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9309100" cy="7023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476E3EB6-B591-43F1-9D4F-20B8EA7C9755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24" autoAdjust="0"/>
    <p:restoredTop sz="94404" autoAdjust="0"/>
  </p:normalViewPr>
  <p:slideViewPr>
    <p:cSldViewPr>
      <p:cViewPr varScale="1">
        <p:scale>
          <a:sx n="111" d="100"/>
          <a:sy n="111" d="100"/>
        </p:scale>
        <p:origin x="82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hyperlink" Target="1a.%20+%202c.%20pva%20scope%20afbakening%20en%20actualiseren%20kennisplan_overizcht.pptx#-1,10,Lokale Filebeveiliging (LFB)" TargetMode="External"/><Relationship Id="rId3" Type="http://schemas.openxmlformats.org/officeDocument/2006/relationships/hyperlink" Target="1a.%20+%202c.%20pva%20scope%20afbakening%20en%20actualiseren%20kennisplan_overizcht.pptx#-1,4,Video Inwin Systeem (VIS)" TargetMode="External"/><Relationship Id="rId7" Type="http://schemas.openxmlformats.org/officeDocument/2006/relationships/hyperlink" Target="1a.%20+%202c.%20pva%20scope%20afbakening%20en%20actualiseren%20kennisplan_overizcht.pptx#-1,9,Verkeers-regelinstallatie (VRI)" TargetMode="External"/><Relationship Id="rId2" Type="http://schemas.openxmlformats.org/officeDocument/2006/relationships/hyperlink" Target="1a.%20+%202c.%20pva%20scope%20afbakening%20en%20actualiseren%20kennisplan_overizcht.pptx#-1,2,DVM systemen" TargetMode="External"/><Relationship Id="rId1" Type="http://schemas.openxmlformats.org/officeDocument/2006/relationships/hyperlink" Target="1a.%20+%202c.%20pva%20scope%20afbakening%20en%20actualiseren%20kennisplan_overizcht.pptx#-1,2,Demarcatie Werkveld DVM" TargetMode="External"/><Relationship Id="rId6" Type="http://schemas.openxmlformats.org/officeDocument/2006/relationships/hyperlink" Target="1a.%20+%202c.%20pva%20scope%20afbakening%20en%20actualiseren%20kennisplan_overizcht.pptx#-1,8,Vluchthavenaanwezigheid Detectie (VAD)" TargetMode="External"/><Relationship Id="rId5" Type="http://schemas.openxmlformats.org/officeDocument/2006/relationships/hyperlink" Target="1a.%20+%202c.%20pva%20scope%20afbakening%20en%20actualiseren%20kennisplan_overizcht.pptx#-1,7,Dynamisch Route Informatie Paneel (DRIP)" TargetMode="External"/><Relationship Id="rId10" Type="http://schemas.openxmlformats.org/officeDocument/2006/relationships/hyperlink" Target="1a.%20+%202c.%20pva%20scope%20afbakening%20en%20actualiseren%20kennisplan_overizcht.pptx#-1,13,PowerPoint-presentatie" TargetMode="External"/><Relationship Id="rId4" Type="http://schemas.openxmlformats.org/officeDocument/2006/relationships/hyperlink" Target="1a.%20+%202c.%20pva%20scope%20afbakening%20en%20actualiseren%20kennisplan_overizcht.pptx#-1,6,Toerit Doseer Installatie (TDI)" TargetMode="External"/><Relationship Id="rId9" Type="http://schemas.openxmlformats.org/officeDocument/2006/relationships/hyperlink" Target="1a.%20+%202c.%20pva%20scope%20afbakening%20en%20actualiseren%20kennisplan_overizcht.pptx#-1,12,Lokale snelheidswaarschuwing systeem (LWS)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1a.%20+%202c.%20pva%20scope%20afbakening%20en%20actualiseren%20kennisplan_overizcht.pptx#-1,13,PowerPoint-presentatie" TargetMode="External"/><Relationship Id="rId3" Type="http://schemas.openxmlformats.org/officeDocument/2006/relationships/hyperlink" Target="1a.%20+%202c.%20pva%20scope%20afbakening%20en%20actualiseren%20kennisplan_overizcht.pptx#-1,6,Toerit Doseer Installatie (TDI)" TargetMode="External"/><Relationship Id="rId7" Type="http://schemas.openxmlformats.org/officeDocument/2006/relationships/hyperlink" Target="1a.%20+%202c.%20pva%20scope%20afbakening%20en%20actualiseren%20kennisplan_overizcht.pptx#-1,10,Lokale Filebeveiliging (LFB)" TargetMode="External"/><Relationship Id="rId2" Type="http://schemas.openxmlformats.org/officeDocument/2006/relationships/hyperlink" Target="1a.%20+%202c.%20pva%20scope%20afbakening%20en%20actualiseren%20kennisplan_overizcht.pptx#-1,4,Video Inwin Systeem (VIS)" TargetMode="External"/><Relationship Id="rId1" Type="http://schemas.openxmlformats.org/officeDocument/2006/relationships/hyperlink" Target="1a.%20+%202c.%20pva%20scope%20afbakening%20en%20actualiseren%20kennisplan_overizcht.pptx#-1,2,DVM systemen" TargetMode="External"/><Relationship Id="rId6" Type="http://schemas.openxmlformats.org/officeDocument/2006/relationships/hyperlink" Target="1a.%20+%202c.%20pva%20scope%20afbakening%20en%20actualiseren%20kennisplan_overizcht.pptx#-1,9,Verkeers-regelinstallatie (VRI)" TargetMode="External"/><Relationship Id="rId5" Type="http://schemas.openxmlformats.org/officeDocument/2006/relationships/hyperlink" Target="1a.%20+%202c.%20pva%20scope%20afbakening%20en%20actualiseren%20kennisplan_overizcht.pptx#-1,8,Vluchthavenaanwezigheid Detectie (VAD)" TargetMode="External"/><Relationship Id="rId10" Type="http://schemas.openxmlformats.org/officeDocument/2006/relationships/hyperlink" Target="1a.%20+%202c.%20pva%20scope%20afbakening%20en%20actualiseren%20kennisplan_overizcht.pptx#-1,2,Demarcatie Werkveld DVM" TargetMode="External"/><Relationship Id="rId4" Type="http://schemas.openxmlformats.org/officeDocument/2006/relationships/hyperlink" Target="1a.%20+%202c.%20pva%20scope%20afbakening%20en%20actualiseren%20kennisplan_overizcht.pptx#-1,7,Dynamisch Route Informatie Paneel (DRIP)" TargetMode="External"/><Relationship Id="rId9" Type="http://schemas.openxmlformats.org/officeDocument/2006/relationships/hyperlink" Target="1a.%20+%202c.%20pva%20scope%20afbakening%20en%20actualiseren%20kennisplan_overizcht.pptx#-1,12,Lokale snelheidswaarschuwing systeem (LWS)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54AD27-765A-4362-9DEE-03C30C58D279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nl-NL"/>
        </a:p>
      </dgm:t>
    </dgm:pt>
    <dgm:pt modelId="{8811A763-0B50-4A18-9A2A-F5B483D23291}">
      <dgm:prSet phldrT="[Tekst]" custT="1"/>
      <dgm:spPr/>
      <dgm:t>
        <a:bodyPr/>
        <a:lstStyle/>
        <a:p>
          <a:r>
            <a:rPr lang="nl-NL" sz="500" i="0">
              <a:solidFill>
                <a:schemeClr val="tx2"/>
              </a:solidFill>
            </a:rPr>
            <a:t>Weggebonden </a:t>
          </a:r>
          <a:r>
            <a:rPr lang="nl-NL" sz="500" i="0" dirty="0">
              <a:solidFill>
                <a:schemeClr val="tx2"/>
              </a:solidFill>
            </a:rPr>
            <a:t>installaties</a:t>
          </a:r>
        </a:p>
      </dgm:t>
    </dgm:pt>
    <dgm:pt modelId="{26DDDC0D-321E-41DB-B2AB-DEADC2A41C74}" type="parTrans" cxnId="{A7801E55-B1A2-4FBC-8158-369898376A14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E7F205C4-BF4E-4D23-9B33-D79784420C05}" type="sibTrans" cxnId="{A7801E55-B1A2-4FBC-8158-369898376A14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2F699441-0A39-4DD7-894D-2D80B47C0499}">
      <dgm:prSet phldrT="[Teks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Waarnemings- systemen</a:t>
          </a:r>
        </a:p>
      </dgm:t>
    </dgm:pt>
    <dgm:pt modelId="{56F104AE-31E1-4ECF-9D82-90A61AA53E7B}" type="parTrans" cxnId="{B49EB8FF-1E87-46DF-854B-1A17C413C640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61E2FE98-C504-4D89-8AA7-798FECBCC7F9}" type="sibTrans" cxnId="{B49EB8FF-1E87-46DF-854B-1A17C413C640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7009801E-AF4A-4F83-B525-2637AF43DFD8}">
      <dgm:prSet phldrT="[Tekst]" custT="1"/>
      <dgm:spPr>
        <a:ln>
          <a:solidFill>
            <a:schemeClr val="accent5"/>
          </a:solidFill>
          <a:prstDash val="solid"/>
        </a:ln>
      </dgm:spPr>
      <dgm:t>
        <a:bodyPr/>
        <a:lstStyle/>
        <a:p>
          <a:r>
            <a:rPr lang="nl-NL" sz="500" i="0" dirty="0">
              <a:solidFill>
                <a:schemeClr val="tx2"/>
              </a:solidFill>
              <a:hlinkClick xmlns:r="http://schemas.openxmlformats.org/officeDocument/2006/relationships" r:id="rId1" action="ppaction://hlinkpres?slideindex=2&amp;slidetitle=Demarcatie Werkveld DVM"/>
            </a:rPr>
            <a:t>Gladheid Meld Systeem (GMS)</a:t>
          </a:r>
          <a:r>
            <a:rPr lang="nl-NL" sz="500" i="0" dirty="0">
              <a:solidFill>
                <a:schemeClr val="tx2"/>
              </a:solidFill>
            </a:rPr>
            <a:t>/ Road </a:t>
          </a:r>
          <a:r>
            <a:rPr lang="nl-NL" sz="500" i="0" dirty="0" err="1">
              <a:solidFill>
                <a:schemeClr val="tx2"/>
              </a:solidFill>
            </a:rPr>
            <a:t>Weather</a:t>
          </a:r>
          <a:r>
            <a:rPr lang="nl-NL" sz="500" i="0" dirty="0">
              <a:solidFill>
                <a:schemeClr val="tx2"/>
              </a:solidFill>
            </a:rPr>
            <a:t> Information System (RWIS)</a:t>
          </a:r>
        </a:p>
      </dgm:t>
    </dgm:pt>
    <dgm:pt modelId="{B0447617-EB60-4952-A851-E5F06F8AC3D4}" type="parTrans" cxnId="{CC6299DD-E06E-428F-B88B-FA376641BD8C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DB18E350-5ACB-4D70-B2D3-0970E035C9D6}" type="sibTrans" cxnId="{CC6299DD-E06E-428F-B88B-FA376641BD8C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DD56EA06-AD7D-4369-AD44-7F374EB31B8A}">
      <dgm:prSet phldrT="[Teks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i="0" dirty="0" err="1">
              <a:solidFill>
                <a:schemeClr val="tx2"/>
              </a:solidFill>
            </a:rPr>
            <a:t>Weigh</a:t>
          </a:r>
          <a:r>
            <a:rPr lang="nl-NL" sz="500" i="0" dirty="0">
              <a:solidFill>
                <a:schemeClr val="tx2"/>
              </a:solidFill>
            </a:rPr>
            <a:t> In Motion (WIM)</a:t>
          </a:r>
        </a:p>
      </dgm:t>
    </dgm:pt>
    <dgm:pt modelId="{EABB19FE-857E-42EB-A278-B723B3DDA70A}" type="parTrans" cxnId="{48DBA44A-3B5E-4E65-AD57-F59E777C66FC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AA9429C4-1183-4DBD-8B89-CD14A0FABED3}" type="sibTrans" cxnId="{48DBA44A-3B5E-4E65-AD57-F59E777C66FC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FABCEF09-6A80-4EF3-AF3B-568EE57BC8E6}">
      <dgm:prSet phldrT="[Tekst]" custT="1"/>
      <dgm:spPr>
        <a:ln>
          <a:solidFill>
            <a:schemeClr val="accent5"/>
          </a:solidFill>
          <a:prstDash val="solid"/>
        </a:ln>
      </dgm:spPr>
      <dgm:t>
        <a:bodyPr/>
        <a:lstStyle/>
        <a:p>
          <a:r>
            <a:rPr lang="nl-NL" sz="500" b="0" i="0" dirty="0">
              <a:solidFill>
                <a:schemeClr val="tx2"/>
              </a:solidFill>
            </a:rPr>
            <a:t>Meetpunt Nat. Dataport. </a:t>
          </a:r>
          <a:r>
            <a:rPr lang="nl-NL" sz="500" b="0" i="0" dirty="0" err="1">
              <a:solidFill>
                <a:schemeClr val="tx2"/>
              </a:solidFill>
            </a:rPr>
            <a:t>Wegvk</a:t>
          </a:r>
          <a:r>
            <a:rPr lang="nl-NL" sz="500" b="0" i="0" dirty="0">
              <a:solidFill>
                <a:schemeClr val="tx2"/>
              </a:solidFill>
            </a:rPr>
            <a:t>. (NDW)</a:t>
          </a:r>
          <a:endParaRPr lang="nl-NL" sz="500" i="0" dirty="0">
            <a:solidFill>
              <a:schemeClr val="tx2"/>
            </a:solidFill>
          </a:endParaRPr>
        </a:p>
      </dgm:t>
    </dgm:pt>
    <dgm:pt modelId="{608B6ED1-F257-4EC7-908C-DABBF7AF37C4}" type="parTrans" cxnId="{1D1CFEB9-A9CD-4973-8E05-B3F74A5251CA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DB83AA65-4EEE-4458-96C8-AEACFD77ADDB}" type="sibTrans" cxnId="{1D1CFEB9-A9CD-4973-8E05-B3F74A5251CA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E93713DA-94CE-4C79-BAD6-C26547B25855}">
      <dgm:prSet phldrT="[Tekst]" custT="1"/>
      <dgm:spPr/>
      <dgm:t>
        <a:bodyPr/>
        <a:lstStyle/>
        <a:p>
          <a:r>
            <a:rPr lang="nl-NL" sz="500" i="0" dirty="0">
              <a:solidFill>
                <a:schemeClr val="tx2"/>
              </a:solidFill>
              <a:hlinkClick xmlns:r="http://schemas.openxmlformats.org/officeDocument/2006/relationships" r:id="rId2" action="ppaction://hlinkpres?slideindex=2&amp;slidetitle=DVM systemen"/>
            </a:rPr>
            <a:t>DVM-systemen</a:t>
          </a:r>
          <a:endParaRPr lang="nl-NL" sz="500" i="0" dirty="0">
            <a:solidFill>
              <a:schemeClr val="tx2"/>
            </a:solidFill>
          </a:endParaRPr>
        </a:p>
      </dgm:t>
    </dgm:pt>
    <dgm:pt modelId="{F2D1AC01-339F-4E68-A412-675D55FA66C5}" type="parTrans" cxnId="{10FC1C47-8B1C-413D-AE03-5307D716D3F7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F52450B2-C43B-47C6-A91C-60CC96924536}" type="sibTrans" cxnId="{10FC1C47-8B1C-413D-AE03-5307D716D3F7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A6EA0F83-9E54-4E3E-BC76-2AC0B32AC3C5}">
      <dgm:prSet phldrT="[Teks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nl-NL" sz="500" i="0" dirty="0">
              <a:solidFill>
                <a:schemeClr val="tx2"/>
              </a:solidFill>
              <a:hlinkClick xmlns:r="http://schemas.openxmlformats.org/officeDocument/2006/relationships" r:id="rId3" action="ppaction://hlinkpres?slideindex=4&amp;slidetitle=Video Inwin Systeem (VIS)"/>
            </a:rPr>
            <a:t>Video Inwin Systeem (VIS)</a:t>
          </a:r>
          <a:endParaRPr lang="nl-NL" sz="500" i="0" dirty="0">
            <a:solidFill>
              <a:schemeClr val="tx2"/>
            </a:solidFill>
          </a:endParaRPr>
        </a:p>
      </dgm:t>
    </dgm:pt>
    <dgm:pt modelId="{C8472E23-6ECE-44E5-A410-8A533B585212}" type="parTrans" cxnId="{25BAAE6B-EF96-497C-8BF9-F7B90D3D32C7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0C08C791-BB16-49C9-A521-08A6B794D75C}" type="sibTrans" cxnId="{25BAAE6B-EF96-497C-8BF9-F7B90D3D32C7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345DC75A-D573-40E9-B0FF-9D785036030A}">
      <dgm:prSet phldrT="[Teks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nl-NL" sz="500" i="0" dirty="0">
              <a:solidFill>
                <a:schemeClr val="tx2"/>
              </a:solidFill>
              <a:hlinkClick xmlns:r="http://schemas.openxmlformats.org/officeDocument/2006/relationships" r:id="rId4" action="ppaction://hlinkpres?slideindex=6&amp;slidetitle=Toerit Doseer Installatie (TDI)"/>
            </a:rPr>
            <a:t>Toerit Doseer Installatie (TDI)</a:t>
          </a:r>
          <a:endParaRPr lang="nl-NL" sz="500" i="0" dirty="0">
            <a:solidFill>
              <a:schemeClr val="tx2"/>
            </a:solidFill>
          </a:endParaRPr>
        </a:p>
      </dgm:t>
    </dgm:pt>
    <dgm:pt modelId="{D2756014-64A4-4E82-AF1A-873263A52BFA}" type="parTrans" cxnId="{1FA5203B-A115-41D4-BD82-D76B879C3818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DB07FF13-A542-4D38-9412-3F78540359FD}" type="sibTrans" cxnId="{1FA5203B-A115-41D4-BD82-D76B879C3818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15841100-ABB0-4FD4-B3FC-70FE1A295171}">
      <dgm:prSet phldrT="[Teks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nl-NL" sz="500" i="0" dirty="0">
              <a:solidFill>
                <a:schemeClr val="tx2"/>
              </a:solidFill>
              <a:hlinkClick xmlns:r="http://schemas.openxmlformats.org/officeDocument/2006/relationships" r:id="rId5" action="ppaction://hlinkpres?slideindex=7&amp;slidetitle=Dynamisch Route Informatie Paneel (DRIP)"/>
            </a:rPr>
            <a:t>Dynamisch Route Informatie Paneel (DRIP)</a:t>
          </a:r>
          <a:endParaRPr lang="nl-NL" sz="500" i="0" dirty="0">
            <a:solidFill>
              <a:schemeClr val="tx2"/>
            </a:solidFill>
          </a:endParaRPr>
        </a:p>
      </dgm:t>
    </dgm:pt>
    <dgm:pt modelId="{B6038CEC-15C3-4181-8A53-D03D1810BB7C}" type="parTrans" cxnId="{BB28F8BB-8144-4262-8D87-673289F8F749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814AAECA-3E0D-4E90-B1F0-698FC7FEEBAE}" type="sibTrans" cxnId="{BB28F8BB-8144-4262-8D87-673289F8F749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23EA80B0-338D-4399-8A21-CFD7829FA1C4}">
      <dgm:prSet phldrT="[Teks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nl-NL" sz="500" i="0" dirty="0">
              <a:solidFill>
                <a:schemeClr val="tx2"/>
              </a:solidFill>
              <a:hlinkClick xmlns:r="http://schemas.openxmlformats.org/officeDocument/2006/relationships" r:id="rId6" action="ppaction://hlinkpres?slideindex=8&amp;slidetitle=Vluchthavenaanwezigheid Detectie (VAD)"/>
            </a:rPr>
            <a:t>Vluchthaven Aanwezigheid Detectie (VAD)</a:t>
          </a:r>
          <a:endParaRPr lang="nl-NL" sz="500" i="0" dirty="0">
            <a:solidFill>
              <a:schemeClr val="tx2"/>
            </a:solidFill>
          </a:endParaRPr>
        </a:p>
      </dgm:t>
    </dgm:pt>
    <dgm:pt modelId="{7BEEAC1F-F4CF-449D-A66F-9927CEB8C476}" type="parTrans" cxnId="{7C22CFA9-10EC-414F-8FD6-BD4150265BC7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BC1CE156-9F41-4610-951E-43DA37374D87}" type="sibTrans" cxnId="{7C22CFA9-10EC-414F-8FD6-BD4150265BC7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5C217B89-3573-466E-BB30-5B463DA0D6D0}">
      <dgm:prSet phldrT="[Tekst]" custT="1"/>
      <dgm:spPr>
        <a:ln>
          <a:solidFill>
            <a:schemeClr val="tx2"/>
          </a:solidFill>
        </a:ln>
      </dgm:spPr>
      <dgm:t>
        <a:bodyPr/>
        <a:lstStyle/>
        <a:p>
          <a:r>
            <a:rPr lang="nl-NL" sz="500" i="0" dirty="0">
              <a:solidFill>
                <a:srgbClr val="007BC7"/>
              </a:solidFill>
              <a:hlinkClick xmlns:r="http://schemas.openxmlformats.org/officeDocument/2006/relationships" r:id="rId7" action="ppaction://hlinkpres?slideindex=9&amp;slidetitle=Verkeers-regelinstallatie (VRI)"/>
            </a:rPr>
            <a:t>Verkeers-regelinstallatie (VRI)</a:t>
          </a:r>
          <a:endParaRPr lang="nl-NL" sz="500" i="0" dirty="0">
            <a:solidFill>
              <a:srgbClr val="007BC7"/>
            </a:solidFill>
          </a:endParaRPr>
        </a:p>
      </dgm:t>
    </dgm:pt>
    <dgm:pt modelId="{381DA96D-BA9F-427F-B5F9-C2E5C4A245D0}" type="parTrans" cxnId="{929385C6-1D28-4B9D-A847-98033AB80C97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7DB52CDE-1B35-405B-AA56-9D45D270D5A2}" type="sibTrans" cxnId="{929385C6-1D28-4B9D-A847-98033AB80C97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B031B00A-7F8C-42E1-A972-42947B4C7CFF}">
      <dgm:prSet phldrT="[Teks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Overige wegkantsystemen</a:t>
          </a:r>
        </a:p>
      </dgm:t>
    </dgm:pt>
    <dgm:pt modelId="{EEE5E28F-C7C7-4D00-8373-7BB0991D3B9F}" type="sibTrans" cxnId="{9A2C2652-08FA-42F3-8E51-72BCA3DFA89D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FBD29774-CC12-4AAD-9F6A-972DEB78265D}" type="parTrans" cxnId="{9A2C2652-08FA-42F3-8E51-72BCA3DFA89D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87C3D77B-0DAF-4C05-901D-B44AF1CBCF8C}">
      <dgm:prSet phldrT="[Tekst]" custT="1"/>
      <dgm:spPr>
        <a:ln>
          <a:solidFill>
            <a:schemeClr val="accent5"/>
          </a:solidFill>
          <a:prstDash val="solid"/>
        </a:ln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Vrachtwagen heffing controle systeem (VWH)</a:t>
          </a:r>
        </a:p>
      </dgm:t>
    </dgm:pt>
    <dgm:pt modelId="{E7647B81-B8E9-4499-BBD4-C40D80C53CBA}" type="parTrans" cxnId="{9AA96E31-667D-485C-A799-066612FDEAE9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E6012190-DBF8-449D-A82D-888842C989B1}" type="sibTrans" cxnId="{9AA96E31-667D-485C-A799-066612FDEAE9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7591F07A-E599-40F1-80B5-60F1C638670D}">
      <dgm:prSet phldrT="[Teks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Waarneem systemen derden (</a:t>
          </a:r>
          <a:r>
            <a:rPr lang="nl-NL" sz="500" i="0" dirty="0" err="1">
              <a:solidFill>
                <a:schemeClr val="tx2"/>
              </a:solidFill>
            </a:rPr>
            <a:t>oa</a:t>
          </a:r>
          <a:r>
            <a:rPr lang="nl-NL" sz="500" i="0" dirty="0">
              <a:solidFill>
                <a:schemeClr val="tx2"/>
              </a:solidFill>
            </a:rPr>
            <a:t> ANPR politie)</a:t>
          </a:r>
        </a:p>
      </dgm:t>
    </dgm:pt>
    <dgm:pt modelId="{F7C0D3AC-A9DC-4480-A478-18767D45C958}" type="parTrans" cxnId="{BD8002DB-6238-4E07-8630-621FA203D37E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CC046D4B-B3F0-4D9E-B483-874D005D0DAC}" type="sibTrans" cxnId="{BD8002DB-6238-4E07-8630-621FA203D37E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9BE7251C-45A0-46DC-A901-1C0340B9BF33}">
      <dgm:prSet custT="1"/>
      <dgm:spPr/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Openbare verlichting</a:t>
          </a:r>
        </a:p>
      </dgm:t>
    </dgm:pt>
    <dgm:pt modelId="{69F93903-4C96-4A5C-8C27-714F9D5B54EB}" type="parTrans" cxnId="{037BA4D9-D920-4B8C-8376-07F9C0AD19E4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F1DDF6C3-3294-4CF0-A271-6CED0FD2170D}" type="sibTrans" cxnId="{037BA4D9-D920-4B8C-8376-07F9C0AD19E4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27CE561D-C6B4-403C-9877-250B7A3736D2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Wegverlichting</a:t>
          </a:r>
        </a:p>
      </dgm:t>
    </dgm:pt>
    <dgm:pt modelId="{DB09452B-9EDE-43A8-857B-C75555BA2275}" type="parTrans" cxnId="{D6B2F59A-3BCF-4FE4-A78C-70C5EB1C2C13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5EA7AA90-F082-44CA-8BA5-5C0A532FBAE9}" type="sibTrans" cxnId="{D6B2F59A-3BCF-4FE4-A78C-70C5EB1C2C13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17C81809-FDE4-42C1-B016-C895FC8506CD}">
      <dgm:prSet phldrT="[Teks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Monitoring wegkantsysteem (MWKS/</a:t>
          </a:r>
          <a:r>
            <a:rPr lang="nl-NL" sz="500" i="0" dirty="0" err="1">
              <a:solidFill>
                <a:schemeClr val="tx2"/>
              </a:solidFill>
            </a:rPr>
            <a:t>iDS</a:t>
          </a:r>
          <a:r>
            <a:rPr lang="nl-NL" sz="500" i="0" dirty="0">
              <a:solidFill>
                <a:schemeClr val="tx2"/>
              </a:solidFill>
            </a:rPr>
            <a:t>)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 highlightClick="1"/>
          </dgm14:cNvPr>
        </a:ext>
      </dgm:extLst>
    </dgm:pt>
    <dgm:pt modelId="{61653656-0F5C-4588-904E-89E34512C610}" type="parTrans" cxnId="{7BF98BCE-F3CC-4597-9B3E-BE3E026973C6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A60644D3-8174-497B-9E68-A42F45922025}" type="sibTrans" cxnId="{7BF98BCE-F3CC-4597-9B3E-BE3E026973C6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B5BF835E-F97F-44AF-835F-C0877FBF61A5}">
      <dgm:prSet phldrT="[Teks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i="0" dirty="0" err="1">
              <a:solidFill>
                <a:schemeClr val="tx2"/>
              </a:solidFill>
            </a:rPr>
            <a:t>Tolheffingsysteem</a:t>
          </a:r>
          <a:endParaRPr lang="nl-NL" sz="500" i="0" dirty="0">
            <a:solidFill>
              <a:schemeClr val="tx2"/>
            </a:solidFill>
          </a:endParaRPr>
        </a:p>
      </dgm:t>
    </dgm:pt>
    <dgm:pt modelId="{FA913120-EF80-432F-9F36-BF55FF1CD845}" type="parTrans" cxnId="{329D9450-0C93-41AF-826A-8D78F5BBCAAB}">
      <dgm:prSet/>
      <dgm:spPr/>
      <dgm:t>
        <a:bodyPr/>
        <a:lstStyle/>
        <a:p>
          <a:endParaRPr lang="nl-NL" sz="500"/>
        </a:p>
      </dgm:t>
    </dgm:pt>
    <dgm:pt modelId="{DD004C1F-B195-4066-A6AA-879C79D07F9D}" type="sibTrans" cxnId="{329D9450-0C93-41AF-826A-8D78F5BBCAAB}">
      <dgm:prSet/>
      <dgm:spPr/>
      <dgm:t>
        <a:bodyPr/>
        <a:lstStyle/>
        <a:p>
          <a:endParaRPr lang="nl-NL" sz="500"/>
        </a:p>
      </dgm:t>
    </dgm:pt>
    <dgm:pt modelId="{05D0F7BD-06B3-40CB-A563-A01A08AB543F}">
      <dgm:prSet phldrT="[Tekst]" custT="1"/>
      <dgm:spPr>
        <a:ln>
          <a:solidFill>
            <a:schemeClr val="tx2"/>
          </a:solidFill>
        </a:ln>
      </dgm:spPr>
      <dgm:t>
        <a:bodyPr/>
        <a:lstStyle/>
        <a:p>
          <a:r>
            <a:rPr lang="nl-NL" sz="500" i="0" dirty="0">
              <a:solidFill>
                <a:schemeClr val="tx2"/>
              </a:solidFill>
              <a:hlinkClick xmlns:r="http://schemas.openxmlformats.org/officeDocument/2006/relationships" r:id="rId8" action="ppaction://hlinkpres?slideindex=10&amp;slidetitle=Lokale Filebeveiliging (LFB)"/>
            </a:rPr>
            <a:t>Lokale Filebeveiliging (LFB)</a:t>
          </a:r>
          <a:endParaRPr lang="nl-NL" sz="500" i="0" dirty="0">
            <a:solidFill>
              <a:schemeClr val="tx2"/>
            </a:solidFill>
          </a:endParaRPr>
        </a:p>
      </dgm:t>
    </dgm:pt>
    <dgm:pt modelId="{1E5F2FDD-DFAC-40FC-A8D0-40087A2B3522}" type="parTrans" cxnId="{DE34858F-14B3-4BAE-9051-261728003CFD}">
      <dgm:prSet/>
      <dgm:spPr/>
      <dgm:t>
        <a:bodyPr/>
        <a:lstStyle/>
        <a:p>
          <a:endParaRPr lang="nl-NL" sz="500"/>
        </a:p>
      </dgm:t>
    </dgm:pt>
    <dgm:pt modelId="{67B89462-11FB-4F6C-B2B1-7556D3B33962}" type="sibTrans" cxnId="{DE34858F-14B3-4BAE-9051-261728003CFD}">
      <dgm:prSet/>
      <dgm:spPr/>
      <dgm:t>
        <a:bodyPr/>
        <a:lstStyle/>
        <a:p>
          <a:endParaRPr lang="nl-NL" sz="500"/>
        </a:p>
      </dgm:t>
    </dgm:pt>
    <dgm:pt modelId="{83EFA9F2-A5D1-44DC-8BB1-D959A658FF42}">
      <dgm:prSet phldrT="[Teks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Standalone slagboom installatie (SB)</a:t>
          </a:r>
        </a:p>
      </dgm:t>
    </dgm:pt>
    <dgm:pt modelId="{3C66D227-E3AF-4117-8B42-AC7E01F3340A}" type="sibTrans" cxnId="{38DB715A-FA4F-4D74-B041-7900B5B96D9D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AD989BAC-7932-486B-BD42-A5C0FA6CEE10}" type="parTrans" cxnId="{38DB715A-FA4F-4D74-B041-7900B5B96D9D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E61AC070-BFC7-45D9-90CD-116A86534BAB}">
      <dgm:prSet custT="1"/>
      <dgm:spPr/>
      <dgm:t>
        <a:bodyPr/>
        <a:lstStyle/>
        <a:p>
          <a:r>
            <a:rPr lang="nl-NL" sz="500" dirty="0"/>
            <a:t>Wegkant ondersteunende installaties</a:t>
          </a:r>
        </a:p>
      </dgm:t>
    </dgm:pt>
    <dgm:pt modelId="{9AF830E2-4B89-4A7A-9522-61EECF59BFFF}" type="parTrans" cxnId="{108C93AC-DC8F-4608-9224-DF4966515EB5}">
      <dgm:prSet/>
      <dgm:spPr/>
      <dgm:t>
        <a:bodyPr/>
        <a:lstStyle/>
        <a:p>
          <a:endParaRPr lang="nl-NL" sz="500"/>
        </a:p>
      </dgm:t>
    </dgm:pt>
    <dgm:pt modelId="{E27CD629-BFC6-4F85-878E-553814BC0B45}" type="sibTrans" cxnId="{108C93AC-DC8F-4608-9224-DF4966515EB5}">
      <dgm:prSet/>
      <dgm:spPr/>
      <dgm:t>
        <a:bodyPr/>
        <a:lstStyle/>
        <a:p>
          <a:endParaRPr lang="nl-NL" sz="500"/>
        </a:p>
      </dgm:t>
    </dgm:pt>
    <dgm:pt modelId="{9F46B376-AC39-40AA-B2B4-FF07E2C375D8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dirty="0"/>
            <a:t>Energievoorziening</a:t>
          </a:r>
        </a:p>
      </dgm:t>
    </dgm:pt>
    <dgm:pt modelId="{83F42B6E-D1D1-454E-928A-34BAD3A5FBA4}" type="parTrans" cxnId="{A5245B8F-67D4-4B0C-B94A-EA223B9BED11}">
      <dgm:prSet/>
      <dgm:spPr/>
      <dgm:t>
        <a:bodyPr/>
        <a:lstStyle/>
        <a:p>
          <a:endParaRPr lang="nl-NL" sz="500"/>
        </a:p>
      </dgm:t>
    </dgm:pt>
    <dgm:pt modelId="{FEAA24A4-4EE3-4CD2-A5B4-5099B7BC7BC6}" type="sibTrans" cxnId="{A5245B8F-67D4-4B0C-B94A-EA223B9BED11}">
      <dgm:prSet/>
      <dgm:spPr/>
      <dgm:t>
        <a:bodyPr/>
        <a:lstStyle/>
        <a:p>
          <a:endParaRPr lang="nl-NL" sz="500"/>
        </a:p>
      </dgm:t>
    </dgm:pt>
    <dgm:pt modelId="{467D790D-CDF2-4643-8B70-0584CCB50C17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dirty="0"/>
            <a:t>Pompinstallaties</a:t>
          </a:r>
        </a:p>
      </dgm:t>
    </dgm:pt>
    <dgm:pt modelId="{E3DD4951-C395-4274-B5A7-E32DA966A342}" type="parTrans" cxnId="{49160A20-9A54-40F5-90FC-4803A6393C64}">
      <dgm:prSet/>
      <dgm:spPr/>
      <dgm:t>
        <a:bodyPr/>
        <a:lstStyle/>
        <a:p>
          <a:endParaRPr lang="nl-NL" sz="500"/>
        </a:p>
      </dgm:t>
    </dgm:pt>
    <dgm:pt modelId="{01CBD8EE-4782-4CBC-B102-B90933B16417}" type="sibTrans" cxnId="{49160A20-9A54-40F5-90FC-4803A6393C64}">
      <dgm:prSet/>
      <dgm:spPr/>
      <dgm:t>
        <a:bodyPr/>
        <a:lstStyle/>
        <a:p>
          <a:endParaRPr lang="nl-NL" sz="500"/>
        </a:p>
      </dgm:t>
    </dgm:pt>
    <dgm:pt modelId="{EEC9B979-2295-4E96-8580-B944512BFD46}">
      <dgm:prSet phldrT="[Teks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Mist waarschuwing systeem</a:t>
          </a:r>
        </a:p>
      </dgm:t>
    </dgm:pt>
    <dgm:pt modelId="{3E820E8B-2585-4839-BBAB-68D64C89ADF6}" type="parTrans" cxnId="{574863D2-97D2-4690-987B-8D438D425509}">
      <dgm:prSet/>
      <dgm:spPr/>
      <dgm:t>
        <a:bodyPr/>
        <a:lstStyle/>
        <a:p>
          <a:endParaRPr lang="nl-NL" sz="500"/>
        </a:p>
      </dgm:t>
    </dgm:pt>
    <dgm:pt modelId="{A78C103C-9BCC-4E1B-8A9C-935263F6655B}" type="sibTrans" cxnId="{574863D2-97D2-4690-987B-8D438D425509}">
      <dgm:prSet/>
      <dgm:spPr/>
      <dgm:t>
        <a:bodyPr/>
        <a:lstStyle/>
        <a:p>
          <a:endParaRPr lang="nl-NL" sz="500"/>
        </a:p>
      </dgm:t>
    </dgm:pt>
    <dgm:pt modelId="{E7E3A064-433D-4F41-BA27-ED23596C3790}">
      <dgm:prSet phldrT="[Teks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Wind waarschuwing systeem</a:t>
          </a:r>
        </a:p>
      </dgm:t>
    </dgm:pt>
    <dgm:pt modelId="{CADDDED0-EC64-48ED-B9ED-4B394582E03A}" type="parTrans" cxnId="{830AA9F6-CF59-47CA-8A25-B399218793B1}">
      <dgm:prSet/>
      <dgm:spPr/>
      <dgm:t>
        <a:bodyPr/>
        <a:lstStyle/>
        <a:p>
          <a:endParaRPr lang="nl-NL" sz="500"/>
        </a:p>
      </dgm:t>
    </dgm:pt>
    <dgm:pt modelId="{12322603-165B-4377-814A-B6357E356E75}" type="sibTrans" cxnId="{830AA9F6-CF59-47CA-8A25-B399218793B1}">
      <dgm:prSet/>
      <dgm:spPr/>
      <dgm:t>
        <a:bodyPr/>
        <a:lstStyle/>
        <a:p>
          <a:endParaRPr lang="nl-NL" sz="500"/>
        </a:p>
      </dgm:t>
    </dgm:pt>
    <dgm:pt modelId="{D10E7653-4D6C-4057-9616-D18B42AC93EC}">
      <dgm:prSet custT="1"/>
      <dgm:spPr/>
      <dgm:t>
        <a:bodyPr/>
        <a:lstStyle/>
        <a:p>
          <a:r>
            <a:rPr lang="nl-NL" sz="500" dirty="0"/>
            <a:t>Rotatiepanelen (</a:t>
          </a:r>
          <a:r>
            <a:rPr lang="nl-NL" sz="500" dirty="0" err="1"/>
            <a:t>Ropa</a:t>
          </a:r>
          <a:r>
            <a:rPr lang="nl-NL" sz="500" dirty="0"/>
            <a:t>)</a:t>
          </a:r>
        </a:p>
      </dgm:t>
    </dgm:pt>
    <dgm:pt modelId="{CCE3E27F-89EF-41CE-B433-D306650340ED}" type="parTrans" cxnId="{59C48104-5378-47DE-BB3C-05E81ADB26C6}">
      <dgm:prSet/>
      <dgm:spPr/>
      <dgm:t>
        <a:bodyPr/>
        <a:lstStyle/>
        <a:p>
          <a:endParaRPr lang="nl-NL" sz="500"/>
        </a:p>
      </dgm:t>
    </dgm:pt>
    <dgm:pt modelId="{0464EF0A-AF36-47DE-9562-3F25E52175A1}" type="sibTrans" cxnId="{59C48104-5378-47DE-BB3C-05E81ADB26C6}">
      <dgm:prSet/>
      <dgm:spPr/>
      <dgm:t>
        <a:bodyPr/>
        <a:lstStyle/>
        <a:p>
          <a:endParaRPr lang="nl-NL" sz="500"/>
        </a:p>
      </dgm:t>
    </dgm:pt>
    <dgm:pt modelId="{58EDC88E-096D-4E85-85C6-B33800A650D5}">
      <dgm:prSet custT="1"/>
      <dgm:spPr/>
      <dgm:t>
        <a:bodyPr/>
        <a:lstStyle/>
        <a:p>
          <a:r>
            <a:rPr lang="nl-NL" sz="500" dirty="0"/>
            <a:t>Spitsstroken</a:t>
          </a:r>
        </a:p>
      </dgm:t>
    </dgm:pt>
    <dgm:pt modelId="{C3ACA443-2F19-42B3-952B-954FB92154BD}" type="parTrans" cxnId="{33F27A06-6AEE-408B-AF99-E3503B5CBA0A}">
      <dgm:prSet/>
      <dgm:spPr/>
      <dgm:t>
        <a:bodyPr/>
        <a:lstStyle/>
        <a:p>
          <a:endParaRPr lang="nl-NL" sz="500"/>
        </a:p>
      </dgm:t>
    </dgm:pt>
    <dgm:pt modelId="{6CF62800-4FD0-4A8C-AD18-46D14F84DD5F}" type="sibTrans" cxnId="{33F27A06-6AEE-408B-AF99-E3503B5CBA0A}">
      <dgm:prSet/>
      <dgm:spPr/>
      <dgm:t>
        <a:bodyPr/>
        <a:lstStyle/>
        <a:p>
          <a:endParaRPr lang="nl-NL" sz="500"/>
        </a:p>
      </dgm:t>
    </dgm:pt>
    <dgm:pt modelId="{CFC278FE-B480-433C-A5CD-7A07E27DAACF}">
      <dgm:prSet custT="1"/>
      <dgm:spPr/>
      <dgm:t>
        <a:bodyPr/>
        <a:lstStyle/>
        <a:p>
          <a:r>
            <a:rPr lang="nl-NL" sz="500" dirty="0"/>
            <a:t>Veilig stoppen wegverkeer</a:t>
          </a:r>
        </a:p>
      </dgm:t>
    </dgm:pt>
    <dgm:pt modelId="{F60D8DF0-53D4-4B03-9F33-B4518001032D}" type="parTrans" cxnId="{2C0C867B-F838-4438-A9E9-765147E2E87C}">
      <dgm:prSet/>
      <dgm:spPr/>
      <dgm:t>
        <a:bodyPr/>
        <a:lstStyle/>
        <a:p>
          <a:endParaRPr lang="nl-NL" sz="500"/>
        </a:p>
      </dgm:t>
    </dgm:pt>
    <dgm:pt modelId="{A5D17A13-F677-4661-B1F5-CDA59E2F1E5E}" type="sibTrans" cxnId="{2C0C867B-F838-4438-A9E9-765147E2E87C}">
      <dgm:prSet/>
      <dgm:spPr/>
      <dgm:t>
        <a:bodyPr/>
        <a:lstStyle/>
        <a:p>
          <a:endParaRPr lang="nl-NL" sz="500"/>
        </a:p>
      </dgm:t>
    </dgm:pt>
    <dgm:pt modelId="{03F29D0C-A1A9-4641-A975-BC50827B082F}">
      <dgm:prSet custT="1"/>
      <dgm:spPr/>
      <dgm:t>
        <a:bodyPr/>
        <a:lstStyle/>
        <a:p>
          <a:r>
            <a:rPr lang="nl-NL" sz="500" dirty="0"/>
            <a:t>Wisselbaan</a:t>
          </a:r>
        </a:p>
      </dgm:t>
    </dgm:pt>
    <dgm:pt modelId="{0495741C-0E62-487E-9F61-3824BD753FAA}" type="parTrans" cxnId="{8D67292F-DA23-4E43-815E-A4EA59C82A3D}">
      <dgm:prSet/>
      <dgm:spPr/>
      <dgm:t>
        <a:bodyPr/>
        <a:lstStyle/>
        <a:p>
          <a:endParaRPr lang="nl-NL" sz="500"/>
        </a:p>
      </dgm:t>
    </dgm:pt>
    <dgm:pt modelId="{E86D2237-1759-494E-BD38-55D322BDF812}" type="sibTrans" cxnId="{8D67292F-DA23-4E43-815E-A4EA59C82A3D}">
      <dgm:prSet/>
      <dgm:spPr/>
      <dgm:t>
        <a:bodyPr/>
        <a:lstStyle/>
        <a:p>
          <a:endParaRPr lang="nl-NL" sz="500"/>
        </a:p>
      </dgm:t>
    </dgm:pt>
    <dgm:pt modelId="{6EE5DBFD-91A0-4114-88E0-68565E4A4A15}">
      <dgm:prSet custT="1"/>
      <dgm:spPr/>
      <dgm:t>
        <a:bodyPr/>
        <a:lstStyle/>
        <a:p>
          <a:r>
            <a:rPr lang="nl-NL" sz="500" dirty="0"/>
            <a:t>Calamiteiten Doorsteken (</a:t>
          </a:r>
          <a:r>
            <a:rPr lang="nl-NL" sz="500" dirty="0" err="1"/>
            <a:t>CaDo</a:t>
          </a:r>
          <a:r>
            <a:rPr lang="nl-NL" sz="500" dirty="0"/>
            <a:t>)</a:t>
          </a:r>
        </a:p>
      </dgm:t>
    </dgm:pt>
    <dgm:pt modelId="{7AFDBA24-4B00-49B5-8C0B-87371DDF1F86}" type="parTrans" cxnId="{BE1756A2-5515-4F29-8635-9E8832BD620A}">
      <dgm:prSet/>
      <dgm:spPr>
        <a:ln>
          <a:noFill/>
        </a:ln>
      </dgm:spPr>
      <dgm:t>
        <a:bodyPr/>
        <a:lstStyle/>
        <a:p>
          <a:endParaRPr lang="nl-NL" sz="500"/>
        </a:p>
      </dgm:t>
    </dgm:pt>
    <dgm:pt modelId="{5D69317C-E75B-4D7F-86AE-E2B7F2CC9CAF}" type="sibTrans" cxnId="{BE1756A2-5515-4F29-8635-9E8832BD620A}">
      <dgm:prSet/>
      <dgm:spPr/>
      <dgm:t>
        <a:bodyPr/>
        <a:lstStyle/>
        <a:p>
          <a:endParaRPr lang="nl-NL" sz="500"/>
        </a:p>
      </dgm:t>
    </dgm:pt>
    <dgm:pt modelId="{4A34A640-35F1-45E2-A3EC-1804C4E2C6DD}">
      <dgm:prSet phldrT="[Tekst]" custT="1"/>
      <dgm:spPr>
        <a:ln>
          <a:solidFill>
            <a:schemeClr val="tx2"/>
          </a:solidFill>
        </a:ln>
      </dgm:spPr>
      <dgm:t>
        <a:bodyPr/>
        <a:lstStyle/>
        <a:p>
          <a:r>
            <a:rPr lang="nl-NL" sz="500" i="0" dirty="0">
              <a:solidFill>
                <a:schemeClr val="tx2"/>
              </a:solidFill>
              <a:hlinkClick xmlns:r="http://schemas.openxmlformats.org/officeDocument/2006/relationships" r:id="rId9" action="ppaction://hlinkpres?slideindex=12&amp;slidetitle=Lokale snelheidswaarschuwing systeem (LWS)"/>
            </a:rPr>
            <a:t>Lokale Snelheids-Waarschuwings-systeem (LSW) </a:t>
          </a:r>
          <a:endParaRPr lang="nl-NL" sz="500" i="0" dirty="0">
            <a:solidFill>
              <a:schemeClr val="tx2"/>
            </a:solidFill>
          </a:endParaRPr>
        </a:p>
      </dgm:t>
    </dgm:pt>
    <dgm:pt modelId="{1D5E2982-1D69-45AE-ABB4-50F5CE5F7C1B}" type="parTrans" cxnId="{E3BEABF6-8183-4A3A-AD0F-72447C2F991E}">
      <dgm:prSet/>
      <dgm:spPr/>
      <dgm:t>
        <a:bodyPr/>
        <a:lstStyle/>
        <a:p>
          <a:endParaRPr lang="nl-NL" sz="500"/>
        </a:p>
      </dgm:t>
    </dgm:pt>
    <dgm:pt modelId="{975D5B1F-6E88-4341-A027-42543BB204F2}" type="sibTrans" cxnId="{E3BEABF6-8183-4A3A-AD0F-72447C2F991E}">
      <dgm:prSet/>
      <dgm:spPr/>
      <dgm:t>
        <a:bodyPr/>
        <a:lstStyle/>
        <a:p>
          <a:endParaRPr lang="nl-NL" sz="500"/>
        </a:p>
      </dgm:t>
    </dgm:pt>
    <dgm:pt modelId="{A0E22A92-4990-4518-84DD-C255DA4A88B4}">
      <dgm:prSet phldrT="[Teks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dirty="0"/>
            <a:t>Systemen derden</a:t>
          </a:r>
          <a:endParaRPr lang="nl-NL" sz="500" i="0" dirty="0">
            <a:solidFill>
              <a:schemeClr val="tx2"/>
            </a:solidFill>
          </a:endParaRPr>
        </a:p>
      </dgm:t>
    </dgm:pt>
    <dgm:pt modelId="{0EAF15EF-2F8F-4B97-84F0-B8E62BD759A6}" type="parTrans" cxnId="{9217674F-C9D2-4D54-8D3E-F3135135DEE5}">
      <dgm:prSet/>
      <dgm:spPr/>
      <dgm:t>
        <a:bodyPr/>
        <a:lstStyle/>
        <a:p>
          <a:endParaRPr lang="nl-NL" sz="500"/>
        </a:p>
      </dgm:t>
    </dgm:pt>
    <dgm:pt modelId="{EB275F58-6308-48A9-836E-64B1A0CA6F99}" type="sibTrans" cxnId="{9217674F-C9D2-4D54-8D3E-F3135135DEE5}">
      <dgm:prSet/>
      <dgm:spPr/>
      <dgm:t>
        <a:bodyPr/>
        <a:lstStyle/>
        <a:p>
          <a:endParaRPr lang="nl-NL" sz="500"/>
        </a:p>
      </dgm:t>
    </dgm:pt>
    <dgm:pt modelId="{BA82449F-0600-43B2-9579-661BCEBB840F}">
      <dgm:prSet phldrT="[Teks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OM-systeem </a:t>
          </a:r>
        </a:p>
        <a:p>
          <a:r>
            <a:rPr lang="nl-NL" sz="500" i="0" dirty="0">
              <a:solidFill>
                <a:schemeClr val="tx2"/>
              </a:solidFill>
            </a:rPr>
            <a:t>(traject)controle</a:t>
          </a:r>
        </a:p>
      </dgm:t>
    </dgm:pt>
    <dgm:pt modelId="{A3482C87-9FE0-4FF3-B4EA-B3D5D135E43D}" type="parTrans" cxnId="{6B301EDA-F32D-41DE-AF22-589AEFC0C632}">
      <dgm:prSet/>
      <dgm:spPr/>
      <dgm:t>
        <a:bodyPr/>
        <a:lstStyle/>
        <a:p>
          <a:endParaRPr lang="nl-NL" sz="500"/>
        </a:p>
      </dgm:t>
    </dgm:pt>
    <dgm:pt modelId="{DE8C6983-92E1-4B59-AA1D-9C2570278CE8}" type="sibTrans" cxnId="{6B301EDA-F32D-41DE-AF22-589AEFC0C632}">
      <dgm:prSet/>
      <dgm:spPr/>
      <dgm:t>
        <a:bodyPr/>
        <a:lstStyle/>
        <a:p>
          <a:endParaRPr lang="nl-NL" sz="500"/>
        </a:p>
      </dgm:t>
    </dgm:pt>
    <dgm:pt modelId="{9EC798B1-B34F-4616-9EE9-0638EE043F2B}">
      <dgm:prSet phldrT="[Teks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Douane/</a:t>
          </a:r>
        </a:p>
        <a:p>
          <a:r>
            <a:rPr lang="nl-NL" sz="500" i="0" dirty="0" err="1">
              <a:solidFill>
                <a:schemeClr val="tx2"/>
              </a:solidFill>
            </a:rPr>
            <a:t>Kmar</a:t>
          </a:r>
          <a:r>
            <a:rPr lang="nl-NL" sz="500" i="0" dirty="0">
              <a:solidFill>
                <a:schemeClr val="tx2"/>
              </a:solidFill>
            </a:rPr>
            <a:t>-systeem</a:t>
          </a:r>
        </a:p>
      </dgm:t>
    </dgm:pt>
    <dgm:pt modelId="{23AA1578-C34A-4F70-BC7B-D400E44E4189}" type="parTrans" cxnId="{6DA7C6EB-2AF7-43F3-AB0E-18C8762F9E84}">
      <dgm:prSet/>
      <dgm:spPr/>
      <dgm:t>
        <a:bodyPr/>
        <a:lstStyle/>
        <a:p>
          <a:endParaRPr lang="nl-NL" sz="500"/>
        </a:p>
      </dgm:t>
    </dgm:pt>
    <dgm:pt modelId="{F2E10F06-9CA0-4025-B5AB-D332A981DA4B}" type="sibTrans" cxnId="{6DA7C6EB-2AF7-43F3-AB0E-18C8762F9E84}">
      <dgm:prSet/>
      <dgm:spPr/>
      <dgm:t>
        <a:bodyPr/>
        <a:lstStyle/>
        <a:p>
          <a:endParaRPr lang="nl-NL" sz="500"/>
        </a:p>
      </dgm:t>
    </dgm:pt>
    <dgm:pt modelId="{8A6C7A56-83A3-4345-A76B-DDB35298DA24}">
      <dgm:prSet phldrT="[Teks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Belastingdienst systeem</a:t>
          </a:r>
        </a:p>
      </dgm:t>
    </dgm:pt>
    <dgm:pt modelId="{B8ECBB7D-D614-412A-9159-8669D82D7669}" type="parTrans" cxnId="{106D2FBE-4999-44C0-8C56-C80EC4238D72}">
      <dgm:prSet/>
      <dgm:spPr/>
      <dgm:t>
        <a:bodyPr/>
        <a:lstStyle/>
        <a:p>
          <a:endParaRPr lang="nl-NL" sz="500"/>
        </a:p>
      </dgm:t>
    </dgm:pt>
    <dgm:pt modelId="{A7613101-94AE-4886-AB64-22C35AC43B17}" type="sibTrans" cxnId="{106D2FBE-4999-44C0-8C56-C80EC4238D72}">
      <dgm:prSet/>
      <dgm:spPr/>
      <dgm:t>
        <a:bodyPr/>
        <a:lstStyle/>
        <a:p>
          <a:endParaRPr lang="nl-NL" sz="500"/>
        </a:p>
      </dgm:t>
    </dgm:pt>
    <dgm:pt modelId="{83FB9BE3-757F-4611-B01C-56EA44217DEE}">
      <dgm:prSet phldrT="[Teks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Verrijdbare Vangrail (</a:t>
          </a:r>
          <a:r>
            <a:rPr lang="nl-NL" sz="500" i="0" dirty="0" err="1">
              <a:solidFill>
                <a:schemeClr val="tx2"/>
              </a:solidFill>
            </a:rPr>
            <a:t>VeVa</a:t>
          </a:r>
          <a:r>
            <a:rPr lang="nl-NL" sz="500" i="0" dirty="0">
              <a:solidFill>
                <a:schemeClr val="tx2"/>
              </a:solidFill>
            </a:rPr>
            <a:t>)</a:t>
          </a:r>
        </a:p>
      </dgm:t>
    </dgm:pt>
    <dgm:pt modelId="{34991127-8437-48AB-8AEC-DA003036D392}" type="parTrans" cxnId="{D923F937-274A-4056-B7FE-AD07C4D6A828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nl-NL" sz="500"/>
        </a:p>
      </dgm:t>
    </dgm:pt>
    <dgm:pt modelId="{F9D219B5-2BFE-4065-8E31-776D639BD3FD}" type="sibTrans" cxnId="{D923F937-274A-4056-B7FE-AD07C4D6A828}">
      <dgm:prSet/>
      <dgm:spPr/>
      <dgm:t>
        <a:bodyPr/>
        <a:lstStyle/>
        <a:p>
          <a:endParaRPr lang="nl-NL" sz="500"/>
        </a:p>
      </dgm:t>
    </dgm:pt>
    <dgm:pt modelId="{C7D77AAB-F69B-40C9-9F2E-8B190B5B9A5C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4">
            <a:lumMod val="20000"/>
            <a:lumOff val="80000"/>
          </a:schemeClr>
        </a:solidFill>
        <a:ln/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Management systeem verkeerscentrale</a:t>
          </a:r>
          <a:endParaRPr lang="nl-NL" sz="500" dirty="0"/>
        </a:p>
      </dgm:t>
    </dgm:pt>
    <dgm:pt modelId="{233F80BD-2FFE-4FA3-AAC2-7B3DB74CDFEC}" type="parTrans" cxnId="{660696C4-3DB7-4068-9FAC-5FCBB603213E}">
      <dgm:prSet/>
      <dgm:spPr/>
      <dgm:t>
        <a:bodyPr/>
        <a:lstStyle/>
        <a:p>
          <a:endParaRPr lang="nl-NL" sz="500"/>
        </a:p>
      </dgm:t>
    </dgm:pt>
    <dgm:pt modelId="{D4518C41-F35E-484A-BD92-20F587C0AA57}" type="sibTrans" cxnId="{660696C4-3DB7-4068-9FAC-5FCBB603213E}">
      <dgm:prSet/>
      <dgm:spPr/>
      <dgm:t>
        <a:bodyPr/>
        <a:lstStyle/>
        <a:p>
          <a:endParaRPr lang="nl-NL" sz="500"/>
        </a:p>
      </dgm:t>
    </dgm:pt>
    <dgm:pt modelId="{F8A363A3-7C8A-41DD-A14F-19C7056E7461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dirty="0"/>
            <a:t>Verkeerskundige Draag Constructies (VDC)</a:t>
          </a:r>
        </a:p>
      </dgm:t>
    </dgm:pt>
    <dgm:pt modelId="{31AD7BE8-DBA7-423A-9069-7DAE944FD735}" type="parTrans" cxnId="{3E38BA4A-0CCD-42F8-92ED-DB55440CC17F}">
      <dgm:prSet/>
      <dgm:spPr/>
      <dgm:t>
        <a:bodyPr/>
        <a:lstStyle/>
        <a:p>
          <a:endParaRPr lang="nl-NL" sz="500"/>
        </a:p>
      </dgm:t>
    </dgm:pt>
    <dgm:pt modelId="{FBCBDD1A-1C3C-48B4-B2EE-2B86E2F2F055}" type="sibTrans" cxnId="{3E38BA4A-0CCD-42F8-92ED-DB55440CC17F}">
      <dgm:prSet/>
      <dgm:spPr/>
      <dgm:t>
        <a:bodyPr/>
        <a:lstStyle/>
        <a:p>
          <a:endParaRPr lang="nl-NL" sz="500"/>
        </a:p>
      </dgm:t>
    </dgm:pt>
    <dgm:pt modelId="{35842ACB-C46D-45C7-A7DC-BC0C529C8B1A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olidFill>
          <a:schemeClr val="accent4">
            <a:lumMod val="20000"/>
            <a:lumOff val="80000"/>
          </a:schemeClr>
        </a:solidFill>
        <a:ln>
          <a:solidFill>
            <a:schemeClr val="accent5"/>
          </a:solidFill>
        </a:ln>
      </dgm:spPr>
      <dgm:t>
        <a:bodyPr/>
        <a:lstStyle/>
        <a:p>
          <a:r>
            <a:rPr lang="nl-NL" sz="500" dirty="0"/>
            <a:t>NNV/</a:t>
          </a:r>
          <a:r>
            <a:rPr lang="nl-NL" sz="500" dirty="0" err="1"/>
            <a:t>VICnet</a:t>
          </a:r>
          <a:endParaRPr lang="nl-NL" sz="500" dirty="0"/>
        </a:p>
      </dgm:t>
    </dgm:pt>
    <dgm:pt modelId="{6C2668F9-0D9F-4BCD-A7B5-04F43A00295C}" type="parTrans" cxnId="{B4BC104F-8798-415B-A716-12BFC837CD25}">
      <dgm:prSet/>
      <dgm:spPr/>
      <dgm:t>
        <a:bodyPr/>
        <a:lstStyle/>
        <a:p>
          <a:endParaRPr lang="nl-NL" sz="500"/>
        </a:p>
      </dgm:t>
    </dgm:pt>
    <dgm:pt modelId="{80FEE191-0C6B-4329-B7D9-BC4DCA25CAB4}" type="sibTrans" cxnId="{B4BC104F-8798-415B-A716-12BFC837CD25}">
      <dgm:prSet/>
      <dgm:spPr/>
      <dgm:t>
        <a:bodyPr/>
        <a:lstStyle/>
        <a:p>
          <a:endParaRPr lang="nl-NL" sz="500"/>
        </a:p>
      </dgm:t>
    </dgm:pt>
    <dgm:pt modelId="{26240093-3A86-4CD5-A779-8625EAAA0923}">
      <dgm:prSet custT="1"/>
      <dgm:spPr/>
      <dgm:t>
        <a:bodyPr/>
        <a:lstStyle/>
        <a:p>
          <a:r>
            <a:rPr lang="nl-NL" sz="500" dirty="0"/>
            <a:t>Signaalgevers en (lus/radar)detectie</a:t>
          </a:r>
        </a:p>
      </dgm:t>
    </dgm:pt>
    <dgm:pt modelId="{BF0D2444-9F8E-49C1-9363-69EA3C288770}" type="sibTrans" cxnId="{5A32FA99-88A6-40D9-9770-9D41E591311D}">
      <dgm:prSet/>
      <dgm:spPr/>
      <dgm:t>
        <a:bodyPr/>
        <a:lstStyle/>
        <a:p>
          <a:endParaRPr lang="nl-NL" sz="500"/>
        </a:p>
      </dgm:t>
    </dgm:pt>
    <dgm:pt modelId="{0BA46E42-2817-45C3-8FC2-D9C4FF666FF5}" type="parTrans" cxnId="{5A32FA99-88A6-40D9-9770-9D41E591311D}">
      <dgm:prSet/>
      <dgm:spPr/>
      <dgm:t>
        <a:bodyPr/>
        <a:lstStyle/>
        <a:p>
          <a:endParaRPr lang="nl-NL"/>
        </a:p>
      </dgm:t>
    </dgm:pt>
    <dgm:pt modelId="{1486D88B-6A19-4519-BC70-B16C0B30771D}">
      <dgm:prSet phldrT="[Teks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nl-NL" sz="500" i="0" dirty="0">
              <a:solidFill>
                <a:schemeClr val="tx2"/>
              </a:solidFill>
              <a:hlinkClick xmlns:r="http://schemas.openxmlformats.org/officeDocument/2006/relationships" r:id="rId10" action="ppaction://hlinkpres?slideindex=13&amp;slidetitle=PowerPoint-presentatie"/>
            </a:rPr>
            <a:t>Wegkantsysteem ((i)WKS)</a:t>
          </a:r>
          <a:endParaRPr lang="nl-NL" sz="500" i="0" dirty="0">
            <a:solidFill>
              <a:schemeClr val="tx2"/>
            </a:solidFill>
          </a:endParaRPr>
        </a:p>
      </dgm:t>
    </dgm:pt>
    <dgm:pt modelId="{198CA27B-9812-44C1-9A64-40671C98C8E7}" type="sibTrans" cxnId="{38E9164F-D735-4A88-B788-CFC632FCDEE2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5C2A9EF4-27C3-4B2E-92B1-6F660B16C681}" type="parTrans" cxnId="{38E9164F-D735-4A88-B788-CFC632FCDEE2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065AAFC6-FEA8-4613-89AE-F26789BEEC97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Lichtmasten</a:t>
          </a:r>
        </a:p>
      </dgm:t>
    </dgm:pt>
    <dgm:pt modelId="{86F25AB2-4CA8-49E6-9A63-75FBE6441598}" type="parTrans" cxnId="{E2513542-8D82-4F85-8D78-C8F091DC6CAD}">
      <dgm:prSet/>
      <dgm:spPr/>
      <dgm:t>
        <a:bodyPr/>
        <a:lstStyle/>
        <a:p>
          <a:endParaRPr lang="nl-NL"/>
        </a:p>
      </dgm:t>
    </dgm:pt>
    <dgm:pt modelId="{E4C25EB8-41C8-47F5-8DD5-0B416D667B17}" type="sibTrans" cxnId="{E2513542-8D82-4F85-8D78-C8F091DC6CAD}">
      <dgm:prSet/>
      <dgm:spPr/>
      <dgm:t>
        <a:bodyPr/>
        <a:lstStyle/>
        <a:p>
          <a:endParaRPr lang="nl-NL"/>
        </a:p>
      </dgm:t>
    </dgm:pt>
    <dgm:pt modelId="{1A87C8D1-EAF1-430F-87AE-D643CAEDBEEC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Armaturen</a:t>
          </a:r>
        </a:p>
      </dgm:t>
    </dgm:pt>
    <dgm:pt modelId="{0ACEACCB-03E1-48E4-95B7-9FEA3BE2B226}" type="parTrans" cxnId="{ABD7F85D-B9D2-4EA6-B29A-B49F97415AEB}">
      <dgm:prSet/>
      <dgm:spPr/>
      <dgm:t>
        <a:bodyPr/>
        <a:lstStyle/>
        <a:p>
          <a:endParaRPr lang="nl-NL"/>
        </a:p>
      </dgm:t>
    </dgm:pt>
    <dgm:pt modelId="{0335198A-D12E-4B00-A9E1-598E9FF358EB}" type="sibTrans" cxnId="{ABD7F85D-B9D2-4EA6-B29A-B49F97415AEB}">
      <dgm:prSet/>
      <dgm:spPr/>
      <dgm:t>
        <a:bodyPr/>
        <a:lstStyle/>
        <a:p>
          <a:endParaRPr lang="nl-NL"/>
        </a:p>
      </dgm:t>
    </dgm:pt>
    <dgm:pt modelId="{2319114F-6B15-4359-BD43-F0B4E6B7F826}" type="pres">
      <dgm:prSet presAssocID="{4A54AD27-765A-4362-9DEE-03C30C58D27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0540024-BC8A-4EDF-852F-392D9219C762}" type="pres">
      <dgm:prSet presAssocID="{8811A763-0B50-4A18-9A2A-F5B483D23291}" presName="hierRoot1" presStyleCnt="0">
        <dgm:presLayoutVars>
          <dgm:hierBranch val="init"/>
        </dgm:presLayoutVars>
      </dgm:prSet>
      <dgm:spPr/>
    </dgm:pt>
    <dgm:pt modelId="{E3A93A89-5248-4D99-8FFD-4D7FDFF78A8E}" type="pres">
      <dgm:prSet presAssocID="{8811A763-0B50-4A18-9A2A-F5B483D23291}" presName="rootComposite1" presStyleCnt="0"/>
      <dgm:spPr/>
    </dgm:pt>
    <dgm:pt modelId="{AE3EFD96-C9E2-4A91-AC66-7DE9E80F1571}" type="pres">
      <dgm:prSet presAssocID="{8811A763-0B50-4A18-9A2A-F5B483D23291}" presName="rootText1" presStyleLbl="node0" presStyleIdx="0" presStyleCnt="3" custLinFactNeighborX="-44150">
        <dgm:presLayoutVars>
          <dgm:chPref val="3"/>
        </dgm:presLayoutVars>
      </dgm:prSet>
      <dgm:spPr/>
    </dgm:pt>
    <dgm:pt modelId="{29B97B72-6B26-4B6B-85FE-B859E5771343}" type="pres">
      <dgm:prSet presAssocID="{8811A763-0B50-4A18-9A2A-F5B483D23291}" presName="rootConnector1" presStyleLbl="node1" presStyleIdx="0" presStyleCnt="0"/>
      <dgm:spPr/>
    </dgm:pt>
    <dgm:pt modelId="{24C92C76-B1ED-4987-832A-1FA4D6FDE717}" type="pres">
      <dgm:prSet presAssocID="{8811A763-0B50-4A18-9A2A-F5B483D23291}" presName="hierChild2" presStyleCnt="0"/>
      <dgm:spPr/>
    </dgm:pt>
    <dgm:pt modelId="{7063939F-FB3C-4C6B-B93F-2545027BFF28}" type="pres">
      <dgm:prSet presAssocID="{F2D1AC01-339F-4E68-A412-675D55FA66C5}" presName="Name37" presStyleLbl="parChTrans1D2" presStyleIdx="0" presStyleCnt="5"/>
      <dgm:spPr/>
    </dgm:pt>
    <dgm:pt modelId="{9083926E-3FEF-4429-B5BA-97A9421B0CAA}" type="pres">
      <dgm:prSet presAssocID="{E93713DA-94CE-4C79-BAD6-C26547B25855}" presName="hierRoot2" presStyleCnt="0">
        <dgm:presLayoutVars>
          <dgm:hierBranch val="hang"/>
        </dgm:presLayoutVars>
      </dgm:prSet>
      <dgm:spPr/>
    </dgm:pt>
    <dgm:pt modelId="{CBFF48CE-6C8C-4349-9A91-9445351F69C2}" type="pres">
      <dgm:prSet presAssocID="{E93713DA-94CE-4C79-BAD6-C26547B25855}" presName="rootComposite" presStyleCnt="0"/>
      <dgm:spPr/>
    </dgm:pt>
    <dgm:pt modelId="{729BEA83-B50F-462B-AFA9-A68237F0F26D}" type="pres">
      <dgm:prSet presAssocID="{E93713DA-94CE-4C79-BAD6-C26547B25855}" presName="rootText" presStyleLbl="node2" presStyleIdx="0" presStyleCnt="5" custScaleX="86967" custLinFactX="-100000" custLinFactNeighborX="-118033" custLinFactNeighborY="15060">
        <dgm:presLayoutVars>
          <dgm:chPref val="3"/>
        </dgm:presLayoutVars>
      </dgm:prSet>
      <dgm:spPr/>
    </dgm:pt>
    <dgm:pt modelId="{9A61309F-38F0-4BE5-960A-66EB6E3D838A}" type="pres">
      <dgm:prSet presAssocID="{E93713DA-94CE-4C79-BAD6-C26547B25855}" presName="rootConnector" presStyleLbl="node2" presStyleIdx="0" presStyleCnt="5"/>
      <dgm:spPr/>
    </dgm:pt>
    <dgm:pt modelId="{15217957-17B6-4091-A31C-FC7F50998332}" type="pres">
      <dgm:prSet presAssocID="{E93713DA-94CE-4C79-BAD6-C26547B25855}" presName="hierChild4" presStyleCnt="0"/>
      <dgm:spPr/>
    </dgm:pt>
    <dgm:pt modelId="{CB9CE5E7-D1A8-44A5-838E-B01A22220617}" type="pres">
      <dgm:prSet presAssocID="{61653656-0F5C-4588-904E-89E34512C610}" presName="Name48" presStyleLbl="parChTrans1D3" presStyleIdx="0" presStyleCnt="26"/>
      <dgm:spPr/>
    </dgm:pt>
    <dgm:pt modelId="{B7855E1A-5959-42D4-99FC-9E2825858502}" type="pres">
      <dgm:prSet presAssocID="{17C81809-FDE4-42C1-B016-C895FC8506CD}" presName="hierRoot2" presStyleCnt="0">
        <dgm:presLayoutVars>
          <dgm:hierBranch val="init"/>
        </dgm:presLayoutVars>
      </dgm:prSet>
      <dgm:spPr/>
    </dgm:pt>
    <dgm:pt modelId="{FF69B72D-B0CA-4073-A696-9818B6AA5E4A}" type="pres">
      <dgm:prSet presAssocID="{17C81809-FDE4-42C1-B016-C895FC8506CD}" presName="rootComposite" presStyleCnt="0"/>
      <dgm:spPr/>
    </dgm:pt>
    <dgm:pt modelId="{66ACC4ED-6979-4FED-A789-E6FA85336733}" type="pres">
      <dgm:prSet presAssocID="{17C81809-FDE4-42C1-B016-C895FC8506CD}" presName="rootText" presStyleLbl="node3" presStyleIdx="0" presStyleCnt="26" custLinFactX="-100000" custLinFactNeighborX="-165795" custLinFactNeighborY="30596">
        <dgm:presLayoutVars>
          <dgm:chPref val="3"/>
        </dgm:presLayoutVars>
      </dgm:prSet>
      <dgm:spPr/>
    </dgm:pt>
    <dgm:pt modelId="{C1D5E19F-0DA9-4BBE-B265-7BA2AF439F6C}" type="pres">
      <dgm:prSet presAssocID="{17C81809-FDE4-42C1-B016-C895FC8506CD}" presName="rootConnector" presStyleLbl="node3" presStyleIdx="0" presStyleCnt="26"/>
      <dgm:spPr/>
    </dgm:pt>
    <dgm:pt modelId="{5D15F20C-7DB0-495B-A0B1-81CE8FE8D910}" type="pres">
      <dgm:prSet presAssocID="{17C81809-FDE4-42C1-B016-C895FC8506CD}" presName="hierChild4" presStyleCnt="0"/>
      <dgm:spPr/>
    </dgm:pt>
    <dgm:pt modelId="{1D828BBD-8F37-47B2-91AD-7E6322F93816}" type="pres">
      <dgm:prSet presAssocID="{17C81809-FDE4-42C1-B016-C895FC8506CD}" presName="hierChild5" presStyleCnt="0"/>
      <dgm:spPr/>
    </dgm:pt>
    <dgm:pt modelId="{3652F465-BFD7-4CD7-B45D-9B26B18667D9}" type="pres">
      <dgm:prSet presAssocID="{C8472E23-6ECE-44E5-A410-8A533B585212}" presName="Name48" presStyleLbl="parChTrans1D3" presStyleIdx="1" presStyleCnt="26"/>
      <dgm:spPr/>
    </dgm:pt>
    <dgm:pt modelId="{D2F0651C-0084-4F69-8393-FC4ED72D1C99}" type="pres">
      <dgm:prSet presAssocID="{A6EA0F83-9E54-4E3E-BC76-2AC0B32AC3C5}" presName="hierRoot2" presStyleCnt="0">
        <dgm:presLayoutVars>
          <dgm:hierBranch val="init"/>
        </dgm:presLayoutVars>
      </dgm:prSet>
      <dgm:spPr/>
    </dgm:pt>
    <dgm:pt modelId="{E9405E1B-9E5B-4CB4-979A-7926DBE3BFD7}" type="pres">
      <dgm:prSet presAssocID="{A6EA0F83-9E54-4E3E-BC76-2AC0B32AC3C5}" presName="rootComposite" presStyleCnt="0"/>
      <dgm:spPr/>
    </dgm:pt>
    <dgm:pt modelId="{CA160905-D729-4C7F-9C57-44930A3905FA}" type="pres">
      <dgm:prSet presAssocID="{A6EA0F83-9E54-4E3E-BC76-2AC0B32AC3C5}" presName="rootText" presStyleLbl="node3" presStyleIdx="1" presStyleCnt="26" custLinFactX="-186795" custLinFactY="63168" custLinFactNeighborX="-200000" custLinFactNeighborY="100000">
        <dgm:presLayoutVars>
          <dgm:chPref val="3"/>
        </dgm:presLayoutVars>
      </dgm:prSet>
      <dgm:spPr/>
    </dgm:pt>
    <dgm:pt modelId="{4BDA1D24-62B5-4CAF-93C6-55C49A9F1C0E}" type="pres">
      <dgm:prSet presAssocID="{A6EA0F83-9E54-4E3E-BC76-2AC0B32AC3C5}" presName="rootConnector" presStyleLbl="node3" presStyleIdx="1" presStyleCnt="26"/>
      <dgm:spPr/>
    </dgm:pt>
    <dgm:pt modelId="{37F09B54-96AC-48C3-B6E4-E31821F83A30}" type="pres">
      <dgm:prSet presAssocID="{A6EA0F83-9E54-4E3E-BC76-2AC0B32AC3C5}" presName="hierChild4" presStyleCnt="0"/>
      <dgm:spPr/>
    </dgm:pt>
    <dgm:pt modelId="{A272FE03-81B3-422B-9C57-A9D0E0DDC604}" type="pres">
      <dgm:prSet presAssocID="{A6EA0F83-9E54-4E3E-BC76-2AC0B32AC3C5}" presName="hierChild5" presStyleCnt="0"/>
      <dgm:spPr/>
    </dgm:pt>
    <dgm:pt modelId="{F304E2A4-C3B9-40FC-9924-821023387DDC}" type="pres">
      <dgm:prSet presAssocID="{D2756014-64A4-4E82-AF1A-873263A52BFA}" presName="Name48" presStyleLbl="parChTrans1D3" presStyleIdx="2" presStyleCnt="26"/>
      <dgm:spPr/>
    </dgm:pt>
    <dgm:pt modelId="{BE8DAD6F-3AE8-4C15-ADC4-DE83EA53F8CF}" type="pres">
      <dgm:prSet presAssocID="{345DC75A-D573-40E9-B0FF-9D785036030A}" presName="hierRoot2" presStyleCnt="0">
        <dgm:presLayoutVars>
          <dgm:hierBranch val="init"/>
        </dgm:presLayoutVars>
      </dgm:prSet>
      <dgm:spPr/>
    </dgm:pt>
    <dgm:pt modelId="{942116D3-4868-4999-B012-6716ABEF55F0}" type="pres">
      <dgm:prSet presAssocID="{345DC75A-D573-40E9-B0FF-9D785036030A}" presName="rootComposite" presStyleCnt="0"/>
      <dgm:spPr/>
    </dgm:pt>
    <dgm:pt modelId="{1CB3B71D-674B-4089-9396-037256DFC067}" type="pres">
      <dgm:prSet presAssocID="{345DC75A-D573-40E9-B0FF-9D785036030A}" presName="rootText" presStyleLbl="node3" presStyleIdx="2" presStyleCnt="26" custLinFactX="-100000" custLinFactY="100000" custLinFactNeighborX="-165795" custLinFactNeighborY="188877">
        <dgm:presLayoutVars>
          <dgm:chPref val="3"/>
        </dgm:presLayoutVars>
      </dgm:prSet>
      <dgm:spPr/>
    </dgm:pt>
    <dgm:pt modelId="{EA01B0BA-24E9-42C9-A56E-C1A010DC9B8B}" type="pres">
      <dgm:prSet presAssocID="{345DC75A-D573-40E9-B0FF-9D785036030A}" presName="rootConnector" presStyleLbl="node3" presStyleIdx="2" presStyleCnt="26"/>
      <dgm:spPr/>
    </dgm:pt>
    <dgm:pt modelId="{756B0B25-B09A-4E82-940A-FA4D70B99DAD}" type="pres">
      <dgm:prSet presAssocID="{345DC75A-D573-40E9-B0FF-9D785036030A}" presName="hierChild4" presStyleCnt="0"/>
      <dgm:spPr/>
    </dgm:pt>
    <dgm:pt modelId="{29392639-F213-45F7-A636-C00106DB1C10}" type="pres">
      <dgm:prSet presAssocID="{345DC75A-D573-40E9-B0FF-9D785036030A}" presName="hierChild5" presStyleCnt="0"/>
      <dgm:spPr/>
    </dgm:pt>
    <dgm:pt modelId="{2311E18D-C841-4179-B4C6-19F780DEDFD5}" type="pres">
      <dgm:prSet presAssocID="{B6038CEC-15C3-4181-8A53-D03D1810BB7C}" presName="Name48" presStyleLbl="parChTrans1D3" presStyleIdx="3" presStyleCnt="26"/>
      <dgm:spPr/>
    </dgm:pt>
    <dgm:pt modelId="{8C7DD447-58D0-4F6F-9AF7-1C3A41124AD0}" type="pres">
      <dgm:prSet presAssocID="{15841100-ABB0-4FD4-B3FC-70FE1A295171}" presName="hierRoot2" presStyleCnt="0">
        <dgm:presLayoutVars>
          <dgm:hierBranch val="init"/>
        </dgm:presLayoutVars>
      </dgm:prSet>
      <dgm:spPr/>
    </dgm:pt>
    <dgm:pt modelId="{E8D6868C-150E-4F1B-93EF-13593AB31D50}" type="pres">
      <dgm:prSet presAssocID="{15841100-ABB0-4FD4-B3FC-70FE1A295171}" presName="rootComposite" presStyleCnt="0"/>
      <dgm:spPr/>
    </dgm:pt>
    <dgm:pt modelId="{48D7C0AA-1C52-41A4-9F37-20B44B819AAD}" type="pres">
      <dgm:prSet presAssocID="{15841100-ABB0-4FD4-B3FC-70FE1A295171}" presName="rootText" presStyleLbl="node3" presStyleIdx="3" presStyleCnt="26" custLinFactX="-186795" custLinFactY="52206" custLinFactNeighborX="-200000" custLinFactNeighborY="100000">
        <dgm:presLayoutVars>
          <dgm:chPref val="3"/>
        </dgm:presLayoutVars>
      </dgm:prSet>
      <dgm:spPr/>
    </dgm:pt>
    <dgm:pt modelId="{1FDD0459-D2AC-4F8F-9A73-CD9D1760DEF2}" type="pres">
      <dgm:prSet presAssocID="{15841100-ABB0-4FD4-B3FC-70FE1A295171}" presName="rootConnector" presStyleLbl="node3" presStyleIdx="3" presStyleCnt="26"/>
      <dgm:spPr/>
    </dgm:pt>
    <dgm:pt modelId="{3AD055E1-28DE-424F-8655-72051F224E01}" type="pres">
      <dgm:prSet presAssocID="{15841100-ABB0-4FD4-B3FC-70FE1A295171}" presName="hierChild4" presStyleCnt="0"/>
      <dgm:spPr/>
    </dgm:pt>
    <dgm:pt modelId="{FC52DB9D-A6FB-433F-85D2-A530FD517550}" type="pres">
      <dgm:prSet presAssocID="{15841100-ABB0-4FD4-B3FC-70FE1A295171}" presName="hierChild5" presStyleCnt="0"/>
      <dgm:spPr/>
    </dgm:pt>
    <dgm:pt modelId="{29FC27ED-2321-43EA-949E-E170EAF22668}" type="pres">
      <dgm:prSet presAssocID="{7BEEAC1F-F4CF-449D-A66F-9927CEB8C476}" presName="Name48" presStyleLbl="parChTrans1D3" presStyleIdx="4" presStyleCnt="26"/>
      <dgm:spPr/>
    </dgm:pt>
    <dgm:pt modelId="{A42EE816-1599-4FFF-BAAC-D4FE6E1D8ED7}" type="pres">
      <dgm:prSet presAssocID="{23EA80B0-338D-4399-8A21-CFD7829FA1C4}" presName="hierRoot2" presStyleCnt="0">
        <dgm:presLayoutVars>
          <dgm:hierBranch val="init"/>
        </dgm:presLayoutVars>
      </dgm:prSet>
      <dgm:spPr/>
    </dgm:pt>
    <dgm:pt modelId="{FCC6B7D3-D72C-4C6E-A9CC-382FB3CA54B0}" type="pres">
      <dgm:prSet presAssocID="{23EA80B0-338D-4399-8A21-CFD7829FA1C4}" presName="rootComposite" presStyleCnt="0"/>
      <dgm:spPr/>
    </dgm:pt>
    <dgm:pt modelId="{7E7B646D-044F-4DE7-BEBD-39BFE37A24CF}" type="pres">
      <dgm:prSet presAssocID="{23EA80B0-338D-4399-8A21-CFD7829FA1C4}" presName="rootText" presStyleLbl="node3" presStyleIdx="4" presStyleCnt="26" custLinFactX="-100000" custLinFactY="100000" custLinFactNeighborX="-165795" custLinFactNeighborY="181879">
        <dgm:presLayoutVars>
          <dgm:chPref val="3"/>
        </dgm:presLayoutVars>
      </dgm:prSet>
      <dgm:spPr/>
    </dgm:pt>
    <dgm:pt modelId="{98039A11-6DD3-4EF4-B67E-2CC5B973BC3F}" type="pres">
      <dgm:prSet presAssocID="{23EA80B0-338D-4399-8A21-CFD7829FA1C4}" presName="rootConnector" presStyleLbl="node3" presStyleIdx="4" presStyleCnt="26"/>
      <dgm:spPr/>
    </dgm:pt>
    <dgm:pt modelId="{ED886A25-0266-4BA7-B08B-0F905425AE36}" type="pres">
      <dgm:prSet presAssocID="{23EA80B0-338D-4399-8A21-CFD7829FA1C4}" presName="hierChild4" presStyleCnt="0"/>
      <dgm:spPr/>
    </dgm:pt>
    <dgm:pt modelId="{F0991800-5EF8-4B4C-A684-351254D0D778}" type="pres">
      <dgm:prSet presAssocID="{23EA80B0-338D-4399-8A21-CFD7829FA1C4}" presName="hierChild5" presStyleCnt="0"/>
      <dgm:spPr/>
    </dgm:pt>
    <dgm:pt modelId="{01DACD98-0E9F-4DF5-9871-DB62B742D2F6}" type="pres">
      <dgm:prSet presAssocID="{381DA96D-BA9F-427F-B5F9-C2E5C4A245D0}" presName="Name48" presStyleLbl="parChTrans1D3" presStyleIdx="5" presStyleCnt="26"/>
      <dgm:spPr/>
    </dgm:pt>
    <dgm:pt modelId="{5FFFC82C-C1CD-417C-B39C-E6A1DB16F606}" type="pres">
      <dgm:prSet presAssocID="{5C217B89-3573-466E-BB30-5B463DA0D6D0}" presName="hierRoot2" presStyleCnt="0">
        <dgm:presLayoutVars>
          <dgm:hierBranch val="init"/>
        </dgm:presLayoutVars>
      </dgm:prSet>
      <dgm:spPr/>
    </dgm:pt>
    <dgm:pt modelId="{604487BA-5246-4547-9A8D-B2FA898E35F8}" type="pres">
      <dgm:prSet presAssocID="{5C217B89-3573-466E-BB30-5B463DA0D6D0}" presName="rootComposite" presStyleCnt="0"/>
      <dgm:spPr/>
    </dgm:pt>
    <dgm:pt modelId="{68F56547-4C8D-4637-8DAF-643E3A025928}" type="pres">
      <dgm:prSet presAssocID="{5C217B89-3573-466E-BB30-5B463DA0D6D0}" presName="rootText" presStyleLbl="node3" presStyleIdx="5" presStyleCnt="26" custLinFactX="-186795" custLinFactY="200000" custLinFactNeighborX="-200000" custLinFactNeighborY="213731">
        <dgm:presLayoutVars>
          <dgm:chPref val="3"/>
        </dgm:presLayoutVars>
      </dgm:prSet>
      <dgm:spPr/>
    </dgm:pt>
    <dgm:pt modelId="{1F04C92D-5660-4D55-966C-F5B0495ABBA0}" type="pres">
      <dgm:prSet presAssocID="{5C217B89-3573-466E-BB30-5B463DA0D6D0}" presName="rootConnector" presStyleLbl="node3" presStyleIdx="5" presStyleCnt="26"/>
      <dgm:spPr/>
    </dgm:pt>
    <dgm:pt modelId="{D3BABE92-1401-4A63-A0DA-05E338D3AA3D}" type="pres">
      <dgm:prSet presAssocID="{5C217B89-3573-466E-BB30-5B463DA0D6D0}" presName="hierChild4" presStyleCnt="0"/>
      <dgm:spPr/>
    </dgm:pt>
    <dgm:pt modelId="{423455F8-F867-472E-AC7C-B5BCB05E5EC8}" type="pres">
      <dgm:prSet presAssocID="{5C217B89-3573-466E-BB30-5B463DA0D6D0}" presName="hierChild5" presStyleCnt="0"/>
      <dgm:spPr/>
    </dgm:pt>
    <dgm:pt modelId="{79FF2B1B-D85F-4421-9EB2-287F769B8681}" type="pres">
      <dgm:prSet presAssocID="{1E5F2FDD-DFAC-40FC-A8D0-40087A2B3522}" presName="Name48" presStyleLbl="parChTrans1D3" presStyleIdx="6" presStyleCnt="26"/>
      <dgm:spPr/>
    </dgm:pt>
    <dgm:pt modelId="{0ADCBF51-4A02-4C32-B410-19ED5FE0B238}" type="pres">
      <dgm:prSet presAssocID="{05D0F7BD-06B3-40CB-A563-A01A08AB543F}" presName="hierRoot2" presStyleCnt="0">
        <dgm:presLayoutVars>
          <dgm:hierBranch val="init"/>
        </dgm:presLayoutVars>
      </dgm:prSet>
      <dgm:spPr/>
    </dgm:pt>
    <dgm:pt modelId="{DFA25BED-9D53-4406-8FC8-F19837C7F08D}" type="pres">
      <dgm:prSet presAssocID="{05D0F7BD-06B3-40CB-A563-A01A08AB543F}" presName="rootComposite" presStyleCnt="0"/>
      <dgm:spPr/>
    </dgm:pt>
    <dgm:pt modelId="{DB63630D-50A9-4AFE-BA43-6E18B4E8DF69}" type="pres">
      <dgm:prSet presAssocID="{05D0F7BD-06B3-40CB-A563-A01A08AB543F}" presName="rootText" presStyleLbl="node3" presStyleIdx="6" presStyleCnt="26" custLinFactX="-100000" custLinFactY="227537" custLinFactNeighborX="-165795" custLinFactNeighborY="300000">
        <dgm:presLayoutVars>
          <dgm:chPref val="3"/>
        </dgm:presLayoutVars>
      </dgm:prSet>
      <dgm:spPr/>
    </dgm:pt>
    <dgm:pt modelId="{23254E37-4819-4BC7-83F8-7D775D37B94A}" type="pres">
      <dgm:prSet presAssocID="{05D0F7BD-06B3-40CB-A563-A01A08AB543F}" presName="rootConnector" presStyleLbl="node3" presStyleIdx="6" presStyleCnt="26"/>
      <dgm:spPr/>
    </dgm:pt>
    <dgm:pt modelId="{40CD7CAE-22C1-4C46-BF61-DD3036E84F69}" type="pres">
      <dgm:prSet presAssocID="{05D0F7BD-06B3-40CB-A563-A01A08AB543F}" presName="hierChild4" presStyleCnt="0"/>
      <dgm:spPr/>
    </dgm:pt>
    <dgm:pt modelId="{8C593514-62BA-40AD-81EF-729E9462A887}" type="pres">
      <dgm:prSet presAssocID="{05D0F7BD-06B3-40CB-A563-A01A08AB543F}" presName="hierChild5" presStyleCnt="0"/>
      <dgm:spPr/>
    </dgm:pt>
    <dgm:pt modelId="{D688531B-0BFD-4671-80D4-47842C2377BE}" type="pres">
      <dgm:prSet presAssocID="{5C2A9EF4-27C3-4B2E-92B1-6F660B16C681}" presName="Name48" presStyleLbl="parChTrans1D3" presStyleIdx="7" presStyleCnt="26"/>
      <dgm:spPr/>
    </dgm:pt>
    <dgm:pt modelId="{61B62C27-8723-4700-963C-DD0EBE46173E}" type="pres">
      <dgm:prSet presAssocID="{1486D88B-6A19-4519-BC70-B16C0B30771D}" presName="hierRoot2" presStyleCnt="0">
        <dgm:presLayoutVars>
          <dgm:hierBranch val="r"/>
        </dgm:presLayoutVars>
      </dgm:prSet>
      <dgm:spPr/>
    </dgm:pt>
    <dgm:pt modelId="{8C991B84-9161-474D-80A1-DD40EBDBEED9}" type="pres">
      <dgm:prSet presAssocID="{1486D88B-6A19-4519-BC70-B16C0B30771D}" presName="rootComposite" presStyleCnt="0"/>
      <dgm:spPr/>
    </dgm:pt>
    <dgm:pt modelId="{E2046C8D-8385-43DE-83CC-E86560EEED91}" type="pres">
      <dgm:prSet presAssocID="{1486D88B-6A19-4519-BC70-B16C0B30771D}" presName="rootText" presStyleLbl="node3" presStyleIdx="7" presStyleCnt="26" custLinFactX="-81152" custLinFactY="-195404" custLinFactNeighborX="-100000" custLinFactNeighborY="-200000">
        <dgm:presLayoutVars>
          <dgm:chPref val="3"/>
        </dgm:presLayoutVars>
      </dgm:prSet>
      <dgm:spPr/>
    </dgm:pt>
    <dgm:pt modelId="{D96B9F95-5281-4392-96DB-7114E1F7122C}" type="pres">
      <dgm:prSet presAssocID="{1486D88B-6A19-4519-BC70-B16C0B30771D}" presName="rootConnector" presStyleLbl="node3" presStyleIdx="7" presStyleCnt="26"/>
      <dgm:spPr/>
    </dgm:pt>
    <dgm:pt modelId="{5E156544-A330-4ED2-A63F-EB8C0935FB85}" type="pres">
      <dgm:prSet presAssocID="{1486D88B-6A19-4519-BC70-B16C0B30771D}" presName="hierChild4" presStyleCnt="0"/>
      <dgm:spPr/>
    </dgm:pt>
    <dgm:pt modelId="{1CAB7F3B-4001-4011-A142-BC1B2334B1FB}" type="pres">
      <dgm:prSet presAssocID="{CCE3E27F-89EF-41CE-B433-D306650340ED}" presName="Name50" presStyleLbl="parChTrans1D4" presStyleIdx="0" presStyleCnt="9"/>
      <dgm:spPr/>
    </dgm:pt>
    <dgm:pt modelId="{EC91216E-6B32-4212-B638-9E8F0031A7BC}" type="pres">
      <dgm:prSet presAssocID="{D10E7653-4D6C-4057-9616-D18B42AC93EC}" presName="hierRoot2" presStyleCnt="0">
        <dgm:presLayoutVars>
          <dgm:hierBranch val="init"/>
        </dgm:presLayoutVars>
      </dgm:prSet>
      <dgm:spPr/>
    </dgm:pt>
    <dgm:pt modelId="{E69E3FF3-BC70-4A92-85B2-E0A71A93AAFA}" type="pres">
      <dgm:prSet presAssocID="{D10E7653-4D6C-4057-9616-D18B42AC93EC}" presName="rootComposite" presStyleCnt="0"/>
      <dgm:spPr/>
    </dgm:pt>
    <dgm:pt modelId="{EACA5E67-1B79-4640-BE25-BAA6B6B4B358}" type="pres">
      <dgm:prSet presAssocID="{D10E7653-4D6C-4057-9616-D18B42AC93EC}" presName="rootText" presStyleLbl="node4" presStyleIdx="0" presStyleCnt="9" custLinFactX="-71966" custLinFactY="-100000" custLinFactNeighborX="-100000" custLinFactNeighborY="-171075">
        <dgm:presLayoutVars>
          <dgm:chPref val="3"/>
        </dgm:presLayoutVars>
      </dgm:prSet>
      <dgm:spPr/>
    </dgm:pt>
    <dgm:pt modelId="{6A627AA5-82B9-4B43-B907-9404D4E15BC8}" type="pres">
      <dgm:prSet presAssocID="{D10E7653-4D6C-4057-9616-D18B42AC93EC}" presName="rootConnector" presStyleLbl="node4" presStyleIdx="0" presStyleCnt="9"/>
      <dgm:spPr/>
    </dgm:pt>
    <dgm:pt modelId="{E93C5EAB-4172-46FA-98BC-5FF34E5CE8BD}" type="pres">
      <dgm:prSet presAssocID="{D10E7653-4D6C-4057-9616-D18B42AC93EC}" presName="hierChild4" presStyleCnt="0"/>
      <dgm:spPr/>
    </dgm:pt>
    <dgm:pt modelId="{4E817A9C-FD88-4154-B7FA-DD08BD9A0038}" type="pres">
      <dgm:prSet presAssocID="{D10E7653-4D6C-4057-9616-D18B42AC93EC}" presName="hierChild5" presStyleCnt="0"/>
      <dgm:spPr/>
    </dgm:pt>
    <dgm:pt modelId="{C1D53C22-B073-4FDA-891E-64DDFC73F995}" type="pres">
      <dgm:prSet presAssocID="{7AFDBA24-4B00-49B5-8C0B-87371DDF1F86}" presName="Name50" presStyleLbl="parChTrans1D4" presStyleIdx="1" presStyleCnt="9"/>
      <dgm:spPr/>
    </dgm:pt>
    <dgm:pt modelId="{E9DE8FEC-3FBE-4D6E-8319-20C33E15C03B}" type="pres">
      <dgm:prSet presAssocID="{6EE5DBFD-91A0-4114-88E0-68565E4A4A15}" presName="hierRoot2" presStyleCnt="0">
        <dgm:presLayoutVars>
          <dgm:hierBranch val="init"/>
        </dgm:presLayoutVars>
      </dgm:prSet>
      <dgm:spPr/>
    </dgm:pt>
    <dgm:pt modelId="{81C4CD4D-E817-483C-85C8-7E4347E2ACC7}" type="pres">
      <dgm:prSet presAssocID="{6EE5DBFD-91A0-4114-88E0-68565E4A4A15}" presName="rootComposite" presStyleCnt="0"/>
      <dgm:spPr/>
    </dgm:pt>
    <dgm:pt modelId="{91B490C8-82CF-4C03-AEAC-987887B0EA2F}" type="pres">
      <dgm:prSet presAssocID="{6EE5DBFD-91A0-4114-88E0-68565E4A4A15}" presName="rootText" presStyleLbl="node4" presStyleIdx="1" presStyleCnt="9" custLinFactX="-71966" custLinFactY="-100000" custLinFactNeighborX="-100000" custLinFactNeighborY="-177561">
        <dgm:presLayoutVars>
          <dgm:chPref val="3"/>
        </dgm:presLayoutVars>
      </dgm:prSet>
      <dgm:spPr/>
    </dgm:pt>
    <dgm:pt modelId="{3554987A-AE21-4228-9E4E-09C782431FBC}" type="pres">
      <dgm:prSet presAssocID="{6EE5DBFD-91A0-4114-88E0-68565E4A4A15}" presName="rootConnector" presStyleLbl="node4" presStyleIdx="1" presStyleCnt="9"/>
      <dgm:spPr/>
    </dgm:pt>
    <dgm:pt modelId="{BB7F93D8-B53B-42F3-88A3-20FEFB635A01}" type="pres">
      <dgm:prSet presAssocID="{6EE5DBFD-91A0-4114-88E0-68565E4A4A15}" presName="hierChild4" presStyleCnt="0"/>
      <dgm:spPr/>
    </dgm:pt>
    <dgm:pt modelId="{A67AC9F5-EF47-46D9-99D5-E559D90DB519}" type="pres">
      <dgm:prSet presAssocID="{6EE5DBFD-91A0-4114-88E0-68565E4A4A15}" presName="hierChild5" presStyleCnt="0"/>
      <dgm:spPr/>
    </dgm:pt>
    <dgm:pt modelId="{3108DBD0-DEC2-43B6-9FDF-8D46BA284DFF}" type="pres">
      <dgm:prSet presAssocID="{0495741C-0E62-487E-9F61-3824BD753FAA}" presName="Name50" presStyleLbl="parChTrans1D4" presStyleIdx="2" presStyleCnt="9"/>
      <dgm:spPr/>
    </dgm:pt>
    <dgm:pt modelId="{86591C2D-E77B-45E9-BEF8-9B5479C909E5}" type="pres">
      <dgm:prSet presAssocID="{03F29D0C-A1A9-4641-A975-BC50827B082F}" presName="hierRoot2" presStyleCnt="0">
        <dgm:presLayoutVars>
          <dgm:hierBranch val="init"/>
        </dgm:presLayoutVars>
      </dgm:prSet>
      <dgm:spPr/>
    </dgm:pt>
    <dgm:pt modelId="{77099C54-AC44-4C7A-B918-99C62A148B18}" type="pres">
      <dgm:prSet presAssocID="{03F29D0C-A1A9-4641-A975-BC50827B082F}" presName="rootComposite" presStyleCnt="0"/>
      <dgm:spPr/>
    </dgm:pt>
    <dgm:pt modelId="{5DCD9B9B-AFE3-4C3F-A77D-D85BBC8BA890}" type="pres">
      <dgm:prSet presAssocID="{03F29D0C-A1A9-4641-A975-BC50827B082F}" presName="rootText" presStyleLbl="node4" presStyleIdx="2" presStyleCnt="9" custLinFactX="-71966" custLinFactY="-100000" custLinFactNeighborX="-100000" custLinFactNeighborY="-186154">
        <dgm:presLayoutVars>
          <dgm:chPref val="3"/>
        </dgm:presLayoutVars>
      </dgm:prSet>
      <dgm:spPr/>
    </dgm:pt>
    <dgm:pt modelId="{4CA263E1-3DD9-44CD-9153-9799D53205C8}" type="pres">
      <dgm:prSet presAssocID="{03F29D0C-A1A9-4641-A975-BC50827B082F}" presName="rootConnector" presStyleLbl="node4" presStyleIdx="2" presStyleCnt="9"/>
      <dgm:spPr/>
    </dgm:pt>
    <dgm:pt modelId="{38C62EBD-0ED3-4C6D-9C0D-F6A887323A1D}" type="pres">
      <dgm:prSet presAssocID="{03F29D0C-A1A9-4641-A975-BC50827B082F}" presName="hierChild4" presStyleCnt="0"/>
      <dgm:spPr/>
    </dgm:pt>
    <dgm:pt modelId="{42C8723F-C12F-40D5-A975-B7BE125ADF2E}" type="pres">
      <dgm:prSet presAssocID="{03F29D0C-A1A9-4641-A975-BC50827B082F}" presName="hierChild5" presStyleCnt="0"/>
      <dgm:spPr/>
    </dgm:pt>
    <dgm:pt modelId="{56B28FD4-1238-4217-9AA4-C059064E0942}" type="pres">
      <dgm:prSet presAssocID="{F60D8DF0-53D4-4B03-9F33-B4518001032D}" presName="Name50" presStyleLbl="parChTrans1D4" presStyleIdx="3" presStyleCnt="9"/>
      <dgm:spPr/>
    </dgm:pt>
    <dgm:pt modelId="{4BD1B3EF-9092-42D3-A083-E12DE5D5F0C5}" type="pres">
      <dgm:prSet presAssocID="{CFC278FE-B480-433C-A5CD-7A07E27DAACF}" presName="hierRoot2" presStyleCnt="0">
        <dgm:presLayoutVars>
          <dgm:hierBranch val="init"/>
        </dgm:presLayoutVars>
      </dgm:prSet>
      <dgm:spPr/>
    </dgm:pt>
    <dgm:pt modelId="{5D068374-4BE0-45C0-B13F-1212F1C9E040}" type="pres">
      <dgm:prSet presAssocID="{CFC278FE-B480-433C-A5CD-7A07E27DAACF}" presName="rootComposite" presStyleCnt="0"/>
      <dgm:spPr/>
    </dgm:pt>
    <dgm:pt modelId="{E511065D-8FAA-416F-A970-669C8189D126}" type="pres">
      <dgm:prSet presAssocID="{CFC278FE-B480-433C-A5CD-7A07E27DAACF}" presName="rootText" presStyleLbl="node4" presStyleIdx="3" presStyleCnt="9" custLinFactX="-71966" custLinFactY="-100000" custLinFactNeighborX="-100000" custLinFactNeighborY="-187872">
        <dgm:presLayoutVars>
          <dgm:chPref val="3"/>
        </dgm:presLayoutVars>
      </dgm:prSet>
      <dgm:spPr/>
    </dgm:pt>
    <dgm:pt modelId="{92641CBA-7627-495F-BD5A-D155634DC91C}" type="pres">
      <dgm:prSet presAssocID="{CFC278FE-B480-433C-A5CD-7A07E27DAACF}" presName="rootConnector" presStyleLbl="node4" presStyleIdx="3" presStyleCnt="9"/>
      <dgm:spPr/>
    </dgm:pt>
    <dgm:pt modelId="{22B3EF2A-DE4A-469C-980B-29B39A6DA4B3}" type="pres">
      <dgm:prSet presAssocID="{CFC278FE-B480-433C-A5CD-7A07E27DAACF}" presName="hierChild4" presStyleCnt="0"/>
      <dgm:spPr/>
    </dgm:pt>
    <dgm:pt modelId="{EAF168F2-0FA3-477D-9C49-5A32623E1F13}" type="pres">
      <dgm:prSet presAssocID="{CFC278FE-B480-433C-A5CD-7A07E27DAACF}" presName="hierChild5" presStyleCnt="0"/>
      <dgm:spPr/>
    </dgm:pt>
    <dgm:pt modelId="{E8689336-0568-4FD6-A09B-4C53EA686D15}" type="pres">
      <dgm:prSet presAssocID="{0BA46E42-2817-45C3-8FC2-D9C4FF666FF5}" presName="Name50" presStyleLbl="parChTrans1D4" presStyleIdx="4" presStyleCnt="9"/>
      <dgm:spPr/>
    </dgm:pt>
    <dgm:pt modelId="{BF55E94C-93C6-4F08-9A40-74669B2B8BAB}" type="pres">
      <dgm:prSet presAssocID="{26240093-3A86-4CD5-A779-8625EAAA0923}" presName="hierRoot2" presStyleCnt="0">
        <dgm:presLayoutVars>
          <dgm:hierBranch val="init"/>
        </dgm:presLayoutVars>
      </dgm:prSet>
      <dgm:spPr/>
    </dgm:pt>
    <dgm:pt modelId="{1464EBD5-2551-4E27-B2D6-03153E8FCD69}" type="pres">
      <dgm:prSet presAssocID="{26240093-3A86-4CD5-A779-8625EAAA0923}" presName="rootComposite" presStyleCnt="0"/>
      <dgm:spPr/>
    </dgm:pt>
    <dgm:pt modelId="{D8360C75-BA85-4A7B-B2E2-D6801E5A799C}" type="pres">
      <dgm:prSet presAssocID="{26240093-3A86-4CD5-A779-8625EAAA0923}" presName="rootText" presStyleLbl="node4" presStyleIdx="4" presStyleCnt="9" custLinFactX="-72008" custLinFactY="-470374" custLinFactNeighborX="-100000" custLinFactNeighborY="-500000">
        <dgm:presLayoutVars>
          <dgm:chPref val="3"/>
        </dgm:presLayoutVars>
      </dgm:prSet>
      <dgm:spPr/>
    </dgm:pt>
    <dgm:pt modelId="{DB21E7BF-51F4-4A71-97F2-E559BBC00216}" type="pres">
      <dgm:prSet presAssocID="{26240093-3A86-4CD5-A779-8625EAAA0923}" presName="rootConnector" presStyleLbl="node4" presStyleIdx="4" presStyleCnt="9"/>
      <dgm:spPr/>
    </dgm:pt>
    <dgm:pt modelId="{0534EA05-BEFE-4187-A7C0-99E652B6911E}" type="pres">
      <dgm:prSet presAssocID="{26240093-3A86-4CD5-A779-8625EAAA0923}" presName="hierChild4" presStyleCnt="0"/>
      <dgm:spPr/>
    </dgm:pt>
    <dgm:pt modelId="{BF1EEE8C-A2F0-459B-84D4-9BA127093F55}" type="pres">
      <dgm:prSet presAssocID="{26240093-3A86-4CD5-A779-8625EAAA0923}" presName="hierChild5" presStyleCnt="0"/>
      <dgm:spPr/>
    </dgm:pt>
    <dgm:pt modelId="{58A4F690-4AD9-41FD-8E23-45308B1CBA1F}" type="pres">
      <dgm:prSet presAssocID="{C3ACA443-2F19-42B3-952B-954FB92154BD}" presName="Name50" presStyleLbl="parChTrans1D4" presStyleIdx="5" presStyleCnt="9"/>
      <dgm:spPr/>
    </dgm:pt>
    <dgm:pt modelId="{1226CEB5-88A3-4046-8865-C22B0BBC1AF2}" type="pres">
      <dgm:prSet presAssocID="{58EDC88E-096D-4E85-85C6-B33800A650D5}" presName="hierRoot2" presStyleCnt="0">
        <dgm:presLayoutVars>
          <dgm:hierBranch val="init"/>
        </dgm:presLayoutVars>
      </dgm:prSet>
      <dgm:spPr/>
    </dgm:pt>
    <dgm:pt modelId="{1CC872DF-2DD0-4516-91FD-397CE38DA315}" type="pres">
      <dgm:prSet presAssocID="{58EDC88E-096D-4E85-85C6-B33800A650D5}" presName="rootComposite" presStyleCnt="0"/>
      <dgm:spPr/>
    </dgm:pt>
    <dgm:pt modelId="{6EBA4DE3-9B83-4F0E-B69C-E0D6FDE17487}" type="pres">
      <dgm:prSet presAssocID="{58EDC88E-096D-4E85-85C6-B33800A650D5}" presName="rootText" presStyleLbl="node4" presStyleIdx="5" presStyleCnt="9" custLinFactX="-71966" custLinFactY="-200000" custLinFactNeighborX="-100000" custLinFactNeighborY="-236655">
        <dgm:presLayoutVars>
          <dgm:chPref val="3"/>
        </dgm:presLayoutVars>
      </dgm:prSet>
      <dgm:spPr/>
    </dgm:pt>
    <dgm:pt modelId="{19EA5C71-D3DB-4BB1-AB33-6176E507CA43}" type="pres">
      <dgm:prSet presAssocID="{58EDC88E-096D-4E85-85C6-B33800A650D5}" presName="rootConnector" presStyleLbl="node4" presStyleIdx="5" presStyleCnt="9"/>
      <dgm:spPr/>
    </dgm:pt>
    <dgm:pt modelId="{40BE6224-AE25-4A03-9C3C-F9FD7A6AF394}" type="pres">
      <dgm:prSet presAssocID="{58EDC88E-096D-4E85-85C6-B33800A650D5}" presName="hierChild4" presStyleCnt="0"/>
      <dgm:spPr/>
    </dgm:pt>
    <dgm:pt modelId="{EC075712-F182-4828-B253-C8D7F0270C7E}" type="pres">
      <dgm:prSet presAssocID="{58EDC88E-096D-4E85-85C6-B33800A650D5}" presName="hierChild5" presStyleCnt="0"/>
      <dgm:spPr/>
    </dgm:pt>
    <dgm:pt modelId="{4EFADC31-9140-4E3D-9D1B-974E49F6064C}" type="pres">
      <dgm:prSet presAssocID="{1486D88B-6A19-4519-BC70-B16C0B30771D}" presName="hierChild5" presStyleCnt="0"/>
      <dgm:spPr/>
    </dgm:pt>
    <dgm:pt modelId="{11F8DADC-F6CC-4300-A835-4A71FB14474B}" type="pres">
      <dgm:prSet presAssocID="{1D5E2982-1D69-45AE-ABB4-50F5CE5F7C1B}" presName="Name48" presStyleLbl="parChTrans1D3" presStyleIdx="8" presStyleCnt="26"/>
      <dgm:spPr/>
    </dgm:pt>
    <dgm:pt modelId="{59B53DB1-F5EC-4FF7-B26B-125DA6B23E93}" type="pres">
      <dgm:prSet presAssocID="{4A34A640-35F1-45E2-A3EC-1804C4E2C6DD}" presName="hierRoot2" presStyleCnt="0">
        <dgm:presLayoutVars>
          <dgm:hierBranch val="init"/>
        </dgm:presLayoutVars>
      </dgm:prSet>
      <dgm:spPr/>
    </dgm:pt>
    <dgm:pt modelId="{5C3F5509-71CD-455D-AA6F-4807B3FE31EA}" type="pres">
      <dgm:prSet presAssocID="{4A34A640-35F1-45E2-A3EC-1804C4E2C6DD}" presName="rootComposite" presStyleCnt="0"/>
      <dgm:spPr/>
    </dgm:pt>
    <dgm:pt modelId="{52061669-8B93-4863-AAC0-653C0840F57E}" type="pres">
      <dgm:prSet presAssocID="{4A34A640-35F1-45E2-A3EC-1804C4E2C6DD}" presName="rootText" presStyleLbl="node3" presStyleIdx="8" presStyleCnt="26" custLinFactX="-100000" custLinFactY="-288842" custLinFactNeighborX="-165795" custLinFactNeighborY="-300000">
        <dgm:presLayoutVars>
          <dgm:chPref val="3"/>
        </dgm:presLayoutVars>
      </dgm:prSet>
      <dgm:spPr/>
    </dgm:pt>
    <dgm:pt modelId="{6CD7327E-19AC-488C-85CB-2C8A2414FD4F}" type="pres">
      <dgm:prSet presAssocID="{4A34A640-35F1-45E2-A3EC-1804C4E2C6DD}" presName="rootConnector" presStyleLbl="node3" presStyleIdx="8" presStyleCnt="26"/>
      <dgm:spPr/>
    </dgm:pt>
    <dgm:pt modelId="{844FFD51-AE92-43EC-911F-12ED6620C2BF}" type="pres">
      <dgm:prSet presAssocID="{4A34A640-35F1-45E2-A3EC-1804C4E2C6DD}" presName="hierChild4" presStyleCnt="0"/>
      <dgm:spPr/>
    </dgm:pt>
    <dgm:pt modelId="{24E24BB1-DA5F-4B47-9135-3BDBF32A6DD0}" type="pres">
      <dgm:prSet presAssocID="{4A34A640-35F1-45E2-A3EC-1804C4E2C6DD}" presName="hierChild5" presStyleCnt="0"/>
      <dgm:spPr/>
    </dgm:pt>
    <dgm:pt modelId="{5AAD322E-F894-4243-8BC3-335FC8728793}" type="pres">
      <dgm:prSet presAssocID="{E93713DA-94CE-4C79-BAD6-C26547B25855}" presName="hierChild5" presStyleCnt="0"/>
      <dgm:spPr/>
    </dgm:pt>
    <dgm:pt modelId="{357610D7-9487-4DAF-8C9E-D2FE2A6934AB}" type="pres">
      <dgm:prSet presAssocID="{56F104AE-31E1-4ECF-9D82-90A61AA53E7B}" presName="Name37" presStyleLbl="parChTrans1D2" presStyleIdx="1" presStyleCnt="5"/>
      <dgm:spPr/>
    </dgm:pt>
    <dgm:pt modelId="{2BD81E08-026B-45E9-B3A0-2CED8F4AE09B}" type="pres">
      <dgm:prSet presAssocID="{2F699441-0A39-4DD7-894D-2D80B47C0499}" presName="hierRoot2" presStyleCnt="0">
        <dgm:presLayoutVars>
          <dgm:hierBranch val="hang"/>
        </dgm:presLayoutVars>
      </dgm:prSet>
      <dgm:spPr/>
    </dgm:pt>
    <dgm:pt modelId="{6E4BD988-73EB-4BE6-B8CF-2A436CB6D531}" type="pres">
      <dgm:prSet presAssocID="{2F699441-0A39-4DD7-894D-2D80B47C0499}" presName="rootComposite" presStyleCnt="0"/>
      <dgm:spPr/>
    </dgm:pt>
    <dgm:pt modelId="{40A225F8-19DB-45C3-A883-C34EA2E49599}" type="pres">
      <dgm:prSet presAssocID="{2F699441-0A39-4DD7-894D-2D80B47C0499}" presName="rootText" presStyleLbl="node2" presStyleIdx="1" presStyleCnt="5" custScaleY="110000" custLinFactX="44142" custLinFactNeighborX="100000" custLinFactNeighborY="14075">
        <dgm:presLayoutVars>
          <dgm:chPref val="3"/>
        </dgm:presLayoutVars>
      </dgm:prSet>
      <dgm:spPr/>
    </dgm:pt>
    <dgm:pt modelId="{56EF9E48-C324-40E1-BA1A-19CE9D862295}" type="pres">
      <dgm:prSet presAssocID="{2F699441-0A39-4DD7-894D-2D80B47C0499}" presName="rootConnector" presStyleLbl="node2" presStyleIdx="1" presStyleCnt="5"/>
      <dgm:spPr/>
    </dgm:pt>
    <dgm:pt modelId="{4BFA24D8-DF7F-47AA-B646-257BADE2FC86}" type="pres">
      <dgm:prSet presAssocID="{2F699441-0A39-4DD7-894D-2D80B47C0499}" presName="hierChild4" presStyleCnt="0"/>
      <dgm:spPr/>
    </dgm:pt>
    <dgm:pt modelId="{F22CAD37-21E7-4A9F-8353-1EDFC6B3B0B0}" type="pres">
      <dgm:prSet presAssocID="{B0447617-EB60-4952-A851-E5F06F8AC3D4}" presName="Name48" presStyleLbl="parChTrans1D3" presStyleIdx="9" presStyleCnt="26"/>
      <dgm:spPr/>
    </dgm:pt>
    <dgm:pt modelId="{567FE5FD-248C-4871-859E-C702378F757F}" type="pres">
      <dgm:prSet presAssocID="{7009801E-AF4A-4F83-B525-2637AF43DFD8}" presName="hierRoot2" presStyleCnt="0">
        <dgm:presLayoutVars>
          <dgm:hierBranch val="hang"/>
        </dgm:presLayoutVars>
      </dgm:prSet>
      <dgm:spPr/>
    </dgm:pt>
    <dgm:pt modelId="{CCB4C226-9F1E-4DC7-8CC1-5D6493B54A4B}" type="pres">
      <dgm:prSet presAssocID="{7009801E-AF4A-4F83-B525-2637AF43DFD8}" presName="rootComposite" presStyleCnt="0"/>
      <dgm:spPr/>
    </dgm:pt>
    <dgm:pt modelId="{26B62C3C-5B7A-4276-B2FC-4D5E19C0234E}" type="pres">
      <dgm:prSet presAssocID="{7009801E-AF4A-4F83-B525-2637AF43DFD8}" presName="rootText" presStyleLbl="node3" presStyleIdx="9" presStyleCnt="26" custScaleY="130962" custLinFactX="37939" custLinFactNeighborX="100000" custLinFactNeighborY="6753">
        <dgm:presLayoutVars>
          <dgm:chPref val="3"/>
        </dgm:presLayoutVars>
      </dgm:prSet>
      <dgm:spPr/>
    </dgm:pt>
    <dgm:pt modelId="{02C89173-6C28-4A8B-9DCD-DEDA6691F4C4}" type="pres">
      <dgm:prSet presAssocID="{7009801E-AF4A-4F83-B525-2637AF43DFD8}" presName="rootConnector" presStyleLbl="node3" presStyleIdx="9" presStyleCnt="26"/>
      <dgm:spPr/>
    </dgm:pt>
    <dgm:pt modelId="{99351338-8054-4AA1-A751-0EBF797D450F}" type="pres">
      <dgm:prSet presAssocID="{7009801E-AF4A-4F83-B525-2637AF43DFD8}" presName="hierChild4" presStyleCnt="0"/>
      <dgm:spPr/>
    </dgm:pt>
    <dgm:pt modelId="{8B6B3EDA-51FC-4611-BA9A-CC1ED1F49D03}" type="pres">
      <dgm:prSet presAssocID="{7009801E-AF4A-4F83-B525-2637AF43DFD8}" presName="hierChild5" presStyleCnt="0"/>
      <dgm:spPr/>
    </dgm:pt>
    <dgm:pt modelId="{8EE30FE4-A99F-4E11-8370-9E2F66ABD63F}" type="pres">
      <dgm:prSet presAssocID="{EABB19FE-857E-42EB-A278-B723B3DDA70A}" presName="Name48" presStyleLbl="parChTrans1D3" presStyleIdx="10" presStyleCnt="26"/>
      <dgm:spPr/>
    </dgm:pt>
    <dgm:pt modelId="{2480605D-75B8-4108-804B-70E944F56C46}" type="pres">
      <dgm:prSet presAssocID="{DD56EA06-AD7D-4369-AD44-7F374EB31B8A}" presName="hierRoot2" presStyleCnt="0">
        <dgm:presLayoutVars>
          <dgm:hierBranch val="init"/>
        </dgm:presLayoutVars>
      </dgm:prSet>
      <dgm:spPr/>
    </dgm:pt>
    <dgm:pt modelId="{0028366D-0CE9-40DC-A396-CDF72FA0BD8E}" type="pres">
      <dgm:prSet presAssocID="{DD56EA06-AD7D-4369-AD44-7F374EB31B8A}" presName="rootComposite" presStyleCnt="0"/>
      <dgm:spPr/>
    </dgm:pt>
    <dgm:pt modelId="{E1DD35FC-FFDD-468F-A735-A9949495C55E}" type="pres">
      <dgm:prSet presAssocID="{DD56EA06-AD7D-4369-AD44-7F374EB31B8A}" presName="rootText" presStyleLbl="node3" presStyleIdx="10" presStyleCnt="26" custLinFactY="200000" custLinFactNeighborX="16884" custLinFactNeighborY="271232">
        <dgm:presLayoutVars>
          <dgm:chPref val="3"/>
        </dgm:presLayoutVars>
      </dgm:prSet>
      <dgm:spPr/>
    </dgm:pt>
    <dgm:pt modelId="{5CDC86BF-D239-4596-890B-3DE11FA1D427}" type="pres">
      <dgm:prSet presAssocID="{DD56EA06-AD7D-4369-AD44-7F374EB31B8A}" presName="rootConnector" presStyleLbl="node3" presStyleIdx="10" presStyleCnt="26"/>
      <dgm:spPr/>
    </dgm:pt>
    <dgm:pt modelId="{4A5AD89F-A0C9-4C77-AC08-9E847E5B41FA}" type="pres">
      <dgm:prSet presAssocID="{DD56EA06-AD7D-4369-AD44-7F374EB31B8A}" presName="hierChild4" presStyleCnt="0"/>
      <dgm:spPr/>
    </dgm:pt>
    <dgm:pt modelId="{21DD131B-97CB-4FB7-BC17-91818E5D438E}" type="pres">
      <dgm:prSet presAssocID="{DD56EA06-AD7D-4369-AD44-7F374EB31B8A}" presName="hierChild5" presStyleCnt="0"/>
      <dgm:spPr/>
    </dgm:pt>
    <dgm:pt modelId="{596C39AF-41ED-4EC7-9A43-F098750CFB4A}" type="pres">
      <dgm:prSet presAssocID="{608B6ED1-F257-4EC7-908C-DABBF7AF37C4}" presName="Name48" presStyleLbl="parChTrans1D3" presStyleIdx="11" presStyleCnt="26"/>
      <dgm:spPr/>
    </dgm:pt>
    <dgm:pt modelId="{1211B2F4-96CC-44D6-85ED-214652E77550}" type="pres">
      <dgm:prSet presAssocID="{FABCEF09-6A80-4EF3-AF3B-568EE57BC8E6}" presName="hierRoot2" presStyleCnt="0">
        <dgm:presLayoutVars>
          <dgm:hierBranch val="init"/>
        </dgm:presLayoutVars>
      </dgm:prSet>
      <dgm:spPr/>
    </dgm:pt>
    <dgm:pt modelId="{FD29B6D6-7215-47DF-8AD7-CF67BF5EB12F}" type="pres">
      <dgm:prSet presAssocID="{FABCEF09-6A80-4EF3-AF3B-568EE57BC8E6}" presName="rootComposite" presStyleCnt="0"/>
      <dgm:spPr/>
    </dgm:pt>
    <dgm:pt modelId="{F040847F-4650-4139-A1C1-EC922543CFB7}" type="pres">
      <dgm:prSet presAssocID="{FABCEF09-6A80-4EF3-AF3B-568EE57BC8E6}" presName="rootText" presStyleLbl="node3" presStyleIdx="11" presStyleCnt="26" custLinFactX="37884" custLinFactNeighborX="100000" custLinFactNeighborY="17574">
        <dgm:presLayoutVars>
          <dgm:chPref val="3"/>
        </dgm:presLayoutVars>
      </dgm:prSet>
      <dgm:spPr/>
    </dgm:pt>
    <dgm:pt modelId="{6CB2D540-EFC2-4F38-B05E-E5EEA81F1F8A}" type="pres">
      <dgm:prSet presAssocID="{FABCEF09-6A80-4EF3-AF3B-568EE57BC8E6}" presName="rootConnector" presStyleLbl="node3" presStyleIdx="11" presStyleCnt="26"/>
      <dgm:spPr/>
    </dgm:pt>
    <dgm:pt modelId="{12524E59-8C0A-432E-91F5-EE0E3655210C}" type="pres">
      <dgm:prSet presAssocID="{FABCEF09-6A80-4EF3-AF3B-568EE57BC8E6}" presName="hierChild4" presStyleCnt="0"/>
      <dgm:spPr/>
    </dgm:pt>
    <dgm:pt modelId="{24BA47C4-023A-4D42-8097-CFFFC96D25F8}" type="pres">
      <dgm:prSet presAssocID="{FABCEF09-6A80-4EF3-AF3B-568EE57BC8E6}" presName="hierChild5" presStyleCnt="0"/>
      <dgm:spPr/>
    </dgm:pt>
    <dgm:pt modelId="{02C420A4-3BD8-473C-BB30-73A4F83753D5}" type="pres">
      <dgm:prSet presAssocID="{FA913120-EF80-432F-9F36-BF55FF1CD845}" presName="Name48" presStyleLbl="parChTrans1D3" presStyleIdx="12" presStyleCnt="26"/>
      <dgm:spPr/>
    </dgm:pt>
    <dgm:pt modelId="{C1FA38A0-324D-417E-A9B6-81EC49B07152}" type="pres">
      <dgm:prSet presAssocID="{B5BF835E-F97F-44AF-835F-C0877FBF61A5}" presName="hierRoot2" presStyleCnt="0">
        <dgm:presLayoutVars>
          <dgm:hierBranch val="init"/>
        </dgm:presLayoutVars>
      </dgm:prSet>
      <dgm:spPr/>
    </dgm:pt>
    <dgm:pt modelId="{1A8AA14C-DFE4-461B-B018-5CA1FC63A906}" type="pres">
      <dgm:prSet presAssocID="{B5BF835E-F97F-44AF-835F-C0877FBF61A5}" presName="rootComposite" presStyleCnt="0"/>
      <dgm:spPr/>
    </dgm:pt>
    <dgm:pt modelId="{EAC4493A-927F-4244-AB1A-84147229400F}" type="pres">
      <dgm:prSet presAssocID="{B5BF835E-F97F-44AF-835F-C0877FBF61A5}" presName="rootText" presStyleLbl="node3" presStyleIdx="12" presStyleCnt="26" custLinFactY="200000" custLinFactNeighborX="16884" custLinFactNeighborY="224870">
        <dgm:presLayoutVars>
          <dgm:chPref val="3"/>
        </dgm:presLayoutVars>
      </dgm:prSet>
      <dgm:spPr/>
    </dgm:pt>
    <dgm:pt modelId="{703CD1F4-52DA-4A74-882A-4C68D6177617}" type="pres">
      <dgm:prSet presAssocID="{B5BF835E-F97F-44AF-835F-C0877FBF61A5}" presName="rootConnector" presStyleLbl="node3" presStyleIdx="12" presStyleCnt="26"/>
      <dgm:spPr/>
    </dgm:pt>
    <dgm:pt modelId="{0EC4A8D1-E1EC-418D-93F1-E468F6C08AB8}" type="pres">
      <dgm:prSet presAssocID="{B5BF835E-F97F-44AF-835F-C0877FBF61A5}" presName="hierChild4" presStyleCnt="0"/>
      <dgm:spPr/>
    </dgm:pt>
    <dgm:pt modelId="{7BC7A4D7-6641-4632-9B77-795D1E06D06D}" type="pres">
      <dgm:prSet presAssocID="{B5BF835E-F97F-44AF-835F-C0877FBF61A5}" presName="hierChild5" presStyleCnt="0"/>
      <dgm:spPr/>
    </dgm:pt>
    <dgm:pt modelId="{7205C91E-0026-42F7-A11C-184C048865D9}" type="pres">
      <dgm:prSet presAssocID="{E7647B81-B8E9-4499-BBD4-C40D80C53CBA}" presName="Name48" presStyleLbl="parChTrans1D3" presStyleIdx="13" presStyleCnt="26"/>
      <dgm:spPr/>
    </dgm:pt>
    <dgm:pt modelId="{C845265A-66FC-4762-8A1B-24CA499926B6}" type="pres">
      <dgm:prSet presAssocID="{87C3D77B-0DAF-4C05-901D-B44AF1CBCF8C}" presName="hierRoot2" presStyleCnt="0">
        <dgm:presLayoutVars>
          <dgm:hierBranch val="init"/>
        </dgm:presLayoutVars>
      </dgm:prSet>
      <dgm:spPr/>
    </dgm:pt>
    <dgm:pt modelId="{E5A2A40C-E7CE-4825-83AD-6DADFD666BDC}" type="pres">
      <dgm:prSet presAssocID="{87C3D77B-0DAF-4C05-901D-B44AF1CBCF8C}" presName="rootComposite" presStyleCnt="0"/>
      <dgm:spPr/>
    </dgm:pt>
    <dgm:pt modelId="{B9907523-E0F8-4DA2-A019-50009E06AF69}" type="pres">
      <dgm:prSet presAssocID="{87C3D77B-0DAF-4C05-901D-B44AF1CBCF8C}" presName="rootText" presStyleLbl="node3" presStyleIdx="13" presStyleCnt="26" custLinFactX="37884" custLinFactNeighborX="100000" custLinFactNeighborY="22863">
        <dgm:presLayoutVars>
          <dgm:chPref val="3"/>
        </dgm:presLayoutVars>
      </dgm:prSet>
      <dgm:spPr/>
    </dgm:pt>
    <dgm:pt modelId="{A799AAE4-2598-4EB4-835E-B2CBAF661012}" type="pres">
      <dgm:prSet presAssocID="{87C3D77B-0DAF-4C05-901D-B44AF1CBCF8C}" presName="rootConnector" presStyleLbl="node3" presStyleIdx="13" presStyleCnt="26"/>
      <dgm:spPr/>
    </dgm:pt>
    <dgm:pt modelId="{DF58E9D1-10A8-4E3C-9405-6962E78239AD}" type="pres">
      <dgm:prSet presAssocID="{87C3D77B-0DAF-4C05-901D-B44AF1CBCF8C}" presName="hierChild4" presStyleCnt="0"/>
      <dgm:spPr/>
    </dgm:pt>
    <dgm:pt modelId="{FC11C988-9C02-4359-9D2F-581BC43E2D21}" type="pres">
      <dgm:prSet presAssocID="{87C3D77B-0DAF-4C05-901D-B44AF1CBCF8C}" presName="hierChild5" presStyleCnt="0"/>
      <dgm:spPr/>
    </dgm:pt>
    <dgm:pt modelId="{9C629E5A-9051-4E9E-9F23-46D39ACFCF57}" type="pres">
      <dgm:prSet presAssocID="{F7C0D3AC-A9DC-4480-A478-18767D45C958}" presName="Name48" presStyleLbl="parChTrans1D3" presStyleIdx="14" presStyleCnt="26"/>
      <dgm:spPr/>
    </dgm:pt>
    <dgm:pt modelId="{6450BA05-6A93-4D5B-96BF-12A1F1BE5549}" type="pres">
      <dgm:prSet presAssocID="{7591F07A-E599-40F1-80B5-60F1C638670D}" presName="hierRoot2" presStyleCnt="0">
        <dgm:presLayoutVars>
          <dgm:hierBranch val="init"/>
        </dgm:presLayoutVars>
      </dgm:prSet>
      <dgm:spPr/>
    </dgm:pt>
    <dgm:pt modelId="{C5346020-1A06-44DD-A934-E1038D829DB3}" type="pres">
      <dgm:prSet presAssocID="{7591F07A-E599-40F1-80B5-60F1C638670D}" presName="rootComposite" presStyleCnt="0"/>
      <dgm:spPr/>
    </dgm:pt>
    <dgm:pt modelId="{F75B3D81-A599-4659-92B7-43586E23D66C}" type="pres">
      <dgm:prSet presAssocID="{7591F07A-E599-40F1-80B5-60F1C638670D}" presName="rootText" presStyleLbl="node3" presStyleIdx="14" presStyleCnt="26" custLinFactY="200000" custLinFactNeighborX="16884" custLinFactNeighborY="215066">
        <dgm:presLayoutVars>
          <dgm:chPref val="3"/>
        </dgm:presLayoutVars>
      </dgm:prSet>
      <dgm:spPr/>
    </dgm:pt>
    <dgm:pt modelId="{3B08D7DA-8C3A-4EEF-B996-FA2F8758F86E}" type="pres">
      <dgm:prSet presAssocID="{7591F07A-E599-40F1-80B5-60F1C638670D}" presName="rootConnector" presStyleLbl="node3" presStyleIdx="14" presStyleCnt="26"/>
      <dgm:spPr/>
    </dgm:pt>
    <dgm:pt modelId="{87BAEDE2-F305-4D24-B186-CDB295380AB4}" type="pres">
      <dgm:prSet presAssocID="{7591F07A-E599-40F1-80B5-60F1C638670D}" presName="hierChild4" presStyleCnt="0"/>
      <dgm:spPr/>
    </dgm:pt>
    <dgm:pt modelId="{33BFDE12-B8D9-4580-AC1B-85A969D644D1}" type="pres">
      <dgm:prSet presAssocID="{A3482C87-9FE0-4FF3-B4EA-B3D5D135E43D}" presName="Name37" presStyleLbl="parChTrans1D4" presStyleIdx="6" presStyleCnt="9"/>
      <dgm:spPr/>
    </dgm:pt>
    <dgm:pt modelId="{017ECD2A-F335-4C82-A303-23CE34073C6D}" type="pres">
      <dgm:prSet presAssocID="{BA82449F-0600-43B2-9579-661BCEBB840F}" presName="hierRoot2" presStyleCnt="0">
        <dgm:presLayoutVars>
          <dgm:hierBranch val="init"/>
        </dgm:presLayoutVars>
      </dgm:prSet>
      <dgm:spPr/>
    </dgm:pt>
    <dgm:pt modelId="{DF7773B6-D90D-4112-AE22-B0D8929927B5}" type="pres">
      <dgm:prSet presAssocID="{BA82449F-0600-43B2-9579-661BCEBB840F}" presName="rootComposite" presStyleCnt="0"/>
      <dgm:spPr/>
    </dgm:pt>
    <dgm:pt modelId="{160A8D1F-521B-42B8-B515-5ED79C50CE0F}" type="pres">
      <dgm:prSet presAssocID="{BA82449F-0600-43B2-9579-661BCEBB840F}" presName="rootText" presStyleLbl="node4" presStyleIdx="6" presStyleCnt="9" custLinFactY="200000" custLinFactNeighborX="25236" custLinFactNeighborY="208005">
        <dgm:presLayoutVars>
          <dgm:chPref val="3"/>
        </dgm:presLayoutVars>
      </dgm:prSet>
      <dgm:spPr/>
    </dgm:pt>
    <dgm:pt modelId="{47D82737-78FF-4DA1-84AA-53EE00FC1C0F}" type="pres">
      <dgm:prSet presAssocID="{BA82449F-0600-43B2-9579-661BCEBB840F}" presName="rootConnector" presStyleLbl="node4" presStyleIdx="6" presStyleCnt="9"/>
      <dgm:spPr/>
    </dgm:pt>
    <dgm:pt modelId="{5911C408-988E-4278-A748-10A904218A37}" type="pres">
      <dgm:prSet presAssocID="{BA82449F-0600-43B2-9579-661BCEBB840F}" presName="hierChild4" presStyleCnt="0"/>
      <dgm:spPr/>
    </dgm:pt>
    <dgm:pt modelId="{2177EA0C-541F-4733-9997-8E94CDF126FE}" type="pres">
      <dgm:prSet presAssocID="{BA82449F-0600-43B2-9579-661BCEBB840F}" presName="hierChild5" presStyleCnt="0"/>
      <dgm:spPr/>
    </dgm:pt>
    <dgm:pt modelId="{7516F4CB-C39B-4409-89DA-C7D3EEB1093B}" type="pres">
      <dgm:prSet presAssocID="{23AA1578-C34A-4F70-BC7B-D400E44E4189}" presName="Name37" presStyleLbl="parChTrans1D4" presStyleIdx="7" presStyleCnt="9"/>
      <dgm:spPr/>
    </dgm:pt>
    <dgm:pt modelId="{CF0C8B44-5C95-446C-9F71-324103B186E3}" type="pres">
      <dgm:prSet presAssocID="{9EC798B1-B34F-4616-9EE9-0638EE043F2B}" presName="hierRoot2" presStyleCnt="0">
        <dgm:presLayoutVars>
          <dgm:hierBranch val="init"/>
        </dgm:presLayoutVars>
      </dgm:prSet>
      <dgm:spPr/>
    </dgm:pt>
    <dgm:pt modelId="{CE26F9CE-8DC3-47FF-93F1-E6F558883825}" type="pres">
      <dgm:prSet presAssocID="{9EC798B1-B34F-4616-9EE9-0638EE043F2B}" presName="rootComposite" presStyleCnt="0"/>
      <dgm:spPr/>
    </dgm:pt>
    <dgm:pt modelId="{1B566704-8FA2-4B28-BFF5-F27DABEB7AB7}" type="pres">
      <dgm:prSet presAssocID="{9EC798B1-B34F-4616-9EE9-0638EE043F2B}" presName="rootText" presStyleLbl="node4" presStyleIdx="7" presStyleCnt="9" custLinFactY="182950" custLinFactNeighborX="25236" custLinFactNeighborY="200000">
        <dgm:presLayoutVars>
          <dgm:chPref val="3"/>
        </dgm:presLayoutVars>
      </dgm:prSet>
      <dgm:spPr/>
    </dgm:pt>
    <dgm:pt modelId="{A6385D58-E90A-42B1-99DA-E7742472168C}" type="pres">
      <dgm:prSet presAssocID="{9EC798B1-B34F-4616-9EE9-0638EE043F2B}" presName="rootConnector" presStyleLbl="node4" presStyleIdx="7" presStyleCnt="9"/>
      <dgm:spPr/>
    </dgm:pt>
    <dgm:pt modelId="{0A0FB9A6-907E-4BFB-B97D-159D32ABFE9F}" type="pres">
      <dgm:prSet presAssocID="{9EC798B1-B34F-4616-9EE9-0638EE043F2B}" presName="hierChild4" presStyleCnt="0"/>
      <dgm:spPr/>
    </dgm:pt>
    <dgm:pt modelId="{0DF6E577-963A-4299-BC35-040773057931}" type="pres">
      <dgm:prSet presAssocID="{9EC798B1-B34F-4616-9EE9-0638EE043F2B}" presName="hierChild5" presStyleCnt="0"/>
      <dgm:spPr/>
    </dgm:pt>
    <dgm:pt modelId="{3F8293F0-AE2A-4D8F-BADA-DC33F1BD3A84}" type="pres">
      <dgm:prSet presAssocID="{B8ECBB7D-D614-412A-9159-8669D82D7669}" presName="Name37" presStyleLbl="parChTrans1D4" presStyleIdx="8" presStyleCnt="9"/>
      <dgm:spPr/>
    </dgm:pt>
    <dgm:pt modelId="{D597D695-5D93-48F5-A2A5-A1AD11D68769}" type="pres">
      <dgm:prSet presAssocID="{8A6C7A56-83A3-4345-A76B-DDB35298DA24}" presName="hierRoot2" presStyleCnt="0">
        <dgm:presLayoutVars>
          <dgm:hierBranch val="init"/>
        </dgm:presLayoutVars>
      </dgm:prSet>
      <dgm:spPr/>
    </dgm:pt>
    <dgm:pt modelId="{2F0D068C-D888-4324-ABC1-2B505053BE6E}" type="pres">
      <dgm:prSet presAssocID="{8A6C7A56-83A3-4345-A76B-DDB35298DA24}" presName="rootComposite" presStyleCnt="0"/>
      <dgm:spPr/>
    </dgm:pt>
    <dgm:pt modelId="{6A9BF007-C5A5-4374-9537-5B14264317DE}" type="pres">
      <dgm:prSet presAssocID="{8A6C7A56-83A3-4345-A76B-DDB35298DA24}" presName="rootText" presStyleLbl="node4" presStyleIdx="8" presStyleCnt="9" custLinFactY="161682" custLinFactNeighborX="25236" custLinFactNeighborY="200000">
        <dgm:presLayoutVars>
          <dgm:chPref val="3"/>
        </dgm:presLayoutVars>
      </dgm:prSet>
      <dgm:spPr/>
    </dgm:pt>
    <dgm:pt modelId="{969FCAC1-E799-4937-9BEC-53E929578AC1}" type="pres">
      <dgm:prSet presAssocID="{8A6C7A56-83A3-4345-A76B-DDB35298DA24}" presName="rootConnector" presStyleLbl="node4" presStyleIdx="8" presStyleCnt="9"/>
      <dgm:spPr/>
    </dgm:pt>
    <dgm:pt modelId="{BCF81D11-3690-4348-802B-97CB86EAF413}" type="pres">
      <dgm:prSet presAssocID="{8A6C7A56-83A3-4345-A76B-DDB35298DA24}" presName="hierChild4" presStyleCnt="0"/>
      <dgm:spPr/>
    </dgm:pt>
    <dgm:pt modelId="{7BD1374A-5E86-4051-84F9-BF2844C0FB70}" type="pres">
      <dgm:prSet presAssocID="{8A6C7A56-83A3-4345-A76B-DDB35298DA24}" presName="hierChild5" presStyleCnt="0"/>
      <dgm:spPr/>
    </dgm:pt>
    <dgm:pt modelId="{67FCDAA2-DCBD-4A6D-91CC-75FBC65329D7}" type="pres">
      <dgm:prSet presAssocID="{7591F07A-E599-40F1-80B5-60F1C638670D}" presName="hierChild5" presStyleCnt="0"/>
      <dgm:spPr/>
    </dgm:pt>
    <dgm:pt modelId="{A78F67F6-9725-41CF-8EB7-F2F29E95356A}" type="pres">
      <dgm:prSet presAssocID="{2F699441-0A39-4DD7-894D-2D80B47C0499}" presName="hierChild5" presStyleCnt="0"/>
      <dgm:spPr/>
    </dgm:pt>
    <dgm:pt modelId="{AE72603A-8CAF-4A90-AA12-5844830751CB}" type="pres">
      <dgm:prSet presAssocID="{FBD29774-CC12-4AAD-9F6A-972DEB78265D}" presName="Name37" presStyleLbl="parChTrans1D2" presStyleIdx="2" presStyleCnt="5"/>
      <dgm:spPr/>
    </dgm:pt>
    <dgm:pt modelId="{9C63222D-BF4E-4F9B-B57B-B82732DF1867}" type="pres">
      <dgm:prSet presAssocID="{B031B00A-7F8C-42E1-A972-42947B4C7CFF}" presName="hierRoot2" presStyleCnt="0">
        <dgm:presLayoutVars>
          <dgm:hierBranch val="hang"/>
        </dgm:presLayoutVars>
      </dgm:prSet>
      <dgm:spPr/>
    </dgm:pt>
    <dgm:pt modelId="{47D7B25C-655D-43DC-AF79-0880A293CEC9}" type="pres">
      <dgm:prSet presAssocID="{B031B00A-7F8C-42E1-A972-42947B4C7CFF}" presName="rootComposite" presStyleCnt="0"/>
      <dgm:spPr/>
    </dgm:pt>
    <dgm:pt modelId="{12A34B41-F69E-440B-92AD-D0FF03DCB97A}" type="pres">
      <dgm:prSet presAssocID="{B031B00A-7F8C-42E1-A972-42947B4C7CFF}" presName="rootText" presStyleLbl="node2" presStyleIdx="2" presStyleCnt="5" custLinFactNeighborX="92162" custLinFactNeighborY="12902">
        <dgm:presLayoutVars>
          <dgm:chPref val="3"/>
        </dgm:presLayoutVars>
      </dgm:prSet>
      <dgm:spPr/>
    </dgm:pt>
    <dgm:pt modelId="{AAACE697-8D6E-49DF-BF92-F20069ABC05A}" type="pres">
      <dgm:prSet presAssocID="{B031B00A-7F8C-42E1-A972-42947B4C7CFF}" presName="rootConnector" presStyleLbl="node2" presStyleIdx="2" presStyleCnt="5"/>
      <dgm:spPr/>
    </dgm:pt>
    <dgm:pt modelId="{3857B40C-F5B0-4B0A-8865-128F5E5FF13F}" type="pres">
      <dgm:prSet presAssocID="{B031B00A-7F8C-42E1-A972-42947B4C7CFF}" presName="hierChild4" presStyleCnt="0"/>
      <dgm:spPr/>
    </dgm:pt>
    <dgm:pt modelId="{EB3C459A-FFA1-4222-AE1E-71C62F995209}" type="pres">
      <dgm:prSet presAssocID="{3E820E8B-2585-4839-BBAB-68D64C89ADF6}" presName="Name48" presStyleLbl="parChTrans1D3" presStyleIdx="15" presStyleCnt="26"/>
      <dgm:spPr/>
    </dgm:pt>
    <dgm:pt modelId="{AB4801BC-B96A-41A7-A81F-9A1EDACD11F0}" type="pres">
      <dgm:prSet presAssocID="{EEC9B979-2295-4E96-8580-B944512BFD46}" presName="hierRoot2" presStyleCnt="0">
        <dgm:presLayoutVars>
          <dgm:hierBranch val="init"/>
        </dgm:presLayoutVars>
      </dgm:prSet>
      <dgm:spPr/>
    </dgm:pt>
    <dgm:pt modelId="{EB87F8DD-A00A-4F88-898C-B9B870D87967}" type="pres">
      <dgm:prSet presAssocID="{EEC9B979-2295-4E96-8580-B944512BFD46}" presName="rootComposite" presStyleCnt="0"/>
      <dgm:spPr/>
    </dgm:pt>
    <dgm:pt modelId="{4AB781DC-5C2C-4DFE-942A-46CA8F4C25CB}" type="pres">
      <dgm:prSet presAssocID="{EEC9B979-2295-4E96-8580-B944512BFD46}" presName="rootText" presStyleLbl="node3" presStyleIdx="15" presStyleCnt="26" custLinFactX="100000" custLinFactY="35609" custLinFactNeighborX="119310" custLinFactNeighborY="100000">
        <dgm:presLayoutVars>
          <dgm:chPref val="3"/>
        </dgm:presLayoutVars>
      </dgm:prSet>
      <dgm:spPr/>
    </dgm:pt>
    <dgm:pt modelId="{7DFB05A5-C0DE-4E96-92CF-FA9FC7FEBBBD}" type="pres">
      <dgm:prSet presAssocID="{EEC9B979-2295-4E96-8580-B944512BFD46}" presName="rootConnector" presStyleLbl="node3" presStyleIdx="15" presStyleCnt="26"/>
      <dgm:spPr/>
    </dgm:pt>
    <dgm:pt modelId="{96FB1F81-7514-4078-B24E-01F752E80FB0}" type="pres">
      <dgm:prSet presAssocID="{EEC9B979-2295-4E96-8580-B944512BFD46}" presName="hierChild4" presStyleCnt="0"/>
      <dgm:spPr/>
    </dgm:pt>
    <dgm:pt modelId="{7DD17A5D-31C3-4950-AC22-332D5CA29E68}" type="pres">
      <dgm:prSet presAssocID="{EEC9B979-2295-4E96-8580-B944512BFD46}" presName="hierChild5" presStyleCnt="0"/>
      <dgm:spPr/>
    </dgm:pt>
    <dgm:pt modelId="{D18C3E60-927B-4768-9C6E-B0659433EB77}" type="pres">
      <dgm:prSet presAssocID="{CADDDED0-EC64-48ED-B9ED-4B394582E03A}" presName="Name48" presStyleLbl="parChTrans1D3" presStyleIdx="16" presStyleCnt="26"/>
      <dgm:spPr/>
    </dgm:pt>
    <dgm:pt modelId="{BED5C86F-8306-4FCC-AA26-4D74201B704D}" type="pres">
      <dgm:prSet presAssocID="{E7E3A064-433D-4F41-BA27-ED23596C3790}" presName="hierRoot2" presStyleCnt="0">
        <dgm:presLayoutVars>
          <dgm:hierBranch val="init"/>
        </dgm:presLayoutVars>
      </dgm:prSet>
      <dgm:spPr/>
    </dgm:pt>
    <dgm:pt modelId="{FE4418DF-5DA7-4B02-B45F-A551CC7AF107}" type="pres">
      <dgm:prSet presAssocID="{E7E3A064-433D-4F41-BA27-ED23596C3790}" presName="rootComposite" presStyleCnt="0"/>
      <dgm:spPr/>
    </dgm:pt>
    <dgm:pt modelId="{C0028B8D-2A14-42C6-8B4A-A8BCBDDA2A61}" type="pres">
      <dgm:prSet presAssocID="{E7E3A064-433D-4F41-BA27-ED23596C3790}" presName="rootText" presStyleLbl="node3" presStyleIdx="16" presStyleCnt="26" custLinFactNeighborX="98310">
        <dgm:presLayoutVars>
          <dgm:chPref val="3"/>
        </dgm:presLayoutVars>
      </dgm:prSet>
      <dgm:spPr/>
    </dgm:pt>
    <dgm:pt modelId="{E91830F3-CBF9-4EA7-91FD-26F30C14F694}" type="pres">
      <dgm:prSet presAssocID="{E7E3A064-433D-4F41-BA27-ED23596C3790}" presName="rootConnector" presStyleLbl="node3" presStyleIdx="16" presStyleCnt="26"/>
      <dgm:spPr/>
    </dgm:pt>
    <dgm:pt modelId="{40820DAE-E833-4DB2-8680-67E502E27AD8}" type="pres">
      <dgm:prSet presAssocID="{E7E3A064-433D-4F41-BA27-ED23596C3790}" presName="hierChild4" presStyleCnt="0"/>
      <dgm:spPr/>
    </dgm:pt>
    <dgm:pt modelId="{343FAADD-A0EF-4F20-B6C2-79BA4A133E7E}" type="pres">
      <dgm:prSet presAssocID="{E7E3A064-433D-4F41-BA27-ED23596C3790}" presName="hierChild5" presStyleCnt="0"/>
      <dgm:spPr/>
    </dgm:pt>
    <dgm:pt modelId="{6FFF486C-25A9-401A-991E-C1FA4CCDF1BC}" type="pres">
      <dgm:prSet presAssocID="{34991127-8437-48AB-8AEC-DA003036D392}" presName="Name48" presStyleLbl="parChTrans1D3" presStyleIdx="17" presStyleCnt="26"/>
      <dgm:spPr/>
    </dgm:pt>
    <dgm:pt modelId="{1EC6BE9F-53CF-4BCD-9A0B-99BA698F19C8}" type="pres">
      <dgm:prSet presAssocID="{83FB9BE3-757F-4611-B01C-56EA44217DEE}" presName="hierRoot2" presStyleCnt="0">
        <dgm:presLayoutVars>
          <dgm:hierBranch val="init"/>
        </dgm:presLayoutVars>
      </dgm:prSet>
      <dgm:spPr/>
    </dgm:pt>
    <dgm:pt modelId="{75C003FD-2B28-4CFF-A1DC-9C86F819D3AF}" type="pres">
      <dgm:prSet presAssocID="{83FB9BE3-757F-4611-B01C-56EA44217DEE}" presName="rootComposite" presStyleCnt="0"/>
      <dgm:spPr/>
    </dgm:pt>
    <dgm:pt modelId="{94A0CE04-3EF7-4F4C-8CB0-261741158367}" type="pres">
      <dgm:prSet presAssocID="{83FB9BE3-757F-4611-B01C-56EA44217DEE}" presName="rootText" presStyleLbl="node3" presStyleIdx="17" presStyleCnt="26" custLinFactX="100000" custLinFactY="29117" custLinFactNeighborX="119310" custLinFactNeighborY="100000">
        <dgm:presLayoutVars>
          <dgm:chPref val="3"/>
        </dgm:presLayoutVars>
      </dgm:prSet>
      <dgm:spPr/>
    </dgm:pt>
    <dgm:pt modelId="{39AA9359-4FAC-46F7-8B2C-D2DA3DBBB48E}" type="pres">
      <dgm:prSet presAssocID="{83FB9BE3-757F-4611-B01C-56EA44217DEE}" presName="rootConnector" presStyleLbl="node3" presStyleIdx="17" presStyleCnt="26"/>
      <dgm:spPr/>
    </dgm:pt>
    <dgm:pt modelId="{BEB8E42B-D7B2-41D5-A1D1-0AF4B3E36B2C}" type="pres">
      <dgm:prSet presAssocID="{83FB9BE3-757F-4611-B01C-56EA44217DEE}" presName="hierChild4" presStyleCnt="0"/>
      <dgm:spPr/>
    </dgm:pt>
    <dgm:pt modelId="{DDA747B3-D38F-4825-975E-A21929497428}" type="pres">
      <dgm:prSet presAssocID="{83FB9BE3-757F-4611-B01C-56EA44217DEE}" presName="hierChild5" presStyleCnt="0"/>
      <dgm:spPr/>
    </dgm:pt>
    <dgm:pt modelId="{D0B280CC-8060-4FB7-9E32-02973241E809}" type="pres">
      <dgm:prSet presAssocID="{AD989BAC-7932-486B-BD42-A5C0FA6CEE10}" presName="Name48" presStyleLbl="parChTrans1D3" presStyleIdx="18" presStyleCnt="26"/>
      <dgm:spPr/>
    </dgm:pt>
    <dgm:pt modelId="{74F62441-60B1-42EF-A650-53826C737107}" type="pres">
      <dgm:prSet presAssocID="{83EFA9F2-A5D1-44DC-8BB1-D959A658FF42}" presName="hierRoot2" presStyleCnt="0">
        <dgm:presLayoutVars>
          <dgm:hierBranch val="init"/>
        </dgm:presLayoutVars>
      </dgm:prSet>
      <dgm:spPr/>
    </dgm:pt>
    <dgm:pt modelId="{1B2FE25F-F238-4802-94AD-AD328CFCBEE2}" type="pres">
      <dgm:prSet presAssocID="{83EFA9F2-A5D1-44DC-8BB1-D959A658FF42}" presName="rootComposite" presStyleCnt="0"/>
      <dgm:spPr/>
    </dgm:pt>
    <dgm:pt modelId="{C8A47420-E03E-4634-A3E8-03EA5F8FF8AE}" type="pres">
      <dgm:prSet presAssocID="{83EFA9F2-A5D1-44DC-8BB1-D959A658FF42}" presName="rootText" presStyleLbl="node3" presStyleIdx="18" presStyleCnt="26" custLinFactY="100000" custLinFactNeighborX="98310" custLinFactNeighborY="162529">
        <dgm:presLayoutVars>
          <dgm:chPref val="3"/>
        </dgm:presLayoutVars>
      </dgm:prSet>
      <dgm:spPr/>
    </dgm:pt>
    <dgm:pt modelId="{D0AC30C3-107A-47E7-A3F8-0D895F7D1324}" type="pres">
      <dgm:prSet presAssocID="{83EFA9F2-A5D1-44DC-8BB1-D959A658FF42}" presName="rootConnector" presStyleLbl="node3" presStyleIdx="18" presStyleCnt="26"/>
      <dgm:spPr/>
    </dgm:pt>
    <dgm:pt modelId="{BA22E4E2-E5F5-480F-ADC6-AC2E3C4CA67F}" type="pres">
      <dgm:prSet presAssocID="{83EFA9F2-A5D1-44DC-8BB1-D959A658FF42}" presName="hierChild4" presStyleCnt="0"/>
      <dgm:spPr/>
    </dgm:pt>
    <dgm:pt modelId="{81AAF020-8E47-437F-8AB5-36ECA1D134CE}" type="pres">
      <dgm:prSet presAssocID="{83EFA9F2-A5D1-44DC-8BB1-D959A658FF42}" presName="hierChild5" presStyleCnt="0"/>
      <dgm:spPr/>
    </dgm:pt>
    <dgm:pt modelId="{DEE14A72-8C46-4832-A675-F2E2CE33DD77}" type="pres">
      <dgm:prSet presAssocID="{0EAF15EF-2F8F-4B97-84F0-B8E62BD759A6}" presName="Name48" presStyleLbl="parChTrans1D3" presStyleIdx="19" presStyleCnt="26"/>
      <dgm:spPr/>
    </dgm:pt>
    <dgm:pt modelId="{31EEF027-71D2-495B-8F86-C0B24A02996E}" type="pres">
      <dgm:prSet presAssocID="{A0E22A92-4990-4518-84DD-C255DA4A88B4}" presName="hierRoot2" presStyleCnt="0">
        <dgm:presLayoutVars>
          <dgm:hierBranch val="init"/>
        </dgm:presLayoutVars>
      </dgm:prSet>
      <dgm:spPr/>
    </dgm:pt>
    <dgm:pt modelId="{7D821878-0A5C-4ADE-867E-BEC0CFDF1921}" type="pres">
      <dgm:prSet presAssocID="{A0E22A92-4990-4518-84DD-C255DA4A88B4}" presName="rootComposite" presStyleCnt="0"/>
      <dgm:spPr/>
    </dgm:pt>
    <dgm:pt modelId="{92251872-C11D-459F-ACC9-F2ECFDE9A949}" type="pres">
      <dgm:prSet presAssocID="{A0E22A92-4990-4518-84DD-C255DA4A88B4}" presName="rootText" presStyleLbl="node3" presStyleIdx="19" presStyleCnt="26" custLinFactX="100000" custLinFactY="100000" custLinFactNeighborX="119310" custLinFactNeighborY="165108">
        <dgm:presLayoutVars>
          <dgm:chPref val="3"/>
        </dgm:presLayoutVars>
      </dgm:prSet>
      <dgm:spPr/>
    </dgm:pt>
    <dgm:pt modelId="{149D308E-9127-498F-8131-6F7147FDC3A1}" type="pres">
      <dgm:prSet presAssocID="{A0E22A92-4990-4518-84DD-C255DA4A88B4}" presName="rootConnector" presStyleLbl="node3" presStyleIdx="19" presStyleCnt="26"/>
      <dgm:spPr/>
    </dgm:pt>
    <dgm:pt modelId="{EFB02EEE-BB45-4A33-8844-2E8070A7DF3E}" type="pres">
      <dgm:prSet presAssocID="{A0E22A92-4990-4518-84DD-C255DA4A88B4}" presName="hierChild4" presStyleCnt="0"/>
      <dgm:spPr/>
    </dgm:pt>
    <dgm:pt modelId="{78054395-0423-4DD0-A43B-13BEF523C309}" type="pres">
      <dgm:prSet presAssocID="{A0E22A92-4990-4518-84DD-C255DA4A88B4}" presName="hierChild5" presStyleCnt="0"/>
      <dgm:spPr/>
    </dgm:pt>
    <dgm:pt modelId="{AD0AED06-389C-4A8E-9340-4A9D33221C1D}" type="pres">
      <dgm:prSet presAssocID="{B031B00A-7F8C-42E1-A972-42947B4C7CFF}" presName="hierChild5" presStyleCnt="0"/>
      <dgm:spPr/>
    </dgm:pt>
    <dgm:pt modelId="{D9AD6C15-7D12-4B2E-84C5-0DA22F21EE54}" type="pres">
      <dgm:prSet presAssocID="{69F93903-4C96-4A5C-8C27-714F9D5B54EB}" presName="Name37" presStyleLbl="parChTrans1D2" presStyleIdx="3" presStyleCnt="5"/>
      <dgm:spPr/>
    </dgm:pt>
    <dgm:pt modelId="{6236E116-00CA-4509-9DC8-DAAAFA2B5507}" type="pres">
      <dgm:prSet presAssocID="{9BE7251C-45A0-46DC-A901-1C0340B9BF33}" presName="hierRoot2" presStyleCnt="0">
        <dgm:presLayoutVars>
          <dgm:hierBranch val="init"/>
        </dgm:presLayoutVars>
      </dgm:prSet>
      <dgm:spPr/>
    </dgm:pt>
    <dgm:pt modelId="{987505C9-1BDD-4E3C-A37A-C48ABFDE674B}" type="pres">
      <dgm:prSet presAssocID="{9BE7251C-45A0-46DC-A901-1C0340B9BF33}" presName="rootComposite" presStyleCnt="0"/>
      <dgm:spPr/>
    </dgm:pt>
    <dgm:pt modelId="{56B3EA10-51C6-4EDA-AA9F-ADC45E1B5F5B}" type="pres">
      <dgm:prSet presAssocID="{9BE7251C-45A0-46DC-A901-1C0340B9BF33}" presName="rootText" presStyleLbl="node2" presStyleIdx="3" presStyleCnt="5" custLinFactX="-288809" custLinFactNeighborX="-300000" custLinFactNeighborY="12902">
        <dgm:presLayoutVars>
          <dgm:chPref val="3"/>
        </dgm:presLayoutVars>
      </dgm:prSet>
      <dgm:spPr/>
    </dgm:pt>
    <dgm:pt modelId="{08D36FAB-F370-4D72-92D5-D2C34F1C93B8}" type="pres">
      <dgm:prSet presAssocID="{9BE7251C-45A0-46DC-A901-1C0340B9BF33}" presName="rootConnector" presStyleLbl="node2" presStyleIdx="3" presStyleCnt="5"/>
      <dgm:spPr/>
    </dgm:pt>
    <dgm:pt modelId="{43CDB93A-4C6F-4F27-8DB1-409B78893167}" type="pres">
      <dgm:prSet presAssocID="{9BE7251C-45A0-46DC-A901-1C0340B9BF33}" presName="hierChild4" presStyleCnt="0"/>
      <dgm:spPr/>
    </dgm:pt>
    <dgm:pt modelId="{B2BC7CAE-26D7-49DD-AE13-CF7E677F498E}" type="pres">
      <dgm:prSet presAssocID="{DB09452B-9EDE-43A8-857B-C75555BA2275}" presName="Name37" presStyleLbl="parChTrans1D3" presStyleIdx="20" presStyleCnt="26"/>
      <dgm:spPr/>
    </dgm:pt>
    <dgm:pt modelId="{AAE73F1D-BF43-4C30-A3B2-4E8D8A608D3D}" type="pres">
      <dgm:prSet presAssocID="{27CE561D-C6B4-403C-9877-250B7A3736D2}" presName="hierRoot2" presStyleCnt="0">
        <dgm:presLayoutVars>
          <dgm:hierBranch val="init"/>
        </dgm:presLayoutVars>
      </dgm:prSet>
      <dgm:spPr/>
    </dgm:pt>
    <dgm:pt modelId="{249B370D-A980-4C56-BBE2-C70AC7BB92D5}" type="pres">
      <dgm:prSet presAssocID="{27CE561D-C6B4-403C-9877-250B7A3736D2}" presName="rootComposite" presStyleCnt="0"/>
      <dgm:spPr/>
    </dgm:pt>
    <dgm:pt modelId="{2F40327A-8475-4682-BD9C-907D80F913CC}" type="pres">
      <dgm:prSet presAssocID="{27CE561D-C6B4-403C-9877-250B7A3736D2}" presName="rootText" presStyleLbl="node3" presStyleIdx="20" presStyleCnt="26" custLinFactX="-291520" custLinFactNeighborX="-300000" custLinFactNeighborY="28557">
        <dgm:presLayoutVars>
          <dgm:chPref val="3"/>
        </dgm:presLayoutVars>
      </dgm:prSet>
      <dgm:spPr/>
    </dgm:pt>
    <dgm:pt modelId="{FDB7EED7-1CE7-4595-A8F3-0B22E12E1C75}" type="pres">
      <dgm:prSet presAssocID="{27CE561D-C6B4-403C-9877-250B7A3736D2}" presName="rootConnector" presStyleLbl="node3" presStyleIdx="20" presStyleCnt="26"/>
      <dgm:spPr/>
    </dgm:pt>
    <dgm:pt modelId="{44DD8E70-26DB-4EF4-8CEE-7397AC977665}" type="pres">
      <dgm:prSet presAssocID="{27CE561D-C6B4-403C-9877-250B7A3736D2}" presName="hierChild4" presStyleCnt="0"/>
      <dgm:spPr/>
    </dgm:pt>
    <dgm:pt modelId="{71411224-26ED-46F4-BA33-D20F5506DD58}" type="pres">
      <dgm:prSet presAssocID="{27CE561D-C6B4-403C-9877-250B7A3736D2}" presName="hierChild5" presStyleCnt="0"/>
      <dgm:spPr/>
    </dgm:pt>
    <dgm:pt modelId="{22A36577-3210-42D2-B667-17DA43C3AF02}" type="pres">
      <dgm:prSet presAssocID="{9BE7251C-45A0-46DC-A901-1C0340B9BF33}" presName="hierChild5" presStyleCnt="0"/>
      <dgm:spPr/>
    </dgm:pt>
    <dgm:pt modelId="{28701039-3FA1-4C19-91FE-DA39469345F0}" type="pres">
      <dgm:prSet presAssocID="{9AF830E2-4B89-4A7A-9522-61EECF59BFFF}" presName="Name37" presStyleLbl="parChTrans1D2" presStyleIdx="4" presStyleCnt="5"/>
      <dgm:spPr/>
    </dgm:pt>
    <dgm:pt modelId="{FB23C4CE-E9F9-4236-A774-37CC97432912}" type="pres">
      <dgm:prSet presAssocID="{E61AC070-BFC7-45D9-90CD-116A86534BAB}" presName="hierRoot2" presStyleCnt="0">
        <dgm:presLayoutVars>
          <dgm:hierBranch val="init"/>
        </dgm:presLayoutVars>
      </dgm:prSet>
      <dgm:spPr/>
    </dgm:pt>
    <dgm:pt modelId="{3AF4EF28-BED3-44F0-A9D2-4056D79D8B45}" type="pres">
      <dgm:prSet presAssocID="{E61AC070-BFC7-45D9-90CD-116A86534BAB}" presName="rootComposite" presStyleCnt="0"/>
      <dgm:spPr/>
    </dgm:pt>
    <dgm:pt modelId="{A6B62BEE-858D-4893-9394-6F7747E7B002}" type="pres">
      <dgm:prSet presAssocID="{E61AC070-BFC7-45D9-90CD-116A86534BAB}" presName="rootText" presStyleLbl="node2" presStyleIdx="4" presStyleCnt="5" custScaleY="110000" custLinFactNeighborX="51020" custLinFactNeighborY="12902">
        <dgm:presLayoutVars>
          <dgm:chPref val="3"/>
        </dgm:presLayoutVars>
      </dgm:prSet>
      <dgm:spPr/>
    </dgm:pt>
    <dgm:pt modelId="{E8B1F71C-446B-4D87-BD4B-B3A81EDDEB2F}" type="pres">
      <dgm:prSet presAssocID="{E61AC070-BFC7-45D9-90CD-116A86534BAB}" presName="rootConnector" presStyleLbl="node2" presStyleIdx="4" presStyleCnt="5"/>
      <dgm:spPr/>
    </dgm:pt>
    <dgm:pt modelId="{DCBC0EBF-9EB8-4C95-8A8F-7AC376C6AE9F}" type="pres">
      <dgm:prSet presAssocID="{E61AC070-BFC7-45D9-90CD-116A86534BAB}" presName="hierChild4" presStyleCnt="0"/>
      <dgm:spPr/>
    </dgm:pt>
    <dgm:pt modelId="{556FCE2F-264D-4CBE-ADE0-EC4CA8E78C7F}" type="pres">
      <dgm:prSet presAssocID="{E3DD4951-C395-4274-B5A7-E32DA966A342}" presName="Name37" presStyleLbl="parChTrans1D3" presStyleIdx="21" presStyleCnt="26"/>
      <dgm:spPr/>
    </dgm:pt>
    <dgm:pt modelId="{AAE4167C-971A-4B25-A6D8-9A584F459427}" type="pres">
      <dgm:prSet presAssocID="{467D790D-CDF2-4643-8B70-0584CCB50C17}" presName="hierRoot2" presStyleCnt="0">
        <dgm:presLayoutVars>
          <dgm:hierBranch val="init"/>
        </dgm:presLayoutVars>
      </dgm:prSet>
      <dgm:spPr/>
    </dgm:pt>
    <dgm:pt modelId="{D1FF52F6-0567-4A29-8A84-A837E21AD315}" type="pres">
      <dgm:prSet presAssocID="{467D790D-CDF2-4643-8B70-0584CCB50C17}" presName="rootComposite" presStyleCnt="0"/>
      <dgm:spPr/>
    </dgm:pt>
    <dgm:pt modelId="{3D472472-71F2-4110-96E9-2FD9B8F39C66}" type="pres">
      <dgm:prSet presAssocID="{467D790D-CDF2-4643-8B70-0584CCB50C17}" presName="rootText" presStyleLbl="node3" presStyleIdx="21" presStyleCnt="26" custLinFactNeighborX="49744">
        <dgm:presLayoutVars>
          <dgm:chPref val="3"/>
        </dgm:presLayoutVars>
      </dgm:prSet>
      <dgm:spPr/>
    </dgm:pt>
    <dgm:pt modelId="{9D5C3332-8B1D-4C30-9519-EE5BC656EEE9}" type="pres">
      <dgm:prSet presAssocID="{467D790D-CDF2-4643-8B70-0584CCB50C17}" presName="rootConnector" presStyleLbl="node3" presStyleIdx="21" presStyleCnt="26"/>
      <dgm:spPr/>
    </dgm:pt>
    <dgm:pt modelId="{975500B2-E3FB-4BBA-A4F0-F68ED04CE6A3}" type="pres">
      <dgm:prSet presAssocID="{467D790D-CDF2-4643-8B70-0584CCB50C17}" presName="hierChild4" presStyleCnt="0"/>
      <dgm:spPr/>
    </dgm:pt>
    <dgm:pt modelId="{B1C10AE2-5C94-4D2A-A9D0-A01851E8AFA2}" type="pres">
      <dgm:prSet presAssocID="{467D790D-CDF2-4643-8B70-0584CCB50C17}" presName="hierChild5" presStyleCnt="0"/>
      <dgm:spPr/>
    </dgm:pt>
    <dgm:pt modelId="{0D2AD970-95A1-4618-814E-CBA5017F76E9}" type="pres">
      <dgm:prSet presAssocID="{83F42B6E-D1D1-454E-928A-34BAD3A5FBA4}" presName="Name37" presStyleLbl="parChTrans1D3" presStyleIdx="22" presStyleCnt="26"/>
      <dgm:spPr/>
    </dgm:pt>
    <dgm:pt modelId="{8954D119-6C4B-427B-8B11-65EF2C0781BE}" type="pres">
      <dgm:prSet presAssocID="{9F46B376-AC39-40AA-B2B4-FF07E2C375D8}" presName="hierRoot2" presStyleCnt="0">
        <dgm:presLayoutVars>
          <dgm:hierBranch val="init"/>
        </dgm:presLayoutVars>
      </dgm:prSet>
      <dgm:spPr/>
    </dgm:pt>
    <dgm:pt modelId="{E80D17D1-D052-474C-87BD-92DD84C93E37}" type="pres">
      <dgm:prSet presAssocID="{9F46B376-AC39-40AA-B2B4-FF07E2C375D8}" presName="rootComposite" presStyleCnt="0"/>
      <dgm:spPr/>
    </dgm:pt>
    <dgm:pt modelId="{E99643AE-0BC4-489C-8C89-F16A3FE78C4F}" type="pres">
      <dgm:prSet presAssocID="{9F46B376-AC39-40AA-B2B4-FF07E2C375D8}" presName="rootText" presStyleLbl="node3" presStyleIdx="22" presStyleCnt="26" custLinFactNeighborX="49744">
        <dgm:presLayoutVars>
          <dgm:chPref val="3"/>
        </dgm:presLayoutVars>
      </dgm:prSet>
      <dgm:spPr/>
    </dgm:pt>
    <dgm:pt modelId="{A378BA6E-89E1-4449-9FA1-31C3410CC2FB}" type="pres">
      <dgm:prSet presAssocID="{9F46B376-AC39-40AA-B2B4-FF07E2C375D8}" presName="rootConnector" presStyleLbl="node3" presStyleIdx="22" presStyleCnt="26"/>
      <dgm:spPr/>
    </dgm:pt>
    <dgm:pt modelId="{96104C25-DC96-4A15-848B-9307C1097D22}" type="pres">
      <dgm:prSet presAssocID="{9F46B376-AC39-40AA-B2B4-FF07E2C375D8}" presName="hierChild4" presStyleCnt="0"/>
      <dgm:spPr/>
    </dgm:pt>
    <dgm:pt modelId="{786DAF2C-CD9D-4372-8653-D63B606F66D7}" type="pres">
      <dgm:prSet presAssocID="{9F46B376-AC39-40AA-B2B4-FF07E2C375D8}" presName="hierChild5" presStyleCnt="0"/>
      <dgm:spPr/>
    </dgm:pt>
    <dgm:pt modelId="{0766DA5E-23EC-4A9B-8C1F-DF02FD03C44A}" type="pres">
      <dgm:prSet presAssocID="{6C2668F9-0D9F-4BCD-A7B5-04F43A00295C}" presName="Name37" presStyleLbl="parChTrans1D3" presStyleIdx="23" presStyleCnt="26"/>
      <dgm:spPr/>
    </dgm:pt>
    <dgm:pt modelId="{D0C2DAFA-3E41-4A0E-B655-DFBDABE8ACD7}" type="pres">
      <dgm:prSet presAssocID="{35842ACB-C46D-45C7-A7DC-BC0C529C8B1A}" presName="hierRoot2" presStyleCnt="0">
        <dgm:presLayoutVars>
          <dgm:hierBranch val="init"/>
        </dgm:presLayoutVars>
      </dgm:prSet>
      <dgm:spPr/>
    </dgm:pt>
    <dgm:pt modelId="{739B640D-65F7-423F-918A-B74FE69741AA}" type="pres">
      <dgm:prSet presAssocID="{35842ACB-C46D-45C7-A7DC-BC0C529C8B1A}" presName="rootComposite" presStyleCnt="0"/>
      <dgm:spPr/>
    </dgm:pt>
    <dgm:pt modelId="{5CD9235B-F59E-481F-9886-A12927E0443C}" type="pres">
      <dgm:prSet presAssocID="{35842ACB-C46D-45C7-A7DC-BC0C529C8B1A}" presName="rootText" presStyleLbl="node3" presStyleIdx="23" presStyleCnt="26" custLinFactNeighborX="49744">
        <dgm:presLayoutVars>
          <dgm:chPref val="3"/>
        </dgm:presLayoutVars>
      </dgm:prSet>
      <dgm:spPr/>
    </dgm:pt>
    <dgm:pt modelId="{91C05B78-AA5B-4B2C-A70C-30CBCDA42C54}" type="pres">
      <dgm:prSet presAssocID="{35842ACB-C46D-45C7-A7DC-BC0C529C8B1A}" presName="rootConnector" presStyleLbl="node3" presStyleIdx="23" presStyleCnt="26"/>
      <dgm:spPr/>
    </dgm:pt>
    <dgm:pt modelId="{23234B3C-0E20-4B96-A4B6-00EB17C154FD}" type="pres">
      <dgm:prSet presAssocID="{35842ACB-C46D-45C7-A7DC-BC0C529C8B1A}" presName="hierChild4" presStyleCnt="0"/>
      <dgm:spPr/>
    </dgm:pt>
    <dgm:pt modelId="{B458AD0E-B920-4569-BC84-FFF17D78DE04}" type="pres">
      <dgm:prSet presAssocID="{35842ACB-C46D-45C7-A7DC-BC0C529C8B1A}" presName="hierChild5" presStyleCnt="0"/>
      <dgm:spPr/>
    </dgm:pt>
    <dgm:pt modelId="{00F8ABD9-A6EF-4D2F-B3EC-6400EB0247FF}" type="pres">
      <dgm:prSet presAssocID="{233F80BD-2FFE-4FA3-AAC2-7B3DB74CDFEC}" presName="Name37" presStyleLbl="parChTrans1D3" presStyleIdx="24" presStyleCnt="26"/>
      <dgm:spPr/>
    </dgm:pt>
    <dgm:pt modelId="{FAFF3680-4726-494F-A3DA-2A1F1B79FB97}" type="pres">
      <dgm:prSet presAssocID="{C7D77AAB-F69B-40C9-9F2E-8B190B5B9A5C}" presName="hierRoot2" presStyleCnt="0">
        <dgm:presLayoutVars>
          <dgm:hierBranch val="init"/>
        </dgm:presLayoutVars>
      </dgm:prSet>
      <dgm:spPr/>
    </dgm:pt>
    <dgm:pt modelId="{FFC5E5B7-394A-4300-809C-45A9C6E837EC}" type="pres">
      <dgm:prSet presAssocID="{C7D77AAB-F69B-40C9-9F2E-8B190B5B9A5C}" presName="rootComposite" presStyleCnt="0"/>
      <dgm:spPr/>
    </dgm:pt>
    <dgm:pt modelId="{77BD7BC9-9040-4292-AA6B-F5E3E86CC925}" type="pres">
      <dgm:prSet presAssocID="{C7D77AAB-F69B-40C9-9F2E-8B190B5B9A5C}" presName="rootText" presStyleLbl="node3" presStyleIdx="24" presStyleCnt="26" custLinFactNeighborX="49744">
        <dgm:presLayoutVars>
          <dgm:chPref val="3"/>
        </dgm:presLayoutVars>
      </dgm:prSet>
      <dgm:spPr/>
    </dgm:pt>
    <dgm:pt modelId="{31FF50FC-6FB1-4955-A76B-419C513A2083}" type="pres">
      <dgm:prSet presAssocID="{C7D77AAB-F69B-40C9-9F2E-8B190B5B9A5C}" presName="rootConnector" presStyleLbl="node3" presStyleIdx="24" presStyleCnt="26"/>
      <dgm:spPr/>
    </dgm:pt>
    <dgm:pt modelId="{ADEAD159-6078-475E-95FB-650168BDA2F0}" type="pres">
      <dgm:prSet presAssocID="{C7D77AAB-F69B-40C9-9F2E-8B190B5B9A5C}" presName="hierChild4" presStyleCnt="0"/>
      <dgm:spPr/>
    </dgm:pt>
    <dgm:pt modelId="{034555E2-01AE-412C-99B6-B46670CC2919}" type="pres">
      <dgm:prSet presAssocID="{C7D77AAB-F69B-40C9-9F2E-8B190B5B9A5C}" presName="hierChild5" presStyleCnt="0"/>
      <dgm:spPr/>
    </dgm:pt>
    <dgm:pt modelId="{BC764AD3-326E-4C53-9F29-6C4370CE73AF}" type="pres">
      <dgm:prSet presAssocID="{31AD7BE8-DBA7-423A-9069-7DAE944FD735}" presName="Name37" presStyleLbl="parChTrans1D3" presStyleIdx="25" presStyleCnt="26"/>
      <dgm:spPr/>
    </dgm:pt>
    <dgm:pt modelId="{13F570D6-F12C-4040-BE82-94B66EFD7E0B}" type="pres">
      <dgm:prSet presAssocID="{F8A363A3-7C8A-41DD-A14F-19C7056E7461}" presName="hierRoot2" presStyleCnt="0">
        <dgm:presLayoutVars>
          <dgm:hierBranch val="init"/>
        </dgm:presLayoutVars>
      </dgm:prSet>
      <dgm:spPr/>
    </dgm:pt>
    <dgm:pt modelId="{FEC3F300-1227-4A0F-82E5-BBE0D52D21A9}" type="pres">
      <dgm:prSet presAssocID="{F8A363A3-7C8A-41DD-A14F-19C7056E7461}" presName="rootComposite" presStyleCnt="0"/>
      <dgm:spPr/>
    </dgm:pt>
    <dgm:pt modelId="{D956B900-8E5A-45CA-9978-980784890B56}" type="pres">
      <dgm:prSet presAssocID="{F8A363A3-7C8A-41DD-A14F-19C7056E7461}" presName="rootText" presStyleLbl="node3" presStyleIdx="25" presStyleCnt="26" custLinFactNeighborX="48255" custLinFactNeighborY="-6234">
        <dgm:presLayoutVars>
          <dgm:chPref val="3"/>
        </dgm:presLayoutVars>
      </dgm:prSet>
      <dgm:spPr/>
    </dgm:pt>
    <dgm:pt modelId="{CD96A4FE-2566-4392-AC61-19C5F635B9C8}" type="pres">
      <dgm:prSet presAssocID="{F8A363A3-7C8A-41DD-A14F-19C7056E7461}" presName="rootConnector" presStyleLbl="node3" presStyleIdx="25" presStyleCnt="26"/>
      <dgm:spPr/>
    </dgm:pt>
    <dgm:pt modelId="{23B97552-21FB-45AE-B034-E04163D387FA}" type="pres">
      <dgm:prSet presAssocID="{F8A363A3-7C8A-41DD-A14F-19C7056E7461}" presName="hierChild4" presStyleCnt="0"/>
      <dgm:spPr/>
    </dgm:pt>
    <dgm:pt modelId="{3F846BF9-C156-4A1E-9F1B-D348105B6389}" type="pres">
      <dgm:prSet presAssocID="{F8A363A3-7C8A-41DD-A14F-19C7056E7461}" presName="hierChild5" presStyleCnt="0"/>
      <dgm:spPr/>
    </dgm:pt>
    <dgm:pt modelId="{51614BD9-A06F-4C32-85EE-773503624B41}" type="pres">
      <dgm:prSet presAssocID="{E61AC070-BFC7-45D9-90CD-116A86534BAB}" presName="hierChild5" presStyleCnt="0"/>
      <dgm:spPr/>
    </dgm:pt>
    <dgm:pt modelId="{54BE7FB9-A1FC-4FEE-9121-BFBE392B73AD}" type="pres">
      <dgm:prSet presAssocID="{8811A763-0B50-4A18-9A2A-F5B483D23291}" presName="hierChild3" presStyleCnt="0"/>
      <dgm:spPr/>
    </dgm:pt>
    <dgm:pt modelId="{ADB8C80C-AED6-4C70-9F00-761E33DBB48D}" type="pres">
      <dgm:prSet presAssocID="{065AAFC6-FEA8-4613-89AE-F26789BEEC97}" presName="hierRoot1" presStyleCnt="0">
        <dgm:presLayoutVars>
          <dgm:hierBranch val="init"/>
        </dgm:presLayoutVars>
      </dgm:prSet>
      <dgm:spPr/>
    </dgm:pt>
    <dgm:pt modelId="{55E2ACB5-7FC2-473D-BC11-F09F9E48D6CB}" type="pres">
      <dgm:prSet presAssocID="{065AAFC6-FEA8-4613-89AE-F26789BEEC97}" presName="rootComposite1" presStyleCnt="0"/>
      <dgm:spPr/>
    </dgm:pt>
    <dgm:pt modelId="{6D080FAB-E0EC-471D-8E34-5C2163DCD4D7}" type="pres">
      <dgm:prSet presAssocID="{065AAFC6-FEA8-4613-89AE-F26789BEEC97}" presName="rootText1" presStyleLbl="node0" presStyleIdx="1" presStyleCnt="3" custScaleX="89842" custScaleY="100000" custLinFactX="-191789" custLinFactY="200000" custLinFactNeighborX="-200000" custLinFactNeighborY="249626">
        <dgm:presLayoutVars>
          <dgm:chPref val="3"/>
        </dgm:presLayoutVars>
      </dgm:prSet>
      <dgm:spPr/>
    </dgm:pt>
    <dgm:pt modelId="{DBF967E9-7561-416B-8BE0-6A76B1845E12}" type="pres">
      <dgm:prSet presAssocID="{065AAFC6-FEA8-4613-89AE-F26789BEEC97}" presName="rootConnector1" presStyleLbl="node1" presStyleIdx="0" presStyleCnt="0"/>
      <dgm:spPr/>
    </dgm:pt>
    <dgm:pt modelId="{27DA1551-26C0-4CE5-888B-286AAFD7B173}" type="pres">
      <dgm:prSet presAssocID="{065AAFC6-FEA8-4613-89AE-F26789BEEC97}" presName="hierChild2" presStyleCnt="0"/>
      <dgm:spPr/>
    </dgm:pt>
    <dgm:pt modelId="{D767EEB0-B895-46CC-8AA4-E5AF9DE25F44}" type="pres">
      <dgm:prSet presAssocID="{065AAFC6-FEA8-4613-89AE-F26789BEEC97}" presName="hierChild3" presStyleCnt="0"/>
      <dgm:spPr/>
    </dgm:pt>
    <dgm:pt modelId="{DE9988CE-720C-4BCC-AAB5-8CA2E54EC29A}" type="pres">
      <dgm:prSet presAssocID="{1A87C8D1-EAF1-430F-87AE-D643CAEDBEEC}" presName="hierRoot1" presStyleCnt="0">
        <dgm:presLayoutVars>
          <dgm:hierBranch val="init"/>
        </dgm:presLayoutVars>
      </dgm:prSet>
      <dgm:spPr/>
    </dgm:pt>
    <dgm:pt modelId="{0A3710A9-22E2-4A8A-A557-6D6E76C58547}" type="pres">
      <dgm:prSet presAssocID="{1A87C8D1-EAF1-430F-87AE-D643CAEDBEEC}" presName="rootComposite1" presStyleCnt="0"/>
      <dgm:spPr/>
    </dgm:pt>
    <dgm:pt modelId="{B3931C59-0636-4F35-B0DD-D1341027F389}" type="pres">
      <dgm:prSet presAssocID="{1A87C8D1-EAF1-430F-87AE-D643CAEDBEEC}" presName="rootText1" presStyleLbl="node0" presStyleIdx="2" presStyleCnt="3" custScaleX="89842" custScaleY="92308" custLinFactX="-202848" custLinFactY="284657" custLinFactNeighborX="-300000" custLinFactNeighborY="300000">
        <dgm:presLayoutVars>
          <dgm:chPref val="3"/>
        </dgm:presLayoutVars>
      </dgm:prSet>
      <dgm:spPr/>
    </dgm:pt>
    <dgm:pt modelId="{BE0CE817-932C-432F-97EC-66FD575191B8}" type="pres">
      <dgm:prSet presAssocID="{1A87C8D1-EAF1-430F-87AE-D643CAEDBEEC}" presName="rootConnector1" presStyleLbl="node1" presStyleIdx="0" presStyleCnt="0"/>
      <dgm:spPr/>
    </dgm:pt>
    <dgm:pt modelId="{6543A942-AE9D-4BAC-A0F2-D7497FB6834F}" type="pres">
      <dgm:prSet presAssocID="{1A87C8D1-EAF1-430F-87AE-D643CAEDBEEC}" presName="hierChild2" presStyleCnt="0"/>
      <dgm:spPr/>
    </dgm:pt>
    <dgm:pt modelId="{A56EC8AD-CF1F-4BA5-A153-455A9C9F085C}" type="pres">
      <dgm:prSet presAssocID="{1A87C8D1-EAF1-430F-87AE-D643CAEDBEEC}" presName="hierChild3" presStyleCnt="0"/>
      <dgm:spPr/>
    </dgm:pt>
  </dgm:ptLst>
  <dgm:cxnLst>
    <dgm:cxn modelId="{9B31C402-19E2-4437-83FE-BC9F844AAF85}" type="presOf" srcId="{F60D8DF0-53D4-4B03-9F33-B4518001032D}" destId="{56B28FD4-1238-4217-9AA4-C059064E0942}" srcOrd="0" destOrd="0" presId="urn:microsoft.com/office/officeart/2005/8/layout/orgChart1"/>
    <dgm:cxn modelId="{59C48104-5378-47DE-BB3C-05E81ADB26C6}" srcId="{1486D88B-6A19-4519-BC70-B16C0B30771D}" destId="{D10E7653-4D6C-4057-9616-D18B42AC93EC}" srcOrd="0" destOrd="0" parTransId="{CCE3E27F-89EF-41CE-B433-D306650340ED}" sibTransId="{0464EF0A-AF36-47DE-9562-3F25E52175A1}"/>
    <dgm:cxn modelId="{33F27A06-6AEE-408B-AF99-E3503B5CBA0A}" srcId="{1486D88B-6A19-4519-BC70-B16C0B30771D}" destId="{58EDC88E-096D-4E85-85C6-B33800A650D5}" srcOrd="5" destOrd="0" parTransId="{C3ACA443-2F19-42B3-952B-954FB92154BD}" sibTransId="{6CF62800-4FD0-4A8C-AD18-46D14F84DD5F}"/>
    <dgm:cxn modelId="{F6347D07-2524-4E0C-815D-6098E9671D96}" type="presOf" srcId="{58EDC88E-096D-4E85-85C6-B33800A650D5}" destId="{19EA5C71-D3DB-4BB1-AB33-6176E507CA43}" srcOrd="1" destOrd="0" presId="urn:microsoft.com/office/officeart/2005/8/layout/orgChart1"/>
    <dgm:cxn modelId="{BD3D5910-9AF1-4940-8AEA-BE329F734888}" type="presOf" srcId="{56F104AE-31E1-4ECF-9D82-90A61AA53E7B}" destId="{357610D7-9487-4DAF-8C9E-D2FE2A6934AB}" srcOrd="0" destOrd="0" presId="urn:microsoft.com/office/officeart/2005/8/layout/orgChart1"/>
    <dgm:cxn modelId="{B69E0111-3AC0-4332-A0D9-5A988E73D9F2}" type="presOf" srcId="{608B6ED1-F257-4EC7-908C-DABBF7AF37C4}" destId="{596C39AF-41ED-4EC7-9A43-F098750CFB4A}" srcOrd="0" destOrd="0" presId="urn:microsoft.com/office/officeart/2005/8/layout/orgChart1"/>
    <dgm:cxn modelId="{60DA6A15-1AA6-4AE4-BBF5-FFF4284A5257}" type="presOf" srcId="{233F80BD-2FFE-4FA3-AAC2-7B3DB74CDFEC}" destId="{00F8ABD9-A6EF-4D2F-B3EC-6400EB0247FF}" srcOrd="0" destOrd="0" presId="urn:microsoft.com/office/officeart/2005/8/layout/orgChart1"/>
    <dgm:cxn modelId="{CBFFA617-6502-4452-B8BE-03CBE963E6A9}" type="presOf" srcId="{A6EA0F83-9E54-4E3E-BC76-2AC0B32AC3C5}" destId="{4BDA1D24-62B5-4CAF-93C6-55C49A9F1C0E}" srcOrd="1" destOrd="0" presId="urn:microsoft.com/office/officeart/2005/8/layout/orgChart1"/>
    <dgm:cxn modelId="{918D4419-16AE-4289-80DD-AD0E7B284D35}" type="presOf" srcId="{8A6C7A56-83A3-4345-A76B-DDB35298DA24}" destId="{6A9BF007-C5A5-4374-9537-5B14264317DE}" srcOrd="0" destOrd="0" presId="urn:microsoft.com/office/officeart/2005/8/layout/orgChart1"/>
    <dgm:cxn modelId="{48859919-7A71-4460-B672-7C82EF094D1F}" type="presOf" srcId="{83EFA9F2-A5D1-44DC-8BB1-D959A658FF42}" destId="{D0AC30C3-107A-47E7-A3F8-0D895F7D1324}" srcOrd="1" destOrd="0" presId="urn:microsoft.com/office/officeart/2005/8/layout/orgChart1"/>
    <dgm:cxn modelId="{F28FF71B-55FE-4567-A894-BE8A9641B645}" type="presOf" srcId="{15841100-ABB0-4FD4-B3FC-70FE1A295171}" destId="{48D7C0AA-1C52-41A4-9F37-20B44B819AAD}" srcOrd="0" destOrd="0" presId="urn:microsoft.com/office/officeart/2005/8/layout/orgChart1"/>
    <dgm:cxn modelId="{A2D8ED1D-1F14-4B9A-84B0-843CF71309DB}" type="presOf" srcId="{15841100-ABB0-4FD4-B3FC-70FE1A295171}" destId="{1FDD0459-D2AC-4F8F-9A73-CD9D1760DEF2}" srcOrd="1" destOrd="0" presId="urn:microsoft.com/office/officeart/2005/8/layout/orgChart1"/>
    <dgm:cxn modelId="{B8B6361E-CDF2-4338-9A34-9C6B517BD820}" type="presOf" srcId="{31AD7BE8-DBA7-423A-9069-7DAE944FD735}" destId="{BC764AD3-326E-4C53-9F29-6C4370CE73AF}" srcOrd="0" destOrd="0" presId="urn:microsoft.com/office/officeart/2005/8/layout/orgChart1"/>
    <dgm:cxn modelId="{6ECB751F-9EEB-4FE6-AE71-5C9C717FF1BB}" type="presOf" srcId="{35842ACB-C46D-45C7-A7DC-BC0C529C8B1A}" destId="{91C05B78-AA5B-4B2C-A70C-30CBCDA42C54}" srcOrd="1" destOrd="0" presId="urn:microsoft.com/office/officeart/2005/8/layout/orgChart1"/>
    <dgm:cxn modelId="{49160A20-9A54-40F5-90FC-4803A6393C64}" srcId="{E61AC070-BFC7-45D9-90CD-116A86534BAB}" destId="{467D790D-CDF2-4643-8B70-0584CCB50C17}" srcOrd="0" destOrd="0" parTransId="{E3DD4951-C395-4274-B5A7-E32DA966A342}" sibTransId="{01CBD8EE-4782-4CBC-B102-B90933B16417}"/>
    <dgm:cxn modelId="{4B801821-B7F1-4AC1-A07B-5A662DE7475D}" type="presOf" srcId="{EEC9B979-2295-4E96-8580-B944512BFD46}" destId="{7DFB05A5-C0DE-4E96-92CF-FA9FC7FEBBBD}" srcOrd="1" destOrd="0" presId="urn:microsoft.com/office/officeart/2005/8/layout/orgChart1"/>
    <dgm:cxn modelId="{7D682D2A-4BFA-486D-A511-08E0653540B6}" type="presOf" srcId="{E61AC070-BFC7-45D9-90CD-116A86534BAB}" destId="{A6B62BEE-858D-4893-9394-6F7747E7B002}" srcOrd="0" destOrd="0" presId="urn:microsoft.com/office/officeart/2005/8/layout/orgChart1"/>
    <dgm:cxn modelId="{CAD17F2A-B7C0-4FDF-9E13-ECDF4E48DD42}" type="presOf" srcId="{CFC278FE-B480-433C-A5CD-7A07E27DAACF}" destId="{92641CBA-7627-495F-BD5A-D155634DC91C}" srcOrd="1" destOrd="0" presId="urn:microsoft.com/office/officeart/2005/8/layout/orgChart1"/>
    <dgm:cxn modelId="{6FC82D2C-6AFF-4D7F-953B-663389FF7417}" type="presOf" srcId="{87C3D77B-0DAF-4C05-901D-B44AF1CBCF8C}" destId="{A799AAE4-2598-4EB4-835E-B2CBAF661012}" srcOrd="1" destOrd="0" presId="urn:microsoft.com/office/officeart/2005/8/layout/orgChart1"/>
    <dgm:cxn modelId="{68060C2D-7952-44D7-9675-B3BD7FFB8455}" type="presOf" srcId="{83EFA9F2-A5D1-44DC-8BB1-D959A658FF42}" destId="{C8A47420-E03E-4634-A3E8-03EA5F8FF8AE}" srcOrd="0" destOrd="0" presId="urn:microsoft.com/office/officeart/2005/8/layout/orgChart1"/>
    <dgm:cxn modelId="{0F5D242D-4CA0-4B19-8D29-6C0DFC35B24D}" type="presOf" srcId="{E7E3A064-433D-4F41-BA27-ED23596C3790}" destId="{C0028B8D-2A14-42C6-8B4A-A8BCBDDA2A61}" srcOrd="0" destOrd="0" presId="urn:microsoft.com/office/officeart/2005/8/layout/orgChart1"/>
    <dgm:cxn modelId="{959D8C2D-8E5A-4003-B9B3-13E75CBD0C7A}" type="presOf" srcId="{D10E7653-4D6C-4057-9616-D18B42AC93EC}" destId="{6A627AA5-82B9-4B43-B907-9404D4E15BC8}" srcOrd="1" destOrd="0" presId="urn:microsoft.com/office/officeart/2005/8/layout/orgChart1"/>
    <dgm:cxn modelId="{8D67292F-DA23-4E43-815E-A4EA59C82A3D}" srcId="{1486D88B-6A19-4519-BC70-B16C0B30771D}" destId="{03F29D0C-A1A9-4641-A975-BC50827B082F}" srcOrd="2" destOrd="0" parTransId="{0495741C-0E62-487E-9F61-3824BD753FAA}" sibTransId="{E86D2237-1759-494E-BD38-55D322BDF812}"/>
    <dgm:cxn modelId="{28184231-265E-4EB4-B72D-E0D42D11F978}" type="presOf" srcId="{1D5E2982-1D69-45AE-ABB4-50F5CE5F7C1B}" destId="{11F8DADC-F6CC-4300-A835-4A71FB14474B}" srcOrd="0" destOrd="0" presId="urn:microsoft.com/office/officeart/2005/8/layout/orgChart1"/>
    <dgm:cxn modelId="{09FA6631-17DF-4F70-B663-EE3E93F9AE28}" type="presOf" srcId="{0BA46E42-2817-45C3-8FC2-D9C4FF666FF5}" destId="{E8689336-0568-4FD6-A09B-4C53EA686D15}" srcOrd="0" destOrd="0" presId="urn:microsoft.com/office/officeart/2005/8/layout/orgChart1"/>
    <dgm:cxn modelId="{9AA96E31-667D-485C-A799-066612FDEAE9}" srcId="{2F699441-0A39-4DD7-894D-2D80B47C0499}" destId="{87C3D77B-0DAF-4C05-901D-B44AF1CBCF8C}" srcOrd="4" destOrd="0" parTransId="{E7647B81-B8E9-4499-BBD4-C40D80C53CBA}" sibTransId="{E6012190-DBF8-449D-A82D-888842C989B1}"/>
    <dgm:cxn modelId="{173FB532-578B-43C2-8925-59D6BC4541DD}" type="presOf" srcId="{345DC75A-D573-40E9-B0FF-9D785036030A}" destId="{EA01B0BA-24E9-42C9-A56E-C1A010DC9B8B}" srcOrd="1" destOrd="0" presId="urn:microsoft.com/office/officeart/2005/8/layout/orgChart1"/>
    <dgm:cxn modelId="{A3BB0537-4717-40A7-BE32-CD0C169B888E}" type="presOf" srcId="{83FB9BE3-757F-4611-B01C-56EA44217DEE}" destId="{39AA9359-4FAC-46F7-8B2C-D2DA3DBBB48E}" srcOrd="1" destOrd="0" presId="urn:microsoft.com/office/officeart/2005/8/layout/orgChart1"/>
    <dgm:cxn modelId="{D923F937-274A-4056-B7FE-AD07C4D6A828}" srcId="{B031B00A-7F8C-42E1-A972-42947B4C7CFF}" destId="{83FB9BE3-757F-4611-B01C-56EA44217DEE}" srcOrd="2" destOrd="0" parTransId="{34991127-8437-48AB-8AEC-DA003036D392}" sibTransId="{F9D219B5-2BFE-4065-8E31-776D639BD3FD}"/>
    <dgm:cxn modelId="{65959B38-9058-4415-9E55-0D274F7563B1}" type="presOf" srcId="{D2756014-64A4-4E82-AF1A-873263A52BFA}" destId="{F304E2A4-C3B9-40FC-9924-821023387DDC}" srcOrd="0" destOrd="0" presId="urn:microsoft.com/office/officeart/2005/8/layout/orgChart1"/>
    <dgm:cxn modelId="{FF1D5A39-E45A-485D-BFF0-A9DB5411B473}" type="presOf" srcId="{FABCEF09-6A80-4EF3-AF3B-568EE57BC8E6}" destId="{F040847F-4650-4139-A1C1-EC922543CFB7}" srcOrd="0" destOrd="0" presId="urn:microsoft.com/office/officeart/2005/8/layout/orgChart1"/>
    <dgm:cxn modelId="{31FA7A39-F632-4A86-809F-D02D28BACABD}" type="presOf" srcId="{1A87C8D1-EAF1-430F-87AE-D643CAEDBEEC}" destId="{B3931C59-0636-4F35-B0DD-D1341027F389}" srcOrd="0" destOrd="0" presId="urn:microsoft.com/office/officeart/2005/8/layout/orgChart1"/>
    <dgm:cxn modelId="{1FA5203B-A115-41D4-BD82-D76B879C3818}" srcId="{E93713DA-94CE-4C79-BAD6-C26547B25855}" destId="{345DC75A-D573-40E9-B0FF-9D785036030A}" srcOrd="2" destOrd="0" parTransId="{D2756014-64A4-4E82-AF1A-873263A52BFA}" sibTransId="{DB07FF13-A542-4D38-9412-3F78540359FD}"/>
    <dgm:cxn modelId="{A683A63B-028F-4E61-9600-D3A48359AF15}" type="presOf" srcId="{23EA80B0-338D-4399-8A21-CFD7829FA1C4}" destId="{7E7B646D-044F-4DE7-BEBD-39BFE37A24CF}" srcOrd="0" destOrd="0" presId="urn:microsoft.com/office/officeart/2005/8/layout/orgChart1"/>
    <dgm:cxn modelId="{85F1C23C-D12B-4CAD-8530-614602CBF46B}" type="presOf" srcId="{1486D88B-6A19-4519-BC70-B16C0B30771D}" destId="{E2046C8D-8385-43DE-83CC-E86560EEED91}" srcOrd="0" destOrd="0" presId="urn:microsoft.com/office/officeart/2005/8/layout/orgChart1"/>
    <dgm:cxn modelId="{F67F043E-430E-4214-A066-B36FFBC19C3A}" type="presOf" srcId="{9F46B376-AC39-40AA-B2B4-FF07E2C375D8}" destId="{A378BA6E-89E1-4449-9FA1-31C3410CC2FB}" srcOrd="1" destOrd="0" presId="urn:microsoft.com/office/officeart/2005/8/layout/orgChart1"/>
    <dgm:cxn modelId="{AF32C340-C679-488F-A034-752088C7411B}" type="presOf" srcId="{83F42B6E-D1D1-454E-928A-34BAD3A5FBA4}" destId="{0D2AD970-95A1-4618-814E-CBA5017F76E9}" srcOrd="0" destOrd="0" presId="urn:microsoft.com/office/officeart/2005/8/layout/orgChart1"/>
    <dgm:cxn modelId="{ABD7F85D-B9D2-4EA6-B29A-B49F97415AEB}" srcId="{4A54AD27-765A-4362-9DEE-03C30C58D279}" destId="{1A87C8D1-EAF1-430F-87AE-D643CAEDBEEC}" srcOrd="2" destOrd="0" parTransId="{0ACEACCB-03E1-48E4-95B7-9FEA3BE2B226}" sibTransId="{0335198A-D12E-4B00-A9E1-598E9FF358EB}"/>
    <dgm:cxn modelId="{4339785E-3C46-4D4B-A7EB-5E1E43F38D82}" type="presOf" srcId="{F2D1AC01-339F-4E68-A412-675D55FA66C5}" destId="{7063939F-FB3C-4C6B-B93F-2545027BFF28}" srcOrd="0" destOrd="0" presId="urn:microsoft.com/office/officeart/2005/8/layout/orgChart1"/>
    <dgm:cxn modelId="{64638E5F-37FA-4039-9EC7-7FE17FA900FE}" type="presOf" srcId="{E93713DA-94CE-4C79-BAD6-C26547B25855}" destId="{9A61309F-38F0-4BE5-960A-66EB6E3D838A}" srcOrd="1" destOrd="0" presId="urn:microsoft.com/office/officeart/2005/8/layout/orgChart1"/>
    <dgm:cxn modelId="{17FB2262-5B1F-4FC3-BDC5-1B41AE0E5009}" type="presOf" srcId="{2F699441-0A39-4DD7-894D-2D80B47C0499}" destId="{56EF9E48-C324-40E1-BA1A-19CE9D862295}" srcOrd="1" destOrd="0" presId="urn:microsoft.com/office/officeart/2005/8/layout/orgChart1"/>
    <dgm:cxn modelId="{E2513542-8D82-4F85-8D78-C8F091DC6CAD}" srcId="{4A54AD27-765A-4362-9DEE-03C30C58D279}" destId="{065AAFC6-FEA8-4613-89AE-F26789BEEC97}" srcOrd="1" destOrd="0" parTransId="{86F25AB2-4CA8-49E6-9A63-75FBE6441598}" sibTransId="{E4C25EB8-41C8-47F5-8DD5-0B416D667B17}"/>
    <dgm:cxn modelId="{C2CEDE62-6553-40EA-82B2-83ACFBF55363}" type="presOf" srcId="{B031B00A-7F8C-42E1-A972-42947B4C7CFF}" destId="{AAACE697-8D6E-49DF-BF92-F20069ABC05A}" srcOrd="1" destOrd="0" presId="urn:microsoft.com/office/officeart/2005/8/layout/orgChart1"/>
    <dgm:cxn modelId="{0131F242-03CD-4A97-AD84-B1BF085E89C3}" type="presOf" srcId="{A3482C87-9FE0-4FF3-B4EA-B3D5D135E43D}" destId="{33BFDE12-B8D9-4580-AC1B-85A969D644D1}" srcOrd="0" destOrd="0" presId="urn:microsoft.com/office/officeart/2005/8/layout/orgChart1"/>
    <dgm:cxn modelId="{B72A7F43-8685-40B8-8CA3-E9833B0AFC98}" type="presOf" srcId="{065AAFC6-FEA8-4613-89AE-F26789BEEC97}" destId="{6D080FAB-E0EC-471D-8E34-5C2163DCD4D7}" srcOrd="0" destOrd="0" presId="urn:microsoft.com/office/officeart/2005/8/layout/orgChart1"/>
    <dgm:cxn modelId="{3B910965-3783-424E-B653-7A5AE888AC2C}" type="presOf" srcId="{065AAFC6-FEA8-4613-89AE-F26789BEEC97}" destId="{DBF967E9-7561-416B-8BE0-6A76B1845E12}" srcOrd="1" destOrd="0" presId="urn:microsoft.com/office/officeart/2005/8/layout/orgChart1"/>
    <dgm:cxn modelId="{BD485E45-7FC9-4380-85EE-8A0779DB0112}" type="presOf" srcId="{69F93903-4C96-4A5C-8C27-714F9D5B54EB}" destId="{D9AD6C15-7D12-4B2E-84C5-0DA22F21EE54}" srcOrd="0" destOrd="0" presId="urn:microsoft.com/office/officeart/2005/8/layout/orgChart1"/>
    <dgm:cxn modelId="{B162F666-8467-449B-9423-78F86E9DDA73}" type="presOf" srcId="{F8A363A3-7C8A-41DD-A14F-19C7056E7461}" destId="{CD96A4FE-2566-4392-AC61-19C5F635B9C8}" srcOrd="1" destOrd="0" presId="urn:microsoft.com/office/officeart/2005/8/layout/orgChart1"/>
    <dgm:cxn modelId="{F9BAFF66-8EC0-44D7-B797-60CEFB6E41F8}" type="presOf" srcId="{7009801E-AF4A-4F83-B525-2637AF43DFD8}" destId="{02C89173-6C28-4A8B-9DCD-DEDA6691F4C4}" srcOrd="1" destOrd="0" presId="urn:microsoft.com/office/officeart/2005/8/layout/orgChart1"/>
    <dgm:cxn modelId="{10FC1C47-8B1C-413D-AE03-5307D716D3F7}" srcId="{8811A763-0B50-4A18-9A2A-F5B483D23291}" destId="{E93713DA-94CE-4C79-BAD6-C26547B25855}" srcOrd="0" destOrd="0" parTransId="{F2D1AC01-339F-4E68-A412-675D55FA66C5}" sibTransId="{F52450B2-C43B-47C6-A91C-60CC96924536}"/>
    <dgm:cxn modelId="{09A4C047-8913-4FAA-8EE3-B53D90C5A16E}" type="presOf" srcId="{2F699441-0A39-4DD7-894D-2D80B47C0499}" destId="{40A225F8-19DB-45C3-A883-C34EA2E49599}" srcOrd="0" destOrd="0" presId="urn:microsoft.com/office/officeart/2005/8/layout/orgChart1"/>
    <dgm:cxn modelId="{1181AD48-6609-4ED1-BE9B-995F2351BC5F}" type="presOf" srcId="{1E5F2FDD-DFAC-40FC-A8D0-40087A2B3522}" destId="{79FF2B1B-D85F-4421-9EB2-287F769B8681}" srcOrd="0" destOrd="0" presId="urn:microsoft.com/office/officeart/2005/8/layout/orgChart1"/>
    <dgm:cxn modelId="{4C080B4A-02D6-4E57-8FFC-6ECBF50571B7}" type="presOf" srcId="{4A34A640-35F1-45E2-A3EC-1804C4E2C6DD}" destId="{6CD7327E-19AC-488C-85CB-2C8A2414FD4F}" srcOrd="1" destOrd="0" presId="urn:microsoft.com/office/officeart/2005/8/layout/orgChart1"/>
    <dgm:cxn modelId="{34ECA36A-491B-4182-8475-EB11A0E88C2E}" type="presOf" srcId="{CADDDED0-EC64-48ED-B9ED-4B394582E03A}" destId="{D18C3E60-927B-4768-9C6E-B0659433EB77}" srcOrd="0" destOrd="0" presId="urn:microsoft.com/office/officeart/2005/8/layout/orgChart1"/>
    <dgm:cxn modelId="{48DBA44A-3B5E-4E65-AD57-F59E777C66FC}" srcId="{2F699441-0A39-4DD7-894D-2D80B47C0499}" destId="{DD56EA06-AD7D-4369-AD44-7F374EB31B8A}" srcOrd="1" destOrd="0" parTransId="{EABB19FE-857E-42EB-A278-B723B3DDA70A}" sibTransId="{AA9429C4-1183-4DBD-8B89-CD14A0FABED3}"/>
    <dgm:cxn modelId="{3E38BA4A-0CCD-42F8-92ED-DB55440CC17F}" srcId="{E61AC070-BFC7-45D9-90CD-116A86534BAB}" destId="{F8A363A3-7C8A-41DD-A14F-19C7056E7461}" srcOrd="4" destOrd="0" parTransId="{31AD7BE8-DBA7-423A-9069-7DAE944FD735}" sibTransId="{FBCBDD1A-1C3C-48B4-B2EE-2B86E2F2F055}"/>
    <dgm:cxn modelId="{0A7C8C4B-50FD-45EB-A4EC-591217603C57}" type="presOf" srcId="{467D790D-CDF2-4643-8B70-0584CCB50C17}" destId="{3D472472-71F2-4110-96E9-2FD9B8F39C66}" srcOrd="0" destOrd="0" presId="urn:microsoft.com/office/officeart/2005/8/layout/orgChart1"/>
    <dgm:cxn modelId="{25BAAE6B-EF96-497C-8BF9-F7B90D3D32C7}" srcId="{E93713DA-94CE-4C79-BAD6-C26547B25855}" destId="{A6EA0F83-9E54-4E3E-BC76-2AC0B32AC3C5}" srcOrd="1" destOrd="0" parTransId="{C8472E23-6ECE-44E5-A410-8A533B585212}" sibTransId="{0C08C791-BB16-49C9-A521-08A6B794D75C}"/>
    <dgm:cxn modelId="{B51D874C-A7A2-41C8-9043-DA77A05944CE}" type="presOf" srcId="{27CE561D-C6B4-403C-9877-250B7A3736D2}" destId="{FDB7EED7-1CE7-4595-A8F3-0B22E12E1C75}" srcOrd="1" destOrd="0" presId="urn:microsoft.com/office/officeart/2005/8/layout/orgChart1"/>
    <dgm:cxn modelId="{E9011F6D-FD56-466F-9E96-A9080EDD8633}" type="presOf" srcId="{6EE5DBFD-91A0-4114-88E0-68565E4A4A15}" destId="{3554987A-AE21-4228-9E4E-09C782431FBC}" srcOrd="1" destOrd="0" presId="urn:microsoft.com/office/officeart/2005/8/layout/orgChart1"/>
    <dgm:cxn modelId="{FB229B6D-1391-433F-AEBB-C42BE1719677}" type="presOf" srcId="{7591F07A-E599-40F1-80B5-60F1C638670D}" destId="{F75B3D81-A599-4659-92B7-43586E23D66C}" srcOrd="0" destOrd="0" presId="urn:microsoft.com/office/officeart/2005/8/layout/orgChart1"/>
    <dgm:cxn modelId="{7A27004E-A0DC-4626-981F-94127043F3E8}" type="presOf" srcId="{9EC798B1-B34F-4616-9EE9-0638EE043F2B}" destId="{1B566704-8FA2-4B28-BFF5-F27DABEB7AB7}" srcOrd="0" destOrd="0" presId="urn:microsoft.com/office/officeart/2005/8/layout/orgChart1"/>
    <dgm:cxn modelId="{629C004E-57B3-40C0-B61F-C384501E233A}" type="presOf" srcId="{1486D88B-6A19-4519-BC70-B16C0B30771D}" destId="{D96B9F95-5281-4392-96DB-7114E1F7122C}" srcOrd="1" destOrd="0" presId="urn:microsoft.com/office/officeart/2005/8/layout/orgChart1"/>
    <dgm:cxn modelId="{A9753F4E-4E22-468D-B130-95F1401A2458}" type="presOf" srcId="{E7647B81-B8E9-4499-BBD4-C40D80C53CBA}" destId="{7205C91E-0026-42F7-A11C-184C048865D9}" srcOrd="0" destOrd="0" presId="urn:microsoft.com/office/officeart/2005/8/layout/orgChart1"/>
    <dgm:cxn modelId="{9837EE6E-3B2C-469B-A131-9D69EAF0D4F3}" type="presOf" srcId="{381DA96D-BA9F-427F-B5F9-C2E5C4A245D0}" destId="{01DACD98-0E9F-4DF5-9871-DB62B742D2F6}" srcOrd="0" destOrd="0" presId="urn:microsoft.com/office/officeart/2005/8/layout/orgChart1"/>
    <dgm:cxn modelId="{B4BC104F-8798-415B-A716-12BFC837CD25}" srcId="{E61AC070-BFC7-45D9-90CD-116A86534BAB}" destId="{35842ACB-C46D-45C7-A7DC-BC0C529C8B1A}" srcOrd="2" destOrd="0" parTransId="{6C2668F9-0D9F-4BCD-A7B5-04F43A00295C}" sibTransId="{80FEE191-0C6B-4329-B7D9-BC4DCA25CAB4}"/>
    <dgm:cxn modelId="{38E9164F-D735-4A88-B788-CFC632FCDEE2}" srcId="{E93713DA-94CE-4C79-BAD6-C26547B25855}" destId="{1486D88B-6A19-4519-BC70-B16C0B30771D}" srcOrd="7" destOrd="0" parTransId="{5C2A9EF4-27C3-4B2E-92B1-6F660B16C681}" sibTransId="{198CA27B-9812-44C1-9A64-40671C98C8E7}"/>
    <dgm:cxn modelId="{9217674F-C9D2-4D54-8D3E-F3135135DEE5}" srcId="{B031B00A-7F8C-42E1-A972-42947B4C7CFF}" destId="{A0E22A92-4990-4518-84DD-C255DA4A88B4}" srcOrd="4" destOrd="0" parTransId="{0EAF15EF-2F8F-4B97-84F0-B8E62BD759A6}" sibTransId="{EB275F58-6308-48A9-836E-64B1A0CA6F99}"/>
    <dgm:cxn modelId="{F712DE4F-41CE-4FF4-B2A4-DD4E2F81E00A}" type="presOf" srcId="{3E820E8B-2585-4839-BBAB-68D64C89ADF6}" destId="{EB3C459A-FFA1-4222-AE1E-71C62F995209}" srcOrd="0" destOrd="0" presId="urn:microsoft.com/office/officeart/2005/8/layout/orgChart1"/>
    <dgm:cxn modelId="{329D9450-0C93-41AF-826A-8D78F5BBCAAB}" srcId="{2F699441-0A39-4DD7-894D-2D80B47C0499}" destId="{B5BF835E-F97F-44AF-835F-C0877FBF61A5}" srcOrd="3" destOrd="0" parTransId="{FA913120-EF80-432F-9F36-BF55FF1CD845}" sibTransId="{DD004C1F-B195-4066-A6AA-879C79D07F9D}"/>
    <dgm:cxn modelId="{D18F9870-2BAE-48C5-9830-8A386B69C29E}" type="presOf" srcId="{7591F07A-E599-40F1-80B5-60F1C638670D}" destId="{3B08D7DA-8C3A-4EEF-B996-FA2F8758F86E}" srcOrd="1" destOrd="0" presId="urn:microsoft.com/office/officeart/2005/8/layout/orgChart1"/>
    <dgm:cxn modelId="{E876AA70-BA58-4F9C-AF27-DE4D5A9EAB85}" type="presOf" srcId="{FABCEF09-6A80-4EF3-AF3B-568EE57BC8E6}" destId="{6CB2D540-EFC2-4F38-B05E-E5EEA81F1F8A}" srcOrd="1" destOrd="0" presId="urn:microsoft.com/office/officeart/2005/8/layout/orgChart1"/>
    <dgm:cxn modelId="{EBB38B71-AF81-46A4-9CD8-ACFF63BDE241}" type="presOf" srcId="{E3DD4951-C395-4274-B5A7-E32DA966A342}" destId="{556FCE2F-264D-4CBE-ADE0-EC4CA8E78C7F}" srcOrd="0" destOrd="0" presId="urn:microsoft.com/office/officeart/2005/8/layout/orgChart1"/>
    <dgm:cxn modelId="{9A2C2652-08FA-42F3-8E51-72BCA3DFA89D}" srcId="{8811A763-0B50-4A18-9A2A-F5B483D23291}" destId="{B031B00A-7F8C-42E1-A972-42947B4C7CFF}" srcOrd="2" destOrd="0" parTransId="{FBD29774-CC12-4AAD-9F6A-972DEB78265D}" sibTransId="{EEE5E28F-C7C7-4D00-8373-7BB0991D3B9F}"/>
    <dgm:cxn modelId="{0A62EE72-280E-4E88-A187-8E3BC0B1578E}" type="presOf" srcId="{4A34A640-35F1-45E2-A3EC-1804C4E2C6DD}" destId="{52061669-8B93-4863-AAC0-653C0840F57E}" srcOrd="0" destOrd="0" presId="urn:microsoft.com/office/officeart/2005/8/layout/orgChart1"/>
    <dgm:cxn modelId="{A7801E55-B1A2-4FBC-8158-369898376A14}" srcId="{4A54AD27-765A-4362-9DEE-03C30C58D279}" destId="{8811A763-0B50-4A18-9A2A-F5B483D23291}" srcOrd="0" destOrd="0" parTransId="{26DDDC0D-321E-41DB-B2AB-DEADC2A41C74}" sibTransId="{E7F205C4-BF4E-4D23-9B33-D79784420C05}"/>
    <dgm:cxn modelId="{5EB1AC55-AAD4-40E8-8A71-893E8E0ECBD8}" type="presOf" srcId="{5C217B89-3573-466E-BB30-5B463DA0D6D0}" destId="{1F04C92D-5660-4D55-966C-F5B0495ABBA0}" srcOrd="1" destOrd="0" presId="urn:microsoft.com/office/officeart/2005/8/layout/orgChart1"/>
    <dgm:cxn modelId="{08E4D956-4CAD-4567-B8DC-4EA04FA852C2}" type="presOf" srcId="{C7D77AAB-F69B-40C9-9F2E-8B190B5B9A5C}" destId="{77BD7BC9-9040-4292-AA6B-F5E3E86CC925}" srcOrd="0" destOrd="0" presId="urn:microsoft.com/office/officeart/2005/8/layout/orgChart1"/>
    <dgm:cxn modelId="{74050057-A7DB-442F-973A-1BB5A2FD4FB1}" type="presOf" srcId="{FBD29774-CC12-4AAD-9F6A-972DEB78265D}" destId="{AE72603A-8CAF-4A90-AA12-5844830751CB}" srcOrd="0" destOrd="0" presId="urn:microsoft.com/office/officeart/2005/8/layout/orgChart1"/>
    <dgm:cxn modelId="{CCCA4C77-1833-42F5-B32B-DB8CB6A0E455}" type="presOf" srcId="{C3ACA443-2F19-42B3-952B-954FB92154BD}" destId="{58A4F690-4AD9-41FD-8E23-45308B1CBA1F}" srcOrd="0" destOrd="0" presId="urn:microsoft.com/office/officeart/2005/8/layout/orgChart1"/>
    <dgm:cxn modelId="{8BE08E77-1C8D-4AA5-8875-CD3C99B35B83}" type="presOf" srcId="{9BE7251C-45A0-46DC-A901-1C0340B9BF33}" destId="{08D36FAB-F370-4D72-92D5-D2C34F1C93B8}" srcOrd="1" destOrd="0" presId="urn:microsoft.com/office/officeart/2005/8/layout/orgChart1"/>
    <dgm:cxn modelId="{0A93CA78-4BB0-4B34-9261-819B5B58A41A}" type="presOf" srcId="{9EC798B1-B34F-4616-9EE9-0638EE043F2B}" destId="{A6385D58-E90A-42B1-99DA-E7742472168C}" srcOrd="1" destOrd="0" presId="urn:microsoft.com/office/officeart/2005/8/layout/orgChart1"/>
    <dgm:cxn modelId="{E8A9267A-C48D-4909-AB24-BFE9959AFFC3}" type="presOf" srcId="{B5BF835E-F97F-44AF-835F-C0877FBF61A5}" destId="{EAC4493A-927F-4244-AB1A-84147229400F}" srcOrd="0" destOrd="0" presId="urn:microsoft.com/office/officeart/2005/8/layout/orgChart1"/>
    <dgm:cxn modelId="{38DB715A-FA4F-4D74-B041-7900B5B96D9D}" srcId="{B031B00A-7F8C-42E1-A972-42947B4C7CFF}" destId="{83EFA9F2-A5D1-44DC-8BB1-D959A658FF42}" srcOrd="3" destOrd="0" parTransId="{AD989BAC-7932-486B-BD42-A5C0FA6CEE10}" sibTransId="{3C66D227-E3AF-4117-8B42-AC7E01F3340A}"/>
    <dgm:cxn modelId="{2C0C867B-F838-4438-A9E9-765147E2E87C}" srcId="{1486D88B-6A19-4519-BC70-B16C0B30771D}" destId="{CFC278FE-B480-433C-A5CD-7A07E27DAACF}" srcOrd="3" destOrd="0" parTransId="{F60D8DF0-53D4-4B03-9F33-B4518001032D}" sibTransId="{A5D17A13-F677-4661-B1F5-CDA59E2F1E5E}"/>
    <dgm:cxn modelId="{0186A47E-8AC4-44AE-AAF0-42668D37E0B0}" type="presOf" srcId="{EEC9B979-2295-4E96-8580-B944512BFD46}" destId="{4AB781DC-5C2C-4DFE-942A-46CA8F4C25CB}" srcOrd="0" destOrd="0" presId="urn:microsoft.com/office/officeart/2005/8/layout/orgChart1"/>
    <dgm:cxn modelId="{ECE89A81-F318-40EC-A7CD-DC678E7A4EE1}" type="presOf" srcId="{35842ACB-C46D-45C7-A7DC-BC0C529C8B1A}" destId="{5CD9235B-F59E-481F-9886-A12927E0443C}" srcOrd="0" destOrd="0" presId="urn:microsoft.com/office/officeart/2005/8/layout/orgChart1"/>
    <dgm:cxn modelId="{82211C84-E716-452E-936F-9BD412CF36F7}" type="presOf" srcId="{8811A763-0B50-4A18-9A2A-F5B483D23291}" destId="{29B97B72-6B26-4B6B-85FE-B859E5771343}" srcOrd="1" destOrd="0" presId="urn:microsoft.com/office/officeart/2005/8/layout/orgChart1"/>
    <dgm:cxn modelId="{D967B686-53BD-40F4-B930-1A644DFEF672}" type="presOf" srcId="{5C2A9EF4-27C3-4B2E-92B1-6F660B16C681}" destId="{D688531B-0BFD-4671-80D4-47842C2377BE}" srcOrd="0" destOrd="0" presId="urn:microsoft.com/office/officeart/2005/8/layout/orgChart1"/>
    <dgm:cxn modelId="{D6985589-56B6-416B-A602-AB76DAF27781}" type="presOf" srcId="{4A54AD27-765A-4362-9DEE-03C30C58D279}" destId="{2319114F-6B15-4359-BD43-F0B4E6B7F826}" srcOrd="0" destOrd="0" presId="urn:microsoft.com/office/officeart/2005/8/layout/orgChart1"/>
    <dgm:cxn modelId="{5903788A-2442-4723-AB5D-C18D5A72C67A}" type="presOf" srcId="{7AFDBA24-4B00-49B5-8C0B-87371DDF1F86}" destId="{C1D53C22-B073-4FDA-891E-64DDFC73F995}" srcOrd="0" destOrd="0" presId="urn:microsoft.com/office/officeart/2005/8/layout/orgChart1"/>
    <dgm:cxn modelId="{2CF7988A-A80C-4BBB-AB3D-1417DCF7AC8E}" type="presOf" srcId="{EABB19FE-857E-42EB-A278-B723B3DDA70A}" destId="{8EE30FE4-A99F-4E11-8370-9E2F66ABD63F}" srcOrd="0" destOrd="0" presId="urn:microsoft.com/office/officeart/2005/8/layout/orgChart1"/>
    <dgm:cxn modelId="{02890A8B-41AC-4635-9EF3-D79250889734}" type="presOf" srcId="{6EE5DBFD-91A0-4114-88E0-68565E4A4A15}" destId="{91B490C8-82CF-4C03-AEAC-987887B0EA2F}" srcOrd="0" destOrd="0" presId="urn:microsoft.com/office/officeart/2005/8/layout/orgChart1"/>
    <dgm:cxn modelId="{159E818E-6B4A-43A3-BC63-ADCF56443B4B}" type="presOf" srcId="{A0E22A92-4990-4518-84DD-C255DA4A88B4}" destId="{92251872-C11D-459F-ACC9-F2ECFDE9A949}" srcOrd="0" destOrd="0" presId="urn:microsoft.com/office/officeart/2005/8/layout/orgChart1"/>
    <dgm:cxn modelId="{A5245B8F-67D4-4B0C-B94A-EA223B9BED11}" srcId="{E61AC070-BFC7-45D9-90CD-116A86534BAB}" destId="{9F46B376-AC39-40AA-B2B4-FF07E2C375D8}" srcOrd="1" destOrd="0" parTransId="{83F42B6E-D1D1-454E-928A-34BAD3A5FBA4}" sibTransId="{FEAA24A4-4EE3-4CD2-A5B4-5099B7BC7BC6}"/>
    <dgm:cxn modelId="{DE34858F-14B3-4BAE-9051-261728003CFD}" srcId="{E93713DA-94CE-4C79-BAD6-C26547B25855}" destId="{05D0F7BD-06B3-40CB-A563-A01A08AB543F}" srcOrd="6" destOrd="0" parTransId="{1E5F2FDD-DFAC-40FC-A8D0-40087A2B3522}" sibTransId="{67B89462-11FB-4F6C-B2B1-7556D3B33962}"/>
    <dgm:cxn modelId="{2CEABB93-D7C7-4E84-B387-2590EF1B9FDF}" type="presOf" srcId="{E93713DA-94CE-4C79-BAD6-C26547B25855}" destId="{729BEA83-B50F-462B-AFA9-A68237F0F26D}" srcOrd="0" destOrd="0" presId="urn:microsoft.com/office/officeart/2005/8/layout/orgChart1"/>
    <dgm:cxn modelId="{AF854B94-7D7B-449C-8B02-7330E7A72642}" type="presOf" srcId="{17C81809-FDE4-42C1-B016-C895FC8506CD}" destId="{66ACC4ED-6979-4FED-A789-E6FA85336733}" srcOrd="0" destOrd="0" presId="urn:microsoft.com/office/officeart/2005/8/layout/orgChart1"/>
    <dgm:cxn modelId="{2697FB97-DF49-4E77-B342-36FF48E7BA72}" type="presOf" srcId="{A0E22A92-4990-4518-84DD-C255DA4A88B4}" destId="{149D308E-9127-498F-8131-6F7147FDC3A1}" srcOrd="1" destOrd="0" presId="urn:microsoft.com/office/officeart/2005/8/layout/orgChart1"/>
    <dgm:cxn modelId="{2A4B1398-71C1-45AB-A330-10B4EBC339D9}" type="presOf" srcId="{9F46B376-AC39-40AA-B2B4-FF07E2C375D8}" destId="{E99643AE-0BC4-489C-8C89-F16A3FE78C4F}" srcOrd="0" destOrd="0" presId="urn:microsoft.com/office/officeart/2005/8/layout/orgChart1"/>
    <dgm:cxn modelId="{DF95C898-7904-4D07-90F5-5815EAF9E633}" type="presOf" srcId="{F7C0D3AC-A9DC-4480-A478-18767D45C958}" destId="{9C629E5A-9051-4E9E-9F23-46D39ACFCF57}" srcOrd="0" destOrd="0" presId="urn:microsoft.com/office/officeart/2005/8/layout/orgChart1"/>
    <dgm:cxn modelId="{5A32FA99-88A6-40D9-9770-9D41E591311D}" srcId="{1486D88B-6A19-4519-BC70-B16C0B30771D}" destId="{26240093-3A86-4CD5-A779-8625EAAA0923}" srcOrd="4" destOrd="0" parTransId="{0BA46E42-2817-45C3-8FC2-D9C4FF666FF5}" sibTransId="{BF0D2444-9F8E-49C1-9363-69EA3C288770}"/>
    <dgm:cxn modelId="{BF39A09A-B591-40BE-874D-FE3A64424F8B}" type="presOf" srcId="{B031B00A-7F8C-42E1-A972-42947B4C7CFF}" destId="{12A34B41-F69E-440B-92AD-D0FF03DCB97A}" srcOrd="0" destOrd="0" presId="urn:microsoft.com/office/officeart/2005/8/layout/orgChart1"/>
    <dgm:cxn modelId="{D6B2F59A-3BCF-4FE4-A78C-70C5EB1C2C13}" srcId="{9BE7251C-45A0-46DC-A901-1C0340B9BF33}" destId="{27CE561D-C6B4-403C-9877-250B7A3736D2}" srcOrd="0" destOrd="0" parTransId="{DB09452B-9EDE-43A8-857B-C75555BA2275}" sibTransId="{5EA7AA90-F082-44CA-8BA5-5C0A532FBAE9}"/>
    <dgm:cxn modelId="{98638B9C-FD80-43B1-9CB8-23447C8F80C8}" type="presOf" srcId="{B0447617-EB60-4952-A851-E5F06F8AC3D4}" destId="{F22CAD37-21E7-4A9F-8353-1EDFC6B3B0B0}" srcOrd="0" destOrd="0" presId="urn:microsoft.com/office/officeart/2005/8/layout/orgChart1"/>
    <dgm:cxn modelId="{DCEF099F-6CEB-4E6A-A682-E3C3B69A4A83}" type="presOf" srcId="{03F29D0C-A1A9-4641-A975-BC50827B082F}" destId="{5DCD9B9B-AFE3-4C3F-A77D-D85BBC8BA890}" srcOrd="0" destOrd="0" presId="urn:microsoft.com/office/officeart/2005/8/layout/orgChart1"/>
    <dgm:cxn modelId="{2F0FE29F-85ED-41DC-BA45-D4AFA65BE3AA}" type="presOf" srcId="{C7D77AAB-F69B-40C9-9F2E-8B190B5B9A5C}" destId="{31FF50FC-6FB1-4955-A76B-419C513A2083}" srcOrd="1" destOrd="0" presId="urn:microsoft.com/office/officeart/2005/8/layout/orgChart1"/>
    <dgm:cxn modelId="{FE2E02A0-4DC4-4FA5-93C6-C38CD33462C6}" type="presOf" srcId="{345DC75A-D573-40E9-B0FF-9D785036030A}" destId="{1CB3B71D-674B-4089-9396-037256DFC067}" srcOrd="0" destOrd="0" presId="urn:microsoft.com/office/officeart/2005/8/layout/orgChart1"/>
    <dgm:cxn modelId="{309135A0-7807-4853-BAF0-23D911696B7F}" type="presOf" srcId="{D10E7653-4D6C-4057-9616-D18B42AC93EC}" destId="{EACA5E67-1B79-4640-BE25-BAA6B6B4B358}" srcOrd="0" destOrd="0" presId="urn:microsoft.com/office/officeart/2005/8/layout/orgChart1"/>
    <dgm:cxn modelId="{BE1756A2-5515-4F29-8635-9E8832BD620A}" srcId="{1486D88B-6A19-4519-BC70-B16C0B30771D}" destId="{6EE5DBFD-91A0-4114-88E0-68565E4A4A15}" srcOrd="1" destOrd="0" parTransId="{7AFDBA24-4B00-49B5-8C0B-87371DDF1F86}" sibTransId="{5D69317C-E75B-4D7F-86AE-E2B7F2CC9CAF}"/>
    <dgm:cxn modelId="{25338EA7-AA84-48EA-8527-58D03AF38BFC}" type="presOf" srcId="{BA82449F-0600-43B2-9579-661BCEBB840F}" destId="{47D82737-78FF-4DA1-84AA-53EE00FC1C0F}" srcOrd="1" destOrd="0" presId="urn:microsoft.com/office/officeart/2005/8/layout/orgChart1"/>
    <dgm:cxn modelId="{EE19D2A8-8310-4897-B241-F1D805EA9A7D}" type="presOf" srcId="{17C81809-FDE4-42C1-B016-C895FC8506CD}" destId="{C1D5E19F-0DA9-4BBE-B265-7BA2AF439F6C}" srcOrd="1" destOrd="0" presId="urn:microsoft.com/office/officeart/2005/8/layout/orgChart1"/>
    <dgm:cxn modelId="{26F5D9A8-50EB-4A0B-AC89-2126BC5946D9}" type="presOf" srcId="{03F29D0C-A1A9-4641-A975-BC50827B082F}" destId="{4CA263E1-3DD9-44CD-9153-9799D53205C8}" srcOrd="1" destOrd="0" presId="urn:microsoft.com/office/officeart/2005/8/layout/orgChart1"/>
    <dgm:cxn modelId="{A08DBFA9-834D-4F01-98DF-2F3716C221E1}" type="presOf" srcId="{CFC278FE-B480-433C-A5CD-7A07E27DAACF}" destId="{E511065D-8FAA-416F-A970-669C8189D126}" srcOrd="0" destOrd="0" presId="urn:microsoft.com/office/officeart/2005/8/layout/orgChart1"/>
    <dgm:cxn modelId="{7C22CFA9-10EC-414F-8FD6-BD4150265BC7}" srcId="{E93713DA-94CE-4C79-BAD6-C26547B25855}" destId="{23EA80B0-338D-4399-8A21-CFD7829FA1C4}" srcOrd="4" destOrd="0" parTransId="{7BEEAC1F-F4CF-449D-A66F-9927CEB8C476}" sibTransId="{BC1CE156-9F41-4610-951E-43DA37374D87}"/>
    <dgm:cxn modelId="{CABF7BAB-7958-426A-AA5B-B33B2BFA50A6}" type="presOf" srcId="{1A87C8D1-EAF1-430F-87AE-D643CAEDBEEC}" destId="{BE0CE817-932C-432F-97EC-66FD575191B8}" srcOrd="1" destOrd="0" presId="urn:microsoft.com/office/officeart/2005/8/layout/orgChart1"/>
    <dgm:cxn modelId="{108C93AC-DC8F-4608-9224-DF4966515EB5}" srcId="{8811A763-0B50-4A18-9A2A-F5B483D23291}" destId="{E61AC070-BFC7-45D9-90CD-116A86534BAB}" srcOrd="4" destOrd="0" parTransId="{9AF830E2-4B89-4A7A-9522-61EECF59BFFF}" sibTransId="{E27CD629-BFC6-4F85-878E-553814BC0B45}"/>
    <dgm:cxn modelId="{59399BAC-CE6C-4E8B-96A0-315B2DCFAA98}" type="presOf" srcId="{DB09452B-9EDE-43A8-857B-C75555BA2275}" destId="{B2BC7CAE-26D7-49DD-AE13-CF7E677F498E}" srcOrd="0" destOrd="0" presId="urn:microsoft.com/office/officeart/2005/8/layout/orgChart1"/>
    <dgm:cxn modelId="{93A68DB1-9BA3-4FE0-B037-F221DDA6FCCF}" type="presOf" srcId="{A6EA0F83-9E54-4E3E-BC76-2AC0B32AC3C5}" destId="{CA160905-D729-4C7F-9C57-44930A3905FA}" srcOrd="0" destOrd="0" presId="urn:microsoft.com/office/officeart/2005/8/layout/orgChart1"/>
    <dgm:cxn modelId="{2C12ACB9-1CE1-4538-AD18-C376C40A7AD4}" type="presOf" srcId="{7009801E-AF4A-4F83-B525-2637AF43DFD8}" destId="{26B62C3C-5B7A-4276-B2FC-4D5E19C0234E}" srcOrd="0" destOrd="0" presId="urn:microsoft.com/office/officeart/2005/8/layout/orgChart1"/>
    <dgm:cxn modelId="{1D1CFEB9-A9CD-4973-8E05-B3F74A5251CA}" srcId="{2F699441-0A39-4DD7-894D-2D80B47C0499}" destId="{FABCEF09-6A80-4EF3-AF3B-568EE57BC8E6}" srcOrd="2" destOrd="0" parTransId="{608B6ED1-F257-4EC7-908C-DABBF7AF37C4}" sibTransId="{DB83AA65-4EEE-4458-96C8-AEACFD77ADDB}"/>
    <dgm:cxn modelId="{BB28F8BB-8144-4262-8D87-673289F8F749}" srcId="{E93713DA-94CE-4C79-BAD6-C26547B25855}" destId="{15841100-ABB0-4FD4-B3FC-70FE1A295171}" srcOrd="3" destOrd="0" parTransId="{B6038CEC-15C3-4181-8A53-D03D1810BB7C}" sibTransId="{814AAECA-3E0D-4E90-B1F0-698FC7FEEBAE}"/>
    <dgm:cxn modelId="{9B9864BD-4560-4E5A-9F71-6CBE70BA4CCC}" type="presOf" srcId="{9BE7251C-45A0-46DC-A901-1C0340B9BF33}" destId="{56B3EA10-51C6-4EDA-AA9F-ADC45E1B5F5B}" srcOrd="0" destOrd="0" presId="urn:microsoft.com/office/officeart/2005/8/layout/orgChart1"/>
    <dgm:cxn modelId="{B1F6A8BD-2F00-4025-A294-948FB26634A0}" type="presOf" srcId="{27CE561D-C6B4-403C-9877-250B7A3736D2}" destId="{2F40327A-8475-4682-BD9C-907D80F913CC}" srcOrd="0" destOrd="0" presId="urn:microsoft.com/office/officeart/2005/8/layout/orgChart1"/>
    <dgm:cxn modelId="{014CDDBD-C24C-4036-BC21-BAE6A132F6B5}" type="presOf" srcId="{0495741C-0E62-487E-9F61-3824BD753FAA}" destId="{3108DBD0-DEC2-43B6-9FDF-8D46BA284DFF}" srcOrd="0" destOrd="0" presId="urn:microsoft.com/office/officeart/2005/8/layout/orgChart1"/>
    <dgm:cxn modelId="{106D2FBE-4999-44C0-8C56-C80EC4238D72}" srcId="{7591F07A-E599-40F1-80B5-60F1C638670D}" destId="{8A6C7A56-83A3-4345-A76B-DDB35298DA24}" srcOrd="2" destOrd="0" parTransId="{B8ECBB7D-D614-412A-9159-8669D82D7669}" sibTransId="{A7613101-94AE-4886-AB64-22C35AC43B17}"/>
    <dgm:cxn modelId="{28CCBEBE-78FD-43E0-BFD5-1CE06134B1C3}" type="presOf" srcId="{E7E3A064-433D-4F41-BA27-ED23596C3790}" destId="{E91830F3-CBF9-4EA7-91FD-26F30C14F694}" srcOrd="1" destOrd="0" presId="urn:microsoft.com/office/officeart/2005/8/layout/orgChart1"/>
    <dgm:cxn modelId="{25582EC0-DADF-4A83-8028-C34C4DD84381}" type="presOf" srcId="{B6038CEC-15C3-4181-8A53-D03D1810BB7C}" destId="{2311E18D-C841-4179-B4C6-19F780DEDFD5}" srcOrd="0" destOrd="0" presId="urn:microsoft.com/office/officeart/2005/8/layout/orgChart1"/>
    <dgm:cxn modelId="{78DAC5C1-E611-42BE-B391-0F2A75610361}" type="presOf" srcId="{61653656-0F5C-4588-904E-89E34512C610}" destId="{CB9CE5E7-D1A8-44A5-838E-B01A22220617}" srcOrd="0" destOrd="0" presId="urn:microsoft.com/office/officeart/2005/8/layout/orgChart1"/>
    <dgm:cxn modelId="{42D346C4-423D-4A64-A1CE-9503D539424B}" type="presOf" srcId="{C8472E23-6ECE-44E5-A410-8A533B585212}" destId="{3652F465-BFD7-4CD7-B45D-9B26B18667D9}" srcOrd="0" destOrd="0" presId="urn:microsoft.com/office/officeart/2005/8/layout/orgChart1"/>
    <dgm:cxn modelId="{660696C4-3DB7-4068-9FAC-5FCBB603213E}" srcId="{E61AC070-BFC7-45D9-90CD-116A86534BAB}" destId="{C7D77AAB-F69B-40C9-9F2E-8B190B5B9A5C}" srcOrd="3" destOrd="0" parTransId="{233F80BD-2FFE-4FA3-AAC2-7B3DB74CDFEC}" sibTransId="{D4518C41-F35E-484A-BD92-20F587C0AA57}"/>
    <dgm:cxn modelId="{661D5AC6-B00D-458E-9CAF-DAD858FEFF48}" type="presOf" srcId="{B5BF835E-F97F-44AF-835F-C0877FBF61A5}" destId="{703CD1F4-52DA-4A74-882A-4C68D6177617}" srcOrd="1" destOrd="0" presId="urn:microsoft.com/office/officeart/2005/8/layout/orgChart1"/>
    <dgm:cxn modelId="{929385C6-1D28-4B9D-A847-98033AB80C97}" srcId="{E93713DA-94CE-4C79-BAD6-C26547B25855}" destId="{5C217B89-3573-466E-BB30-5B463DA0D6D0}" srcOrd="5" destOrd="0" parTransId="{381DA96D-BA9F-427F-B5F9-C2E5C4A245D0}" sibTransId="{7DB52CDE-1B35-405B-AA56-9D45D270D5A2}"/>
    <dgm:cxn modelId="{0BD1F0C7-A42A-4A39-B8D4-F940EE7F5621}" type="presOf" srcId="{DD56EA06-AD7D-4369-AD44-7F374EB31B8A}" destId="{5CDC86BF-D239-4596-890B-3DE11FA1D427}" srcOrd="1" destOrd="0" presId="urn:microsoft.com/office/officeart/2005/8/layout/orgChart1"/>
    <dgm:cxn modelId="{7BF98BCE-F3CC-4597-9B3E-BE3E026973C6}" srcId="{E93713DA-94CE-4C79-BAD6-C26547B25855}" destId="{17C81809-FDE4-42C1-B016-C895FC8506CD}" srcOrd="0" destOrd="0" parTransId="{61653656-0F5C-4588-904E-89E34512C610}" sibTransId="{A60644D3-8174-497B-9E68-A42F45922025}"/>
    <dgm:cxn modelId="{568841CF-2E63-4069-BCBE-EA490DF9DB5C}" type="presOf" srcId="{DD56EA06-AD7D-4369-AD44-7F374EB31B8A}" destId="{E1DD35FC-FFDD-468F-A735-A9949495C55E}" srcOrd="0" destOrd="0" presId="urn:microsoft.com/office/officeart/2005/8/layout/orgChart1"/>
    <dgm:cxn modelId="{FF5FC1CF-F051-4D52-A583-658F302F29DA}" type="presOf" srcId="{FA913120-EF80-432F-9F36-BF55FF1CD845}" destId="{02C420A4-3BD8-473C-BB30-73A4F83753D5}" srcOrd="0" destOrd="0" presId="urn:microsoft.com/office/officeart/2005/8/layout/orgChart1"/>
    <dgm:cxn modelId="{3246D4D0-431D-4F11-9B35-D578F8BFCC87}" type="presOf" srcId="{7BEEAC1F-F4CF-449D-A66F-9927CEB8C476}" destId="{29FC27ED-2321-43EA-949E-E170EAF22668}" srcOrd="0" destOrd="0" presId="urn:microsoft.com/office/officeart/2005/8/layout/orgChart1"/>
    <dgm:cxn modelId="{30F92DD1-CBF1-484A-86B5-566B4E850CE4}" type="presOf" srcId="{E61AC070-BFC7-45D9-90CD-116A86534BAB}" destId="{E8B1F71C-446B-4D87-BD4B-B3A81EDDEB2F}" srcOrd="1" destOrd="0" presId="urn:microsoft.com/office/officeart/2005/8/layout/orgChart1"/>
    <dgm:cxn modelId="{574863D2-97D2-4690-987B-8D438D425509}" srcId="{B031B00A-7F8C-42E1-A972-42947B4C7CFF}" destId="{EEC9B979-2295-4E96-8580-B944512BFD46}" srcOrd="0" destOrd="0" parTransId="{3E820E8B-2585-4839-BBAB-68D64C89ADF6}" sibTransId="{A78C103C-9BCC-4E1B-8A9C-935263F6655B}"/>
    <dgm:cxn modelId="{D6C150D4-0E4B-4071-AC93-4D393A24EC5E}" type="presOf" srcId="{23AA1578-C34A-4F70-BC7B-D400E44E4189}" destId="{7516F4CB-C39B-4409-89DA-C7D3EEB1093B}" srcOrd="0" destOrd="0" presId="urn:microsoft.com/office/officeart/2005/8/layout/orgChart1"/>
    <dgm:cxn modelId="{037BA4D9-D920-4B8C-8376-07F9C0AD19E4}" srcId="{8811A763-0B50-4A18-9A2A-F5B483D23291}" destId="{9BE7251C-45A0-46DC-A901-1C0340B9BF33}" srcOrd="3" destOrd="0" parTransId="{69F93903-4C96-4A5C-8C27-714F9D5B54EB}" sibTransId="{F1DDF6C3-3294-4CF0-A271-6CED0FD2170D}"/>
    <dgm:cxn modelId="{6B301EDA-F32D-41DE-AF22-589AEFC0C632}" srcId="{7591F07A-E599-40F1-80B5-60F1C638670D}" destId="{BA82449F-0600-43B2-9579-661BCEBB840F}" srcOrd="0" destOrd="0" parTransId="{A3482C87-9FE0-4FF3-B4EA-B3D5D135E43D}" sibTransId="{DE8C6983-92E1-4B59-AA1D-9C2570278CE8}"/>
    <dgm:cxn modelId="{9E3124DA-0FB2-4018-BBA7-4D568A286E71}" type="presOf" srcId="{87C3D77B-0DAF-4C05-901D-B44AF1CBCF8C}" destId="{B9907523-E0F8-4DA2-A019-50009E06AF69}" srcOrd="0" destOrd="0" presId="urn:microsoft.com/office/officeart/2005/8/layout/orgChart1"/>
    <dgm:cxn modelId="{BD8002DB-6238-4E07-8630-621FA203D37E}" srcId="{2F699441-0A39-4DD7-894D-2D80B47C0499}" destId="{7591F07A-E599-40F1-80B5-60F1C638670D}" srcOrd="5" destOrd="0" parTransId="{F7C0D3AC-A9DC-4480-A478-18767D45C958}" sibTransId="{CC046D4B-B3F0-4D9E-B483-874D005D0DAC}"/>
    <dgm:cxn modelId="{D9BFCADB-5F74-4311-98EC-E8BE513E3046}" type="presOf" srcId="{467D790D-CDF2-4643-8B70-0584CCB50C17}" destId="{9D5C3332-8B1D-4C30-9519-EE5BC656EEE9}" srcOrd="1" destOrd="0" presId="urn:microsoft.com/office/officeart/2005/8/layout/orgChart1"/>
    <dgm:cxn modelId="{CC6299DD-E06E-428F-B88B-FA376641BD8C}" srcId="{2F699441-0A39-4DD7-894D-2D80B47C0499}" destId="{7009801E-AF4A-4F83-B525-2637AF43DFD8}" srcOrd="0" destOrd="0" parTransId="{B0447617-EB60-4952-A851-E5F06F8AC3D4}" sibTransId="{DB18E350-5ACB-4D70-B2D3-0970E035C9D6}"/>
    <dgm:cxn modelId="{DA0550DE-81C2-42FE-9DD9-378AB689B980}" type="presOf" srcId="{5C217B89-3573-466E-BB30-5B463DA0D6D0}" destId="{68F56547-4C8D-4637-8DAF-643E3A025928}" srcOrd="0" destOrd="0" presId="urn:microsoft.com/office/officeart/2005/8/layout/orgChart1"/>
    <dgm:cxn modelId="{495E00E1-120F-4C33-A400-D090692ADDFE}" type="presOf" srcId="{8A6C7A56-83A3-4345-A76B-DDB35298DA24}" destId="{969FCAC1-E799-4937-9BEC-53E929578AC1}" srcOrd="1" destOrd="0" presId="urn:microsoft.com/office/officeart/2005/8/layout/orgChart1"/>
    <dgm:cxn modelId="{42913AE1-DE66-4A35-B911-A281E801CA66}" type="presOf" srcId="{0EAF15EF-2F8F-4B97-84F0-B8E62BD759A6}" destId="{DEE14A72-8C46-4832-A675-F2E2CE33DD77}" srcOrd="0" destOrd="0" presId="urn:microsoft.com/office/officeart/2005/8/layout/orgChart1"/>
    <dgm:cxn modelId="{3B3D08E4-B884-420F-83C2-7D73BB559C1E}" type="presOf" srcId="{CCE3E27F-89EF-41CE-B433-D306650340ED}" destId="{1CAB7F3B-4001-4011-A142-BC1B2334B1FB}" srcOrd="0" destOrd="0" presId="urn:microsoft.com/office/officeart/2005/8/layout/orgChart1"/>
    <dgm:cxn modelId="{9C793AE6-D9FC-440B-961C-B9353F7622DE}" type="presOf" srcId="{B8ECBB7D-D614-412A-9159-8669D82D7669}" destId="{3F8293F0-AE2A-4D8F-BADA-DC33F1BD3A84}" srcOrd="0" destOrd="0" presId="urn:microsoft.com/office/officeart/2005/8/layout/orgChart1"/>
    <dgm:cxn modelId="{2FEF79E6-7BC7-4742-B3BD-E5796343A665}" type="presOf" srcId="{6C2668F9-0D9F-4BCD-A7B5-04F43A00295C}" destId="{0766DA5E-23EC-4A9B-8C1F-DF02FD03C44A}" srcOrd="0" destOrd="0" presId="urn:microsoft.com/office/officeart/2005/8/layout/orgChart1"/>
    <dgm:cxn modelId="{6DA7C6EB-2AF7-43F3-AB0E-18C8762F9E84}" srcId="{7591F07A-E599-40F1-80B5-60F1C638670D}" destId="{9EC798B1-B34F-4616-9EE9-0638EE043F2B}" srcOrd="1" destOrd="0" parTransId="{23AA1578-C34A-4F70-BC7B-D400E44E4189}" sibTransId="{F2E10F06-9CA0-4025-B5AB-D332A981DA4B}"/>
    <dgm:cxn modelId="{A1A713ED-88D1-4B86-AFAF-6DF816ADCA2A}" type="presOf" srcId="{05D0F7BD-06B3-40CB-A563-A01A08AB543F}" destId="{DB63630D-50A9-4AFE-BA43-6E18B4E8DF69}" srcOrd="0" destOrd="0" presId="urn:microsoft.com/office/officeart/2005/8/layout/orgChart1"/>
    <dgm:cxn modelId="{4B118DED-27E0-414C-940F-9DDA181E9B1C}" type="presOf" srcId="{34991127-8437-48AB-8AEC-DA003036D392}" destId="{6FFF486C-25A9-401A-991E-C1FA4CCDF1BC}" srcOrd="0" destOrd="0" presId="urn:microsoft.com/office/officeart/2005/8/layout/orgChart1"/>
    <dgm:cxn modelId="{FCEDE1ED-A74C-4153-B7DD-AFD6C40D28F4}" type="presOf" srcId="{26240093-3A86-4CD5-A779-8625EAAA0923}" destId="{D8360C75-BA85-4A7B-B2E2-D6801E5A799C}" srcOrd="0" destOrd="0" presId="urn:microsoft.com/office/officeart/2005/8/layout/orgChart1"/>
    <dgm:cxn modelId="{3EAA28EE-3E01-473D-9B6E-365B852A0546}" type="presOf" srcId="{F8A363A3-7C8A-41DD-A14F-19C7056E7461}" destId="{D956B900-8E5A-45CA-9978-980784890B56}" srcOrd="0" destOrd="0" presId="urn:microsoft.com/office/officeart/2005/8/layout/orgChart1"/>
    <dgm:cxn modelId="{B75D62EF-F5F2-4D48-B8DA-D871816F64F7}" type="presOf" srcId="{8811A763-0B50-4A18-9A2A-F5B483D23291}" destId="{AE3EFD96-C9E2-4A91-AC66-7DE9E80F1571}" srcOrd="0" destOrd="0" presId="urn:microsoft.com/office/officeart/2005/8/layout/orgChart1"/>
    <dgm:cxn modelId="{B59AFEF1-5EEA-40B9-8714-235B78F1C151}" type="presOf" srcId="{BA82449F-0600-43B2-9579-661BCEBB840F}" destId="{160A8D1F-521B-42B8-B515-5ED79C50CE0F}" srcOrd="0" destOrd="0" presId="urn:microsoft.com/office/officeart/2005/8/layout/orgChart1"/>
    <dgm:cxn modelId="{A60E6CF3-3702-4056-A93F-F656AF0C6F60}" type="presOf" srcId="{23EA80B0-338D-4399-8A21-CFD7829FA1C4}" destId="{98039A11-6DD3-4EF4-B67E-2CC5B973BC3F}" srcOrd="1" destOrd="0" presId="urn:microsoft.com/office/officeart/2005/8/layout/orgChart1"/>
    <dgm:cxn modelId="{BE5EF6F4-7AC8-4CBE-B302-C962C7DD9B81}" type="presOf" srcId="{AD989BAC-7932-486B-BD42-A5C0FA6CEE10}" destId="{D0B280CC-8060-4FB7-9E32-02973241E809}" srcOrd="0" destOrd="0" presId="urn:microsoft.com/office/officeart/2005/8/layout/orgChart1"/>
    <dgm:cxn modelId="{87AF89F6-6E08-4A58-A8DA-26259320FBED}" type="presOf" srcId="{05D0F7BD-06B3-40CB-A563-A01A08AB543F}" destId="{23254E37-4819-4BC7-83F8-7D775D37B94A}" srcOrd="1" destOrd="0" presId="urn:microsoft.com/office/officeart/2005/8/layout/orgChart1"/>
    <dgm:cxn modelId="{830AA9F6-CF59-47CA-8A25-B399218793B1}" srcId="{B031B00A-7F8C-42E1-A972-42947B4C7CFF}" destId="{E7E3A064-433D-4F41-BA27-ED23596C3790}" srcOrd="1" destOrd="0" parTransId="{CADDDED0-EC64-48ED-B9ED-4B394582E03A}" sibTransId="{12322603-165B-4377-814A-B6357E356E75}"/>
    <dgm:cxn modelId="{E3BEABF6-8183-4A3A-AD0F-72447C2F991E}" srcId="{E93713DA-94CE-4C79-BAD6-C26547B25855}" destId="{4A34A640-35F1-45E2-A3EC-1804C4E2C6DD}" srcOrd="8" destOrd="0" parTransId="{1D5E2982-1D69-45AE-ABB4-50F5CE5F7C1B}" sibTransId="{975D5B1F-6E88-4341-A027-42543BB204F2}"/>
    <dgm:cxn modelId="{176F00F9-6AAC-40A2-81E3-D664C200700A}" type="presOf" srcId="{83FB9BE3-757F-4611-B01C-56EA44217DEE}" destId="{94A0CE04-3EF7-4F4C-8CB0-261741158367}" srcOrd="0" destOrd="0" presId="urn:microsoft.com/office/officeart/2005/8/layout/orgChart1"/>
    <dgm:cxn modelId="{59B60EFB-7B58-4DF4-BEEB-5B158F32687C}" type="presOf" srcId="{9AF830E2-4B89-4A7A-9522-61EECF59BFFF}" destId="{28701039-3FA1-4C19-91FE-DA39469345F0}" srcOrd="0" destOrd="0" presId="urn:microsoft.com/office/officeart/2005/8/layout/orgChart1"/>
    <dgm:cxn modelId="{51FDD7FB-E49E-41CB-B788-4E175980B8CA}" type="presOf" srcId="{26240093-3A86-4CD5-A779-8625EAAA0923}" destId="{DB21E7BF-51F4-4A71-97F2-E559BBC00216}" srcOrd="1" destOrd="0" presId="urn:microsoft.com/office/officeart/2005/8/layout/orgChart1"/>
    <dgm:cxn modelId="{4F3D43FD-CD58-41B2-BD10-A5AF919FF2B5}" type="presOf" srcId="{58EDC88E-096D-4E85-85C6-B33800A650D5}" destId="{6EBA4DE3-9B83-4F0E-B69C-E0D6FDE17487}" srcOrd="0" destOrd="0" presId="urn:microsoft.com/office/officeart/2005/8/layout/orgChart1"/>
    <dgm:cxn modelId="{B49EB8FF-1E87-46DF-854B-1A17C413C640}" srcId="{8811A763-0B50-4A18-9A2A-F5B483D23291}" destId="{2F699441-0A39-4DD7-894D-2D80B47C0499}" srcOrd="1" destOrd="0" parTransId="{56F104AE-31E1-4ECF-9D82-90A61AA53E7B}" sibTransId="{61E2FE98-C504-4D89-8AA7-798FECBCC7F9}"/>
    <dgm:cxn modelId="{5E3F5AD3-2ED1-4A57-A909-04484791E70F}" type="presParOf" srcId="{2319114F-6B15-4359-BD43-F0B4E6B7F826}" destId="{00540024-BC8A-4EDF-852F-392D9219C762}" srcOrd="0" destOrd="0" presId="urn:microsoft.com/office/officeart/2005/8/layout/orgChart1"/>
    <dgm:cxn modelId="{BFF6D8F8-2BC3-44F7-96C6-15577F4AA107}" type="presParOf" srcId="{00540024-BC8A-4EDF-852F-392D9219C762}" destId="{E3A93A89-5248-4D99-8FFD-4D7FDFF78A8E}" srcOrd="0" destOrd="0" presId="urn:microsoft.com/office/officeart/2005/8/layout/orgChart1"/>
    <dgm:cxn modelId="{883DB4B5-0BE6-4D4E-B17C-C302BEEE10B0}" type="presParOf" srcId="{E3A93A89-5248-4D99-8FFD-4D7FDFF78A8E}" destId="{AE3EFD96-C9E2-4A91-AC66-7DE9E80F1571}" srcOrd="0" destOrd="0" presId="urn:microsoft.com/office/officeart/2005/8/layout/orgChart1"/>
    <dgm:cxn modelId="{B0AFDBF7-8D84-4CA4-A9BB-1031917512BC}" type="presParOf" srcId="{E3A93A89-5248-4D99-8FFD-4D7FDFF78A8E}" destId="{29B97B72-6B26-4B6B-85FE-B859E5771343}" srcOrd="1" destOrd="0" presId="urn:microsoft.com/office/officeart/2005/8/layout/orgChart1"/>
    <dgm:cxn modelId="{FC47C5BC-51FE-4B02-AD15-67B6CA0D42C6}" type="presParOf" srcId="{00540024-BC8A-4EDF-852F-392D9219C762}" destId="{24C92C76-B1ED-4987-832A-1FA4D6FDE717}" srcOrd="1" destOrd="0" presId="urn:microsoft.com/office/officeart/2005/8/layout/orgChart1"/>
    <dgm:cxn modelId="{F8F328B0-752F-42D8-AB92-B2E379034A31}" type="presParOf" srcId="{24C92C76-B1ED-4987-832A-1FA4D6FDE717}" destId="{7063939F-FB3C-4C6B-B93F-2545027BFF28}" srcOrd="0" destOrd="0" presId="urn:microsoft.com/office/officeart/2005/8/layout/orgChart1"/>
    <dgm:cxn modelId="{7F37A7C6-9DD7-4399-BAA7-7CD95CD5AFFF}" type="presParOf" srcId="{24C92C76-B1ED-4987-832A-1FA4D6FDE717}" destId="{9083926E-3FEF-4429-B5BA-97A9421B0CAA}" srcOrd="1" destOrd="0" presId="urn:microsoft.com/office/officeart/2005/8/layout/orgChart1"/>
    <dgm:cxn modelId="{63846956-767F-4375-9A82-EF979C5C69FE}" type="presParOf" srcId="{9083926E-3FEF-4429-B5BA-97A9421B0CAA}" destId="{CBFF48CE-6C8C-4349-9A91-9445351F69C2}" srcOrd="0" destOrd="0" presId="urn:microsoft.com/office/officeart/2005/8/layout/orgChart1"/>
    <dgm:cxn modelId="{E8542875-E05B-48B0-86B9-78F74D04ACA8}" type="presParOf" srcId="{CBFF48CE-6C8C-4349-9A91-9445351F69C2}" destId="{729BEA83-B50F-462B-AFA9-A68237F0F26D}" srcOrd="0" destOrd="0" presId="urn:microsoft.com/office/officeart/2005/8/layout/orgChart1"/>
    <dgm:cxn modelId="{FFA9E318-8F84-48C0-AC80-799AD4071068}" type="presParOf" srcId="{CBFF48CE-6C8C-4349-9A91-9445351F69C2}" destId="{9A61309F-38F0-4BE5-960A-66EB6E3D838A}" srcOrd="1" destOrd="0" presId="urn:microsoft.com/office/officeart/2005/8/layout/orgChart1"/>
    <dgm:cxn modelId="{DE58813E-0D24-450D-B02F-B8CC0D04B035}" type="presParOf" srcId="{9083926E-3FEF-4429-B5BA-97A9421B0CAA}" destId="{15217957-17B6-4091-A31C-FC7F50998332}" srcOrd="1" destOrd="0" presId="urn:microsoft.com/office/officeart/2005/8/layout/orgChart1"/>
    <dgm:cxn modelId="{37F554AC-55B5-41F3-B72D-89A82314E728}" type="presParOf" srcId="{15217957-17B6-4091-A31C-FC7F50998332}" destId="{CB9CE5E7-D1A8-44A5-838E-B01A22220617}" srcOrd="0" destOrd="0" presId="urn:microsoft.com/office/officeart/2005/8/layout/orgChart1"/>
    <dgm:cxn modelId="{3942C0F9-2F2A-4451-AF6F-BC9160D39C31}" type="presParOf" srcId="{15217957-17B6-4091-A31C-FC7F50998332}" destId="{B7855E1A-5959-42D4-99FC-9E2825858502}" srcOrd="1" destOrd="0" presId="urn:microsoft.com/office/officeart/2005/8/layout/orgChart1"/>
    <dgm:cxn modelId="{2ACC0973-4C21-48A2-86E8-3A74918C57C0}" type="presParOf" srcId="{B7855E1A-5959-42D4-99FC-9E2825858502}" destId="{FF69B72D-B0CA-4073-A696-9818B6AA5E4A}" srcOrd="0" destOrd="0" presId="urn:microsoft.com/office/officeart/2005/8/layout/orgChart1"/>
    <dgm:cxn modelId="{E32DED80-EEB3-42C8-B1C6-5E51AD902E91}" type="presParOf" srcId="{FF69B72D-B0CA-4073-A696-9818B6AA5E4A}" destId="{66ACC4ED-6979-4FED-A789-E6FA85336733}" srcOrd="0" destOrd="0" presId="urn:microsoft.com/office/officeart/2005/8/layout/orgChart1"/>
    <dgm:cxn modelId="{7488CE0E-3D8C-40E8-878F-4382E7DF69F2}" type="presParOf" srcId="{FF69B72D-B0CA-4073-A696-9818B6AA5E4A}" destId="{C1D5E19F-0DA9-4BBE-B265-7BA2AF439F6C}" srcOrd="1" destOrd="0" presId="urn:microsoft.com/office/officeart/2005/8/layout/orgChart1"/>
    <dgm:cxn modelId="{B408672B-6E90-44C5-BC45-C6597CCF3058}" type="presParOf" srcId="{B7855E1A-5959-42D4-99FC-9E2825858502}" destId="{5D15F20C-7DB0-495B-A0B1-81CE8FE8D910}" srcOrd="1" destOrd="0" presId="urn:microsoft.com/office/officeart/2005/8/layout/orgChart1"/>
    <dgm:cxn modelId="{A03EBDF9-9790-4003-8E06-0F6004D92FED}" type="presParOf" srcId="{B7855E1A-5959-42D4-99FC-9E2825858502}" destId="{1D828BBD-8F37-47B2-91AD-7E6322F93816}" srcOrd="2" destOrd="0" presId="urn:microsoft.com/office/officeart/2005/8/layout/orgChart1"/>
    <dgm:cxn modelId="{C6AE5A70-C07E-46CC-9941-3F4C7CAF31D0}" type="presParOf" srcId="{15217957-17B6-4091-A31C-FC7F50998332}" destId="{3652F465-BFD7-4CD7-B45D-9B26B18667D9}" srcOrd="2" destOrd="0" presId="urn:microsoft.com/office/officeart/2005/8/layout/orgChart1"/>
    <dgm:cxn modelId="{A90AAC45-81DC-4E8F-B689-DCA27990F2CE}" type="presParOf" srcId="{15217957-17B6-4091-A31C-FC7F50998332}" destId="{D2F0651C-0084-4F69-8393-FC4ED72D1C99}" srcOrd="3" destOrd="0" presId="urn:microsoft.com/office/officeart/2005/8/layout/orgChart1"/>
    <dgm:cxn modelId="{A3C923D1-56B9-4496-9F9A-FE7627DBFF76}" type="presParOf" srcId="{D2F0651C-0084-4F69-8393-FC4ED72D1C99}" destId="{E9405E1B-9E5B-4CB4-979A-7926DBE3BFD7}" srcOrd="0" destOrd="0" presId="urn:microsoft.com/office/officeart/2005/8/layout/orgChart1"/>
    <dgm:cxn modelId="{D629C212-B9AB-48C8-92E5-83E6B7249215}" type="presParOf" srcId="{E9405E1B-9E5B-4CB4-979A-7926DBE3BFD7}" destId="{CA160905-D729-4C7F-9C57-44930A3905FA}" srcOrd="0" destOrd="0" presId="urn:microsoft.com/office/officeart/2005/8/layout/orgChart1"/>
    <dgm:cxn modelId="{D45E3F14-3368-48AF-B5CE-5CCE8D3C93DF}" type="presParOf" srcId="{E9405E1B-9E5B-4CB4-979A-7926DBE3BFD7}" destId="{4BDA1D24-62B5-4CAF-93C6-55C49A9F1C0E}" srcOrd="1" destOrd="0" presId="urn:microsoft.com/office/officeart/2005/8/layout/orgChart1"/>
    <dgm:cxn modelId="{61F32182-C8C7-43CC-9E33-6C491892C473}" type="presParOf" srcId="{D2F0651C-0084-4F69-8393-FC4ED72D1C99}" destId="{37F09B54-96AC-48C3-B6E4-E31821F83A30}" srcOrd="1" destOrd="0" presId="urn:microsoft.com/office/officeart/2005/8/layout/orgChart1"/>
    <dgm:cxn modelId="{A2B8B040-E606-4E92-9CFA-C025FBE1E520}" type="presParOf" srcId="{D2F0651C-0084-4F69-8393-FC4ED72D1C99}" destId="{A272FE03-81B3-422B-9C57-A9D0E0DDC604}" srcOrd="2" destOrd="0" presId="urn:microsoft.com/office/officeart/2005/8/layout/orgChart1"/>
    <dgm:cxn modelId="{A9D2B979-46CF-433B-A066-E328C9427528}" type="presParOf" srcId="{15217957-17B6-4091-A31C-FC7F50998332}" destId="{F304E2A4-C3B9-40FC-9924-821023387DDC}" srcOrd="4" destOrd="0" presId="urn:microsoft.com/office/officeart/2005/8/layout/orgChart1"/>
    <dgm:cxn modelId="{1A4F9400-5ED2-41F8-863D-72BD5625536A}" type="presParOf" srcId="{15217957-17B6-4091-A31C-FC7F50998332}" destId="{BE8DAD6F-3AE8-4C15-ADC4-DE83EA53F8CF}" srcOrd="5" destOrd="0" presId="urn:microsoft.com/office/officeart/2005/8/layout/orgChart1"/>
    <dgm:cxn modelId="{3D80E804-194F-42C1-B26D-0915A57BDE33}" type="presParOf" srcId="{BE8DAD6F-3AE8-4C15-ADC4-DE83EA53F8CF}" destId="{942116D3-4868-4999-B012-6716ABEF55F0}" srcOrd="0" destOrd="0" presId="urn:microsoft.com/office/officeart/2005/8/layout/orgChart1"/>
    <dgm:cxn modelId="{2F14DEA6-D82C-43BF-AB0A-555ADC744A70}" type="presParOf" srcId="{942116D3-4868-4999-B012-6716ABEF55F0}" destId="{1CB3B71D-674B-4089-9396-037256DFC067}" srcOrd="0" destOrd="0" presId="urn:microsoft.com/office/officeart/2005/8/layout/orgChart1"/>
    <dgm:cxn modelId="{DBA35094-41D5-4455-8E85-2552FEFE73E2}" type="presParOf" srcId="{942116D3-4868-4999-B012-6716ABEF55F0}" destId="{EA01B0BA-24E9-42C9-A56E-C1A010DC9B8B}" srcOrd="1" destOrd="0" presId="urn:microsoft.com/office/officeart/2005/8/layout/orgChart1"/>
    <dgm:cxn modelId="{7837EB7A-D6DE-4532-9519-80DED8F3FC57}" type="presParOf" srcId="{BE8DAD6F-3AE8-4C15-ADC4-DE83EA53F8CF}" destId="{756B0B25-B09A-4E82-940A-FA4D70B99DAD}" srcOrd="1" destOrd="0" presId="urn:microsoft.com/office/officeart/2005/8/layout/orgChart1"/>
    <dgm:cxn modelId="{27116FB9-D305-4BE0-8F34-788151A993C8}" type="presParOf" srcId="{BE8DAD6F-3AE8-4C15-ADC4-DE83EA53F8CF}" destId="{29392639-F213-45F7-A636-C00106DB1C10}" srcOrd="2" destOrd="0" presId="urn:microsoft.com/office/officeart/2005/8/layout/orgChart1"/>
    <dgm:cxn modelId="{3F4D3FAB-00FD-4535-BDD9-27232E22CD83}" type="presParOf" srcId="{15217957-17B6-4091-A31C-FC7F50998332}" destId="{2311E18D-C841-4179-B4C6-19F780DEDFD5}" srcOrd="6" destOrd="0" presId="urn:microsoft.com/office/officeart/2005/8/layout/orgChart1"/>
    <dgm:cxn modelId="{221A19C9-B103-4B57-8B49-A20BFEBB3E24}" type="presParOf" srcId="{15217957-17B6-4091-A31C-FC7F50998332}" destId="{8C7DD447-58D0-4F6F-9AF7-1C3A41124AD0}" srcOrd="7" destOrd="0" presId="urn:microsoft.com/office/officeart/2005/8/layout/orgChart1"/>
    <dgm:cxn modelId="{F6B5E43C-961A-420A-B12F-BFFF99A46ECB}" type="presParOf" srcId="{8C7DD447-58D0-4F6F-9AF7-1C3A41124AD0}" destId="{E8D6868C-150E-4F1B-93EF-13593AB31D50}" srcOrd="0" destOrd="0" presId="urn:microsoft.com/office/officeart/2005/8/layout/orgChart1"/>
    <dgm:cxn modelId="{F1324AC6-8A4F-49F7-8080-654B5B3FC889}" type="presParOf" srcId="{E8D6868C-150E-4F1B-93EF-13593AB31D50}" destId="{48D7C0AA-1C52-41A4-9F37-20B44B819AAD}" srcOrd="0" destOrd="0" presId="urn:microsoft.com/office/officeart/2005/8/layout/orgChart1"/>
    <dgm:cxn modelId="{BFA6D2EC-8EF4-4196-A94A-809F9A6769E4}" type="presParOf" srcId="{E8D6868C-150E-4F1B-93EF-13593AB31D50}" destId="{1FDD0459-D2AC-4F8F-9A73-CD9D1760DEF2}" srcOrd="1" destOrd="0" presId="urn:microsoft.com/office/officeart/2005/8/layout/orgChart1"/>
    <dgm:cxn modelId="{250EB4B5-24DA-4EAD-9F82-E316CE969957}" type="presParOf" srcId="{8C7DD447-58D0-4F6F-9AF7-1C3A41124AD0}" destId="{3AD055E1-28DE-424F-8655-72051F224E01}" srcOrd="1" destOrd="0" presId="urn:microsoft.com/office/officeart/2005/8/layout/orgChart1"/>
    <dgm:cxn modelId="{7E2289A6-1BF2-468D-B0F5-A6BD63B29851}" type="presParOf" srcId="{8C7DD447-58D0-4F6F-9AF7-1C3A41124AD0}" destId="{FC52DB9D-A6FB-433F-85D2-A530FD517550}" srcOrd="2" destOrd="0" presId="urn:microsoft.com/office/officeart/2005/8/layout/orgChart1"/>
    <dgm:cxn modelId="{902ECD04-1D08-42A0-BBF2-D334026AC330}" type="presParOf" srcId="{15217957-17B6-4091-A31C-FC7F50998332}" destId="{29FC27ED-2321-43EA-949E-E170EAF22668}" srcOrd="8" destOrd="0" presId="urn:microsoft.com/office/officeart/2005/8/layout/orgChart1"/>
    <dgm:cxn modelId="{172F4BCA-F671-4B7B-B8D9-0DA7020C51D9}" type="presParOf" srcId="{15217957-17B6-4091-A31C-FC7F50998332}" destId="{A42EE816-1599-4FFF-BAAC-D4FE6E1D8ED7}" srcOrd="9" destOrd="0" presId="urn:microsoft.com/office/officeart/2005/8/layout/orgChart1"/>
    <dgm:cxn modelId="{9AF90BB5-BF0A-4300-A2C5-9F701BBBBA53}" type="presParOf" srcId="{A42EE816-1599-4FFF-BAAC-D4FE6E1D8ED7}" destId="{FCC6B7D3-D72C-4C6E-A9CC-382FB3CA54B0}" srcOrd="0" destOrd="0" presId="urn:microsoft.com/office/officeart/2005/8/layout/orgChart1"/>
    <dgm:cxn modelId="{B72D2D08-4F6F-4AD6-B3DF-069B47FC1DA2}" type="presParOf" srcId="{FCC6B7D3-D72C-4C6E-A9CC-382FB3CA54B0}" destId="{7E7B646D-044F-4DE7-BEBD-39BFE37A24CF}" srcOrd="0" destOrd="0" presId="urn:microsoft.com/office/officeart/2005/8/layout/orgChart1"/>
    <dgm:cxn modelId="{706BA11A-1C0E-4512-8DE9-DA694F278088}" type="presParOf" srcId="{FCC6B7D3-D72C-4C6E-A9CC-382FB3CA54B0}" destId="{98039A11-6DD3-4EF4-B67E-2CC5B973BC3F}" srcOrd="1" destOrd="0" presId="urn:microsoft.com/office/officeart/2005/8/layout/orgChart1"/>
    <dgm:cxn modelId="{6DB0D085-5045-45F5-A72B-DACB50361DE8}" type="presParOf" srcId="{A42EE816-1599-4FFF-BAAC-D4FE6E1D8ED7}" destId="{ED886A25-0266-4BA7-B08B-0F905425AE36}" srcOrd="1" destOrd="0" presId="urn:microsoft.com/office/officeart/2005/8/layout/orgChart1"/>
    <dgm:cxn modelId="{408B8D4F-6AE4-49F5-95D1-CF6E66FFCCBB}" type="presParOf" srcId="{A42EE816-1599-4FFF-BAAC-D4FE6E1D8ED7}" destId="{F0991800-5EF8-4B4C-A684-351254D0D778}" srcOrd="2" destOrd="0" presId="urn:microsoft.com/office/officeart/2005/8/layout/orgChart1"/>
    <dgm:cxn modelId="{C282D962-2BD5-414F-82FB-01D79C4EDA4B}" type="presParOf" srcId="{15217957-17B6-4091-A31C-FC7F50998332}" destId="{01DACD98-0E9F-4DF5-9871-DB62B742D2F6}" srcOrd="10" destOrd="0" presId="urn:microsoft.com/office/officeart/2005/8/layout/orgChart1"/>
    <dgm:cxn modelId="{D21F2933-2626-46A3-A0C0-85DC0E435613}" type="presParOf" srcId="{15217957-17B6-4091-A31C-FC7F50998332}" destId="{5FFFC82C-C1CD-417C-B39C-E6A1DB16F606}" srcOrd="11" destOrd="0" presId="urn:microsoft.com/office/officeart/2005/8/layout/orgChart1"/>
    <dgm:cxn modelId="{489C26C3-DE45-4024-B8AF-02D041B07CF9}" type="presParOf" srcId="{5FFFC82C-C1CD-417C-B39C-E6A1DB16F606}" destId="{604487BA-5246-4547-9A8D-B2FA898E35F8}" srcOrd="0" destOrd="0" presId="urn:microsoft.com/office/officeart/2005/8/layout/orgChart1"/>
    <dgm:cxn modelId="{6B86EBC6-B212-45EF-A056-D44CA3BE8681}" type="presParOf" srcId="{604487BA-5246-4547-9A8D-B2FA898E35F8}" destId="{68F56547-4C8D-4637-8DAF-643E3A025928}" srcOrd="0" destOrd="0" presId="urn:microsoft.com/office/officeart/2005/8/layout/orgChart1"/>
    <dgm:cxn modelId="{7251EBC8-DEFC-4C69-B1F3-61E5709AB61A}" type="presParOf" srcId="{604487BA-5246-4547-9A8D-B2FA898E35F8}" destId="{1F04C92D-5660-4D55-966C-F5B0495ABBA0}" srcOrd="1" destOrd="0" presId="urn:microsoft.com/office/officeart/2005/8/layout/orgChart1"/>
    <dgm:cxn modelId="{C4BAA3AA-DEC4-4D05-A8AA-B65AE084ACA8}" type="presParOf" srcId="{5FFFC82C-C1CD-417C-B39C-E6A1DB16F606}" destId="{D3BABE92-1401-4A63-A0DA-05E338D3AA3D}" srcOrd="1" destOrd="0" presId="urn:microsoft.com/office/officeart/2005/8/layout/orgChart1"/>
    <dgm:cxn modelId="{183DD710-7BD5-4797-AACE-A3CFB6A15F77}" type="presParOf" srcId="{5FFFC82C-C1CD-417C-B39C-E6A1DB16F606}" destId="{423455F8-F867-472E-AC7C-B5BCB05E5EC8}" srcOrd="2" destOrd="0" presId="urn:microsoft.com/office/officeart/2005/8/layout/orgChart1"/>
    <dgm:cxn modelId="{ACEA8326-8B47-4036-BEA8-704F4D06009D}" type="presParOf" srcId="{15217957-17B6-4091-A31C-FC7F50998332}" destId="{79FF2B1B-D85F-4421-9EB2-287F769B8681}" srcOrd="12" destOrd="0" presId="urn:microsoft.com/office/officeart/2005/8/layout/orgChart1"/>
    <dgm:cxn modelId="{DBBB0C70-9B23-43D5-9C54-847AC62505B7}" type="presParOf" srcId="{15217957-17B6-4091-A31C-FC7F50998332}" destId="{0ADCBF51-4A02-4C32-B410-19ED5FE0B238}" srcOrd="13" destOrd="0" presId="urn:microsoft.com/office/officeart/2005/8/layout/orgChart1"/>
    <dgm:cxn modelId="{67E112A9-3256-4D24-A62C-C93A3877E4EF}" type="presParOf" srcId="{0ADCBF51-4A02-4C32-B410-19ED5FE0B238}" destId="{DFA25BED-9D53-4406-8FC8-F19837C7F08D}" srcOrd="0" destOrd="0" presId="urn:microsoft.com/office/officeart/2005/8/layout/orgChart1"/>
    <dgm:cxn modelId="{1AEDBD68-DB1D-4ACC-97CA-11D4E45B483C}" type="presParOf" srcId="{DFA25BED-9D53-4406-8FC8-F19837C7F08D}" destId="{DB63630D-50A9-4AFE-BA43-6E18B4E8DF69}" srcOrd="0" destOrd="0" presId="urn:microsoft.com/office/officeart/2005/8/layout/orgChart1"/>
    <dgm:cxn modelId="{B02BB91A-72C2-4357-893B-4850376974B2}" type="presParOf" srcId="{DFA25BED-9D53-4406-8FC8-F19837C7F08D}" destId="{23254E37-4819-4BC7-83F8-7D775D37B94A}" srcOrd="1" destOrd="0" presId="urn:microsoft.com/office/officeart/2005/8/layout/orgChart1"/>
    <dgm:cxn modelId="{BB148889-8AF3-4A96-AA08-576981C57A28}" type="presParOf" srcId="{0ADCBF51-4A02-4C32-B410-19ED5FE0B238}" destId="{40CD7CAE-22C1-4C46-BF61-DD3036E84F69}" srcOrd="1" destOrd="0" presId="urn:microsoft.com/office/officeart/2005/8/layout/orgChart1"/>
    <dgm:cxn modelId="{B5E7BAF7-C80D-4E2C-85A3-F8DC017978BD}" type="presParOf" srcId="{0ADCBF51-4A02-4C32-B410-19ED5FE0B238}" destId="{8C593514-62BA-40AD-81EF-729E9462A887}" srcOrd="2" destOrd="0" presId="urn:microsoft.com/office/officeart/2005/8/layout/orgChart1"/>
    <dgm:cxn modelId="{D7E2C77B-2836-4507-A759-0A51105F8FC7}" type="presParOf" srcId="{15217957-17B6-4091-A31C-FC7F50998332}" destId="{D688531B-0BFD-4671-80D4-47842C2377BE}" srcOrd="14" destOrd="0" presId="urn:microsoft.com/office/officeart/2005/8/layout/orgChart1"/>
    <dgm:cxn modelId="{B7B832D8-95BF-4117-A7C7-4F52B4295D93}" type="presParOf" srcId="{15217957-17B6-4091-A31C-FC7F50998332}" destId="{61B62C27-8723-4700-963C-DD0EBE46173E}" srcOrd="15" destOrd="0" presId="urn:microsoft.com/office/officeart/2005/8/layout/orgChart1"/>
    <dgm:cxn modelId="{EDC91A72-C220-45B2-9CBC-A9F06CB60609}" type="presParOf" srcId="{61B62C27-8723-4700-963C-DD0EBE46173E}" destId="{8C991B84-9161-474D-80A1-DD40EBDBEED9}" srcOrd="0" destOrd="0" presId="urn:microsoft.com/office/officeart/2005/8/layout/orgChart1"/>
    <dgm:cxn modelId="{756822E3-CDE2-425C-B7B0-275FED68C3AA}" type="presParOf" srcId="{8C991B84-9161-474D-80A1-DD40EBDBEED9}" destId="{E2046C8D-8385-43DE-83CC-E86560EEED91}" srcOrd="0" destOrd="0" presId="urn:microsoft.com/office/officeart/2005/8/layout/orgChart1"/>
    <dgm:cxn modelId="{A361997B-758C-41BD-85A3-64452506F400}" type="presParOf" srcId="{8C991B84-9161-474D-80A1-DD40EBDBEED9}" destId="{D96B9F95-5281-4392-96DB-7114E1F7122C}" srcOrd="1" destOrd="0" presId="urn:microsoft.com/office/officeart/2005/8/layout/orgChart1"/>
    <dgm:cxn modelId="{2FEEEA0C-8697-484E-AC46-9D7D1D302F03}" type="presParOf" srcId="{61B62C27-8723-4700-963C-DD0EBE46173E}" destId="{5E156544-A330-4ED2-A63F-EB8C0935FB85}" srcOrd="1" destOrd="0" presId="urn:microsoft.com/office/officeart/2005/8/layout/orgChart1"/>
    <dgm:cxn modelId="{A5F0A115-3604-4CBE-84F8-0E78DD19BC4C}" type="presParOf" srcId="{5E156544-A330-4ED2-A63F-EB8C0935FB85}" destId="{1CAB7F3B-4001-4011-A142-BC1B2334B1FB}" srcOrd="0" destOrd="0" presId="urn:microsoft.com/office/officeart/2005/8/layout/orgChart1"/>
    <dgm:cxn modelId="{0ADB715F-004D-4597-B857-2F59BA0888F1}" type="presParOf" srcId="{5E156544-A330-4ED2-A63F-EB8C0935FB85}" destId="{EC91216E-6B32-4212-B638-9E8F0031A7BC}" srcOrd="1" destOrd="0" presId="urn:microsoft.com/office/officeart/2005/8/layout/orgChart1"/>
    <dgm:cxn modelId="{B420185E-6018-4C76-973B-B1FB50B28D60}" type="presParOf" srcId="{EC91216E-6B32-4212-B638-9E8F0031A7BC}" destId="{E69E3FF3-BC70-4A92-85B2-E0A71A93AAFA}" srcOrd="0" destOrd="0" presId="urn:microsoft.com/office/officeart/2005/8/layout/orgChart1"/>
    <dgm:cxn modelId="{29F43073-3AAE-4824-8733-17941C392EF9}" type="presParOf" srcId="{E69E3FF3-BC70-4A92-85B2-E0A71A93AAFA}" destId="{EACA5E67-1B79-4640-BE25-BAA6B6B4B358}" srcOrd="0" destOrd="0" presId="urn:microsoft.com/office/officeart/2005/8/layout/orgChart1"/>
    <dgm:cxn modelId="{E0936C14-C91C-44D5-9C9D-76183C94238D}" type="presParOf" srcId="{E69E3FF3-BC70-4A92-85B2-E0A71A93AAFA}" destId="{6A627AA5-82B9-4B43-B907-9404D4E15BC8}" srcOrd="1" destOrd="0" presId="urn:microsoft.com/office/officeart/2005/8/layout/orgChart1"/>
    <dgm:cxn modelId="{3D0A8E24-A8AE-4D38-9B46-AC3DD1E9FCF5}" type="presParOf" srcId="{EC91216E-6B32-4212-B638-9E8F0031A7BC}" destId="{E93C5EAB-4172-46FA-98BC-5FF34E5CE8BD}" srcOrd="1" destOrd="0" presId="urn:microsoft.com/office/officeart/2005/8/layout/orgChart1"/>
    <dgm:cxn modelId="{A144B883-DE74-4A11-A05F-7630E36EB78A}" type="presParOf" srcId="{EC91216E-6B32-4212-B638-9E8F0031A7BC}" destId="{4E817A9C-FD88-4154-B7FA-DD08BD9A0038}" srcOrd="2" destOrd="0" presId="urn:microsoft.com/office/officeart/2005/8/layout/orgChart1"/>
    <dgm:cxn modelId="{586163AE-79D4-441E-BD07-1D84686CB8AE}" type="presParOf" srcId="{5E156544-A330-4ED2-A63F-EB8C0935FB85}" destId="{C1D53C22-B073-4FDA-891E-64DDFC73F995}" srcOrd="2" destOrd="0" presId="urn:microsoft.com/office/officeart/2005/8/layout/orgChart1"/>
    <dgm:cxn modelId="{816DFF18-BE1D-4E8E-A371-06D6F7EA867F}" type="presParOf" srcId="{5E156544-A330-4ED2-A63F-EB8C0935FB85}" destId="{E9DE8FEC-3FBE-4D6E-8319-20C33E15C03B}" srcOrd="3" destOrd="0" presId="urn:microsoft.com/office/officeart/2005/8/layout/orgChart1"/>
    <dgm:cxn modelId="{9684078A-909E-49C2-8C11-B346F9160645}" type="presParOf" srcId="{E9DE8FEC-3FBE-4D6E-8319-20C33E15C03B}" destId="{81C4CD4D-E817-483C-85C8-7E4347E2ACC7}" srcOrd="0" destOrd="0" presId="urn:microsoft.com/office/officeart/2005/8/layout/orgChart1"/>
    <dgm:cxn modelId="{8135A303-95FE-4CA7-BFB3-938E9B01108A}" type="presParOf" srcId="{81C4CD4D-E817-483C-85C8-7E4347E2ACC7}" destId="{91B490C8-82CF-4C03-AEAC-987887B0EA2F}" srcOrd="0" destOrd="0" presId="urn:microsoft.com/office/officeart/2005/8/layout/orgChart1"/>
    <dgm:cxn modelId="{117BA781-A771-4AAD-9C6E-CBAD1ACD9529}" type="presParOf" srcId="{81C4CD4D-E817-483C-85C8-7E4347E2ACC7}" destId="{3554987A-AE21-4228-9E4E-09C782431FBC}" srcOrd="1" destOrd="0" presId="urn:microsoft.com/office/officeart/2005/8/layout/orgChart1"/>
    <dgm:cxn modelId="{8CFB8F71-962B-4BDC-A00A-F9F2BB026544}" type="presParOf" srcId="{E9DE8FEC-3FBE-4D6E-8319-20C33E15C03B}" destId="{BB7F93D8-B53B-42F3-88A3-20FEFB635A01}" srcOrd="1" destOrd="0" presId="urn:microsoft.com/office/officeart/2005/8/layout/orgChart1"/>
    <dgm:cxn modelId="{05470AEB-5902-4B12-9869-9009AF1FB232}" type="presParOf" srcId="{E9DE8FEC-3FBE-4D6E-8319-20C33E15C03B}" destId="{A67AC9F5-EF47-46D9-99D5-E559D90DB519}" srcOrd="2" destOrd="0" presId="urn:microsoft.com/office/officeart/2005/8/layout/orgChart1"/>
    <dgm:cxn modelId="{72BF8C2A-A3A4-426D-B858-C105DD197DB6}" type="presParOf" srcId="{5E156544-A330-4ED2-A63F-EB8C0935FB85}" destId="{3108DBD0-DEC2-43B6-9FDF-8D46BA284DFF}" srcOrd="4" destOrd="0" presId="urn:microsoft.com/office/officeart/2005/8/layout/orgChart1"/>
    <dgm:cxn modelId="{FDB8CEF1-944F-4FCD-B0F0-81620185BDB7}" type="presParOf" srcId="{5E156544-A330-4ED2-A63F-EB8C0935FB85}" destId="{86591C2D-E77B-45E9-BEF8-9B5479C909E5}" srcOrd="5" destOrd="0" presId="urn:microsoft.com/office/officeart/2005/8/layout/orgChart1"/>
    <dgm:cxn modelId="{C6467BC2-67E5-492C-9718-BE2EC4D967BE}" type="presParOf" srcId="{86591C2D-E77B-45E9-BEF8-9B5479C909E5}" destId="{77099C54-AC44-4C7A-B918-99C62A148B18}" srcOrd="0" destOrd="0" presId="urn:microsoft.com/office/officeart/2005/8/layout/orgChart1"/>
    <dgm:cxn modelId="{76C82355-9A47-453D-AC4A-515155C751F9}" type="presParOf" srcId="{77099C54-AC44-4C7A-B918-99C62A148B18}" destId="{5DCD9B9B-AFE3-4C3F-A77D-D85BBC8BA890}" srcOrd="0" destOrd="0" presId="urn:microsoft.com/office/officeart/2005/8/layout/orgChart1"/>
    <dgm:cxn modelId="{97DA8F92-802D-44BB-B3B8-649BB60DD10A}" type="presParOf" srcId="{77099C54-AC44-4C7A-B918-99C62A148B18}" destId="{4CA263E1-3DD9-44CD-9153-9799D53205C8}" srcOrd="1" destOrd="0" presId="urn:microsoft.com/office/officeart/2005/8/layout/orgChart1"/>
    <dgm:cxn modelId="{6A527591-3EBF-4AA9-8F14-F259F9B146B8}" type="presParOf" srcId="{86591C2D-E77B-45E9-BEF8-9B5479C909E5}" destId="{38C62EBD-0ED3-4C6D-9C0D-F6A887323A1D}" srcOrd="1" destOrd="0" presId="urn:microsoft.com/office/officeart/2005/8/layout/orgChart1"/>
    <dgm:cxn modelId="{57EE597A-30EA-4AE1-A4CD-5843B3E69AA0}" type="presParOf" srcId="{86591C2D-E77B-45E9-BEF8-9B5479C909E5}" destId="{42C8723F-C12F-40D5-A975-B7BE125ADF2E}" srcOrd="2" destOrd="0" presId="urn:microsoft.com/office/officeart/2005/8/layout/orgChart1"/>
    <dgm:cxn modelId="{1796D767-614A-4901-8755-3377AFCD2FF5}" type="presParOf" srcId="{5E156544-A330-4ED2-A63F-EB8C0935FB85}" destId="{56B28FD4-1238-4217-9AA4-C059064E0942}" srcOrd="6" destOrd="0" presId="urn:microsoft.com/office/officeart/2005/8/layout/orgChart1"/>
    <dgm:cxn modelId="{8C241FF0-A9EF-4B18-8ACA-10D5C37795AF}" type="presParOf" srcId="{5E156544-A330-4ED2-A63F-EB8C0935FB85}" destId="{4BD1B3EF-9092-42D3-A083-E12DE5D5F0C5}" srcOrd="7" destOrd="0" presId="urn:microsoft.com/office/officeart/2005/8/layout/orgChart1"/>
    <dgm:cxn modelId="{55A3AAC4-70D0-44D8-B64D-6FFB93943458}" type="presParOf" srcId="{4BD1B3EF-9092-42D3-A083-E12DE5D5F0C5}" destId="{5D068374-4BE0-45C0-B13F-1212F1C9E040}" srcOrd="0" destOrd="0" presId="urn:microsoft.com/office/officeart/2005/8/layout/orgChart1"/>
    <dgm:cxn modelId="{78B5B66B-2ACC-40DC-B9BC-42591DE35E94}" type="presParOf" srcId="{5D068374-4BE0-45C0-B13F-1212F1C9E040}" destId="{E511065D-8FAA-416F-A970-669C8189D126}" srcOrd="0" destOrd="0" presId="urn:microsoft.com/office/officeart/2005/8/layout/orgChart1"/>
    <dgm:cxn modelId="{421BF56A-A2F3-4D9E-B013-4CEA0F8137AA}" type="presParOf" srcId="{5D068374-4BE0-45C0-B13F-1212F1C9E040}" destId="{92641CBA-7627-495F-BD5A-D155634DC91C}" srcOrd="1" destOrd="0" presId="urn:microsoft.com/office/officeart/2005/8/layout/orgChart1"/>
    <dgm:cxn modelId="{4BFB99AC-2D4C-42C9-BD21-20766D1F731F}" type="presParOf" srcId="{4BD1B3EF-9092-42D3-A083-E12DE5D5F0C5}" destId="{22B3EF2A-DE4A-469C-980B-29B39A6DA4B3}" srcOrd="1" destOrd="0" presId="urn:microsoft.com/office/officeart/2005/8/layout/orgChart1"/>
    <dgm:cxn modelId="{5D555067-EDA7-4AF0-AFAF-F622BFEAB7EE}" type="presParOf" srcId="{4BD1B3EF-9092-42D3-A083-E12DE5D5F0C5}" destId="{EAF168F2-0FA3-477D-9C49-5A32623E1F13}" srcOrd="2" destOrd="0" presId="urn:microsoft.com/office/officeart/2005/8/layout/orgChart1"/>
    <dgm:cxn modelId="{692DE31A-8E61-46BC-9F21-2D495D99D4F2}" type="presParOf" srcId="{5E156544-A330-4ED2-A63F-EB8C0935FB85}" destId="{E8689336-0568-4FD6-A09B-4C53EA686D15}" srcOrd="8" destOrd="0" presId="urn:microsoft.com/office/officeart/2005/8/layout/orgChart1"/>
    <dgm:cxn modelId="{FC9C4985-854B-48B7-B84C-4BB7E32D34B9}" type="presParOf" srcId="{5E156544-A330-4ED2-A63F-EB8C0935FB85}" destId="{BF55E94C-93C6-4F08-9A40-74669B2B8BAB}" srcOrd="9" destOrd="0" presId="urn:microsoft.com/office/officeart/2005/8/layout/orgChart1"/>
    <dgm:cxn modelId="{C70CBE3E-0C69-425D-972C-E1123EECF22C}" type="presParOf" srcId="{BF55E94C-93C6-4F08-9A40-74669B2B8BAB}" destId="{1464EBD5-2551-4E27-B2D6-03153E8FCD69}" srcOrd="0" destOrd="0" presId="urn:microsoft.com/office/officeart/2005/8/layout/orgChart1"/>
    <dgm:cxn modelId="{8927E51E-8879-4AF6-A5AB-A571D665BFB6}" type="presParOf" srcId="{1464EBD5-2551-4E27-B2D6-03153E8FCD69}" destId="{D8360C75-BA85-4A7B-B2E2-D6801E5A799C}" srcOrd="0" destOrd="0" presId="urn:microsoft.com/office/officeart/2005/8/layout/orgChart1"/>
    <dgm:cxn modelId="{B3013061-6159-4058-9530-EAF2EF2F56BC}" type="presParOf" srcId="{1464EBD5-2551-4E27-B2D6-03153E8FCD69}" destId="{DB21E7BF-51F4-4A71-97F2-E559BBC00216}" srcOrd="1" destOrd="0" presId="urn:microsoft.com/office/officeart/2005/8/layout/orgChart1"/>
    <dgm:cxn modelId="{E4CECD37-155B-49C3-A5D7-8C24BEC8FBC6}" type="presParOf" srcId="{BF55E94C-93C6-4F08-9A40-74669B2B8BAB}" destId="{0534EA05-BEFE-4187-A7C0-99E652B6911E}" srcOrd="1" destOrd="0" presId="urn:microsoft.com/office/officeart/2005/8/layout/orgChart1"/>
    <dgm:cxn modelId="{0741B907-62B5-4E49-84D6-4D20DCD77636}" type="presParOf" srcId="{BF55E94C-93C6-4F08-9A40-74669B2B8BAB}" destId="{BF1EEE8C-A2F0-459B-84D4-9BA127093F55}" srcOrd="2" destOrd="0" presId="urn:microsoft.com/office/officeart/2005/8/layout/orgChart1"/>
    <dgm:cxn modelId="{EEB072D8-AB15-46B4-9D82-D0E2B9CEC947}" type="presParOf" srcId="{5E156544-A330-4ED2-A63F-EB8C0935FB85}" destId="{58A4F690-4AD9-41FD-8E23-45308B1CBA1F}" srcOrd="10" destOrd="0" presId="urn:microsoft.com/office/officeart/2005/8/layout/orgChart1"/>
    <dgm:cxn modelId="{02FE6E54-9B15-4C4E-A511-745A9A5A476C}" type="presParOf" srcId="{5E156544-A330-4ED2-A63F-EB8C0935FB85}" destId="{1226CEB5-88A3-4046-8865-C22B0BBC1AF2}" srcOrd="11" destOrd="0" presId="urn:microsoft.com/office/officeart/2005/8/layout/orgChart1"/>
    <dgm:cxn modelId="{F00EDB17-67DB-493A-AE9D-9394AF71124D}" type="presParOf" srcId="{1226CEB5-88A3-4046-8865-C22B0BBC1AF2}" destId="{1CC872DF-2DD0-4516-91FD-397CE38DA315}" srcOrd="0" destOrd="0" presId="urn:microsoft.com/office/officeart/2005/8/layout/orgChart1"/>
    <dgm:cxn modelId="{8C94996C-E70C-4656-9F83-9CE7E33FA2D7}" type="presParOf" srcId="{1CC872DF-2DD0-4516-91FD-397CE38DA315}" destId="{6EBA4DE3-9B83-4F0E-B69C-E0D6FDE17487}" srcOrd="0" destOrd="0" presId="urn:microsoft.com/office/officeart/2005/8/layout/orgChart1"/>
    <dgm:cxn modelId="{B57DAC7B-53E1-46FF-8E7A-F9C746F03335}" type="presParOf" srcId="{1CC872DF-2DD0-4516-91FD-397CE38DA315}" destId="{19EA5C71-D3DB-4BB1-AB33-6176E507CA43}" srcOrd="1" destOrd="0" presId="urn:microsoft.com/office/officeart/2005/8/layout/orgChart1"/>
    <dgm:cxn modelId="{3A2653C7-586C-48B5-912B-615E2679ACCB}" type="presParOf" srcId="{1226CEB5-88A3-4046-8865-C22B0BBC1AF2}" destId="{40BE6224-AE25-4A03-9C3C-F9FD7A6AF394}" srcOrd="1" destOrd="0" presId="urn:microsoft.com/office/officeart/2005/8/layout/orgChart1"/>
    <dgm:cxn modelId="{AA3C4FF2-B8A5-45DB-8003-1EFB350C6657}" type="presParOf" srcId="{1226CEB5-88A3-4046-8865-C22B0BBC1AF2}" destId="{EC075712-F182-4828-B253-C8D7F0270C7E}" srcOrd="2" destOrd="0" presId="urn:microsoft.com/office/officeart/2005/8/layout/orgChart1"/>
    <dgm:cxn modelId="{F7E9D3A8-AF58-425A-8539-8944CBFAC6CD}" type="presParOf" srcId="{61B62C27-8723-4700-963C-DD0EBE46173E}" destId="{4EFADC31-9140-4E3D-9D1B-974E49F6064C}" srcOrd="2" destOrd="0" presId="urn:microsoft.com/office/officeart/2005/8/layout/orgChart1"/>
    <dgm:cxn modelId="{6647679E-EBAB-4177-A8C7-391C338E2FD9}" type="presParOf" srcId="{15217957-17B6-4091-A31C-FC7F50998332}" destId="{11F8DADC-F6CC-4300-A835-4A71FB14474B}" srcOrd="16" destOrd="0" presId="urn:microsoft.com/office/officeart/2005/8/layout/orgChart1"/>
    <dgm:cxn modelId="{644AC0BB-74CB-4E83-9B02-F1B7A4CCB2D1}" type="presParOf" srcId="{15217957-17B6-4091-A31C-FC7F50998332}" destId="{59B53DB1-F5EC-4FF7-B26B-125DA6B23E93}" srcOrd="17" destOrd="0" presId="urn:microsoft.com/office/officeart/2005/8/layout/orgChart1"/>
    <dgm:cxn modelId="{15A843D1-46C8-4534-B7C3-F9F614F706FE}" type="presParOf" srcId="{59B53DB1-F5EC-4FF7-B26B-125DA6B23E93}" destId="{5C3F5509-71CD-455D-AA6F-4807B3FE31EA}" srcOrd="0" destOrd="0" presId="urn:microsoft.com/office/officeart/2005/8/layout/orgChart1"/>
    <dgm:cxn modelId="{42FAB0A7-7850-45F5-BA63-4E4706BE0A69}" type="presParOf" srcId="{5C3F5509-71CD-455D-AA6F-4807B3FE31EA}" destId="{52061669-8B93-4863-AAC0-653C0840F57E}" srcOrd="0" destOrd="0" presId="urn:microsoft.com/office/officeart/2005/8/layout/orgChart1"/>
    <dgm:cxn modelId="{CBCB52D6-233E-45BC-A15C-738D89394455}" type="presParOf" srcId="{5C3F5509-71CD-455D-AA6F-4807B3FE31EA}" destId="{6CD7327E-19AC-488C-85CB-2C8A2414FD4F}" srcOrd="1" destOrd="0" presId="urn:microsoft.com/office/officeart/2005/8/layout/orgChart1"/>
    <dgm:cxn modelId="{4E422886-4551-43E4-B361-31920299D23C}" type="presParOf" srcId="{59B53DB1-F5EC-4FF7-B26B-125DA6B23E93}" destId="{844FFD51-AE92-43EC-911F-12ED6620C2BF}" srcOrd="1" destOrd="0" presId="urn:microsoft.com/office/officeart/2005/8/layout/orgChart1"/>
    <dgm:cxn modelId="{D914D676-99FF-48C3-8313-E8C981CD694B}" type="presParOf" srcId="{59B53DB1-F5EC-4FF7-B26B-125DA6B23E93}" destId="{24E24BB1-DA5F-4B47-9135-3BDBF32A6DD0}" srcOrd="2" destOrd="0" presId="urn:microsoft.com/office/officeart/2005/8/layout/orgChart1"/>
    <dgm:cxn modelId="{04F414B9-8FDC-4ABF-9582-D631E682A30D}" type="presParOf" srcId="{9083926E-3FEF-4429-B5BA-97A9421B0CAA}" destId="{5AAD322E-F894-4243-8BC3-335FC8728793}" srcOrd="2" destOrd="0" presId="urn:microsoft.com/office/officeart/2005/8/layout/orgChart1"/>
    <dgm:cxn modelId="{A21B26C0-7229-4FF2-93BB-F584C8589AA3}" type="presParOf" srcId="{24C92C76-B1ED-4987-832A-1FA4D6FDE717}" destId="{357610D7-9487-4DAF-8C9E-D2FE2A6934AB}" srcOrd="2" destOrd="0" presId="urn:microsoft.com/office/officeart/2005/8/layout/orgChart1"/>
    <dgm:cxn modelId="{BE4AFD7A-DE74-4624-99D6-4E25BEC19DE2}" type="presParOf" srcId="{24C92C76-B1ED-4987-832A-1FA4D6FDE717}" destId="{2BD81E08-026B-45E9-B3A0-2CED8F4AE09B}" srcOrd="3" destOrd="0" presId="urn:microsoft.com/office/officeart/2005/8/layout/orgChart1"/>
    <dgm:cxn modelId="{2C1C419C-A30D-403D-B3FC-F0206BC47A44}" type="presParOf" srcId="{2BD81E08-026B-45E9-B3A0-2CED8F4AE09B}" destId="{6E4BD988-73EB-4BE6-B8CF-2A436CB6D531}" srcOrd="0" destOrd="0" presId="urn:microsoft.com/office/officeart/2005/8/layout/orgChart1"/>
    <dgm:cxn modelId="{88B06E10-4DD0-4580-980F-C6A720245039}" type="presParOf" srcId="{6E4BD988-73EB-4BE6-B8CF-2A436CB6D531}" destId="{40A225F8-19DB-45C3-A883-C34EA2E49599}" srcOrd="0" destOrd="0" presId="urn:microsoft.com/office/officeart/2005/8/layout/orgChart1"/>
    <dgm:cxn modelId="{595A37D8-2F9F-4F2D-B9E5-7138BB75341A}" type="presParOf" srcId="{6E4BD988-73EB-4BE6-B8CF-2A436CB6D531}" destId="{56EF9E48-C324-40E1-BA1A-19CE9D862295}" srcOrd="1" destOrd="0" presId="urn:microsoft.com/office/officeart/2005/8/layout/orgChart1"/>
    <dgm:cxn modelId="{A2587FC5-1BAA-460A-8D97-5B03CA66D2CA}" type="presParOf" srcId="{2BD81E08-026B-45E9-B3A0-2CED8F4AE09B}" destId="{4BFA24D8-DF7F-47AA-B646-257BADE2FC86}" srcOrd="1" destOrd="0" presId="urn:microsoft.com/office/officeart/2005/8/layout/orgChart1"/>
    <dgm:cxn modelId="{AEC10C96-1BA1-47A3-821F-6FE45BFBAC57}" type="presParOf" srcId="{4BFA24D8-DF7F-47AA-B646-257BADE2FC86}" destId="{F22CAD37-21E7-4A9F-8353-1EDFC6B3B0B0}" srcOrd="0" destOrd="0" presId="urn:microsoft.com/office/officeart/2005/8/layout/orgChart1"/>
    <dgm:cxn modelId="{1BD22AF2-1EC0-4330-A468-54C30298E39D}" type="presParOf" srcId="{4BFA24D8-DF7F-47AA-B646-257BADE2FC86}" destId="{567FE5FD-248C-4871-859E-C702378F757F}" srcOrd="1" destOrd="0" presId="urn:microsoft.com/office/officeart/2005/8/layout/orgChart1"/>
    <dgm:cxn modelId="{8CA6CE25-6935-4DD4-BEF0-FFCF69816C3C}" type="presParOf" srcId="{567FE5FD-248C-4871-859E-C702378F757F}" destId="{CCB4C226-9F1E-4DC7-8CC1-5D6493B54A4B}" srcOrd="0" destOrd="0" presId="urn:microsoft.com/office/officeart/2005/8/layout/orgChart1"/>
    <dgm:cxn modelId="{8DB76F44-B220-4823-9BEB-D8567EDF8C7D}" type="presParOf" srcId="{CCB4C226-9F1E-4DC7-8CC1-5D6493B54A4B}" destId="{26B62C3C-5B7A-4276-B2FC-4D5E19C0234E}" srcOrd="0" destOrd="0" presId="urn:microsoft.com/office/officeart/2005/8/layout/orgChart1"/>
    <dgm:cxn modelId="{8CEF8189-CFEB-4283-BC4B-DDA3D13789D5}" type="presParOf" srcId="{CCB4C226-9F1E-4DC7-8CC1-5D6493B54A4B}" destId="{02C89173-6C28-4A8B-9DCD-DEDA6691F4C4}" srcOrd="1" destOrd="0" presId="urn:microsoft.com/office/officeart/2005/8/layout/orgChart1"/>
    <dgm:cxn modelId="{A993A915-C3F7-4B9D-8349-8A9797237D18}" type="presParOf" srcId="{567FE5FD-248C-4871-859E-C702378F757F}" destId="{99351338-8054-4AA1-A751-0EBF797D450F}" srcOrd="1" destOrd="0" presId="urn:microsoft.com/office/officeart/2005/8/layout/orgChart1"/>
    <dgm:cxn modelId="{4CB24BA2-4DC6-4449-B99F-8967E9E08ABD}" type="presParOf" srcId="{567FE5FD-248C-4871-859E-C702378F757F}" destId="{8B6B3EDA-51FC-4611-BA9A-CC1ED1F49D03}" srcOrd="2" destOrd="0" presId="urn:microsoft.com/office/officeart/2005/8/layout/orgChart1"/>
    <dgm:cxn modelId="{D8F9A581-429F-411B-9195-2C6C1EDE130F}" type="presParOf" srcId="{4BFA24D8-DF7F-47AA-B646-257BADE2FC86}" destId="{8EE30FE4-A99F-4E11-8370-9E2F66ABD63F}" srcOrd="2" destOrd="0" presId="urn:microsoft.com/office/officeart/2005/8/layout/orgChart1"/>
    <dgm:cxn modelId="{497AF83F-80ED-429C-8819-67271E9FE2CF}" type="presParOf" srcId="{4BFA24D8-DF7F-47AA-B646-257BADE2FC86}" destId="{2480605D-75B8-4108-804B-70E944F56C46}" srcOrd="3" destOrd="0" presId="urn:microsoft.com/office/officeart/2005/8/layout/orgChart1"/>
    <dgm:cxn modelId="{47EAC1AE-7312-4067-93DA-B0C62E84F722}" type="presParOf" srcId="{2480605D-75B8-4108-804B-70E944F56C46}" destId="{0028366D-0CE9-40DC-A396-CDF72FA0BD8E}" srcOrd="0" destOrd="0" presId="urn:microsoft.com/office/officeart/2005/8/layout/orgChart1"/>
    <dgm:cxn modelId="{85DA1813-27D6-4BB9-A1C0-001205CC5937}" type="presParOf" srcId="{0028366D-0CE9-40DC-A396-CDF72FA0BD8E}" destId="{E1DD35FC-FFDD-468F-A735-A9949495C55E}" srcOrd="0" destOrd="0" presId="urn:microsoft.com/office/officeart/2005/8/layout/orgChart1"/>
    <dgm:cxn modelId="{09BF0E69-0ADC-4BC1-B861-A8598A5A93E7}" type="presParOf" srcId="{0028366D-0CE9-40DC-A396-CDF72FA0BD8E}" destId="{5CDC86BF-D239-4596-890B-3DE11FA1D427}" srcOrd="1" destOrd="0" presId="urn:microsoft.com/office/officeart/2005/8/layout/orgChart1"/>
    <dgm:cxn modelId="{FA854700-C0F9-4501-89C5-EFC776C06618}" type="presParOf" srcId="{2480605D-75B8-4108-804B-70E944F56C46}" destId="{4A5AD89F-A0C9-4C77-AC08-9E847E5B41FA}" srcOrd="1" destOrd="0" presId="urn:microsoft.com/office/officeart/2005/8/layout/orgChart1"/>
    <dgm:cxn modelId="{1ADAC843-194B-4A43-9F3B-9C3E9EC921A3}" type="presParOf" srcId="{2480605D-75B8-4108-804B-70E944F56C46}" destId="{21DD131B-97CB-4FB7-BC17-91818E5D438E}" srcOrd="2" destOrd="0" presId="urn:microsoft.com/office/officeart/2005/8/layout/orgChart1"/>
    <dgm:cxn modelId="{47FDE3AE-97D7-40F9-B0F5-8CE4DF0ED7A8}" type="presParOf" srcId="{4BFA24D8-DF7F-47AA-B646-257BADE2FC86}" destId="{596C39AF-41ED-4EC7-9A43-F098750CFB4A}" srcOrd="4" destOrd="0" presId="urn:microsoft.com/office/officeart/2005/8/layout/orgChart1"/>
    <dgm:cxn modelId="{61A591CD-D239-4EA8-BAE5-0802CF3ADACF}" type="presParOf" srcId="{4BFA24D8-DF7F-47AA-B646-257BADE2FC86}" destId="{1211B2F4-96CC-44D6-85ED-214652E77550}" srcOrd="5" destOrd="0" presId="urn:microsoft.com/office/officeart/2005/8/layout/orgChart1"/>
    <dgm:cxn modelId="{38CF3581-114B-4CDD-9F14-C52D2E31E5BB}" type="presParOf" srcId="{1211B2F4-96CC-44D6-85ED-214652E77550}" destId="{FD29B6D6-7215-47DF-8AD7-CF67BF5EB12F}" srcOrd="0" destOrd="0" presId="urn:microsoft.com/office/officeart/2005/8/layout/orgChart1"/>
    <dgm:cxn modelId="{14110549-965C-4DE4-B8ED-A92585D64DAB}" type="presParOf" srcId="{FD29B6D6-7215-47DF-8AD7-CF67BF5EB12F}" destId="{F040847F-4650-4139-A1C1-EC922543CFB7}" srcOrd="0" destOrd="0" presId="urn:microsoft.com/office/officeart/2005/8/layout/orgChart1"/>
    <dgm:cxn modelId="{52182A6B-A42B-4F44-A156-5FD7329D75B3}" type="presParOf" srcId="{FD29B6D6-7215-47DF-8AD7-CF67BF5EB12F}" destId="{6CB2D540-EFC2-4F38-B05E-E5EEA81F1F8A}" srcOrd="1" destOrd="0" presId="urn:microsoft.com/office/officeart/2005/8/layout/orgChart1"/>
    <dgm:cxn modelId="{C7C6B07A-BCD7-40AC-A551-3D1413F6D06F}" type="presParOf" srcId="{1211B2F4-96CC-44D6-85ED-214652E77550}" destId="{12524E59-8C0A-432E-91F5-EE0E3655210C}" srcOrd="1" destOrd="0" presId="urn:microsoft.com/office/officeart/2005/8/layout/orgChart1"/>
    <dgm:cxn modelId="{69DC65FA-6CAE-4860-AAD2-9B5EB9166919}" type="presParOf" srcId="{1211B2F4-96CC-44D6-85ED-214652E77550}" destId="{24BA47C4-023A-4D42-8097-CFFFC96D25F8}" srcOrd="2" destOrd="0" presId="urn:microsoft.com/office/officeart/2005/8/layout/orgChart1"/>
    <dgm:cxn modelId="{0C3C3772-03F0-4C24-9F1D-015B6445D14E}" type="presParOf" srcId="{4BFA24D8-DF7F-47AA-B646-257BADE2FC86}" destId="{02C420A4-3BD8-473C-BB30-73A4F83753D5}" srcOrd="6" destOrd="0" presId="urn:microsoft.com/office/officeart/2005/8/layout/orgChart1"/>
    <dgm:cxn modelId="{BF6B6122-B637-440B-A775-603F9EA4072B}" type="presParOf" srcId="{4BFA24D8-DF7F-47AA-B646-257BADE2FC86}" destId="{C1FA38A0-324D-417E-A9B6-81EC49B07152}" srcOrd="7" destOrd="0" presId="urn:microsoft.com/office/officeart/2005/8/layout/orgChart1"/>
    <dgm:cxn modelId="{0BCEE934-7183-43BE-AF1A-6FE2B20C2B87}" type="presParOf" srcId="{C1FA38A0-324D-417E-A9B6-81EC49B07152}" destId="{1A8AA14C-DFE4-461B-B018-5CA1FC63A906}" srcOrd="0" destOrd="0" presId="urn:microsoft.com/office/officeart/2005/8/layout/orgChart1"/>
    <dgm:cxn modelId="{6F450B55-6C3F-4574-92AB-A368A1FE7B7B}" type="presParOf" srcId="{1A8AA14C-DFE4-461B-B018-5CA1FC63A906}" destId="{EAC4493A-927F-4244-AB1A-84147229400F}" srcOrd="0" destOrd="0" presId="urn:microsoft.com/office/officeart/2005/8/layout/orgChart1"/>
    <dgm:cxn modelId="{F37D9EBC-A0C3-44DF-85B5-56CBADAFDF60}" type="presParOf" srcId="{1A8AA14C-DFE4-461B-B018-5CA1FC63A906}" destId="{703CD1F4-52DA-4A74-882A-4C68D6177617}" srcOrd="1" destOrd="0" presId="urn:microsoft.com/office/officeart/2005/8/layout/orgChart1"/>
    <dgm:cxn modelId="{CC053E06-BB43-4EA7-A0ED-9C5B625C5B5F}" type="presParOf" srcId="{C1FA38A0-324D-417E-A9B6-81EC49B07152}" destId="{0EC4A8D1-E1EC-418D-93F1-E468F6C08AB8}" srcOrd="1" destOrd="0" presId="urn:microsoft.com/office/officeart/2005/8/layout/orgChart1"/>
    <dgm:cxn modelId="{E85CB777-CEF4-450D-A467-F9B4E6FBF0A6}" type="presParOf" srcId="{C1FA38A0-324D-417E-A9B6-81EC49B07152}" destId="{7BC7A4D7-6641-4632-9B77-795D1E06D06D}" srcOrd="2" destOrd="0" presId="urn:microsoft.com/office/officeart/2005/8/layout/orgChart1"/>
    <dgm:cxn modelId="{4F29A3C3-A9B6-4B26-940C-4AF568388C90}" type="presParOf" srcId="{4BFA24D8-DF7F-47AA-B646-257BADE2FC86}" destId="{7205C91E-0026-42F7-A11C-184C048865D9}" srcOrd="8" destOrd="0" presId="urn:microsoft.com/office/officeart/2005/8/layout/orgChart1"/>
    <dgm:cxn modelId="{095D3DBA-2D7C-43E9-A049-05BEBC7F7C49}" type="presParOf" srcId="{4BFA24D8-DF7F-47AA-B646-257BADE2FC86}" destId="{C845265A-66FC-4762-8A1B-24CA499926B6}" srcOrd="9" destOrd="0" presId="urn:microsoft.com/office/officeart/2005/8/layout/orgChart1"/>
    <dgm:cxn modelId="{82B5D657-2701-4A57-9563-17BCF377EE85}" type="presParOf" srcId="{C845265A-66FC-4762-8A1B-24CA499926B6}" destId="{E5A2A40C-E7CE-4825-83AD-6DADFD666BDC}" srcOrd="0" destOrd="0" presId="urn:microsoft.com/office/officeart/2005/8/layout/orgChart1"/>
    <dgm:cxn modelId="{76F26B36-CE02-41B6-82E8-329FB50686E3}" type="presParOf" srcId="{E5A2A40C-E7CE-4825-83AD-6DADFD666BDC}" destId="{B9907523-E0F8-4DA2-A019-50009E06AF69}" srcOrd="0" destOrd="0" presId="urn:microsoft.com/office/officeart/2005/8/layout/orgChart1"/>
    <dgm:cxn modelId="{4B6DA7AC-8056-40A5-B7DD-0A97D2C3A01C}" type="presParOf" srcId="{E5A2A40C-E7CE-4825-83AD-6DADFD666BDC}" destId="{A799AAE4-2598-4EB4-835E-B2CBAF661012}" srcOrd="1" destOrd="0" presId="urn:microsoft.com/office/officeart/2005/8/layout/orgChart1"/>
    <dgm:cxn modelId="{D00F6EC4-DC50-4718-B099-F1D6AC57F617}" type="presParOf" srcId="{C845265A-66FC-4762-8A1B-24CA499926B6}" destId="{DF58E9D1-10A8-4E3C-9405-6962E78239AD}" srcOrd="1" destOrd="0" presId="urn:microsoft.com/office/officeart/2005/8/layout/orgChart1"/>
    <dgm:cxn modelId="{01ABBD29-FE3D-433C-803C-C6FF8ABA7651}" type="presParOf" srcId="{C845265A-66FC-4762-8A1B-24CA499926B6}" destId="{FC11C988-9C02-4359-9D2F-581BC43E2D21}" srcOrd="2" destOrd="0" presId="urn:microsoft.com/office/officeart/2005/8/layout/orgChart1"/>
    <dgm:cxn modelId="{C30600DE-A2BC-4694-9C96-2562C1E5CD70}" type="presParOf" srcId="{4BFA24D8-DF7F-47AA-B646-257BADE2FC86}" destId="{9C629E5A-9051-4E9E-9F23-46D39ACFCF57}" srcOrd="10" destOrd="0" presId="urn:microsoft.com/office/officeart/2005/8/layout/orgChart1"/>
    <dgm:cxn modelId="{3B04AF16-2BBA-4F39-ADFB-E20EA8639861}" type="presParOf" srcId="{4BFA24D8-DF7F-47AA-B646-257BADE2FC86}" destId="{6450BA05-6A93-4D5B-96BF-12A1F1BE5549}" srcOrd="11" destOrd="0" presId="urn:microsoft.com/office/officeart/2005/8/layout/orgChart1"/>
    <dgm:cxn modelId="{6395A25E-D4CF-4C5A-9111-E269304C92B4}" type="presParOf" srcId="{6450BA05-6A93-4D5B-96BF-12A1F1BE5549}" destId="{C5346020-1A06-44DD-A934-E1038D829DB3}" srcOrd="0" destOrd="0" presId="urn:microsoft.com/office/officeart/2005/8/layout/orgChart1"/>
    <dgm:cxn modelId="{405E2B70-7839-4637-8984-7F35ADCC4369}" type="presParOf" srcId="{C5346020-1A06-44DD-A934-E1038D829DB3}" destId="{F75B3D81-A599-4659-92B7-43586E23D66C}" srcOrd="0" destOrd="0" presId="urn:microsoft.com/office/officeart/2005/8/layout/orgChart1"/>
    <dgm:cxn modelId="{6A109A2A-A331-472C-B824-4003799EBAF9}" type="presParOf" srcId="{C5346020-1A06-44DD-A934-E1038D829DB3}" destId="{3B08D7DA-8C3A-4EEF-B996-FA2F8758F86E}" srcOrd="1" destOrd="0" presId="urn:microsoft.com/office/officeart/2005/8/layout/orgChart1"/>
    <dgm:cxn modelId="{79CEEDA5-1381-40B7-BC03-E7EF2F0A7777}" type="presParOf" srcId="{6450BA05-6A93-4D5B-96BF-12A1F1BE5549}" destId="{87BAEDE2-F305-4D24-B186-CDB295380AB4}" srcOrd="1" destOrd="0" presId="urn:microsoft.com/office/officeart/2005/8/layout/orgChart1"/>
    <dgm:cxn modelId="{DF993EFF-59DC-4778-AEEB-D29ED6FD6399}" type="presParOf" srcId="{87BAEDE2-F305-4D24-B186-CDB295380AB4}" destId="{33BFDE12-B8D9-4580-AC1B-85A969D644D1}" srcOrd="0" destOrd="0" presId="urn:microsoft.com/office/officeart/2005/8/layout/orgChart1"/>
    <dgm:cxn modelId="{99371BAE-1360-49FE-A9A9-8B35A6E9B6D7}" type="presParOf" srcId="{87BAEDE2-F305-4D24-B186-CDB295380AB4}" destId="{017ECD2A-F335-4C82-A303-23CE34073C6D}" srcOrd="1" destOrd="0" presId="urn:microsoft.com/office/officeart/2005/8/layout/orgChart1"/>
    <dgm:cxn modelId="{7215B490-4A14-4F2E-B4BD-C7FD91AFA022}" type="presParOf" srcId="{017ECD2A-F335-4C82-A303-23CE34073C6D}" destId="{DF7773B6-D90D-4112-AE22-B0D8929927B5}" srcOrd="0" destOrd="0" presId="urn:microsoft.com/office/officeart/2005/8/layout/orgChart1"/>
    <dgm:cxn modelId="{1B29832F-9810-49EC-9F55-5BEAB96BF94D}" type="presParOf" srcId="{DF7773B6-D90D-4112-AE22-B0D8929927B5}" destId="{160A8D1F-521B-42B8-B515-5ED79C50CE0F}" srcOrd="0" destOrd="0" presId="urn:microsoft.com/office/officeart/2005/8/layout/orgChart1"/>
    <dgm:cxn modelId="{76361B56-1BCE-4B78-A755-52D1F0F308F5}" type="presParOf" srcId="{DF7773B6-D90D-4112-AE22-B0D8929927B5}" destId="{47D82737-78FF-4DA1-84AA-53EE00FC1C0F}" srcOrd="1" destOrd="0" presId="urn:microsoft.com/office/officeart/2005/8/layout/orgChart1"/>
    <dgm:cxn modelId="{7A17BEEF-D0FC-43DD-A727-56B595329C41}" type="presParOf" srcId="{017ECD2A-F335-4C82-A303-23CE34073C6D}" destId="{5911C408-988E-4278-A748-10A904218A37}" srcOrd="1" destOrd="0" presId="urn:microsoft.com/office/officeart/2005/8/layout/orgChart1"/>
    <dgm:cxn modelId="{79D5AD29-7269-4AA9-B6D5-ACB708E2BE5D}" type="presParOf" srcId="{017ECD2A-F335-4C82-A303-23CE34073C6D}" destId="{2177EA0C-541F-4733-9997-8E94CDF126FE}" srcOrd="2" destOrd="0" presId="urn:microsoft.com/office/officeart/2005/8/layout/orgChart1"/>
    <dgm:cxn modelId="{551BD257-2AFF-493F-9B81-D638C3376149}" type="presParOf" srcId="{87BAEDE2-F305-4D24-B186-CDB295380AB4}" destId="{7516F4CB-C39B-4409-89DA-C7D3EEB1093B}" srcOrd="2" destOrd="0" presId="urn:microsoft.com/office/officeart/2005/8/layout/orgChart1"/>
    <dgm:cxn modelId="{7F116BAD-0F8E-4A85-B3DF-82CC5D491DFB}" type="presParOf" srcId="{87BAEDE2-F305-4D24-B186-CDB295380AB4}" destId="{CF0C8B44-5C95-446C-9F71-324103B186E3}" srcOrd="3" destOrd="0" presId="urn:microsoft.com/office/officeart/2005/8/layout/orgChart1"/>
    <dgm:cxn modelId="{5681072E-257D-4BFC-8F8C-C9BE0F0702CE}" type="presParOf" srcId="{CF0C8B44-5C95-446C-9F71-324103B186E3}" destId="{CE26F9CE-8DC3-47FF-93F1-E6F558883825}" srcOrd="0" destOrd="0" presId="urn:microsoft.com/office/officeart/2005/8/layout/orgChart1"/>
    <dgm:cxn modelId="{861DF638-D51F-42C7-9528-B9009E7DF2F3}" type="presParOf" srcId="{CE26F9CE-8DC3-47FF-93F1-E6F558883825}" destId="{1B566704-8FA2-4B28-BFF5-F27DABEB7AB7}" srcOrd="0" destOrd="0" presId="urn:microsoft.com/office/officeart/2005/8/layout/orgChart1"/>
    <dgm:cxn modelId="{9C906CC5-5031-4524-9AAB-4197B04EA883}" type="presParOf" srcId="{CE26F9CE-8DC3-47FF-93F1-E6F558883825}" destId="{A6385D58-E90A-42B1-99DA-E7742472168C}" srcOrd="1" destOrd="0" presId="urn:microsoft.com/office/officeart/2005/8/layout/orgChart1"/>
    <dgm:cxn modelId="{D3C34D9C-945E-4D9F-9F11-3DEBD9DA3B4E}" type="presParOf" srcId="{CF0C8B44-5C95-446C-9F71-324103B186E3}" destId="{0A0FB9A6-907E-4BFB-B97D-159D32ABFE9F}" srcOrd="1" destOrd="0" presId="urn:microsoft.com/office/officeart/2005/8/layout/orgChart1"/>
    <dgm:cxn modelId="{AAD27082-91E3-482D-AB94-5B4D3DE35592}" type="presParOf" srcId="{CF0C8B44-5C95-446C-9F71-324103B186E3}" destId="{0DF6E577-963A-4299-BC35-040773057931}" srcOrd="2" destOrd="0" presId="urn:microsoft.com/office/officeart/2005/8/layout/orgChart1"/>
    <dgm:cxn modelId="{DA7C1C6F-BFA1-49AA-A6C2-7783DFAF4445}" type="presParOf" srcId="{87BAEDE2-F305-4D24-B186-CDB295380AB4}" destId="{3F8293F0-AE2A-4D8F-BADA-DC33F1BD3A84}" srcOrd="4" destOrd="0" presId="urn:microsoft.com/office/officeart/2005/8/layout/orgChart1"/>
    <dgm:cxn modelId="{EB88B795-66BD-454A-85F9-C04160847DD9}" type="presParOf" srcId="{87BAEDE2-F305-4D24-B186-CDB295380AB4}" destId="{D597D695-5D93-48F5-A2A5-A1AD11D68769}" srcOrd="5" destOrd="0" presId="urn:microsoft.com/office/officeart/2005/8/layout/orgChart1"/>
    <dgm:cxn modelId="{3263D56D-8CE7-464F-81FA-354C88B77A62}" type="presParOf" srcId="{D597D695-5D93-48F5-A2A5-A1AD11D68769}" destId="{2F0D068C-D888-4324-ABC1-2B505053BE6E}" srcOrd="0" destOrd="0" presId="urn:microsoft.com/office/officeart/2005/8/layout/orgChart1"/>
    <dgm:cxn modelId="{34D7BE1F-83A2-4EBA-BB20-D0AA422D8BE4}" type="presParOf" srcId="{2F0D068C-D888-4324-ABC1-2B505053BE6E}" destId="{6A9BF007-C5A5-4374-9537-5B14264317DE}" srcOrd="0" destOrd="0" presId="urn:microsoft.com/office/officeart/2005/8/layout/orgChart1"/>
    <dgm:cxn modelId="{14B6119F-3083-45CA-846A-8C47812DDBC9}" type="presParOf" srcId="{2F0D068C-D888-4324-ABC1-2B505053BE6E}" destId="{969FCAC1-E799-4937-9BEC-53E929578AC1}" srcOrd="1" destOrd="0" presId="urn:microsoft.com/office/officeart/2005/8/layout/orgChart1"/>
    <dgm:cxn modelId="{B846F423-B449-4210-929F-8AFB2CA6B479}" type="presParOf" srcId="{D597D695-5D93-48F5-A2A5-A1AD11D68769}" destId="{BCF81D11-3690-4348-802B-97CB86EAF413}" srcOrd="1" destOrd="0" presId="urn:microsoft.com/office/officeart/2005/8/layout/orgChart1"/>
    <dgm:cxn modelId="{A8917E09-DA0C-4B28-A6A2-B901C34518F5}" type="presParOf" srcId="{D597D695-5D93-48F5-A2A5-A1AD11D68769}" destId="{7BD1374A-5E86-4051-84F9-BF2844C0FB70}" srcOrd="2" destOrd="0" presId="urn:microsoft.com/office/officeart/2005/8/layout/orgChart1"/>
    <dgm:cxn modelId="{F575C52D-E17F-4FE6-A860-F66AB2A0CC47}" type="presParOf" srcId="{6450BA05-6A93-4D5B-96BF-12A1F1BE5549}" destId="{67FCDAA2-DCBD-4A6D-91CC-75FBC65329D7}" srcOrd="2" destOrd="0" presId="urn:microsoft.com/office/officeart/2005/8/layout/orgChart1"/>
    <dgm:cxn modelId="{9BCA3D60-85A6-4E8B-A915-D9F2F96FF525}" type="presParOf" srcId="{2BD81E08-026B-45E9-B3A0-2CED8F4AE09B}" destId="{A78F67F6-9725-41CF-8EB7-F2F29E95356A}" srcOrd="2" destOrd="0" presId="urn:microsoft.com/office/officeart/2005/8/layout/orgChart1"/>
    <dgm:cxn modelId="{23588B5E-4291-497E-86FA-982C8AF12EDF}" type="presParOf" srcId="{24C92C76-B1ED-4987-832A-1FA4D6FDE717}" destId="{AE72603A-8CAF-4A90-AA12-5844830751CB}" srcOrd="4" destOrd="0" presId="urn:microsoft.com/office/officeart/2005/8/layout/orgChart1"/>
    <dgm:cxn modelId="{A4DC60ED-F60A-4700-8CBC-ABB680587E64}" type="presParOf" srcId="{24C92C76-B1ED-4987-832A-1FA4D6FDE717}" destId="{9C63222D-BF4E-4F9B-B57B-B82732DF1867}" srcOrd="5" destOrd="0" presId="urn:microsoft.com/office/officeart/2005/8/layout/orgChart1"/>
    <dgm:cxn modelId="{817A6A28-0F97-4B43-8DF4-E1E4AD2B1945}" type="presParOf" srcId="{9C63222D-BF4E-4F9B-B57B-B82732DF1867}" destId="{47D7B25C-655D-43DC-AF79-0880A293CEC9}" srcOrd="0" destOrd="0" presId="urn:microsoft.com/office/officeart/2005/8/layout/orgChart1"/>
    <dgm:cxn modelId="{FB39FA8B-9BDC-4631-B11B-1DD554D6CD16}" type="presParOf" srcId="{47D7B25C-655D-43DC-AF79-0880A293CEC9}" destId="{12A34B41-F69E-440B-92AD-D0FF03DCB97A}" srcOrd="0" destOrd="0" presId="urn:microsoft.com/office/officeart/2005/8/layout/orgChart1"/>
    <dgm:cxn modelId="{93481ABE-39B9-4AF9-A2E5-879C4E21A59A}" type="presParOf" srcId="{47D7B25C-655D-43DC-AF79-0880A293CEC9}" destId="{AAACE697-8D6E-49DF-BF92-F20069ABC05A}" srcOrd="1" destOrd="0" presId="urn:microsoft.com/office/officeart/2005/8/layout/orgChart1"/>
    <dgm:cxn modelId="{02A74844-6397-4615-9F6B-F5F90375A1B2}" type="presParOf" srcId="{9C63222D-BF4E-4F9B-B57B-B82732DF1867}" destId="{3857B40C-F5B0-4B0A-8865-128F5E5FF13F}" srcOrd="1" destOrd="0" presId="urn:microsoft.com/office/officeart/2005/8/layout/orgChart1"/>
    <dgm:cxn modelId="{2E8F988A-6FB0-4A46-84E8-DB25FFD3C98C}" type="presParOf" srcId="{3857B40C-F5B0-4B0A-8865-128F5E5FF13F}" destId="{EB3C459A-FFA1-4222-AE1E-71C62F995209}" srcOrd="0" destOrd="0" presId="urn:microsoft.com/office/officeart/2005/8/layout/orgChart1"/>
    <dgm:cxn modelId="{387CC595-37BD-41F1-B364-BC66D2E1C545}" type="presParOf" srcId="{3857B40C-F5B0-4B0A-8865-128F5E5FF13F}" destId="{AB4801BC-B96A-41A7-A81F-9A1EDACD11F0}" srcOrd="1" destOrd="0" presId="urn:microsoft.com/office/officeart/2005/8/layout/orgChart1"/>
    <dgm:cxn modelId="{69C0756F-E170-427F-92CE-4F4E417C6CFD}" type="presParOf" srcId="{AB4801BC-B96A-41A7-A81F-9A1EDACD11F0}" destId="{EB87F8DD-A00A-4F88-898C-B9B870D87967}" srcOrd="0" destOrd="0" presId="urn:microsoft.com/office/officeart/2005/8/layout/orgChart1"/>
    <dgm:cxn modelId="{FCDA5822-6DB6-4352-AE62-D7EC79BEBC99}" type="presParOf" srcId="{EB87F8DD-A00A-4F88-898C-B9B870D87967}" destId="{4AB781DC-5C2C-4DFE-942A-46CA8F4C25CB}" srcOrd="0" destOrd="0" presId="urn:microsoft.com/office/officeart/2005/8/layout/orgChart1"/>
    <dgm:cxn modelId="{B2B0F460-8F1A-4972-9D75-AD1105F6F4DF}" type="presParOf" srcId="{EB87F8DD-A00A-4F88-898C-B9B870D87967}" destId="{7DFB05A5-C0DE-4E96-92CF-FA9FC7FEBBBD}" srcOrd="1" destOrd="0" presId="urn:microsoft.com/office/officeart/2005/8/layout/orgChart1"/>
    <dgm:cxn modelId="{7ED07882-40C2-4CCA-A463-FA4D858E3AE1}" type="presParOf" srcId="{AB4801BC-B96A-41A7-A81F-9A1EDACD11F0}" destId="{96FB1F81-7514-4078-B24E-01F752E80FB0}" srcOrd="1" destOrd="0" presId="urn:microsoft.com/office/officeart/2005/8/layout/orgChart1"/>
    <dgm:cxn modelId="{712E20D3-CCFB-4FD4-9F3F-75016F136847}" type="presParOf" srcId="{AB4801BC-B96A-41A7-A81F-9A1EDACD11F0}" destId="{7DD17A5D-31C3-4950-AC22-332D5CA29E68}" srcOrd="2" destOrd="0" presId="urn:microsoft.com/office/officeart/2005/8/layout/orgChart1"/>
    <dgm:cxn modelId="{62AAF0BE-E39A-4D69-BE37-C30B92454542}" type="presParOf" srcId="{3857B40C-F5B0-4B0A-8865-128F5E5FF13F}" destId="{D18C3E60-927B-4768-9C6E-B0659433EB77}" srcOrd="2" destOrd="0" presId="urn:microsoft.com/office/officeart/2005/8/layout/orgChart1"/>
    <dgm:cxn modelId="{9A7E4728-518D-4B82-96C9-DAECBF0801C2}" type="presParOf" srcId="{3857B40C-F5B0-4B0A-8865-128F5E5FF13F}" destId="{BED5C86F-8306-4FCC-AA26-4D74201B704D}" srcOrd="3" destOrd="0" presId="urn:microsoft.com/office/officeart/2005/8/layout/orgChart1"/>
    <dgm:cxn modelId="{22F81889-9EE0-4160-8024-25579189E2F8}" type="presParOf" srcId="{BED5C86F-8306-4FCC-AA26-4D74201B704D}" destId="{FE4418DF-5DA7-4B02-B45F-A551CC7AF107}" srcOrd="0" destOrd="0" presId="urn:microsoft.com/office/officeart/2005/8/layout/orgChart1"/>
    <dgm:cxn modelId="{F940F7DD-03E0-4CA0-9128-29E31799B542}" type="presParOf" srcId="{FE4418DF-5DA7-4B02-B45F-A551CC7AF107}" destId="{C0028B8D-2A14-42C6-8B4A-A8BCBDDA2A61}" srcOrd="0" destOrd="0" presId="urn:microsoft.com/office/officeart/2005/8/layout/orgChart1"/>
    <dgm:cxn modelId="{0599A70C-5A0D-4895-8491-ED043884A920}" type="presParOf" srcId="{FE4418DF-5DA7-4B02-B45F-A551CC7AF107}" destId="{E91830F3-CBF9-4EA7-91FD-26F30C14F694}" srcOrd="1" destOrd="0" presId="urn:microsoft.com/office/officeart/2005/8/layout/orgChart1"/>
    <dgm:cxn modelId="{A3792347-EDED-4AB6-B214-B40F02CF9EC2}" type="presParOf" srcId="{BED5C86F-8306-4FCC-AA26-4D74201B704D}" destId="{40820DAE-E833-4DB2-8680-67E502E27AD8}" srcOrd="1" destOrd="0" presId="urn:microsoft.com/office/officeart/2005/8/layout/orgChart1"/>
    <dgm:cxn modelId="{20501E98-D5A0-4269-83AC-BA6B95F689A8}" type="presParOf" srcId="{BED5C86F-8306-4FCC-AA26-4D74201B704D}" destId="{343FAADD-A0EF-4F20-B6C2-79BA4A133E7E}" srcOrd="2" destOrd="0" presId="urn:microsoft.com/office/officeart/2005/8/layout/orgChart1"/>
    <dgm:cxn modelId="{CE6E0B80-E0B4-4513-804F-6FE890AEB768}" type="presParOf" srcId="{3857B40C-F5B0-4B0A-8865-128F5E5FF13F}" destId="{6FFF486C-25A9-401A-991E-C1FA4CCDF1BC}" srcOrd="4" destOrd="0" presId="urn:microsoft.com/office/officeart/2005/8/layout/orgChart1"/>
    <dgm:cxn modelId="{504E004F-7187-4CFF-B007-A677D5E97E1F}" type="presParOf" srcId="{3857B40C-F5B0-4B0A-8865-128F5E5FF13F}" destId="{1EC6BE9F-53CF-4BCD-9A0B-99BA698F19C8}" srcOrd="5" destOrd="0" presId="urn:microsoft.com/office/officeart/2005/8/layout/orgChart1"/>
    <dgm:cxn modelId="{B4339A84-8C6C-48BF-874F-B32C56BE9C2F}" type="presParOf" srcId="{1EC6BE9F-53CF-4BCD-9A0B-99BA698F19C8}" destId="{75C003FD-2B28-4CFF-A1DC-9C86F819D3AF}" srcOrd="0" destOrd="0" presId="urn:microsoft.com/office/officeart/2005/8/layout/orgChart1"/>
    <dgm:cxn modelId="{B39696D6-1A8B-4472-9DDA-7C21A6D1292A}" type="presParOf" srcId="{75C003FD-2B28-4CFF-A1DC-9C86F819D3AF}" destId="{94A0CE04-3EF7-4F4C-8CB0-261741158367}" srcOrd="0" destOrd="0" presId="urn:microsoft.com/office/officeart/2005/8/layout/orgChart1"/>
    <dgm:cxn modelId="{EBD530DE-A482-47CE-B7CB-17B7DB2D4359}" type="presParOf" srcId="{75C003FD-2B28-4CFF-A1DC-9C86F819D3AF}" destId="{39AA9359-4FAC-46F7-8B2C-D2DA3DBBB48E}" srcOrd="1" destOrd="0" presId="urn:microsoft.com/office/officeart/2005/8/layout/orgChart1"/>
    <dgm:cxn modelId="{9909FC40-DE87-4C96-A146-D98A608DEA69}" type="presParOf" srcId="{1EC6BE9F-53CF-4BCD-9A0B-99BA698F19C8}" destId="{BEB8E42B-D7B2-41D5-A1D1-0AF4B3E36B2C}" srcOrd="1" destOrd="0" presId="urn:microsoft.com/office/officeart/2005/8/layout/orgChart1"/>
    <dgm:cxn modelId="{022AA211-CA59-48B5-B43D-7E2F37E0AAD7}" type="presParOf" srcId="{1EC6BE9F-53CF-4BCD-9A0B-99BA698F19C8}" destId="{DDA747B3-D38F-4825-975E-A21929497428}" srcOrd="2" destOrd="0" presId="urn:microsoft.com/office/officeart/2005/8/layout/orgChart1"/>
    <dgm:cxn modelId="{972BE0C4-66D0-4648-A65E-789E6CCF8AD1}" type="presParOf" srcId="{3857B40C-F5B0-4B0A-8865-128F5E5FF13F}" destId="{D0B280CC-8060-4FB7-9E32-02973241E809}" srcOrd="6" destOrd="0" presId="urn:microsoft.com/office/officeart/2005/8/layout/orgChart1"/>
    <dgm:cxn modelId="{E0CC2051-F59E-45AA-9670-CC4A6B10F53E}" type="presParOf" srcId="{3857B40C-F5B0-4B0A-8865-128F5E5FF13F}" destId="{74F62441-60B1-42EF-A650-53826C737107}" srcOrd="7" destOrd="0" presId="urn:microsoft.com/office/officeart/2005/8/layout/orgChart1"/>
    <dgm:cxn modelId="{7D96A7B0-92B9-4F00-89AE-B6910DD63C7F}" type="presParOf" srcId="{74F62441-60B1-42EF-A650-53826C737107}" destId="{1B2FE25F-F238-4802-94AD-AD328CFCBEE2}" srcOrd="0" destOrd="0" presId="urn:microsoft.com/office/officeart/2005/8/layout/orgChart1"/>
    <dgm:cxn modelId="{4F8AC99A-9AF2-47CD-AC51-E9D437EA3EAF}" type="presParOf" srcId="{1B2FE25F-F238-4802-94AD-AD328CFCBEE2}" destId="{C8A47420-E03E-4634-A3E8-03EA5F8FF8AE}" srcOrd="0" destOrd="0" presId="urn:microsoft.com/office/officeart/2005/8/layout/orgChart1"/>
    <dgm:cxn modelId="{B26DC8FF-01AD-478C-8286-9AACF2F6EADF}" type="presParOf" srcId="{1B2FE25F-F238-4802-94AD-AD328CFCBEE2}" destId="{D0AC30C3-107A-47E7-A3F8-0D895F7D1324}" srcOrd="1" destOrd="0" presId="urn:microsoft.com/office/officeart/2005/8/layout/orgChart1"/>
    <dgm:cxn modelId="{40782187-36F9-436D-AE23-88624B677C7F}" type="presParOf" srcId="{74F62441-60B1-42EF-A650-53826C737107}" destId="{BA22E4E2-E5F5-480F-ADC6-AC2E3C4CA67F}" srcOrd="1" destOrd="0" presId="urn:microsoft.com/office/officeart/2005/8/layout/orgChart1"/>
    <dgm:cxn modelId="{C511794C-25D8-4484-ABD1-419CF9C0FD30}" type="presParOf" srcId="{74F62441-60B1-42EF-A650-53826C737107}" destId="{81AAF020-8E47-437F-8AB5-36ECA1D134CE}" srcOrd="2" destOrd="0" presId="urn:microsoft.com/office/officeart/2005/8/layout/orgChart1"/>
    <dgm:cxn modelId="{AB1B181E-DE78-45D5-9B3E-EDF61E3C58FC}" type="presParOf" srcId="{3857B40C-F5B0-4B0A-8865-128F5E5FF13F}" destId="{DEE14A72-8C46-4832-A675-F2E2CE33DD77}" srcOrd="8" destOrd="0" presId="urn:microsoft.com/office/officeart/2005/8/layout/orgChart1"/>
    <dgm:cxn modelId="{D5614ADC-320E-4FF3-884B-EE710D8080D1}" type="presParOf" srcId="{3857B40C-F5B0-4B0A-8865-128F5E5FF13F}" destId="{31EEF027-71D2-495B-8F86-C0B24A02996E}" srcOrd="9" destOrd="0" presId="urn:microsoft.com/office/officeart/2005/8/layout/orgChart1"/>
    <dgm:cxn modelId="{BBD31777-5C61-4CCC-901D-6981C1512656}" type="presParOf" srcId="{31EEF027-71D2-495B-8F86-C0B24A02996E}" destId="{7D821878-0A5C-4ADE-867E-BEC0CFDF1921}" srcOrd="0" destOrd="0" presId="urn:microsoft.com/office/officeart/2005/8/layout/orgChart1"/>
    <dgm:cxn modelId="{A4397AE2-7BF5-4913-9516-4E3504C8FF45}" type="presParOf" srcId="{7D821878-0A5C-4ADE-867E-BEC0CFDF1921}" destId="{92251872-C11D-459F-ACC9-F2ECFDE9A949}" srcOrd="0" destOrd="0" presId="urn:microsoft.com/office/officeart/2005/8/layout/orgChart1"/>
    <dgm:cxn modelId="{B0C91F41-69AA-4E25-991E-A2E5B33CC7E6}" type="presParOf" srcId="{7D821878-0A5C-4ADE-867E-BEC0CFDF1921}" destId="{149D308E-9127-498F-8131-6F7147FDC3A1}" srcOrd="1" destOrd="0" presId="urn:microsoft.com/office/officeart/2005/8/layout/orgChart1"/>
    <dgm:cxn modelId="{A73A683C-53CA-401C-91E9-EAE37CC5CBF6}" type="presParOf" srcId="{31EEF027-71D2-495B-8F86-C0B24A02996E}" destId="{EFB02EEE-BB45-4A33-8844-2E8070A7DF3E}" srcOrd="1" destOrd="0" presId="urn:microsoft.com/office/officeart/2005/8/layout/orgChart1"/>
    <dgm:cxn modelId="{923F7C9E-1F07-4676-9C33-53C768EE7D32}" type="presParOf" srcId="{31EEF027-71D2-495B-8F86-C0B24A02996E}" destId="{78054395-0423-4DD0-A43B-13BEF523C309}" srcOrd="2" destOrd="0" presId="urn:microsoft.com/office/officeart/2005/8/layout/orgChart1"/>
    <dgm:cxn modelId="{A13BA24D-0BE9-47B8-84B5-FBEDB416CA66}" type="presParOf" srcId="{9C63222D-BF4E-4F9B-B57B-B82732DF1867}" destId="{AD0AED06-389C-4A8E-9340-4A9D33221C1D}" srcOrd="2" destOrd="0" presId="urn:microsoft.com/office/officeart/2005/8/layout/orgChart1"/>
    <dgm:cxn modelId="{2DC4B4A1-4F7B-44BF-A07B-B8511ECE070B}" type="presParOf" srcId="{24C92C76-B1ED-4987-832A-1FA4D6FDE717}" destId="{D9AD6C15-7D12-4B2E-84C5-0DA22F21EE54}" srcOrd="6" destOrd="0" presId="urn:microsoft.com/office/officeart/2005/8/layout/orgChart1"/>
    <dgm:cxn modelId="{C4B48B02-3AB3-44F2-A66A-AA8DBC4AF299}" type="presParOf" srcId="{24C92C76-B1ED-4987-832A-1FA4D6FDE717}" destId="{6236E116-00CA-4509-9DC8-DAAAFA2B5507}" srcOrd="7" destOrd="0" presId="urn:microsoft.com/office/officeart/2005/8/layout/orgChart1"/>
    <dgm:cxn modelId="{7CFCFD66-7368-4945-A5A9-F84131756E65}" type="presParOf" srcId="{6236E116-00CA-4509-9DC8-DAAAFA2B5507}" destId="{987505C9-1BDD-4E3C-A37A-C48ABFDE674B}" srcOrd="0" destOrd="0" presId="urn:microsoft.com/office/officeart/2005/8/layout/orgChart1"/>
    <dgm:cxn modelId="{D178A2D2-1D23-43A8-8649-464A514E4DA1}" type="presParOf" srcId="{987505C9-1BDD-4E3C-A37A-C48ABFDE674B}" destId="{56B3EA10-51C6-4EDA-AA9F-ADC45E1B5F5B}" srcOrd="0" destOrd="0" presId="urn:microsoft.com/office/officeart/2005/8/layout/orgChart1"/>
    <dgm:cxn modelId="{ECEABAAD-E06F-41F7-AF86-3EA109C6F8B9}" type="presParOf" srcId="{987505C9-1BDD-4E3C-A37A-C48ABFDE674B}" destId="{08D36FAB-F370-4D72-92D5-D2C34F1C93B8}" srcOrd="1" destOrd="0" presId="urn:microsoft.com/office/officeart/2005/8/layout/orgChart1"/>
    <dgm:cxn modelId="{54249818-016A-4087-9B8A-6679F3D78909}" type="presParOf" srcId="{6236E116-00CA-4509-9DC8-DAAAFA2B5507}" destId="{43CDB93A-4C6F-4F27-8DB1-409B78893167}" srcOrd="1" destOrd="0" presId="urn:microsoft.com/office/officeart/2005/8/layout/orgChart1"/>
    <dgm:cxn modelId="{C49115D3-EEEB-4EAB-9D04-0363F01A0BA3}" type="presParOf" srcId="{43CDB93A-4C6F-4F27-8DB1-409B78893167}" destId="{B2BC7CAE-26D7-49DD-AE13-CF7E677F498E}" srcOrd="0" destOrd="0" presId="urn:microsoft.com/office/officeart/2005/8/layout/orgChart1"/>
    <dgm:cxn modelId="{4A65E4D7-A923-45AB-AFD3-CF077C2F9540}" type="presParOf" srcId="{43CDB93A-4C6F-4F27-8DB1-409B78893167}" destId="{AAE73F1D-BF43-4C30-A3B2-4E8D8A608D3D}" srcOrd="1" destOrd="0" presId="urn:microsoft.com/office/officeart/2005/8/layout/orgChart1"/>
    <dgm:cxn modelId="{819E1FC6-A1A7-48FF-9830-5128B467B9C2}" type="presParOf" srcId="{AAE73F1D-BF43-4C30-A3B2-4E8D8A608D3D}" destId="{249B370D-A980-4C56-BBE2-C70AC7BB92D5}" srcOrd="0" destOrd="0" presId="urn:microsoft.com/office/officeart/2005/8/layout/orgChart1"/>
    <dgm:cxn modelId="{51DB1807-62D8-4DDB-B2DB-9C707764C81D}" type="presParOf" srcId="{249B370D-A980-4C56-BBE2-C70AC7BB92D5}" destId="{2F40327A-8475-4682-BD9C-907D80F913CC}" srcOrd="0" destOrd="0" presId="urn:microsoft.com/office/officeart/2005/8/layout/orgChart1"/>
    <dgm:cxn modelId="{4CAF7AEB-F3FC-452D-B0CD-EA37938CF551}" type="presParOf" srcId="{249B370D-A980-4C56-BBE2-C70AC7BB92D5}" destId="{FDB7EED7-1CE7-4595-A8F3-0B22E12E1C75}" srcOrd="1" destOrd="0" presId="urn:microsoft.com/office/officeart/2005/8/layout/orgChart1"/>
    <dgm:cxn modelId="{4B722916-CEA7-49E0-B37F-1AAAE2ACF69A}" type="presParOf" srcId="{AAE73F1D-BF43-4C30-A3B2-4E8D8A608D3D}" destId="{44DD8E70-26DB-4EF4-8CEE-7397AC977665}" srcOrd="1" destOrd="0" presId="urn:microsoft.com/office/officeart/2005/8/layout/orgChart1"/>
    <dgm:cxn modelId="{E42532F0-EDE7-4B33-8FA9-CF92BF8FFF07}" type="presParOf" srcId="{AAE73F1D-BF43-4C30-A3B2-4E8D8A608D3D}" destId="{71411224-26ED-46F4-BA33-D20F5506DD58}" srcOrd="2" destOrd="0" presId="urn:microsoft.com/office/officeart/2005/8/layout/orgChart1"/>
    <dgm:cxn modelId="{BBEFBFE5-9AF1-47A4-BDFD-13F8B034FDD0}" type="presParOf" srcId="{6236E116-00CA-4509-9DC8-DAAAFA2B5507}" destId="{22A36577-3210-42D2-B667-17DA43C3AF02}" srcOrd="2" destOrd="0" presId="urn:microsoft.com/office/officeart/2005/8/layout/orgChart1"/>
    <dgm:cxn modelId="{F4B23B97-35B8-4834-B96F-5D88FD200E39}" type="presParOf" srcId="{24C92C76-B1ED-4987-832A-1FA4D6FDE717}" destId="{28701039-3FA1-4C19-91FE-DA39469345F0}" srcOrd="8" destOrd="0" presId="urn:microsoft.com/office/officeart/2005/8/layout/orgChart1"/>
    <dgm:cxn modelId="{2FF93FED-0476-4C97-9456-4933308A9F4A}" type="presParOf" srcId="{24C92C76-B1ED-4987-832A-1FA4D6FDE717}" destId="{FB23C4CE-E9F9-4236-A774-37CC97432912}" srcOrd="9" destOrd="0" presId="urn:microsoft.com/office/officeart/2005/8/layout/orgChart1"/>
    <dgm:cxn modelId="{F3531A51-D7EA-404A-B680-0AB0B1D1E832}" type="presParOf" srcId="{FB23C4CE-E9F9-4236-A774-37CC97432912}" destId="{3AF4EF28-BED3-44F0-A9D2-4056D79D8B45}" srcOrd="0" destOrd="0" presId="urn:microsoft.com/office/officeart/2005/8/layout/orgChart1"/>
    <dgm:cxn modelId="{D1A2FFD6-4DE6-4456-9E81-726767CB983B}" type="presParOf" srcId="{3AF4EF28-BED3-44F0-A9D2-4056D79D8B45}" destId="{A6B62BEE-858D-4893-9394-6F7747E7B002}" srcOrd="0" destOrd="0" presId="urn:microsoft.com/office/officeart/2005/8/layout/orgChart1"/>
    <dgm:cxn modelId="{B3A78C1C-D9AF-4CEE-B109-EF2C79E6F0A7}" type="presParOf" srcId="{3AF4EF28-BED3-44F0-A9D2-4056D79D8B45}" destId="{E8B1F71C-446B-4D87-BD4B-B3A81EDDEB2F}" srcOrd="1" destOrd="0" presId="urn:microsoft.com/office/officeart/2005/8/layout/orgChart1"/>
    <dgm:cxn modelId="{73A33682-CFC0-4A19-A776-EF96CEA3DB39}" type="presParOf" srcId="{FB23C4CE-E9F9-4236-A774-37CC97432912}" destId="{DCBC0EBF-9EB8-4C95-8A8F-7AC376C6AE9F}" srcOrd="1" destOrd="0" presId="urn:microsoft.com/office/officeart/2005/8/layout/orgChart1"/>
    <dgm:cxn modelId="{746A7098-C209-4C78-BE9D-BD6D771C5319}" type="presParOf" srcId="{DCBC0EBF-9EB8-4C95-8A8F-7AC376C6AE9F}" destId="{556FCE2F-264D-4CBE-ADE0-EC4CA8E78C7F}" srcOrd="0" destOrd="0" presId="urn:microsoft.com/office/officeart/2005/8/layout/orgChart1"/>
    <dgm:cxn modelId="{EBD9C4DD-7BC4-46D6-9F9D-47D0865CD572}" type="presParOf" srcId="{DCBC0EBF-9EB8-4C95-8A8F-7AC376C6AE9F}" destId="{AAE4167C-971A-4B25-A6D8-9A584F459427}" srcOrd="1" destOrd="0" presId="urn:microsoft.com/office/officeart/2005/8/layout/orgChart1"/>
    <dgm:cxn modelId="{B389E71D-5583-4D84-A9D0-5B6B99AAFE58}" type="presParOf" srcId="{AAE4167C-971A-4B25-A6D8-9A584F459427}" destId="{D1FF52F6-0567-4A29-8A84-A837E21AD315}" srcOrd="0" destOrd="0" presId="urn:microsoft.com/office/officeart/2005/8/layout/orgChart1"/>
    <dgm:cxn modelId="{C9342E70-9631-474B-82C5-B1D52A9A9EEC}" type="presParOf" srcId="{D1FF52F6-0567-4A29-8A84-A837E21AD315}" destId="{3D472472-71F2-4110-96E9-2FD9B8F39C66}" srcOrd="0" destOrd="0" presId="urn:microsoft.com/office/officeart/2005/8/layout/orgChart1"/>
    <dgm:cxn modelId="{AB21B029-E740-4FBC-8B6E-272E2AD149E4}" type="presParOf" srcId="{D1FF52F6-0567-4A29-8A84-A837E21AD315}" destId="{9D5C3332-8B1D-4C30-9519-EE5BC656EEE9}" srcOrd="1" destOrd="0" presId="urn:microsoft.com/office/officeart/2005/8/layout/orgChart1"/>
    <dgm:cxn modelId="{A98F7608-8F7B-42F8-AD5E-6B163A71A52C}" type="presParOf" srcId="{AAE4167C-971A-4B25-A6D8-9A584F459427}" destId="{975500B2-E3FB-4BBA-A4F0-F68ED04CE6A3}" srcOrd="1" destOrd="0" presId="urn:microsoft.com/office/officeart/2005/8/layout/orgChart1"/>
    <dgm:cxn modelId="{4F8D825A-068F-4F6E-A62B-53862BAB3DD6}" type="presParOf" srcId="{AAE4167C-971A-4B25-A6D8-9A584F459427}" destId="{B1C10AE2-5C94-4D2A-A9D0-A01851E8AFA2}" srcOrd="2" destOrd="0" presId="urn:microsoft.com/office/officeart/2005/8/layout/orgChart1"/>
    <dgm:cxn modelId="{7EE68B3C-3825-4BC5-A5FA-57CF7BBFBA56}" type="presParOf" srcId="{DCBC0EBF-9EB8-4C95-8A8F-7AC376C6AE9F}" destId="{0D2AD970-95A1-4618-814E-CBA5017F76E9}" srcOrd="2" destOrd="0" presId="urn:microsoft.com/office/officeart/2005/8/layout/orgChart1"/>
    <dgm:cxn modelId="{25BC65F4-7441-45B6-BD89-0CBA4942A66F}" type="presParOf" srcId="{DCBC0EBF-9EB8-4C95-8A8F-7AC376C6AE9F}" destId="{8954D119-6C4B-427B-8B11-65EF2C0781BE}" srcOrd="3" destOrd="0" presId="urn:microsoft.com/office/officeart/2005/8/layout/orgChart1"/>
    <dgm:cxn modelId="{DB444FAF-818A-4AFA-A416-07E99C0BAAF2}" type="presParOf" srcId="{8954D119-6C4B-427B-8B11-65EF2C0781BE}" destId="{E80D17D1-D052-474C-87BD-92DD84C93E37}" srcOrd="0" destOrd="0" presId="urn:microsoft.com/office/officeart/2005/8/layout/orgChart1"/>
    <dgm:cxn modelId="{BEF8DD0F-7F02-4A6A-A5BC-E81490F613A1}" type="presParOf" srcId="{E80D17D1-D052-474C-87BD-92DD84C93E37}" destId="{E99643AE-0BC4-489C-8C89-F16A3FE78C4F}" srcOrd="0" destOrd="0" presId="urn:microsoft.com/office/officeart/2005/8/layout/orgChart1"/>
    <dgm:cxn modelId="{004DF9FB-D335-4518-9C7E-139B380ECDF4}" type="presParOf" srcId="{E80D17D1-D052-474C-87BD-92DD84C93E37}" destId="{A378BA6E-89E1-4449-9FA1-31C3410CC2FB}" srcOrd="1" destOrd="0" presId="urn:microsoft.com/office/officeart/2005/8/layout/orgChart1"/>
    <dgm:cxn modelId="{B23269A3-91AD-42DC-9371-FF20458224E5}" type="presParOf" srcId="{8954D119-6C4B-427B-8B11-65EF2C0781BE}" destId="{96104C25-DC96-4A15-848B-9307C1097D22}" srcOrd="1" destOrd="0" presId="urn:microsoft.com/office/officeart/2005/8/layout/orgChart1"/>
    <dgm:cxn modelId="{72CBB991-2049-402F-9EA9-DEB7D89B8085}" type="presParOf" srcId="{8954D119-6C4B-427B-8B11-65EF2C0781BE}" destId="{786DAF2C-CD9D-4372-8653-D63B606F66D7}" srcOrd="2" destOrd="0" presId="urn:microsoft.com/office/officeart/2005/8/layout/orgChart1"/>
    <dgm:cxn modelId="{B4686B48-241C-4D84-8620-D69B04C86813}" type="presParOf" srcId="{DCBC0EBF-9EB8-4C95-8A8F-7AC376C6AE9F}" destId="{0766DA5E-23EC-4A9B-8C1F-DF02FD03C44A}" srcOrd="4" destOrd="0" presId="urn:microsoft.com/office/officeart/2005/8/layout/orgChart1"/>
    <dgm:cxn modelId="{6C2956BB-5783-42F9-98B8-6FC1BC4A9D07}" type="presParOf" srcId="{DCBC0EBF-9EB8-4C95-8A8F-7AC376C6AE9F}" destId="{D0C2DAFA-3E41-4A0E-B655-DFBDABE8ACD7}" srcOrd="5" destOrd="0" presId="urn:microsoft.com/office/officeart/2005/8/layout/orgChart1"/>
    <dgm:cxn modelId="{62D31B51-1A15-497D-A5D3-0D7C18EC21C9}" type="presParOf" srcId="{D0C2DAFA-3E41-4A0E-B655-DFBDABE8ACD7}" destId="{739B640D-65F7-423F-918A-B74FE69741AA}" srcOrd="0" destOrd="0" presId="urn:microsoft.com/office/officeart/2005/8/layout/orgChart1"/>
    <dgm:cxn modelId="{59BA4257-A78D-45CC-9865-D899BFBF5D79}" type="presParOf" srcId="{739B640D-65F7-423F-918A-B74FE69741AA}" destId="{5CD9235B-F59E-481F-9886-A12927E0443C}" srcOrd="0" destOrd="0" presId="urn:microsoft.com/office/officeart/2005/8/layout/orgChart1"/>
    <dgm:cxn modelId="{3B4E914F-D70D-469D-8EC1-2FD275120E52}" type="presParOf" srcId="{739B640D-65F7-423F-918A-B74FE69741AA}" destId="{91C05B78-AA5B-4B2C-A70C-30CBCDA42C54}" srcOrd="1" destOrd="0" presId="urn:microsoft.com/office/officeart/2005/8/layout/orgChart1"/>
    <dgm:cxn modelId="{9A13FE94-D389-4A35-A9C5-D06EE6664C9C}" type="presParOf" srcId="{D0C2DAFA-3E41-4A0E-B655-DFBDABE8ACD7}" destId="{23234B3C-0E20-4B96-A4B6-00EB17C154FD}" srcOrd="1" destOrd="0" presId="urn:microsoft.com/office/officeart/2005/8/layout/orgChart1"/>
    <dgm:cxn modelId="{6838CCD0-5773-4E12-A149-AFA20D81976A}" type="presParOf" srcId="{D0C2DAFA-3E41-4A0E-B655-DFBDABE8ACD7}" destId="{B458AD0E-B920-4569-BC84-FFF17D78DE04}" srcOrd="2" destOrd="0" presId="urn:microsoft.com/office/officeart/2005/8/layout/orgChart1"/>
    <dgm:cxn modelId="{58E6329A-02DF-40D2-8377-755D3B48DFEC}" type="presParOf" srcId="{DCBC0EBF-9EB8-4C95-8A8F-7AC376C6AE9F}" destId="{00F8ABD9-A6EF-4D2F-B3EC-6400EB0247FF}" srcOrd="6" destOrd="0" presId="urn:microsoft.com/office/officeart/2005/8/layout/orgChart1"/>
    <dgm:cxn modelId="{BC22ED8E-6E12-407E-8E5D-3FD3FC87F2CF}" type="presParOf" srcId="{DCBC0EBF-9EB8-4C95-8A8F-7AC376C6AE9F}" destId="{FAFF3680-4726-494F-A3DA-2A1F1B79FB97}" srcOrd="7" destOrd="0" presId="urn:microsoft.com/office/officeart/2005/8/layout/orgChart1"/>
    <dgm:cxn modelId="{4150613D-FB60-47E3-936E-E7CA25FA6A1D}" type="presParOf" srcId="{FAFF3680-4726-494F-A3DA-2A1F1B79FB97}" destId="{FFC5E5B7-394A-4300-809C-45A9C6E837EC}" srcOrd="0" destOrd="0" presId="urn:microsoft.com/office/officeart/2005/8/layout/orgChart1"/>
    <dgm:cxn modelId="{F3CF9A55-7A17-4263-A8A9-ED6D77BA52EE}" type="presParOf" srcId="{FFC5E5B7-394A-4300-809C-45A9C6E837EC}" destId="{77BD7BC9-9040-4292-AA6B-F5E3E86CC925}" srcOrd="0" destOrd="0" presId="urn:microsoft.com/office/officeart/2005/8/layout/orgChart1"/>
    <dgm:cxn modelId="{70DD647B-74E5-41B5-AB8B-268B8B385CEC}" type="presParOf" srcId="{FFC5E5B7-394A-4300-809C-45A9C6E837EC}" destId="{31FF50FC-6FB1-4955-A76B-419C513A2083}" srcOrd="1" destOrd="0" presId="urn:microsoft.com/office/officeart/2005/8/layout/orgChart1"/>
    <dgm:cxn modelId="{CA388449-DCBA-47DC-84B3-E25C0EF4DF48}" type="presParOf" srcId="{FAFF3680-4726-494F-A3DA-2A1F1B79FB97}" destId="{ADEAD159-6078-475E-95FB-650168BDA2F0}" srcOrd="1" destOrd="0" presId="urn:microsoft.com/office/officeart/2005/8/layout/orgChart1"/>
    <dgm:cxn modelId="{736EF243-2B45-421E-9FAC-AB0B24E07552}" type="presParOf" srcId="{FAFF3680-4726-494F-A3DA-2A1F1B79FB97}" destId="{034555E2-01AE-412C-99B6-B46670CC2919}" srcOrd="2" destOrd="0" presId="urn:microsoft.com/office/officeart/2005/8/layout/orgChart1"/>
    <dgm:cxn modelId="{8D615BB2-0C11-4C92-912A-E8E4A8706735}" type="presParOf" srcId="{DCBC0EBF-9EB8-4C95-8A8F-7AC376C6AE9F}" destId="{BC764AD3-326E-4C53-9F29-6C4370CE73AF}" srcOrd="8" destOrd="0" presId="urn:microsoft.com/office/officeart/2005/8/layout/orgChart1"/>
    <dgm:cxn modelId="{A7C7328F-338D-4A31-8EB4-23B9B4A72656}" type="presParOf" srcId="{DCBC0EBF-9EB8-4C95-8A8F-7AC376C6AE9F}" destId="{13F570D6-F12C-4040-BE82-94B66EFD7E0B}" srcOrd="9" destOrd="0" presId="urn:microsoft.com/office/officeart/2005/8/layout/orgChart1"/>
    <dgm:cxn modelId="{F95E2383-760D-4722-A62F-8410A7AD4D5C}" type="presParOf" srcId="{13F570D6-F12C-4040-BE82-94B66EFD7E0B}" destId="{FEC3F300-1227-4A0F-82E5-BBE0D52D21A9}" srcOrd="0" destOrd="0" presId="urn:microsoft.com/office/officeart/2005/8/layout/orgChart1"/>
    <dgm:cxn modelId="{437A406A-7C8D-4004-975F-B18D9994AFF6}" type="presParOf" srcId="{FEC3F300-1227-4A0F-82E5-BBE0D52D21A9}" destId="{D956B900-8E5A-45CA-9978-980784890B56}" srcOrd="0" destOrd="0" presId="urn:microsoft.com/office/officeart/2005/8/layout/orgChart1"/>
    <dgm:cxn modelId="{A8EA27B2-13A8-48D7-A075-1905270559E5}" type="presParOf" srcId="{FEC3F300-1227-4A0F-82E5-BBE0D52D21A9}" destId="{CD96A4FE-2566-4392-AC61-19C5F635B9C8}" srcOrd="1" destOrd="0" presId="urn:microsoft.com/office/officeart/2005/8/layout/orgChart1"/>
    <dgm:cxn modelId="{9FCC72C9-13A1-4A5A-8955-4F364D88A769}" type="presParOf" srcId="{13F570D6-F12C-4040-BE82-94B66EFD7E0B}" destId="{23B97552-21FB-45AE-B034-E04163D387FA}" srcOrd="1" destOrd="0" presId="urn:microsoft.com/office/officeart/2005/8/layout/orgChart1"/>
    <dgm:cxn modelId="{8C92019B-2AF1-4A67-9A9A-8193728CB336}" type="presParOf" srcId="{13F570D6-F12C-4040-BE82-94B66EFD7E0B}" destId="{3F846BF9-C156-4A1E-9F1B-D348105B6389}" srcOrd="2" destOrd="0" presId="urn:microsoft.com/office/officeart/2005/8/layout/orgChart1"/>
    <dgm:cxn modelId="{5F92A5F7-A764-406C-87D5-872245A5B82C}" type="presParOf" srcId="{FB23C4CE-E9F9-4236-A774-37CC97432912}" destId="{51614BD9-A06F-4C32-85EE-773503624B41}" srcOrd="2" destOrd="0" presId="urn:microsoft.com/office/officeart/2005/8/layout/orgChart1"/>
    <dgm:cxn modelId="{3084C84B-BE46-47E2-8657-6C205E4561C7}" type="presParOf" srcId="{00540024-BC8A-4EDF-852F-392D9219C762}" destId="{54BE7FB9-A1FC-4FEE-9121-BFBE392B73AD}" srcOrd="2" destOrd="0" presId="urn:microsoft.com/office/officeart/2005/8/layout/orgChart1"/>
    <dgm:cxn modelId="{6DA3C393-147D-4012-896D-4AFDD020D2A4}" type="presParOf" srcId="{2319114F-6B15-4359-BD43-F0B4E6B7F826}" destId="{ADB8C80C-AED6-4C70-9F00-761E33DBB48D}" srcOrd="1" destOrd="0" presId="urn:microsoft.com/office/officeart/2005/8/layout/orgChart1"/>
    <dgm:cxn modelId="{1FC14A49-A190-4ADB-9F06-D74B6CB1F391}" type="presParOf" srcId="{ADB8C80C-AED6-4C70-9F00-761E33DBB48D}" destId="{55E2ACB5-7FC2-473D-BC11-F09F9E48D6CB}" srcOrd="0" destOrd="0" presId="urn:microsoft.com/office/officeart/2005/8/layout/orgChart1"/>
    <dgm:cxn modelId="{BE6DC63F-1902-4F7C-B431-F0462AFFE1BF}" type="presParOf" srcId="{55E2ACB5-7FC2-473D-BC11-F09F9E48D6CB}" destId="{6D080FAB-E0EC-471D-8E34-5C2163DCD4D7}" srcOrd="0" destOrd="0" presId="urn:microsoft.com/office/officeart/2005/8/layout/orgChart1"/>
    <dgm:cxn modelId="{7DE9AAB7-9A58-4CDF-BA8A-8B0CFDA5AA92}" type="presParOf" srcId="{55E2ACB5-7FC2-473D-BC11-F09F9E48D6CB}" destId="{DBF967E9-7561-416B-8BE0-6A76B1845E12}" srcOrd="1" destOrd="0" presId="urn:microsoft.com/office/officeart/2005/8/layout/orgChart1"/>
    <dgm:cxn modelId="{729E8873-B6B6-40F0-BAF7-E785BEA74F84}" type="presParOf" srcId="{ADB8C80C-AED6-4C70-9F00-761E33DBB48D}" destId="{27DA1551-26C0-4CE5-888B-286AAFD7B173}" srcOrd="1" destOrd="0" presId="urn:microsoft.com/office/officeart/2005/8/layout/orgChart1"/>
    <dgm:cxn modelId="{6AD4BC87-8C22-4A3D-9712-D6B641E8703B}" type="presParOf" srcId="{ADB8C80C-AED6-4C70-9F00-761E33DBB48D}" destId="{D767EEB0-B895-46CC-8AA4-E5AF9DE25F44}" srcOrd="2" destOrd="0" presId="urn:microsoft.com/office/officeart/2005/8/layout/orgChart1"/>
    <dgm:cxn modelId="{BAA929AC-99EB-4AED-8004-1852F6D82E76}" type="presParOf" srcId="{2319114F-6B15-4359-BD43-F0B4E6B7F826}" destId="{DE9988CE-720C-4BCC-AAB5-8CA2E54EC29A}" srcOrd="2" destOrd="0" presId="urn:microsoft.com/office/officeart/2005/8/layout/orgChart1"/>
    <dgm:cxn modelId="{6F887DD3-832E-4F29-B907-3C201FF22DA0}" type="presParOf" srcId="{DE9988CE-720C-4BCC-AAB5-8CA2E54EC29A}" destId="{0A3710A9-22E2-4A8A-A557-6D6E76C58547}" srcOrd="0" destOrd="0" presId="urn:microsoft.com/office/officeart/2005/8/layout/orgChart1"/>
    <dgm:cxn modelId="{60825A1C-F380-434E-B7D5-DAC8C5906370}" type="presParOf" srcId="{0A3710A9-22E2-4A8A-A557-6D6E76C58547}" destId="{B3931C59-0636-4F35-B0DD-D1341027F389}" srcOrd="0" destOrd="0" presId="urn:microsoft.com/office/officeart/2005/8/layout/orgChart1"/>
    <dgm:cxn modelId="{1904891D-611C-4EC8-9648-C94F0C1DA50B}" type="presParOf" srcId="{0A3710A9-22E2-4A8A-A557-6D6E76C58547}" destId="{BE0CE817-932C-432F-97EC-66FD575191B8}" srcOrd="1" destOrd="0" presId="urn:microsoft.com/office/officeart/2005/8/layout/orgChart1"/>
    <dgm:cxn modelId="{1E917D64-7786-44CA-9C6B-1D74378D70E2}" type="presParOf" srcId="{DE9988CE-720C-4BCC-AAB5-8CA2E54EC29A}" destId="{6543A942-AE9D-4BAC-A0F2-D7497FB6834F}" srcOrd="1" destOrd="0" presId="urn:microsoft.com/office/officeart/2005/8/layout/orgChart1"/>
    <dgm:cxn modelId="{E4BB6022-B784-4766-AC50-BBFE72844866}" type="presParOf" srcId="{DE9988CE-720C-4BCC-AAB5-8CA2E54EC29A}" destId="{A56EC8AD-CF1F-4BA5-A153-455A9C9F085C}" srcOrd="2" destOrd="0" presId="urn:microsoft.com/office/officeart/2005/8/layout/orgChart1"/>
  </dgm:cxnLst>
  <dgm:bg/>
  <dgm:whole>
    <a:ln w="1270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54AD27-765A-4362-9DEE-03C30C58D279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nl-NL"/>
        </a:p>
      </dgm:t>
    </dgm:pt>
    <dgm:pt modelId="{8811A763-0B50-4A18-9A2A-F5B483D23291}">
      <dgm:prSet phldrT="[Tekst]" custT="1"/>
      <dgm:spPr/>
      <dgm:t>
        <a:bodyPr/>
        <a:lstStyle/>
        <a:p>
          <a:r>
            <a:rPr lang="nl-NL" sz="500" i="0" dirty="0">
              <a:solidFill>
                <a:schemeClr val="tx2"/>
              </a:solidFill>
            </a:rPr>
            <a:t>Aspecten/raakvlakken</a:t>
          </a:r>
        </a:p>
      </dgm:t>
    </dgm:pt>
    <dgm:pt modelId="{26DDDC0D-321E-41DB-B2AB-DEADC2A41C74}" type="parTrans" cxnId="{A7801E55-B1A2-4FBC-8158-369898376A14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E7F205C4-BF4E-4D23-9B33-D79784420C05}" type="sibTrans" cxnId="{A7801E55-B1A2-4FBC-8158-369898376A14}">
      <dgm:prSet/>
      <dgm:spPr/>
      <dgm:t>
        <a:bodyPr/>
        <a:lstStyle/>
        <a:p>
          <a:endParaRPr lang="nl-NL" sz="500" i="0">
            <a:solidFill>
              <a:schemeClr val="tx2"/>
            </a:solidFill>
          </a:endParaRPr>
        </a:p>
      </dgm:t>
    </dgm:pt>
    <dgm:pt modelId="{9F46B376-AC39-40AA-B2B4-FF07E2C375D8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olidFill>
          <a:schemeClr val="accent4">
            <a:lumMod val="20000"/>
            <a:lumOff val="8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nl-NL" sz="500" dirty="0"/>
            <a:t>Elektrische veiligheid</a:t>
          </a:r>
        </a:p>
      </dgm:t>
    </dgm:pt>
    <dgm:pt modelId="{FEAA24A4-4EE3-4CD2-A5B4-5099B7BC7BC6}" type="sibTrans" cxnId="{A5245B8F-67D4-4B0C-B94A-EA223B9BED11}">
      <dgm:prSet/>
      <dgm:spPr/>
      <dgm:t>
        <a:bodyPr/>
        <a:lstStyle/>
        <a:p>
          <a:endParaRPr lang="nl-NL" sz="500"/>
        </a:p>
      </dgm:t>
    </dgm:pt>
    <dgm:pt modelId="{83F42B6E-D1D1-454E-928A-34BAD3A5FBA4}" type="parTrans" cxnId="{A5245B8F-67D4-4B0C-B94A-EA223B9BED11}">
      <dgm:prSet/>
      <dgm:spPr/>
      <dgm:t>
        <a:bodyPr/>
        <a:lstStyle/>
        <a:p>
          <a:endParaRPr lang="nl-NL" sz="500"/>
        </a:p>
      </dgm:t>
    </dgm:pt>
    <dgm:pt modelId="{81836629-6098-4661-B880-223916ADF21B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dirty="0"/>
            <a:t>(Verkeerskundige) configuratie</a:t>
          </a:r>
        </a:p>
      </dgm:t>
    </dgm:pt>
    <dgm:pt modelId="{9A375BA0-3B78-4186-96E9-C5B0A30BF814}" type="parTrans" cxnId="{4890A0C9-F35F-4D8A-87E4-F439305A9BBF}">
      <dgm:prSet/>
      <dgm:spPr/>
      <dgm:t>
        <a:bodyPr/>
        <a:lstStyle/>
        <a:p>
          <a:endParaRPr lang="nl-NL" sz="500"/>
        </a:p>
      </dgm:t>
    </dgm:pt>
    <dgm:pt modelId="{6F8AE0FF-BB85-4CBA-AB14-4A7725625AAD}" type="sibTrans" cxnId="{4890A0C9-F35F-4D8A-87E4-F439305A9BBF}">
      <dgm:prSet/>
      <dgm:spPr/>
      <dgm:t>
        <a:bodyPr/>
        <a:lstStyle/>
        <a:p>
          <a:endParaRPr lang="nl-NL" sz="500"/>
        </a:p>
      </dgm:t>
    </dgm:pt>
    <dgm:pt modelId="{9D4D1031-FD25-4212-B9C9-190AF9A9E7C2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dirty="0"/>
            <a:t>Transitiemanagement </a:t>
          </a:r>
        </a:p>
      </dgm:t>
    </dgm:pt>
    <dgm:pt modelId="{6975A3C4-FCBF-4269-8FBB-8DCED22A1655}" type="parTrans" cxnId="{3F6DBA05-D2A9-4A72-B7CF-5F9A145524AD}">
      <dgm:prSet/>
      <dgm:spPr/>
      <dgm:t>
        <a:bodyPr/>
        <a:lstStyle/>
        <a:p>
          <a:endParaRPr lang="nl-NL" sz="500"/>
        </a:p>
      </dgm:t>
    </dgm:pt>
    <dgm:pt modelId="{52FAA584-592F-4F2E-9D75-5F9D4DD27C90}" type="sibTrans" cxnId="{3F6DBA05-D2A9-4A72-B7CF-5F9A145524AD}">
      <dgm:prSet/>
      <dgm:spPr/>
      <dgm:t>
        <a:bodyPr/>
        <a:lstStyle/>
        <a:p>
          <a:endParaRPr lang="nl-NL" sz="500"/>
        </a:p>
      </dgm:t>
    </dgm:pt>
    <dgm:pt modelId="{AC237C39-9EB1-4AD9-9771-F340B1E2B0B1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dirty="0"/>
            <a:t>Cybersecurity</a:t>
          </a:r>
        </a:p>
      </dgm:t>
    </dgm:pt>
    <dgm:pt modelId="{A7DDFE61-B114-40DC-BD86-CB6055F84EB1}" type="parTrans" cxnId="{0FBDBF3A-4914-4FC8-96AE-D52292CD1F9A}">
      <dgm:prSet/>
      <dgm:spPr/>
      <dgm:t>
        <a:bodyPr/>
        <a:lstStyle/>
        <a:p>
          <a:endParaRPr lang="nl-NL"/>
        </a:p>
      </dgm:t>
    </dgm:pt>
    <dgm:pt modelId="{2085047D-83A3-4C52-A95E-A224C2698272}" type="sibTrans" cxnId="{0FBDBF3A-4914-4FC8-96AE-D52292CD1F9A}">
      <dgm:prSet/>
      <dgm:spPr/>
      <dgm:t>
        <a:bodyPr/>
        <a:lstStyle/>
        <a:p>
          <a:endParaRPr lang="nl-NL"/>
        </a:p>
      </dgm:t>
    </dgm:pt>
    <dgm:pt modelId="{2CD066A9-801B-4CE6-9E64-EF3165F166E9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sz="500" dirty="0"/>
            <a:t>Objecten en Kunstwerken</a:t>
          </a:r>
        </a:p>
      </dgm:t>
    </dgm:pt>
    <dgm:pt modelId="{A1E87C96-1C95-4CDF-89CF-2D39CCD89CE9}" type="parTrans" cxnId="{AEF09220-51A8-434B-B33B-85C7A75311D9}">
      <dgm:prSet/>
      <dgm:spPr/>
      <dgm:t>
        <a:bodyPr/>
        <a:lstStyle/>
        <a:p>
          <a:endParaRPr lang="nl-NL"/>
        </a:p>
      </dgm:t>
    </dgm:pt>
    <dgm:pt modelId="{212111F9-81E0-46D5-B21B-153AED1B3552}" type="sibTrans" cxnId="{AEF09220-51A8-434B-B33B-85C7A75311D9}">
      <dgm:prSet/>
      <dgm:spPr/>
      <dgm:t>
        <a:bodyPr/>
        <a:lstStyle/>
        <a:p>
          <a:endParaRPr lang="nl-NL"/>
        </a:p>
      </dgm:t>
    </dgm:pt>
    <dgm:pt modelId="{2319114F-6B15-4359-BD43-F0B4E6B7F826}" type="pres">
      <dgm:prSet presAssocID="{4A54AD27-765A-4362-9DEE-03C30C58D27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0540024-BC8A-4EDF-852F-392D9219C762}" type="pres">
      <dgm:prSet presAssocID="{8811A763-0B50-4A18-9A2A-F5B483D23291}" presName="hierRoot1" presStyleCnt="0">
        <dgm:presLayoutVars>
          <dgm:hierBranch val="hang"/>
        </dgm:presLayoutVars>
      </dgm:prSet>
      <dgm:spPr/>
    </dgm:pt>
    <dgm:pt modelId="{E3A93A89-5248-4D99-8FFD-4D7FDFF78A8E}" type="pres">
      <dgm:prSet presAssocID="{8811A763-0B50-4A18-9A2A-F5B483D23291}" presName="rootComposite1" presStyleCnt="0"/>
      <dgm:spPr/>
    </dgm:pt>
    <dgm:pt modelId="{AE3EFD96-C9E2-4A91-AC66-7DE9E80F1571}" type="pres">
      <dgm:prSet presAssocID="{8811A763-0B50-4A18-9A2A-F5B483D23291}" presName="rootText1" presStyleLbl="node0" presStyleIdx="0" presStyleCnt="1" custScaleX="57897" custScaleY="31217" custLinFactNeighborX="-4218" custLinFactNeighborY="-14227">
        <dgm:presLayoutVars>
          <dgm:chPref val="3"/>
        </dgm:presLayoutVars>
      </dgm:prSet>
      <dgm:spPr/>
    </dgm:pt>
    <dgm:pt modelId="{29B97B72-6B26-4B6B-85FE-B859E5771343}" type="pres">
      <dgm:prSet presAssocID="{8811A763-0B50-4A18-9A2A-F5B483D23291}" presName="rootConnector1" presStyleLbl="node1" presStyleIdx="0" presStyleCnt="0"/>
      <dgm:spPr/>
    </dgm:pt>
    <dgm:pt modelId="{24C92C76-B1ED-4987-832A-1FA4D6FDE717}" type="pres">
      <dgm:prSet presAssocID="{8811A763-0B50-4A18-9A2A-F5B483D23291}" presName="hierChild2" presStyleCnt="0"/>
      <dgm:spPr/>
    </dgm:pt>
    <dgm:pt modelId="{7B1B0A9B-65D0-41B4-823F-44D28DBC73FF}" type="pres">
      <dgm:prSet presAssocID="{83F42B6E-D1D1-454E-928A-34BAD3A5FBA4}" presName="Name48" presStyleLbl="parChTrans1D2" presStyleIdx="0" presStyleCnt="5"/>
      <dgm:spPr/>
    </dgm:pt>
    <dgm:pt modelId="{8954D119-6C4B-427B-8B11-65EF2C0781BE}" type="pres">
      <dgm:prSet presAssocID="{9F46B376-AC39-40AA-B2B4-FF07E2C375D8}" presName="hierRoot2" presStyleCnt="0">
        <dgm:presLayoutVars>
          <dgm:hierBranch val="hang"/>
        </dgm:presLayoutVars>
      </dgm:prSet>
      <dgm:spPr/>
    </dgm:pt>
    <dgm:pt modelId="{E80D17D1-D052-474C-87BD-92DD84C93E37}" type="pres">
      <dgm:prSet presAssocID="{9F46B376-AC39-40AA-B2B4-FF07E2C375D8}" presName="rootComposite" presStyleCnt="0"/>
      <dgm:spPr/>
    </dgm:pt>
    <dgm:pt modelId="{E99643AE-0BC4-489C-8C89-F16A3FE78C4F}" type="pres">
      <dgm:prSet presAssocID="{9F46B376-AC39-40AA-B2B4-FF07E2C375D8}" presName="rootText" presStyleLbl="node2" presStyleIdx="0" presStyleCnt="5" custScaleX="39282" custScaleY="39929" custLinFactNeighborX="-70" custLinFactNeighborY="-42287">
        <dgm:presLayoutVars>
          <dgm:chPref val="3"/>
        </dgm:presLayoutVars>
      </dgm:prSet>
      <dgm:spPr/>
    </dgm:pt>
    <dgm:pt modelId="{A378BA6E-89E1-4449-9FA1-31C3410CC2FB}" type="pres">
      <dgm:prSet presAssocID="{9F46B376-AC39-40AA-B2B4-FF07E2C375D8}" presName="rootConnector" presStyleLbl="node2" presStyleIdx="0" presStyleCnt="5"/>
      <dgm:spPr/>
    </dgm:pt>
    <dgm:pt modelId="{96104C25-DC96-4A15-848B-9307C1097D22}" type="pres">
      <dgm:prSet presAssocID="{9F46B376-AC39-40AA-B2B4-FF07E2C375D8}" presName="hierChild4" presStyleCnt="0"/>
      <dgm:spPr/>
    </dgm:pt>
    <dgm:pt modelId="{786DAF2C-CD9D-4372-8653-D63B606F66D7}" type="pres">
      <dgm:prSet presAssocID="{9F46B376-AC39-40AA-B2B4-FF07E2C375D8}" presName="hierChild5" presStyleCnt="0"/>
      <dgm:spPr/>
    </dgm:pt>
    <dgm:pt modelId="{64140134-10AE-4829-A220-37F7A3E6C66A}" type="pres">
      <dgm:prSet presAssocID="{A7DDFE61-B114-40DC-BD86-CB6055F84EB1}" presName="Name48" presStyleLbl="parChTrans1D2" presStyleIdx="1" presStyleCnt="5"/>
      <dgm:spPr/>
    </dgm:pt>
    <dgm:pt modelId="{56EBC49D-582B-49CA-AA05-913B93275E24}" type="pres">
      <dgm:prSet presAssocID="{AC237C39-9EB1-4AD9-9771-F340B1E2B0B1}" presName="hierRoot2" presStyleCnt="0">
        <dgm:presLayoutVars>
          <dgm:hierBranch val="hang"/>
        </dgm:presLayoutVars>
      </dgm:prSet>
      <dgm:spPr/>
    </dgm:pt>
    <dgm:pt modelId="{BD33E90B-485C-4C89-A65E-0BFC223B92AC}" type="pres">
      <dgm:prSet presAssocID="{AC237C39-9EB1-4AD9-9771-F340B1E2B0B1}" presName="rootComposite" presStyleCnt="0"/>
      <dgm:spPr/>
    </dgm:pt>
    <dgm:pt modelId="{F899D44F-D2EF-40BA-8942-C7C76DC40B24}" type="pres">
      <dgm:prSet presAssocID="{AC237C39-9EB1-4AD9-9771-F340B1E2B0B1}" presName="rootText" presStyleLbl="node2" presStyleIdx="1" presStyleCnt="5" custScaleX="39929" custScaleY="39929" custLinFactNeighborX="-7249" custLinFactNeighborY="-42287">
        <dgm:presLayoutVars>
          <dgm:chPref val="3"/>
        </dgm:presLayoutVars>
      </dgm:prSet>
      <dgm:spPr/>
    </dgm:pt>
    <dgm:pt modelId="{A820E45E-DF5C-45C7-B6D0-65CF7BDFFB1A}" type="pres">
      <dgm:prSet presAssocID="{AC237C39-9EB1-4AD9-9771-F340B1E2B0B1}" presName="rootConnector" presStyleLbl="node2" presStyleIdx="1" presStyleCnt="5"/>
      <dgm:spPr/>
    </dgm:pt>
    <dgm:pt modelId="{21B59A3B-0108-4D2F-895D-709A5E9C0CA2}" type="pres">
      <dgm:prSet presAssocID="{AC237C39-9EB1-4AD9-9771-F340B1E2B0B1}" presName="hierChild4" presStyleCnt="0"/>
      <dgm:spPr/>
    </dgm:pt>
    <dgm:pt modelId="{B2345E3A-3649-4E34-AA89-E46E5FB6A27C}" type="pres">
      <dgm:prSet presAssocID="{AC237C39-9EB1-4AD9-9771-F340B1E2B0B1}" presName="hierChild5" presStyleCnt="0"/>
      <dgm:spPr/>
    </dgm:pt>
    <dgm:pt modelId="{FFF35AE9-E7B0-4038-8CD6-024261C7D9C9}" type="pres">
      <dgm:prSet presAssocID="{9A375BA0-3B78-4186-96E9-C5B0A30BF814}" presName="Name48" presStyleLbl="parChTrans1D2" presStyleIdx="2" presStyleCnt="5"/>
      <dgm:spPr/>
    </dgm:pt>
    <dgm:pt modelId="{3598F770-1D50-45A4-BE5F-486621DE5801}" type="pres">
      <dgm:prSet presAssocID="{81836629-6098-4661-B880-223916ADF21B}" presName="hierRoot2" presStyleCnt="0">
        <dgm:presLayoutVars>
          <dgm:hierBranch val="hang"/>
        </dgm:presLayoutVars>
      </dgm:prSet>
      <dgm:spPr/>
    </dgm:pt>
    <dgm:pt modelId="{182BBEA1-84FB-4C55-B18E-F3E3C9EF5F74}" type="pres">
      <dgm:prSet presAssocID="{81836629-6098-4661-B880-223916ADF21B}" presName="rootComposite" presStyleCnt="0"/>
      <dgm:spPr/>
    </dgm:pt>
    <dgm:pt modelId="{706FF5DB-97B2-4F07-970C-F68C935EE7D6}" type="pres">
      <dgm:prSet presAssocID="{81836629-6098-4661-B880-223916ADF21B}" presName="rootText" presStyleLbl="node2" presStyleIdx="2" presStyleCnt="5" custScaleX="39282" custScaleY="39929" custLinFactNeighborX="-14" custLinFactNeighborY="-69313">
        <dgm:presLayoutVars>
          <dgm:chPref val="3"/>
        </dgm:presLayoutVars>
      </dgm:prSet>
      <dgm:spPr/>
    </dgm:pt>
    <dgm:pt modelId="{58530F28-B15E-4805-BE81-4CC68E3A0CC8}" type="pres">
      <dgm:prSet presAssocID="{81836629-6098-4661-B880-223916ADF21B}" presName="rootConnector" presStyleLbl="node2" presStyleIdx="2" presStyleCnt="5"/>
      <dgm:spPr/>
    </dgm:pt>
    <dgm:pt modelId="{3106D682-37D8-4351-BCA7-45A702761108}" type="pres">
      <dgm:prSet presAssocID="{81836629-6098-4661-B880-223916ADF21B}" presName="hierChild4" presStyleCnt="0"/>
      <dgm:spPr/>
    </dgm:pt>
    <dgm:pt modelId="{A42187D9-1789-48CC-9E23-13D92AEC5DB9}" type="pres">
      <dgm:prSet presAssocID="{81836629-6098-4661-B880-223916ADF21B}" presName="hierChild5" presStyleCnt="0"/>
      <dgm:spPr/>
    </dgm:pt>
    <dgm:pt modelId="{E7FBAB67-71E9-461E-AB11-5FBF3CEE1596}" type="pres">
      <dgm:prSet presAssocID="{6975A3C4-FCBF-4269-8FBB-8DCED22A1655}" presName="Name48" presStyleLbl="parChTrans1D2" presStyleIdx="3" presStyleCnt="5"/>
      <dgm:spPr/>
    </dgm:pt>
    <dgm:pt modelId="{9D95E32E-FBAD-43D5-B82C-5333B980F803}" type="pres">
      <dgm:prSet presAssocID="{9D4D1031-FD25-4212-B9C9-190AF9A9E7C2}" presName="hierRoot2" presStyleCnt="0">
        <dgm:presLayoutVars>
          <dgm:hierBranch val="hang"/>
        </dgm:presLayoutVars>
      </dgm:prSet>
      <dgm:spPr/>
    </dgm:pt>
    <dgm:pt modelId="{C22D3398-9C5B-4A2F-AC89-4C839351FE68}" type="pres">
      <dgm:prSet presAssocID="{9D4D1031-FD25-4212-B9C9-190AF9A9E7C2}" presName="rootComposite" presStyleCnt="0"/>
      <dgm:spPr/>
    </dgm:pt>
    <dgm:pt modelId="{B50ABE14-CB64-479A-8BA0-25D2E758A396}" type="pres">
      <dgm:prSet presAssocID="{9D4D1031-FD25-4212-B9C9-190AF9A9E7C2}" presName="rootText" presStyleLbl="node2" presStyleIdx="3" presStyleCnt="5" custScaleX="39929" custScaleY="39929" custLinFactNeighborX="-6257" custLinFactNeighborY="-69345">
        <dgm:presLayoutVars>
          <dgm:chPref val="3"/>
        </dgm:presLayoutVars>
      </dgm:prSet>
      <dgm:spPr/>
    </dgm:pt>
    <dgm:pt modelId="{973A0946-8C49-437E-9B41-24CBFE2E8455}" type="pres">
      <dgm:prSet presAssocID="{9D4D1031-FD25-4212-B9C9-190AF9A9E7C2}" presName="rootConnector" presStyleLbl="node2" presStyleIdx="3" presStyleCnt="5"/>
      <dgm:spPr/>
    </dgm:pt>
    <dgm:pt modelId="{2D0514FC-BCCE-4B53-A7BE-796E1A174A98}" type="pres">
      <dgm:prSet presAssocID="{9D4D1031-FD25-4212-B9C9-190AF9A9E7C2}" presName="hierChild4" presStyleCnt="0"/>
      <dgm:spPr/>
    </dgm:pt>
    <dgm:pt modelId="{33FF504B-EE73-4CC1-9616-5662EC4B5785}" type="pres">
      <dgm:prSet presAssocID="{9D4D1031-FD25-4212-B9C9-190AF9A9E7C2}" presName="hierChild5" presStyleCnt="0"/>
      <dgm:spPr/>
    </dgm:pt>
    <dgm:pt modelId="{D12BF386-3F6D-403B-AB60-CC388CBB1801}" type="pres">
      <dgm:prSet presAssocID="{A1E87C96-1C95-4CDF-89CF-2D39CCD89CE9}" presName="Name48" presStyleLbl="parChTrans1D2" presStyleIdx="4" presStyleCnt="5"/>
      <dgm:spPr/>
    </dgm:pt>
    <dgm:pt modelId="{A8BA07EE-08C2-4913-A952-E5CF41E5F161}" type="pres">
      <dgm:prSet presAssocID="{2CD066A9-801B-4CE6-9E64-EF3165F166E9}" presName="hierRoot2" presStyleCnt="0">
        <dgm:presLayoutVars>
          <dgm:hierBranch val="hang"/>
        </dgm:presLayoutVars>
      </dgm:prSet>
      <dgm:spPr/>
    </dgm:pt>
    <dgm:pt modelId="{FB6EFDAB-B5F4-48EA-AE39-FF64FC433D74}" type="pres">
      <dgm:prSet presAssocID="{2CD066A9-801B-4CE6-9E64-EF3165F166E9}" presName="rootComposite" presStyleCnt="0"/>
      <dgm:spPr/>
    </dgm:pt>
    <dgm:pt modelId="{51C4CF09-D9EE-458C-8748-5FD0747019EB}" type="pres">
      <dgm:prSet presAssocID="{2CD066A9-801B-4CE6-9E64-EF3165F166E9}" presName="rootText" presStyleLbl="node2" presStyleIdx="4" presStyleCnt="5" custScaleX="39929" custScaleY="39929" custLinFactNeighborX="-70" custLinFactNeighborY="-88431">
        <dgm:presLayoutVars>
          <dgm:chPref val="3"/>
        </dgm:presLayoutVars>
      </dgm:prSet>
      <dgm:spPr/>
    </dgm:pt>
    <dgm:pt modelId="{090DC9EC-9207-4B60-BAFF-74959386237A}" type="pres">
      <dgm:prSet presAssocID="{2CD066A9-801B-4CE6-9E64-EF3165F166E9}" presName="rootConnector" presStyleLbl="node2" presStyleIdx="4" presStyleCnt="5"/>
      <dgm:spPr/>
    </dgm:pt>
    <dgm:pt modelId="{F7D3BD57-E749-4971-B2E2-E5C40ABFDCAC}" type="pres">
      <dgm:prSet presAssocID="{2CD066A9-801B-4CE6-9E64-EF3165F166E9}" presName="hierChild4" presStyleCnt="0"/>
      <dgm:spPr/>
    </dgm:pt>
    <dgm:pt modelId="{8E52E3DF-361D-4926-BF5B-B100C6C02EB8}" type="pres">
      <dgm:prSet presAssocID="{2CD066A9-801B-4CE6-9E64-EF3165F166E9}" presName="hierChild5" presStyleCnt="0"/>
      <dgm:spPr/>
    </dgm:pt>
    <dgm:pt modelId="{54BE7FB9-A1FC-4FEE-9121-BFBE392B73AD}" type="pres">
      <dgm:prSet presAssocID="{8811A763-0B50-4A18-9A2A-F5B483D23291}" presName="hierChild3" presStyleCnt="0"/>
      <dgm:spPr/>
    </dgm:pt>
  </dgm:ptLst>
  <dgm:cxnLst>
    <dgm:cxn modelId="{3F6DBA05-D2A9-4A72-B7CF-5F9A145524AD}" srcId="{8811A763-0B50-4A18-9A2A-F5B483D23291}" destId="{9D4D1031-FD25-4212-B9C9-190AF9A9E7C2}" srcOrd="3" destOrd="0" parTransId="{6975A3C4-FCBF-4269-8FBB-8DCED22A1655}" sibTransId="{52FAA584-592F-4F2E-9D75-5F9D4DD27C90}"/>
    <dgm:cxn modelId="{E423300B-3A6A-4A7D-8B9B-59C70AC1E54F}" type="presOf" srcId="{9D4D1031-FD25-4212-B9C9-190AF9A9E7C2}" destId="{973A0946-8C49-437E-9B41-24CBFE2E8455}" srcOrd="1" destOrd="0" presId="urn:microsoft.com/office/officeart/2005/8/layout/orgChart1"/>
    <dgm:cxn modelId="{A3611C13-9378-4823-B08D-4222F8BF7E15}" type="presOf" srcId="{9D4D1031-FD25-4212-B9C9-190AF9A9E7C2}" destId="{B50ABE14-CB64-479A-8BA0-25D2E758A396}" srcOrd="0" destOrd="0" presId="urn:microsoft.com/office/officeart/2005/8/layout/orgChart1"/>
    <dgm:cxn modelId="{43286318-7C4F-4131-80DF-8B7905C39531}" type="presOf" srcId="{A7DDFE61-B114-40DC-BD86-CB6055F84EB1}" destId="{64140134-10AE-4829-A220-37F7A3E6C66A}" srcOrd="0" destOrd="0" presId="urn:microsoft.com/office/officeart/2005/8/layout/orgChart1"/>
    <dgm:cxn modelId="{AEF09220-51A8-434B-B33B-85C7A75311D9}" srcId="{8811A763-0B50-4A18-9A2A-F5B483D23291}" destId="{2CD066A9-801B-4CE6-9E64-EF3165F166E9}" srcOrd="4" destOrd="0" parTransId="{A1E87C96-1C95-4CDF-89CF-2D39CCD89CE9}" sibTransId="{212111F9-81E0-46D5-B21B-153AED1B3552}"/>
    <dgm:cxn modelId="{7E95B921-FBDA-43C5-A28E-804764A6688B}" type="presOf" srcId="{A1E87C96-1C95-4CDF-89CF-2D39CCD89CE9}" destId="{D12BF386-3F6D-403B-AB60-CC388CBB1801}" srcOrd="0" destOrd="0" presId="urn:microsoft.com/office/officeart/2005/8/layout/orgChart1"/>
    <dgm:cxn modelId="{73A44023-E27D-48CA-871E-7315168E2769}" type="presOf" srcId="{6975A3C4-FCBF-4269-8FBB-8DCED22A1655}" destId="{E7FBAB67-71E9-461E-AB11-5FBF3CEE1596}" srcOrd="0" destOrd="0" presId="urn:microsoft.com/office/officeart/2005/8/layout/orgChart1"/>
    <dgm:cxn modelId="{132A5232-D043-4DDA-890C-11CF179E1802}" type="presOf" srcId="{81836629-6098-4661-B880-223916ADF21B}" destId="{58530F28-B15E-4805-BE81-4CC68E3A0CC8}" srcOrd="1" destOrd="0" presId="urn:microsoft.com/office/officeart/2005/8/layout/orgChart1"/>
    <dgm:cxn modelId="{1B9C5334-18B0-4208-85B6-27CF825FAA75}" type="presOf" srcId="{81836629-6098-4661-B880-223916ADF21B}" destId="{706FF5DB-97B2-4F07-970C-F68C935EE7D6}" srcOrd="0" destOrd="0" presId="urn:microsoft.com/office/officeart/2005/8/layout/orgChart1"/>
    <dgm:cxn modelId="{0FBDBF3A-4914-4FC8-96AE-D52292CD1F9A}" srcId="{8811A763-0B50-4A18-9A2A-F5B483D23291}" destId="{AC237C39-9EB1-4AD9-9771-F340B1E2B0B1}" srcOrd="1" destOrd="0" parTransId="{A7DDFE61-B114-40DC-BD86-CB6055F84EB1}" sibTransId="{2085047D-83A3-4C52-A95E-A224C2698272}"/>
    <dgm:cxn modelId="{D9C71142-B745-42E8-B75A-DFDAC3D7A4E6}" type="presOf" srcId="{83F42B6E-D1D1-454E-928A-34BAD3A5FBA4}" destId="{7B1B0A9B-65D0-41B4-823F-44D28DBC73FF}" srcOrd="0" destOrd="0" presId="urn:microsoft.com/office/officeart/2005/8/layout/orgChart1"/>
    <dgm:cxn modelId="{A7801E55-B1A2-4FBC-8158-369898376A14}" srcId="{4A54AD27-765A-4362-9DEE-03C30C58D279}" destId="{8811A763-0B50-4A18-9A2A-F5B483D23291}" srcOrd="0" destOrd="0" parTransId="{26DDDC0D-321E-41DB-B2AB-DEADC2A41C74}" sibTransId="{E7F205C4-BF4E-4D23-9B33-D79784420C05}"/>
    <dgm:cxn modelId="{D6985589-56B6-416B-A602-AB76DAF27781}" type="presOf" srcId="{4A54AD27-765A-4362-9DEE-03C30C58D279}" destId="{2319114F-6B15-4359-BD43-F0B4E6B7F826}" srcOrd="0" destOrd="0" presId="urn:microsoft.com/office/officeart/2005/8/layout/orgChart1"/>
    <dgm:cxn modelId="{A5245B8F-67D4-4B0C-B94A-EA223B9BED11}" srcId="{8811A763-0B50-4A18-9A2A-F5B483D23291}" destId="{9F46B376-AC39-40AA-B2B4-FF07E2C375D8}" srcOrd="0" destOrd="0" parTransId="{83F42B6E-D1D1-454E-928A-34BAD3A5FBA4}" sibTransId="{FEAA24A4-4EE3-4CD2-A5B4-5099B7BC7BC6}"/>
    <dgm:cxn modelId="{FD0D3899-D2E2-41B9-86DD-C077F24935CB}" type="presOf" srcId="{8811A763-0B50-4A18-9A2A-F5B483D23291}" destId="{AE3EFD96-C9E2-4A91-AC66-7DE9E80F1571}" srcOrd="0" destOrd="0" presId="urn:microsoft.com/office/officeart/2005/8/layout/orgChart1"/>
    <dgm:cxn modelId="{96F7ECA5-2471-49F4-A517-96468ED191D1}" type="presOf" srcId="{8811A763-0B50-4A18-9A2A-F5B483D23291}" destId="{29B97B72-6B26-4B6B-85FE-B859E5771343}" srcOrd="1" destOrd="0" presId="urn:microsoft.com/office/officeart/2005/8/layout/orgChart1"/>
    <dgm:cxn modelId="{1FD766C2-2E9B-4CB7-862E-0D3FBE91003F}" type="presOf" srcId="{9F46B376-AC39-40AA-B2B4-FF07E2C375D8}" destId="{A378BA6E-89E1-4449-9FA1-31C3410CC2FB}" srcOrd="1" destOrd="0" presId="urn:microsoft.com/office/officeart/2005/8/layout/orgChart1"/>
    <dgm:cxn modelId="{4890A0C9-F35F-4D8A-87E4-F439305A9BBF}" srcId="{8811A763-0B50-4A18-9A2A-F5B483D23291}" destId="{81836629-6098-4661-B880-223916ADF21B}" srcOrd="2" destOrd="0" parTransId="{9A375BA0-3B78-4186-96E9-C5B0A30BF814}" sibTransId="{6F8AE0FF-BB85-4CBA-AB14-4A7725625AAD}"/>
    <dgm:cxn modelId="{C06C1ECA-9156-4A34-813F-86F2F31C0439}" type="presOf" srcId="{2CD066A9-801B-4CE6-9E64-EF3165F166E9}" destId="{090DC9EC-9207-4B60-BAFF-74959386237A}" srcOrd="1" destOrd="0" presId="urn:microsoft.com/office/officeart/2005/8/layout/orgChart1"/>
    <dgm:cxn modelId="{8CD9D6D6-2C1A-4B8A-8E35-7E69C1F933FC}" type="presOf" srcId="{2CD066A9-801B-4CE6-9E64-EF3165F166E9}" destId="{51C4CF09-D9EE-458C-8748-5FD0747019EB}" srcOrd="0" destOrd="0" presId="urn:microsoft.com/office/officeart/2005/8/layout/orgChart1"/>
    <dgm:cxn modelId="{72E46FE2-2074-43BD-B096-BF56B6D5746A}" type="presOf" srcId="{AC237C39-9EB1-4AD9-9771-F340B1E2B0B1}" destId="{F899D44F-D2EF-40BA-8942-C7C76DC40B24}" srcOrd="0" destOrd="0" presId="urn:microsoft.com/office/officeart/2005/8/layout/orgChart1"/>
    <dgm:cxn modelId="{11F0FDF4-C05D-41BC-9B9C-78873960D6BA}" type="presOf" srcId="{9A375BA0-3B78-4186-96E9-C5B0A30BF814}" destId="{FFF35AE9-E7B0-4038-8CD6-024261C7D9C9}" srcOrd="0" destOrd="0" presId="urn:microsoft.com/office/officeart/2005/8/layout/orgChart1"/>
    <dgm:cxn modelId="{8D415BFB-920A-426E-A6BB-41DD8FA13A9D}" type="presOf" srcId="{9F46B376-AC39-40AA-B2B4-FF07E2C375D8}" destId="{E99643AE-0BC4-489C-8C89-F16A3FE78C4F}" srcOrd="0" destOrd="0" presId="urn:microsoft.com/office/officeart/2005/8/layout/orgChart1"/>
    <dgm:cxn modelId="{62D847FF-6230-4EC8-B095-62D643C8044D}" type="presOf" srcId="{AC237C39-9EB1-4AD9-9771-F340B1E2B0B1}" destId="{A820E45E-DF5C-45C7-B6D0-65CF7BDFFB1A}" srcOrd="1" destOrd="0" presId="urn:microsoft.com/office/officeart/2005/8/layout/orgChart1"/>
    <dgm:cxn modelId="{78E4B198-D2F7-4B1C-81FC-123DA731C89F}" type="presParOf" srcId="{2319114F-6B15-4359-BD43-F0B4E6B7F826}" destId="{00540024-BC8A-4EDF-852F-392D9219C762}" srcOrd="0" destOrd="0" presId="urn:microsoft.com/office/officeart/2005/8/layout/orgChart1"/>
    <dgm:cxn modelId="{1B1E2A4F-E7DF-460D-A9AA-956F10D36B5B}" type="presParOf" srcId="{00540024-BC8A-4EDF-852F-392D9219C762}" destId="{E3A93A89-5248-4D99-8FFD-4D7FDFF78A8E}" srcOrd="0" destOrd="0" presId="urn:microsoft.com/office/officeart/2005/8/layout/orgChart1"/>
    <dgm:cxn modelId="{1B8571AB-97E2-4D82-A959-6AF968A6BD99}" type="presParOf" srcId="{E3A93A89-5248-4D99-8FFD-4D7FDFF78A8E}" destId="{AE3EFD96-C9E2-4A91-AC66-7DE9E80F1571}" srcOrd="0" destOrd="0" presId="urn:microsoft.com/office/officeart/2005/8/layout/orgChart1"/>
    <dgm:cxn modelId="{1E580C74-133D-4879-B6BA-36989AC9456B}" type="presParOf" srcId="{E3A93A89-5248-4D99-8FFD-4D7FDFF78A8E}" destId="{29B97B72-6B26-4B6B-85FE-B859E5771343}" srcOrd="1" destOrd="0" presId="urn:microsoft.com/office/officeart/2005/8/layout/orgChart1"/>
    <dgm:cxn modelId="{FFF8A776-4018-4E8B-9D1B-D51410842F20}" type="presParOf" srcId="{00540024-BC8A-4EDF-852F-392D9219C762}" destId="{24C92C76-B1ED-4987-832A-1FA4D6FDE717}" srcOrd="1" destOrd="0" presId="urn:microsoft.com/office/officeart/2005/8/layout/orgChart1"/>
    <dgm:cxn modelId="{85176A4D-6682-4A5F-940F-F6CC00D247BA}" type="presParOf" srcId="{24C92C76-B1ED-4987-832A-1FA4D6FDE717}" destId="{7B1B0A9B-65D0-41B4-823F-44D28DBC73FF}" srcOrd="0" destOrd="0" presId="urn:microsoft.com/office/officeart/2005/8/layout/orgChart1"/>
    <dgm:cxn modelId="{E98C9853-86D9-4FF7-AAB6-4C34D587D84D}" type="presParOf" srcId="{24C92C76-B1ED-4987-832A-1FA4D6FDE717}" destId="{8954D119-6C4B-427B-8B11-65EF2C0781BE}" srcOrd="1" destOrd="0" presId="urn:microsoft.com/office/officeart/2005/8/layout/orgChart1"/>
    <dgm:cxn modelId="{73716490-4E58-4A58-86B2-3A744EFE239A}" type="presParOf" srcId="{8954D119-6C4B-427B-8B11-65EF2C0781BE}" destId="{E80D17D1-D052-474C-87BD-92DD84C93E37}" srcOrd="0" destOrd="0" presId="urn:microsoft.com/office/officeart/2005/8/layout/orgChart1"/>
    <dgm:cxn modelId="{A70702CF-ACC1-422E-9591-58DDDCA42B6A}" type="presParOf" srcId="{E80D17D1-D052-474C-87BD-92DD84C93E37}" destId="{E99643AE-0BC4-489C-8C89-F16A3FE78C4F}" srcOrd="0" destOrd="0" presId="urn:microsoft.com/office/officeart/2005/8/layout/orgChart1"/>
    <dgm:cxn modelId="{8CAF417A-2119-491A-8D5D-C487DF07B775}" type="presParOf" srcId="{E80D17D1-D052-474C-87BD-92DD84C93E37}" destId="{A378BA6E-89E1-4449-9FA1-31C3410CC2FB}" srcOrd="1" destOrd="0" presId="urn:microsoft.com/office/officeart/2005/8/layout/orgChart1"/>
    <dgm:cxn modelId="{7B8313D4-0343-4882-B57A-85D1C2309506}" type="presParOf" srcId="{8954D119-6C4B-427B-8B11-65EF2C0781BE}" destId="{96104C25-DC96-4A15-848B-9307C1097D22}" srcOrd="1" destOrd="0" presId="urn:microsoft.com/office/officeart/2005/8/layout/orgChart1"/>
    <dgm:cxn modelId="{D21A0E9B-6E35-4EC0-981A-CF7041A72FD2}" type="presParOf" srcId="{8954D119-6C4B-427B-8B11-65EF2C0781BE}" destId="{786DAF2C-CD9D-4372-8653-D63B606F66D7}" srcOrd="2" destOrd="0" presId="urn:microsoft.com/office/officeart/2005/8/layout/orgChart1"/>
    <dgm:cxn modelId="{EDC42EB6-D1B5-49C6-B87A-D8C32D003DC3}" type="presParOf" srcId="{24C92C76-B1ED-4987-832A-1FA4D6FDE717}" destId="{64140134-10AE-4829-A220-37F7A3E6C66A}" srcOrd="2" destOrd="0" presId="urn:microsoft.com/office/officeart/2005/8/layout/orgChart1"/>
    <dgm:cxn modelId="{026C1CA8-8634-49CD-B659-29A9DC22E844}" type="presParOf" srcId="{24C92C76-B1ED-4987-832A-1FA4D6FDE717}" destId="{56EBC49D-582B-49CA-AA05-913B93275E24}" srcOrd="3" destOrd="0" presId="urn:microsoft.com/office/officeart/2005/8/layout/orgChart1"/>
    <dgm:cxn modelId="{0118E30B-8FC2-4553-A2C4-CA3304EC660B}" type="presParOf" srcId="{56EBC49D-582B-49CA-AA05-913B93275E24}" destId="{BD33E90B-485C-4C89-A65E-0BFC223B92AC}" srcOrd="0" destOrd="0" presId="urn:microsoft.com/office/officeart/2005/8/layout/orgChart1"/>
    <dgm:cxn modelId="{79084687-C47B-40E1-90BD-A19867E13C70}" type="presParOf" srcId="{BD33E90B-485C-4C89-A65E-0BFC223B92AC}" destId="{F899D44F-D2EF-40BA-8942-C7C76DC40B24}" srcOrd="0" destOrd="0" presId="urn:microsoft.com/office/officeart/2005/8/layout/orgChart1"/>
    <dgm:cxn modelId="{80381551-CD6B-42C4-84D3-BC617D0D948B}" type="presParOf" srcId="{BD33E90B-485C-4C89-A65E-0BFC223B92AC}" destId="{A820E45E-DF5C-45C7-B6D0-65CF7BDFFB1A}" srcOrd="1" destOrd="0" presId="urn:microsoft.com/office/officeart/2005/8/layout/orgChart1"/>
    <dgm:cxn modelId="{B607AABF-4902-45DA-8AB1-D64BE8E5BE05}" type="presParOf" srcId="{56EBC49D-582B-49CA-AA05-913B93275E24}" destId="{21B59A3B-0108-4D2F-895D-709A5E9C0CA2}" srcOrd="1" destOrd="0" presId="urn:microsoft.com/office/officeart/2005/8/layout/orgChart1"/>
    <dgm:cxn modelId="{3555B57F-10FA-41A9-A89F-B666354F9E0C}" type="presParOf" srcId="{56EBC49D-582B-49CA-AA05-913B93275E24}" destId="{B2345E3A-3649-4E34-AA89-E46E5FB6A27C}" srcOrd="2" destOrd="0" presId="urn:microsoft.com/office/officeart/2005/8/layout/orgChart1"/>
    <dgm:cxn modelId="{996BCA3B-44B2-4EBE-9B3D-959430CBCDA0}" type="presParOf" srcId="{24C92C76-B1ED-4987-832A-1FA4D6FDE717}" destId="{FFF35AE9-E7B0-4038-8CD6-024261C7D9C9}" srcOrd="4" destOrd="0" presId="urn:microsoft.com/office/officeart/2005/8/layout/orgChart1"/>
    <dgm:cxn modelId="{591515CB-40A3-4B10-90C5-22CBE80AA151}" type="presParOf" srcId="{24C92C76-B1ED-4987-832A-1FA4D6FDE717}" destId="{3598F770-1D50-45A4-BE5F-486621DE5801}" srcOrd="5" destOrd="0" presId="urn:microsoft.com/office/officeart/2005/8/layout/orgChart1"/>
    <dgm:cxn modelId="{D6299623-B651-4DC8-BC99-767440DD6452}" type="presParOf" srcId="{3598F770-1D50-45A4-BE5F-486621DE5801}" destId="{182BBEA1-84FB-4C55-B18E-F3E3C9EF5F74}" srcOrd="0" destOrd="0" presId="urn:microsoft.com/office/officeart/2005/8/layout/orgChart1"/>
    <dgm:cxn modelId="{0AB3551A-6CB9-4318-BF6E-D8FC6884797D}" type="presParOf" srcId="{182BBEA1-84FB-4C55-B18E-F3E3C9EF5F74}" destId="{706FF5DB-97B2-4F07-970C-F68C935EE7D6}" srcOrd="0" destOrd="0" presId="urn:microsoft.com/office/officeart/2005/8/layout/orgChart1"/>
    <dgm:cxn modelId="{3A4D7734-B3AF-4C04-8C19-6543B3E9F716}" type="presParOf" srcId="{182BBEA1-84FB-4C55-B18E-F3E3C9EF5F74}" destId="{58530F28-B15E-4805-BE81-4CC68E3A0CC8}" srcOrd="1" destOrd="0" presId="urn:microsoft.com/office/officeart/2005/8/layout/orgChart1"/>
    <dgm:cxn modelId="{F9DD3112-8F45-4FE4-BCCD-B599F7EC4593}" type="presParOf" srcId="{3598F770-1D50-45A4-BE5F-486621DE5801}" destId="{3106D682-37D8-4351-BCA7-45A702761108}" srcOrd="1" destOrd="0" presId="urn:microsoft.com/office/officeart/2005/8/layout/orgChart1"/>
    <dgm:cxn modelId="{6AEEC34C-6DB7-4630-81CE-989078B71E27}" type="presParOf" srcId="{3598F770-1D50-45A4-BE5F-486621DE5801}" destId="{A42187D9-1789-48CC-9E23-13D92AEC5DB9}" srcOrd="2" destOrd="0" presId="urn:microsoft.com/office/officeart/2005/8/layout/orgChart1"/>
    <dgm:cxn modelId="{8E2DC906-C715-41A3-A3CF-6798F535A56B}" type="presParOf" srcId="{24C92C76-B1ED-4987-832A-1FA4D6FDE717}" destId="{E7FBAB67-71E9-461E-AB11-5FBF3CEE1596}" srcOrd="6" destOrd="0" presId="urn:microsoft.com/office/officeart/2005/8/layout/orgChart1"/>
    <dgm:cxn modelId="{25CB641D-33BE-4FDD-922C-B373F202072C}" type="presParOf" srcId="{24C92C76-B1ED-4987-832A-1FA4D6FDE717}" destId="{9D95E32E-FBAD-43D5-B82C-5333B980F803}" srcOrd="7" destOrd="0" presId="urn:microsoft.com/office/officeart/2005/8/layout/orgChart1"/>
    <dgm:cxn modelId="{F33CA3A5-F2FA-4264-B0C9-17306FE96B73}" type="presParOf" srcId="{9D95E32E-FBAD-43D5-B82C-5333B980F803}" destId="{C22D3398-9C5B-4A2F-AC89-4C839351FE68}" srcOrd="0" destOrd="0" presId="urn:microsoft.com/office/officeart/2005/8/layout/orgChart1"/>
    <dgm:cxn modelId="{0CEC44CB-2840-45C5-B902-99CCFC9B8F23}" type="presParOf" srcId="{C22D3398-9C5B-4A2F-AC89-4C839351FE68}" destId="{B50ABE14-CB64-479A-8BA0-25D2E758A396}" srcOrd="0" destOrd="0" presId="urn:microsoft.com/office/officeart/2005/8/layout/orgChart1"/>
    <dgm:cxn modelId="{AF2D067D-A80C-4343-AD8C-09F2C2C90FA4}" type="presParOf" srcId="{C22D3398-9C5B-4A2F-AC89-4C839351FE68}" destId="{973A0946-8C49-437E-9B41-24CBFE2E8455}" srcOrd="1" destOrd="0" presId="urn:microsoft.com/office/officeart/2005/8/layout/orgChart1"/>
    <dgm:cxn modelId="{EEE80C68-6839-4317-9EA2-83A2A90B6B6E}" type="presParOf" srcId="{9D95E32E-FBAD-43D5-B82C-5333B980F803}" destId="{2D0514FC-BCCE-4B53-A7BE-796E1A174A98}" srcOrd="1" destOrd="0" presId="urn:microsoft.com/office/officeart/2005/8/layout/orgChart1"/>
    <dgm:cxn modelId="{784DEB3E-B503-4EA6-8D6F-BA10D3691364}" type="presParOf" srcId="{9D95E32E-FBAD-43D5-B82C-5333B980F803}" destId="{33FF504B-EE73-4CC1-9616-5662EC4B5785}" srcOrd="2" destOrd="0" presId="urn:microsoft.com/office/officeart/2005/8/layout/orgChart1"/>
    <dgm:cxn modelId="{1DE09F1A-E90C-4CD3-8DB2-54E12B8F42A7}" type="presParOf" srcId="{24C92C76-B1ED-4987-832A-1FA4D6FDE717}" destId="{D12BF386-3F6D-403B-AB60-CC388CBB1801}" srcOrd="8" destOrd="0" presId="urn:microsoft.com/office/officeart/2005/8/layout/orgChart1"/>
    <dgm:cxn modelId="{9E92F249-1413-4159-A279-1164FE7D3659}" type="presParOf" srcId="{24C92C76-B1ED-4987-832A-1FA4D6FDE717}" destId="{A8BA07EE-08C2-4913-A952-E5CF41E5F161}" srcOrd="9" destOrd="0" presId="urn:microsoft.com/office/officeart/2005/8/layout/orgChart1"/>
    <dgm:cxn modelId="{7B1E5032-25B6-4B72-86E5-917EA391B6C0}" type="presParOf" srcId="{A8BA07EE-08C2-4913-A952-E5CF41E5F161}" destId="{FB6EFDAB-B5F4-48EA-AE39-FF64FC433D74}" srcOrd="0" destOrd="0" presId="urn:microsoft.com/office/officeart/2005/8/layout/orgChart1"/>
    <dgm:cxn modelId="{FF241E74-65F6-4301-BE59-D88BDB9B588F}" type="presParOf" srcId="{FB6EFDAB-B5F4-48EA-AE39-FF64FC433D74}" destId="{51C4CF09-D9EE-458C-8748-5FD0747019EB}" srcOrd="0" destOrd="0" presId="urn:microsoft.com/office/officeart/2005/8/layout/orgChart1"/>
    <dgm:cxn modelId="{17538BBF-18EF-4B8B-B307-EE97D83A71E1}" type="presParOf" srcId="{FB6EFDAB-B5F4-48EA-AE39-FF64FC433D74}" destId="{090DC9EC-9207-4B60-BAFF-74959386237A}" srcOrd="1" destOrd="0" presId="urn:microsoft.com/office/officeart/2005/8/layout/orgChart1"/>
    <dgm:cxn modelId="{BF1450FE-3CEF-475C-B22F-C04CAB8669C1}" type="presParOf" srcId="{A8BA07EE-08C2-4913-A952-E5CF41E5F161}" destId="{F7D3BD57-E749-4971-B2E2-E5C40ABFDCAC}" srcOrd="1" destOrd="0" presId="urn:microsoft.com/office/officeart/2005/8/layout/orgChart1"/>
    <dgm:cxn modelId="{84A32579-27B6-4FF1-B623-7A60F1E985E9}" type="presParOf" srcId="{A8BA07EE-08C2-4913-A952-E5CF41E5F161}" destId="{8E52E3DF-361D-4926-BF5B-B100C6C02EB8}" srcOrd="2" destOrd="0" presId="urn:microsoft.com/office/officeart/2005/8/layout/orgChart1"/>
    <dgm:cxn modelId="{5E40F2E1-06F7-4CDB-BE44-C1BA175A9382}" type="presParOf" srcId="{00540024-BC8A-4EDF-852F-392D9219C762}" destId="{54BE7FB9-A1FC-4FEE-9121-BFBE392B73AD}" srcOrd="2" destOrd="0" presId="urn:microsoft.com/office/officeart/2005/8/layout/orgChart1"/>
  </dgm:cxnLst>
  <dgm:bg/>
  <dgm:whole>
    <a:ln w="12700"/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64AD3-326E-4C53-9F29-6C4370CE73AF}">
      <dsp:nvSpPr>
        <dsp:cNvPr id="0" name=""/>
        <dsp:cNvSpPr/>
      </dsp:nvSpPr>
      <dsp:spPr>
        <a:xfrm>
          <a:off x="7579458" y="849111"/>
          <a:ext cx="91440" cy="20505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50526"/>
              </a:lnTo>
              <a:lnTo>
                <a:pt x="124014" y="205052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F8ABD9-A6EF-4D2F-B3EC-6400EB0247FF}">
      <dsp:nvSpPr>
        <dsp:cNvPr id="0" name=""/>
        <dsp:cNvSpPr/>
      </dsp:nvSpPr>
      <dsp:spPr>
        <a:xfrm>
          <a:off x="7579458" y="849111"/>
          <a:ext cx="91440" cy="16161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16125"/>
              </a:lnTo>
              <a:lnTo>
                <a:pt x="133543" y="161612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66DA5E-23EC-4A9B-8C1F-DF02FD03C44A}">
      <dsp:nvSpPr>
        <dsp:cNvPr id="0" name=""/>
        <dsp:cNvSpPr/>
      </dsp:nvSpPr>
      <dsp:spPr>
        <a:xfrm>
          <a:off x="7579458" y="849111"/>
          <a:ext cx="91440" cy="11617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61778"/>
              </a:lnTo>
              <a:lnTo>
                <a:pt x="133543" y="1161778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2AD970-95A1-4618-814E-CBA5017F76E9}">
      <dsp:nvSpPr>
        <dsp:cNvPr id="0" name=""/>
        <dsp:cNvSpPr/>
      </dsp:nvSpPr>
      <dsp:spPr>
        <a:xfrm>
          <a:off x="7579458" y="849111"/>
          <a:ext cx="91440" cy="7074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07431"/>
              </a:lnTo>
              <a:lnTo>
                <a:pt x="133543" y="707431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6FCE2F-264D-4CBE-ADE0-EC4CA8E78C7F}">
      <dsp:nvSpPr>
        <dsp:cNvPr id="0" name=""/>
        <dsp:cNvSpPr/>
      </dsp:nvSpPr>
      <dsp:spPr>
        <a:xfrm>
          <a:off x="7579458" y="849111"/>
          <a:ext cx="91440" cy="2530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3084"/>
              </a:lnTo>
              <a:lnTo>
                <a:pt x="133543" y="25308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701039-3FA1-4C19-91FE-DA39469345F0}">
      <dsp:nvSpPr>
        <dsp:cNvPr id="0" name=""/>
        <dsp:cNvSpPr/>
      </dsp:nvSpPr>
      <dsp:spPr>
        <a:xfrm>
          <a:off x="4856464" y="321485"/>
          <a:ext cx="3024684" cy="175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473"/>
              </a:lnTo>
              <a:lnTo>
                <a:pt x="3024684" y="108473"/>
              </a:lnTo>
              <a:lnTo>
                <a:pt x="3024684" y="17566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BC7CAE-26D7-49DD-AE13-CF7E677F498E}">
      <dsp:nvSpPr>
        <dsp:cNvPr id="0" name=""/>
        <dsp:cNvSpPr/>
      </dsp:nvSpPr>
      <dsp:spPr>
        <a:xfrm>
          <a:off x="2710718" y="817114"/>
          <a:ext cx="91440" cy="3444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4456"/>
              </a:lnTo>
              <a:lnTo>
                <a:pt x="124360" y="34445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D6C15-7D12-4B2E-84C5-0DA22F21EE54}">
      <dsp:nvSpPr>
        <dsp:cNvPr id="0" name=""/>
        <dsp:cNvSpPr/>
      </dsp:nvSpPr>
      <dsp:spPr>
        <a:xfrm>
          <a:off x="3012408" y="321485"/>
          <a:ext cx="1844056" cy="175666"/>
        </a:xfrm>
        <a:custGeom>
          <a:avLst/>
          <a:gdLst/>
          <a:ahLst/>
          <a:cxnLst/>
          <a:rect l="0" t="0" r="0" b="0"/>
          <a:pathLst>
            <a:path>
              <a:moveTo>
                <a:pt x="1844056" y="0"/>
              </a:moveTo>
              <a:lnTo>
                <a:pt x="1844056" y="108473"/>
              </a:lnTo>
              <a:lnTo>
                <a:pt x="0" y="108473"/>
              </a:lnTo>
              <a:lnTo>
                <a:pt x="0" y="17566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E14A72-8C46-4832-A675-F2E2CE33DD77}">
      <dsp:nvSpPr>
        <dsp:cNvPr id="0" name=""/>
        <dsp:cNvSpPr/>
      </dsp:nvSpPr>
      <dsp:spPr>
        <a:xfrm>
          <a:off x="6368633" y="817114"/>
          <a:ext cx="106534" cy="20100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0025"/>
              </a:lnTo>
              <a:lnTo>
                <a:pt x="106534" y="201002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B280CC-8060-4FB7-9E32-02973241E809}">
      <dsp:nvSpPr>
        <dsp:cNvPr id="0" name=""/>
        <dsp:cNvSpPr/>
      </dsp:nvSpPr>
      <dsp:spPr>
        <a:xfrm>
          <a:off x="6368633" y="817114"/>
          <a:ext cx="106534" cy="1547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7426"/>
              </a:lnTo>
              <a:lnTo>
                <a:pt x="106534" y="154742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FF486C-25A9-401A-991E-C1FA4CCDF1BC}">
      <dsp:nvSpPr>
        <dsp:cNvPr id="0" name=""/>
        <dsp:cNvSpPr/>
      </dsp:nvSpPr>
      <dsp:spPr>
        <a:xfrm>
          <a:off x="6368633" y="817114"/>
          <a:ext cx="106534" cy="1120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0557"/>
              </a:lnTo>
              <a:lnTo>
                <a:pt x="106534" y="1120557"/>
              </a:lnTo>
            </a:path>
          </a:pathLst>
        </a:custGeom>
        <a:noFill/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</dsp:sp>
    <dsp:sp modelId="{D18C3E60-927B-4768-9C6E-B0659433EB77}">
      <dsp:nvSpPr>
        <dsp:cNvPr id="0" name=""/>
        <dsp:cNvSpPr/>
      </dsp:nvSpPr>
      <dsp:spPr>
        <a:xfrm>
          <a:off x="6368633" y="817114"/>
          <a:ext cx="106534" cy="253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084"/>
              </a:lnTo>
              <a:lnTo>
                <a:pt x="106534" y="25308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3C459A-FFA1-4222-AE1E-71C62F995209}">
      <dsp:nvSpPr>
        <dsp:cNvPr id="0" name=""/>
        <dsp:cNvSpPr/>
      </dsp:nvSpPr>
      <dsp:spPr>
        <a:xfrm>
          <a:off x="6368633" y="817114"/>
          <a:ext cx="106534" cy="6869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6982"/>
              </a:lnTo>
              <a:lnTo>
                <a:pt x="106534" y="6869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72603A-8CAF-4A90-AA12-5844830751CB}">
      <dsp:nvSpPr>
        <dsp:cNvPr id="0" name=""/>
        <dsp:cNvSpPr/>
      </dsp:nvSpPr>
      <dsp:spPr>
        <a:xfrm>
          <a:off x="4856464" y="321485"/>
          <a:ext cx="1512168" cy="175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473"/>
              </a:lnTo>
              <a:lnTo>
                <a:pt x="1512168" y="108473"/>
              </a:lnTo>
              <a:lnTo>
                <a:pt x="1512168" y="17566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8293F0-AE2A-4D8F-BADA-DC33F1BD3A84}">
      <dsp:nvSpPr>
        <dsp:cNvPr id="0" name=""/>
        <dsp:cNvSpPr/>
      </dsp:nvSpPr>
      <dsp:spPr>
        <a:xfrm>
          <a:off x="4469474" y="3597995"/>
          <a:ext cx="149435" cy="10322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2251"/>
              </a:lnTo>
              <a:lnTo>
                <a:pt x="149435" y="1032251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16F4CB-C39B-4409-89DA-C7D3EEB1093B}">
      <dsp:nvSpPr>
        <dsp:cNvPr id="0" name=""/>
        <dsp:cNvSpPr/>
      </dsp:nvSpPr>
      <dsp:spPr>
        <a:xfrm>
          <a:off x="4469474" y="3597995"/>
          <a:ext cx="149435" cy="6459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5953"/>
              </a:lnTo>
              <a:lnTo>
                <a:pt x="149435" y="64595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BFDE12-B8D9-4580-AC1B-85A969D644D1}">
      <dsp:nvSpPr>
        <dsp:cNvPr id="0" name=""/>
        <dsp:cNvSpPr/>
      </dsp:nvSpPr>
      <dsp:spPr>
        <a:xfrm>
          <a:off x="4469474" y="3597995"/>
          <a:ext cx="149435" cy="271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773"/>
              </a:lnTo>
              <a:lnTo>
                <a:pt x="149435" y="27177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29E5A-9051-4E9E-9F23-46D39ACFCF57}">
      <dsp:nvSpPr>
        <dsp:cNvPr id="0" name=""/>
        <dsp:cNvSpPr/>
      </dsp:nvSpPr>
      <dsp:spPr>
        <a:xfrm>
          <a:off x="5045407" y="852864"/>
          <a:ext cx="107238" cy="2585149"/>
        </a:xfrm>
        <a:custGeom>
          <a:avLst/>
          <a:gdLst/>
          <a:ahLst/>
          <a:cxnLst/>
          <a:rect l="0" t="0" r="0" b="0"/>
          <a:pathLst>
            <a:path>
              <a:moveTo>
                <a:pt x="107238" y="0"/>
              </a:moveTo>
              <a:lnTo>
                <a:pt x="107238" y="2585149"/>
              </a:lnTo>
              <a:lnTo>
                <a:pt x="0" y="258514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05C91E-0026-42F7-A11C-184C048865D9}">
      <dsp:nvSpPr>
        <dsp:cNvPr id="0" name=""/>
        <dsp:cNvSpPr/>
      </dsp:nvSpPr>
      <dsp:spPr>
        <a:xfrm>
          <a:off x="5045407" y="852864"/>
          <a:ext cx="107238" cy="1330245"/>
        </a:xfrm>
        <a:custGeom>
          <a:avLst/>
          <a:gdLst/>
          <a:ahLst/>
          <a:cxnLst/>
          <a:rect l="0" t="0" r="0" b="0"/>
          <a:pathLst>
            <a:path>
              <a:moveTo>
                <a:pt x="107238" y="0"/>
              </a:moveTo>
              <a:lnTo>
                <a:pt x="107238" y="1330245"/>
              </a:lnTo>
              <a:lnTo>
                <a:pt x="0" y="133024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C420A4-3BD8-473C-BB30-73A4F83753D5}">
      <dsp:nvSpPr>
        <dsp:cNvPr id="0" name=""/>
        <dsp:cNvSpPr/>
      </dsp:nvSpPr>
      <dsp:spPr>
        <a:xfrm>
          <a:off x="5045407" y="852864"/>
          <a:ext cx="107238" cy="2162171"/>
        </a:xfrm>
        <a:custGeom>
          <a:avLst/>
          <a:gdLst/>
          <a:ahLst/>
          <a:cxnLst/>
          <a:rect l="0" t="0" r="0" b="0"/>
          <a:pathLst>
            <a:path>
              <a:moveTo>
                <a:pt x="107238" y="0"/>
              </a:moveTo>
              <a:lnTo>
                <a:pt x="107238" y="2162171"/>
              </a:lnTo>
              <a:lnTo>
                <a:pt x="0" y="2162171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6C39AF-41ED-4EC7-9A43-F098750CFB4A}">
      <dsp:nvSpPr>
        <dsp:cNvPr id="0" name=""/>
        <dsp:cNvSpPr/>
      </dsp:nvSpPr>
      <dsp:spPr>
        <a:xfrm>
          <a:off x="5045407" y="852864"/>
          <a:ext cx="107238" cy="858975"/>
        </a:xfrm>
        <a:custGeom>
          <a:avLst/>
          <a:gdLst/>
          <a:ahLst/>
          <a:cxnLst/>
          <a:rect l="0" t="0" r="0" b="0"/>
          <a:pathLst>
            <a:path>
              <a:moveTo>
                <a:pt x="107238" y="0"/>
              </a:moveTo>
              <a:lnTo>
                <a:pt x="107238" y="858975"/>
              </a:lnTo>
              <a:lnTo>
                <a:pt x="0" y="85897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E30FE4-A99F-4E11-8370-9E2F66ABD63F}">
      <dsp:nvSpPr>
        <dsp:cNvPr id="0" name=""/>
        <dsp:cNvSpPr/>
      </dsp:nvSpPr>
      <dsp:spPr>
        <a:xfrm>
          <a:off x="5045407" y="852864"/>
          <a:ext cx="107238" cy="1757098"/>
        </a:xfrm>
        <a:custGeom>
          <a:avLst/>
          <a:gdLst/>
          <a:ahLst/>
          <a:cxnLst/>
          <a:rect l="0" t="0" r="0" b="0"/>
          <a:pathLst>
            <a:path>
              <a:moveTo>
                <a:pt x="107238" y="0"/>
              </a:moveTo>
              <a:lnTo>
                <a:pt x="107238" y="1757098"/>
              </a:lnTo>
              <a:lnTo>
                <a:pt x="0" y="1757098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2CAD37-21E7-4A9F-8353-1EDFC6B3B0B0}">
      <dsp:nvSpPr>
        <dsp:cNvPr id="0" name=""/>
        <dsp:cNvSpPr/>
      </dsp:nvSpPr>
      <dsp:spPr>
        <a:xfrm>
          <a:off x="5045759" y="852864"/>
          <a:ext cx="106886" cy="320471"/>
        </a:xfrm>
        <a:custGeom>
          <a:avLst/>
          <a:gdLst/>
          <a:ahLst/>
          <a:cxnLst/>
          <a:rect l="0" t="0" r="0" b="0"/>
          <a:pathLst>
            <a:path>
              <a:moveTo>
                <a:pt x="106886" y="0"/>
              </a:moveTo>
              <a:lnTo>
                <a:pt x="106886" y="320471"/>
              </a:lnTo>
              <a:lnTo>
                <a:pt x="0" y="320471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7610D7-9487-4DAF-8C9E-D2FE2A6934AB}">
      <dsp:nvSpPr>
        <dsp:cNvPr id="0" name=""/>
        <dsp:cNvSpPr/>
      </dsp:nvSpPr>
      <dsp:spPr>
        <a:xfrm>
          <a:off x="4856464" y="321485"/>
          <a:ext cx="296181" cy="1794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226"/>
              </a:lnTo>
              <a:lnTo>
                <a:pt x="296181" y="112226"/>
              </a:lnTo>
              <a:lnTo>
                <a:pt x="296181" y="17941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F8DADC-F6CC-4300-A835-4A71FB14474B}">
      <dsp:nvSpPr>
        <dsp:cNvPr id="0" name=""/>
        <dsp:cNvSpPr/>
      </dsp:nvSpPr>
      <dsp:spPr>
        <a:xfrm>
          <a:off x="913541" y="824019"/>
          <a:ext cx="372833" cy="2905576"/>
        </a:xfrm>
        <a:custGeom>
          <a:avLst/>
          <a:gdLst/>
          <a:ahLst/>
          <a:cxnLst/>
          <a:rect l="0" t="0" r="0" b="0"/>
          <a:pathLst>
            <a:path>
              <a:moveTo>
                <a:pt x="372833" y="0"/>
              </a:moveTo>
              <a:lnTo>
                <a:pt x="372833" y="2905576"/>
              </a:lnTo>
              <a:lnTo>
                <a:pt x="0" y="290557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A4F690-4AD9-41FD-8E23-45308B1CBA1F}">
      <dsp:nvSpPr>
        <dsp:cNvPr id="0" name=""/>
        <dsp:cNvSpPr/>
      </dsp:nvSpPr>
      <dsp:spPr>
        <a:xfrm>
          <a:off x="1653571" y="1328076"/>
          <a:ext cx="154772" cy="2434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4114"/>
              </a:lnTo>
              <a:lnTo>
                <a:pt x="154772" y="24341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689336-0568-4FD6-A09B-4C53EA686D15}">
      <dsp:nvSpPr>
        <dsp:cNvPr id="0" name=""/>
        <dsp:cNvSpPr/>
      </dsp:nvSpPr>
      <dsp:spPr>
        <a:xfrm>
          <a:off x="1653571" y="1328076"/>
          <a:ext cx="154503" cy="272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064"/>
              </a:lnTo>
              <a:lnTo>
                <a:pt x="154503" y="27206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B28FD4-1238-4217-9AA4-C059064E0942}">
      <dsp:nvSpPr>
        <dsp:cNvPr id="0" name=""/>
        <dsp:cNvSpPr/>
      </dsp:nvSpPr>
      <dsp:spPr>
        <a:xfrm>
          <a:off x="1653571" y="1328076"/>
          <a:ext cx="154772" cy="2001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1470"/>
              </a:lnTo>
              <a:lnTo>
                <a:pt x="154772" y="200147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08DBD0-DEC2-43B6-9FDF-8D46BA284DFF}">
      <dsp:nvSpPr>
        <dsp:cNvPr id="0" name=""/>
        <dsp:cNvSpPr/>
      </dsp:nvSpPr>
      <dsp:spPr>
        <a:xfrm>
          <a:off x="1653571" y="1328076"/>
          <a:ext cx="154772" cy="155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2619"/>
              </a:lnTo>
              <a:lnTo>
                <a:pt x="154772" y="155261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D53C22-B073-4FDA-891E-64DDFC73F995}">
      <dsp:nvSpPr>
        <dsp:cNvPr id="0" name=""/>
        <dsp:cNvSpPr/>
      </dsp:nvSpPr>
      <dsp:spPr>
        <a:xfrm>
          <a:off x="1653571" y="1328076"/>
          <a:ext cx="154772" cy="1125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766"/>
              </a:lnTo>
              <a:lnTo>
                <a:pt x="154772" y="1125766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AB7F3B-4001-4011-A142-BC1B2334B1FB}">
      <dsp:nvSpPr>
        <dsp:cNvPr id="0" name=""/>
        <dsp:cNvSpPr/>
      </dsp:nvSpPr>
      <dsp:spPr>
        <a:xfrm>
          <a:off x="1653571" y="1328076"/>
          <a:ext cx="154772" cy="6921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2172"/>
              </a:lnTo>
              <a:lnTo>
                <a:pt x="154772" y="69217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88531B-0BFD-4671-80D4-47842C2377BE}">
      <dsp:nvSpPr>
        <dsp:cNvPr id="0" name=""/>
        <dsp:cNvSpPr/>
      </dsp:nvSpPr>
      <dsp:spPr>
        <a:xfrm>
          <a:off x="1286375" y="824019"/>
          <a:ext cx="303203" cy="3440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075"/>
              </a:lnTo>
              <a:lnTo>
                <a:pt x="303203" y="34407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FF2B1B-D85F-4421-9EB2-287F769B8681}">
      <dsp:nvSpPr>
        <dsp:cNvPr id="0" name=""/>
        <dsp:cNvSpPr/>
      </dsp:nvSpPr>
      <dsp:spPr>
        <a:xfrm>
          <a:off x="913541" y="824019"/>
          <a:ext cx="372833" cy="3297143"/>
        </a:xfrm>
        <a:custGeom>
          <a:avLst/>
          <a:gdLst/>
          <a:ahLst/>
          <a:cxnLst/>
          <a:rect l="0" t="0" r="0" b="0"/>
          <a:pathLst>
            <a:path>
              <a:moveTo>
                <a:pt x="372833" y="0"/>
              </a:moveTo>
              <a:lnTo>
                <a:pt x="372833" y="3297143"/>
              </a:lnTo>
              <a:lnTo>
                <a:pt x="0" y="329714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DACD98-0E9F-4DF5-9871-DB62B742D2F6}">
      <dsp:nvSpPr>
        <dsp:cNvPr id="0" name=""/>
        <dsp:cNvSpPr/>
      </dsp:nvSpPr>
      <dsp:spPr>
        <a:xfrm>
          <a:off x="913541" y="824019"/>
          <a:ext cx="372833" cy="2478659"/>
        </a:xfrm>
        <a:custGeom>
          <a:avLst/>
          <a:gdLst/>
          <a:ahLst/>
          <a:cxnLst/>
          <a:rect l="0" t="0" r="0" b="0"/>
          <a:pathLst>
            <a:path>
              <a:moveTo>
                <a:pt x="372833" y="0"/>
              </a:moveTo>
              <a:lnTo>
                <a:pt x="372833" y="2478659"/>
              </a:lnTo>
              <a:lnTo>
                <a:pt x="0" y="247865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FC27ED-2321-43EA-949E-E170EAF22668}">
      <dsp:nvSpPr>
        <dsp:cNvPr id="0" name=""/>
        <dsp:cNvSpPr/>
      </dsp:nvSpPr>
      <dsp:spPr>
        <a:xfrm>
          <a:off x="913541" y="824019"/>
          <a:ext cx="372833" cy="2056782"/>
        </a:xfrm>
        <a:custGeom>
          <a:avLst/>
          <a:gdLst/>
          <a:ahLst/>
          <a:cxnLst/>
          <a:rect l="0" t="0" r="0" b="0"/>
          <a:pathLst>
            <a:path>
              <a:moveTo>
                <a:pt x="372833" y="0"/>
              </a:moveTo>
              <a:lnTo>
                <a:pt x="372833" y="2056782"/>
              </a:lnTo>
              <a:lnTo>
                <a:pt x="0" y="20567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11E18D-C841-4179-B4C6-19F780DEDFD5}">
      <dsp:nvSpPr>
        <dsp:cNvPr id="0" name=""/>
        <dsp:cNvSpPr/>
      </dsp:nvSpPr>
      <dsp:spPr>
        <a:xfrm>
          <a:off x="913541" y="824019"/>
          <a:ext cx="372833" cy="1187529"/>
        </a:xfrm>
        <a:custGeom>
          <a:avLst/>
          <a:gdLst/>
          <a:ahLst/>
          <a:cxnLst/>
          <a:rect l="0" t="0" r="0" b="0"/>
          <a:pathLst>
            <a:path>
              <a:moveTo>
                <a:pt x="372833" y="0"/>
              </a:moveTo>
              <a:lnTo>
                <a:pt x="372833" y="1187529"/>
              </a:lnTo>
              <a:lnTo>
                <a:pt x="0" y="118752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04E2A4-C3B9-40FC-9924-821023387DDC}">
      <dsp:nvSpPr>
        <dsp:cNvPr id="0" name=""/>
        <dsp:cNvSpPr/>
      </dsp:nvSpPr>
      <dsp:spPr>
        <a:xfrm>
          <a:off x="913541" y="824019"/>
          <a:ext cx="372833" cy="1624825"/>
        </a:xfrm>
        <a:custGeom>
          <a:avLst/>
          <a:gdLst/>
          <a:ahLst/>
          <a:cxnLst/>
          <a:rect l="0" t="0" r="0" b="0"/>
          <a:pathLst>
            <a:path>
              <a:moveTo>
                <a:pt x="372833" y="0"/>
              </a:moveTo>
              <a:lnTo>
                <a:pt x="372833" y="1624825"/>
              </a:lnTo>
              <a:lnTo>
                <a:pt x="0" y="162482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52F465-BFD7-4CD7-B45D-9B26B18667D9}">
      <dsp:nvSpPr>
        <dsp:cNvPr id="0" name=""/>
        <dsp:cNvSpPr/>
      </dsp:nvSpPr>
      <dsp:spPr>
        <a:xfrm>
          <a:off x="913541" y="824019"/>
          <a:ext cx="372833" cy="768256"/>
        </a:xfrm>
        <a:custGeom>
          <a:avLst/>
          <a:gdLst/>
          <a:ahLst/>
          <a:cxnLst/>
          <a:rect l="0" t="0" r="0" b="0"/>
          <a:pathLst>
            <a:path>
              <a:moveTo>
                <a:pt x="372833" y="0"/>
              </a:moveTo>
              <a:lnTo>
                <a:pt x="372833" y="768256"/>
              </a:lnTo>
              <a:lnTo>
                <a:pt x="0" y="76825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9CE5E7-D1A8-44A5-838E-B01A22220617}">
      <dsp:nvSpPr>
        <dsp:cNvPr id="0" name=""/>
        <dsp:cNvSpPr/>
      </dsp:nvSpPr>
      <dsp:spPr>
        <a:xfrm>
          <a:off x="913541" y="824019"/>
          <a:ext cx="372833" cy="344075"/>
        </a:xfrm>
        <a:custGeom>
          <a:avLst/>
          <a:gdLst/>
          <a:ahLst/>
          <a:cxnLst/>
          <a:rect l="0" t="0" r="0" b="0"/>
          <a:pathLst>
            <a:path>
              <a:moveTo>
                <a:pt x="372833" y="0"/>
              </a:moveTo>
              <a:lnTo>
                <a:pt x="372833" y="344075"/>
              </a:lnTo>
              <a:lnTo>
                <a:pt x="0" y="34407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63939F-FB3C-4C6B-B93F-2545027BFF28}">
      <dsp:nvSpPr>
        <dsp:cNvPr id="0" name=""/>
        <dsp:cNvSpPr/>
      </dsp:nvSpPr>
      <dsp:spPr>
        <a:xfrm>
          <a:off x="1286375" y="321485"/>
          <a:ext cx="3570089" cy="182570"/>
        </a:xfrm>
        <a:custGeom>
          <a:avLst/>
          <a:gdLst/>
          <a:ahLst/>
          <a:cxnLst/>
          <a:rect l="0" t="0" r="0" b="0"/>
          <a:pathLst>
            <a:path>
              <a:moveTo>
                <a:pt x="3570089" y="0"/>
              </a:moveTo>
              <a:lnTo>
                <a:pt x="3570089" y="115378"/>
              </a:lnTo>
              <a:lnTo>
                <a:pt x="0" y="115378"/>
              </a:lnTo>
              <a:lnTo>
                <a:pt x="0" y="18257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3EFD96-C9E2-4A91-AC66-7DE9E80F1571}">
      <dsp:nvSpPr>
        <dsp:cNvPr id="0" name=""/>
        <dsp:cNvSpPr/>
      </dsp:nvSpPr>
      <dsp:spPr>
        <a:xfrm>
          <a:off x="4536502" y="1523"/>
          <a:ext cx="639925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>
              <a:solidFill>
                <a:schemeClr val="tx2"/>
              </a:solidFill>
            </a:rPr>
            <a:t>Weggebonden </a:t>
          </a:r>
          <a:r>
            <a:rPr lang="nl-NL" sz="500" i="0" kern="1200" dirty="0">
              <a:solidFill>
                <a:schemeClr val="tx2"/>
              </a:solidFill>
            </a:rPr>
            <a:t>installaties</a:t>
          </a:r>
        </a:p>
      </dsp:txBody>
      <dsp:txXfrm>
        <a:off x="4536502" y="1523"/>
        <a:ext cx="639925" cy="319962"/>
      </dsp:txXfrm>
    </dsp:sp>
    <dsp:sp modelId="{729BEA83-B50F-462B-AFA9-A68237F0F26D}">
      <dsp:nvSpPr>
        <dsp:cNvPr id="0" name=""/>
        <dsp:cNvSpPr/>
      </dsp:nvSpPr>
      <dsp:spPr>
        <a:xfrm>
          <a:off x="1008113" y="504056"/>
          <a:ext cx="556524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  <a:hlinkClick xmlns:r="http://schemas.openxmlformats.org/officeDocument/2006/relationships" r:id="rId1" action="ppaction://hlinkpres?slideindex=2&amp;slidetitle=DVM systemen"/>
            </a:rPr>
            <a:t>DVM-systemen</a:t>
          </a:r>
          <a:endParaRPr lang="nl-NL" sz="500" i="0" kern="1200" dirty="0">
            <a:solidFill>
              <a:schemeClr val="tx2"/>
            </a:solidFill>
          </a:endParaRPr>
        </a:p>
      </dsp:txBody>
      <dsp:txXfrm>
        <a:off x="1008113" y="504056"/>
        <a:ext cx="556524" cy="319962"/>
      </dsp:txXfrm>
    </dsp:sp>
    <dsp:sp modelId="{66ACC4ED-6979-4FED-A789-E6FA85336733}">
      <dsp:nvSpPr>
        <dsp:cNvPr id="0" name=""/>
        <dsp:cNvSpPr/>
      </dsp:nvSpPr>
      <dsp:spPr>
        <a:xfrm>
          <a:off x="273616" y="1008113"/>
          <a:ext cx="639925" cy="319962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Monitoring wegkantsysteem (MWKS/</a:t>
          </a:r>
          <a:r>
            <a:rPr lang="nl-NL" sz="500" i="0" kern="1200" dirty="0" err="1">
              <a:solidFill>
                <a:schemeClr val="tx2"/>
              </a:solidFill>
            </a:rPr>
            <a:t>iDS</a:t>
          </a:r>
          <a:r>
            <a:rPr lang="nl-NL" sz="500" i="0" kern="1200" dirty="0">
              <a:solidFill>
                <a:schemeClr val="tx2"/>
              </a:solidFill>
            </a:rPr>
            <a:t>)</a:t>
          </a:r>
        </a:p>
      </dsp:txBody>
      <dsp:txXfrm>
        <a:off x="273616" y="1008113"/>
        <a:ext cx="639925" cy="319962"/>
      </dsp:txXfrm>
    </dsp:sp>
    <dsp:sp modelId="{CA160905-D729-4C7F-9C57-44930A3905FA}">
      <dsp:nvSpPr>
        <dsp:cNvPr id="0" name=""/>
        <dsp:cNvSpPr/>
      </dsp:nvSpPr>
      <dsp:spPr>
        <a:xfrm>
          <a:off x="273616" y="1432294"/>
          <a:ext cx="639925" cy="319962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  <a:hlinkClick xmlns:r="http://schemas.openxmlformats.org/officeDocument/2006/relationships" r:id="rId2" action="ppaction://hlinkpres?slideindex=4&amp;slidetitle=Video Inwin Systeem (VIS)"/>
            </a:rPr>
            <a:t>Video Inwin Systeem (VIS)</a:t>
          </a:r>
          <a:endParaRPr lang="nl-NL" sz="500" i="0" kern="1200" dirty="0">
            <a:solidFill>
              <a:schemeClr val="tx2"/>
            </a:solidFill>
          </a:endParaRPr>
        </a:p>
      </dsp:txBody>
      <dsp:txXfrm>
        <a:off x="273616" y="1432294"/>
        <a:ext cx="639925" cy="319962"/>
      </dsp:txXfrm>
    </dsp:sp>
    <dsp:sp modelId="{1CB3B71D-674B-4089-9396-037256DFC067}">
      <dsp:nvSpPr>
        <dsp:cNvPr id="0" name=""/>
        <dsp:cNvSpPr/>
      </dsp:nvSpPr>
      <dsp:spPr>
        <a:xfrm>
          <a:off x="273616" y="2288863"/>
          <a:ext cx="639925" cy="319962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  <a:hlinkClick xmlns:r="http://schemas.openxmlformats.org/officeDocument/2006/relationships" r:id="rId3" action="ppaction://hlinkpres?slideindex=6&amp;slidetitle=Toerit Doseer Installatie (TDI)"/>
            </a:rPr>
            <a:t>Toerit Doseer Installatie (TDI)</a:t>
          </a:r>
          <a:endParaRPr lang="nl-NL" sz="500" i="0" kern="1200" dirty="0">
            <a:solidFill>
              <a:schemeClr val="tx2"/>
            </a:solidFill>
          </a:endParaRPr>
        </a:p>
      </dsp:txBody>
      <dsp:txXfrm>
        <a:off x="273616" y="2288863"/>
        <a:ext cx="639925" cy="319962"/>
      </dsp:txXfrm>
    </dsp:sp>
    <dsp:sp modelId="{48D7C0AA-1C52-41A4-9F37-20B44B819AAD}">
      <dsp:nvSpPr>
        <dsp:cNvPr id="0" name=""/>
        <dsp:cNvSpPr/>
      </dsp:nvSpPr>
      <dsp:spPr>
        <a:xfrm>
          <a:off x="273616" y="1851567"/>
          <a:ext cx="639925" cy="319962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  <a:hlinkClick xmlns:r="http://schemas.openxmlformats.org/officeDocument/2006/relationships" r:id="rId4" action="ppaction://hlinkpres?slideindex=7&amp;slidetitle=Dynamisch Route Informatie Paneel (DRIP)"/>
            </a:rPr>
            <a:t>Dynamisch Route Informatie Paneel (DRIP)</a:t>
          </a:r>
          <a:endParaRPr lang="nl-NL" sz="500" i="0" kern="1200" dirty="0">
            <a:solidFill>
              <a:schemeClr val="tx2"/>
            </a:solidFill>
          </a:endParaRPr>
        </a:p>
      </dsp:txBody>
      <dsp:txXfrm>
        <a:off x="273616" y="1851567"/>
        <a:ext cx="639925" cy="319962"/>
      </dsp:txXfrm>
    </dsp:sp>
    <dsp:sp modelId="{7E7B646D-044F-4DE7-BEBD-39BFE37A24CF}">
      <dsp:nvSpPr>
        <dsp:cNvPr id="0" name=""/>
        <dsp:cNvSpPr/>
      </dsp:nvSpPr>
      <dsp:spPr>
        <a:xfrm>
          <a:off x="273616" y="2720820"/>
          <a:ext cx="639925" cy="319962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  <a:hlinkClick xmlns:r="http://schemas.openxmlformats.org/officeDocument/2006/relationships" r:id="rId5" action="ppaction://hlinkpres?slideindex=8&amp;slidetitle=Vluchthavenaanwezigheid Detectie (VAD)"/>
            </a:rPr>
            <a:t>Vluchthaven Aanwezigheid Detectie (VAD)</a:t>
          </a:r>
          <a:endParaRPr lang="nl-NL" sz="500" i="0" kern="1200" dirty="0">
            <a:solidFill>
              <a:schemeClr val="tx2"/>
            </a:solidFill>
          </a:endParaRPr>
        </a:p>
      </dsp:txBody>
      <dsp:txXfrm>
        <a:off x="273616" y="2720820"/>
        <a:ext cx="639925" cy="319962"/>
      </dsp:txXfrm>
    </dsp:sp>
    <dsp:sp modelId="{68F56547-4C8D-4637-8DAF-643E3A025928}">
      <dsp:nvSpPr>
        <dsp:cNvPr id="0" name=""/>
        <dsp:cNvSpPr/>
      </dsp:nvSpPr>
      <dsp:spPr>
        <a:xfrm>
          <a:off x="273616" y="3142697"/>
          <a:ext cx="639925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rgbClr val="007BC7"/>
              </a:solidFill>
              <a:hlinkClick xmlns:r="http://schemas.openxmlformats.org/officeDocument/2006/relationships" r:id="rId6" action="ppaction://hlinkpres?slideindex=9&amp;slidetitle=Verkeers-regelinstallatie (VRI)"/>
            </a:rPr>
            <a:t>Verkeers-regelinstallatie (VRI)</a:t>
          </a:r>
          <a:endParaRPr lang="nl-NL" sz="500" i="0" kern="1200" dirty="0">
            <a:solidFill>
              <a:srgbClr val="007BC7"/>
            </a:solidFill>
          </a:endParaRPr>
        </a:p>
      </dsp:txBody>
      <dsp:txXfrm>
        <a:off x="273616" y="3142697"/>
        <a:ext cx="639925" cy="319962"/>
      </dsp:txXfrm>
    </dsp:sp>
    <dsp:sp modelId="{DB63630D-50A9-4AFE-BA43-6E18B4E8DF69}">
      <dsp:nvSpPr>
        <dsp:cNvPr id="0" name=""/>
        <dsp:cNvSpPr/>
      </dsp:nvSpPr>
      <dsp:spPr>
        <a:xfrm>
          <a:off x="273616" y="3961181"/>
          <a:ext cx="639925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  <a:hlinkClick xmlns:r="http://schemas.openxmlformats.org/officeDocument/2006/relationships" r:id="rId7" action="ppaction://hlinkpres?slideindex=10&amp;slidetitle=Lokale Filebeveiliging (LFB)"/>
            </a:rPr>
            <a:t>Lokale Filebeveiliging (LFB)</a:t>
          </a:r>
          <a:endParaRPr lang="nl-NL" sz="500" i="0" kern="1200" dirty="0">
            <a:solidFill>
              <a:schemeClr val="tx2"/>
            </a:solidFill>
          </a:endParaRPr>
        </a:p>
      </dsp:txBody>
      <dsp:txXfrm>
        <a:off x="273616" y="3961181"/>
        <a:ext cx="639925" cy="319962"/>
      </dsp:txXfrm>
    </dsp:sp>
    <dsp:sp modelId="{E2046C8D-8385-43DE-83CC-E86560EEED91}">
      <dsp:nvSpPr>
        <dsp:cNvPr id="0" name=""/>
        <dsp:cNvSpPr/>
      </dsp:nvSpPr>
      <dsp:spPr>
        <a:xfrm>
          <a:off x="1589578" y="1008113"/>
          <a:ext cx="639925" cy="319962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  <a:hlinkClick xmlns:r="http://schemas.openxmlformats.org/officeDocument/2006/relationships" r:id="rId8" action="ppaction://hlinkpres?slideindex=13&amp;slidetitle=PowerPoint-presentatie"/>
            </a:rPr>
            <a:t>Wegkantsysteem ((i)WKS)</a:t>
          </a:r>
          <a:endParaRPr lang="nl-NL" sz="500" i="0" kern="1200" dirty="0">
            <a:solidFill>
              <a:schemeClr val="tx2"/>
            </a:solidFill>
          </a:endParaRPr>
        </a:p>
      </dsp:txBody>
      <dsp:txXfrm>
        <a:off x="1589578" y="1008113"/>
        <a:ext cx="639925" cy="319962"/>
      </dsp:txXfrm>
    </dsp:sp>
    <dsp:sp modelId="{EACA5E67-1B79-4640-BE25-BAA6B6B4B358}">
      <dsp:nvSpPr>
        <dsp:cNvPr id="0" name=""/>
        <dsp:cNvSpPr/>
      </dsp:nvSpPr>
      <dsp:spPr>
        <a:xfrm>
          <a:off x="1808343" y="1860267"/>
          <a:ext cx="639925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Rotatiepanelen (</a:t>
          </a:r>
          <a:r>
            <a:rPr lang="nl-NL" sz="500" kern="1200" dirty="0" err="1"/>
            <a:t>Ropa</a:t>
          </a:r>
          <a:r>
            <a:rPr lang="nl-NL" sz="500" kern="1200" dirty="0"/>
            <a:t>)</a:t>
          </a:r>
        </a:p>
      </dsp:txBody>
      <dsp:txXfrm>
        <a:off x="1808343" y="1860267"/>
        <a:ext cx="639925" cy="319962"/>
      </dsp:txXfrm>
    </dsp:sp>
    <dsp:sp modelId="{91B490C8-82CF-4C03-AEAC-987887B0EA2F}">
      <dsp:nvSpPr>
        <dsp:cNvPr id="0" name=""/>
        <dsp:cNvSpPr/>
      </dsp:nvSpPr>
      <dsp:spPr>
        <a:xfrm>
          <a:off x="1808343" y="2293861"/>
          <a:ext cx="639925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Calamiteiten Doorsteken (</a:t>
          </a:r>
          <a:r>
            <a:rPr lang="nl-NL" sz="500" kern="1200" dirty="0" err="1"/>
            <a:t>CaDo</a:t>
          </a:r>
          <a:r>
            <a:rPr lang="nl-NL" sz="500" kern="1200" dirty="0"/>
            <a:t>)</a:t>
          </a:r>
        </a:p>
      </dsp:txBody>
      <dsp:txXfrm>
        <a:off x="1808343" y="2293861"/>
        <a:ext cx="639925" cy="319962"/>
      </dsp:txXfrm>
    </dsp:sp>
    <dsp:sp modelId="{5DCD9B9B-AFE3-4C3F-A77D-D85BBC8BA890}">
      <dsp:nvSpPr>
        <dsp:cNvPr id="0" name=""/>
        <dsp:cNvSpPr/>
      </dsp:nvSpPr>
      <dsp:spPr>
        <a:xfrm>
          <a:off x="1808343" y="2720714"/>
          <a:ext cx="639925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Wisselbaan</a:t>
          </a:r>
        </a:p>
      </dsp:txBody>
      <dsp:txXfrm>
        <a:off x="1808343" y="2720714"/>
        <a:ext cx="639925" cy="319962"/>
      </dsp:txXfrm>
    </dsp:sp>
    <dsp:sp modelId="{E511065D-8FAA-416F-A970-669C8189D126}">
      <dsp:nvSpPr>
        <dsp:cNvPr id="0" name=""/>
        <dsp:cNvSpPr/>
      </dsp:nvSpPr>
      <dsp:spPr>
        <a:xfrm>
          <a:off x="1808343" y="3169564"/>
          <a:ext cx="639925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Veilig stoppen wegverkeer</a:t>
          </a:r>
        </a:p>
      </dsp:txBody>
      <dsp:txXfrm>
        <a:off x="1808343" y="3169564"/>
        <a:ext cx="639925" cy="319962"/>
      </dsp:txXfrm>
    </dsp:sp>
    <dsp:sp modelId="{D8360C75-BA85-4A7B-B2E2-D6801E5A799C}">
      <dsp:nvSpPr>
        <dsp:cNvPr id="0" name=""/>
        <dsp:cNvSpPr/>
      </dsp:nvSpPr>
      <dsp:spPr>
        <a:xfrm>
          <a:off x="1808074" y="1440159"/>
          <a:ext cx="639925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Signaalgevers en (lus/radar)detectie</a:t>
          </a:r>
        </a:p>
      </dsp:txBody>
      <dsp:txXfrm>
        <a:off x="1808074" y="1440159"/>
        <a:ext cx="639925" cy="319962"/>
      </dsp:txXfrm>
    </dsp:sp>
    <dsp:sp modelId="{6EBA4DE3-9B83-4F0E-B69C-E0D6FDE17487}">
      <dsp:nvSpPr>
        <dsp:cNvPr id="0" name=""/>
        <dsp:cNvSpPr/>
      </dsp:nvSpPr>
      <dsp:spPr>
        <a:xfrm>
          <a:off x="1808343" y="3602209"/>
          <a:ext cx="639925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Spitsstroken</a:t>
          </a:r>
        </a:p>
      </dsp:txBody>
      <dsp:txXfrm>
        <a:off x="1808343" y="3602209"/>
        <a:ext cx="639925" cy="319962"/>
      </dsp:txXfrm>
    </dsp:sp>
    <dsp:sp modelId="{52061669-8B93-4863-AAC0-653C0840F57E}">
      <dsp:nvSpPr>
        <dsp:cNvPr id="0" name=""/>
        <dsp:cNvSpPr/>
      </dsp:nvSpPr>
      <dsp:spPr>
        <a:xfrm>
          <a:off x="273616" y="3569614"/>
          <a:ext cx="639925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  <a:hlinkClick xmlns:r="http://schemas.openxmlformats.org/officeDocument/2006/relationships" r:id="rId9" action="ppaction://hlinkpres?slideindex=12&amp;slidetitle=Lokale snelheidswaarschuwing systeem (LWS)"/>
            </a:rPr>
            <a:t>Lokale Snelheids-Waarschuwings-systeem (LSW) </a:t>
          </a:r>
          <a:endParaRPr lang="nl-NL" sz="500" i="0" kern="1200" dirty="0">
            <a:solidFill>
              <a:schemeClr val="tx2"/>
            </a:solidFill>
          </a:endParaRPr>
        </a:p>
      </dsp:txBody>
      <dsp:txXfrm>
        <a:off x="273616" y="3569614"/>
        <a:ext cx="639925" cy="319962"/>
      </dsp:txXfrm>
    </dsp:sp>
    <dsp:sp modelId="{40A225F8-19DB-45C3-A883-C34EA2E49599}">
      <dsp:nvSpPr>
        <dsp:cNvPr id="0" name=""/>
        <dsp:cNvSpPr/>
      </dsp:nvSpPr>
      <dsp:spPr>
        <a:xfrm>
          <a:off x="4832683" y="500905"/>
          <a:ext cx="639925" cy="351959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Waarnemings- systemen</a:t>
          </a:r>
        </a:p>
      </dsp:txBody>
      <dsp:txXfrm>
        <a:off x="4832683" y="500905"/>
        <a:ext cx="639925" cy="351959"/>
      </dsp:txXfrm>
    </dsp:sp>
    <dsp:sp modelId="{26B62C3C-5B7A-4276-B2FC-4D5E19C0234E}">
      <dsp:nvSpPr>
        <dsp:cNvPr id="0" name=""/>
        <dsp:cNvSpPr/>
      </dsp:nvSpPr>
      <dsp:spPr>
        <a:xfrm>
          <a:off x="4405834" y="963820"/>
          <a:ext cx="639925" cy="4190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  <a:hlinkClick xmlns:r="http://schemas.openxmlformats.org/officeDocument/2006/relationships" r:id="rId10" action="ppaction://hlinkpres?slideindex=2&amp;slidetitle=Demarcatie Werkveld DVM"/>
            </a:rPr>
            <a:t>Gladheid Meld Systeem (GMS)</a:t>
          </a:r>
          <a:r>
            <a:rPr lang="nl-NL" sz="500" i="0" kern="1200" dirty="0">
              <a:solidFill>
                <a:schemeClr val="tx2"/>
              </a:solidFill>
            </a:rPr>
            <a:t>/ Road </a:t>
          </a:r>
          <a:r>
            <a:rPr lang="nl-NL" sz="500" i="0" kern="1200" dirty="0" err="1">
              <a:solidFill>
                <a:schemeClr val="tx2"/>
              </a:solidFill>
            </a:rPr>
            <a:t>Weather</a:t>
          </a:r>
          <a:r>
            <a:rPr lang="nl-NL" sz="500" i="0" kern="1200" dirty="0">
              <a:solidFill>
                <a:schemeClr val="tx2"/>
              </a:solidFill>
            </a:rPr>
            <a:t> Information System (RWIS)</a:t>
          </a:r>
        </a:p>
      </dsp:txBody>
      <dsp:txXfrm>
        <a:off x="4405834" y="963820"/>
        <a:ext cx="639925" cy="419029"/>
      </dsp:txXfrm>
    </dsp:sp>
    <dsp:sp modelId="{E1DD35FC-FFDD-468F-A735-A9949495C55E}">
      <dsp:nvSpPr>
        <dsp:cNvPr id="0" name=""/>
        <dsp:cNvSpPr/>
      </dsp:nvSpPr>
      <dsp:spPr>
        <a:xfrm>
          <a:off x="4405482" y="2449981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 err="1">
              <a:solidFill>
                <a:schemeClr val="tx2"/>
              </a:solidFill>
            </a:rPr>
            <a:t>Weigh</a:t>
          </a:r>
          <a:r>
            <a:rPr lang="nl-NL" sz="500" i="0" kern="1200" dirty="0">
              <a:solidFill>
                <a:schemeClr val="tx2"/>
              </a:solidFill>
            </a:rPr>
            <a:t> In Motion (WIM)</a:t>
          </a:r>
        </a:p>
      </dsp:txBody>
      <dsp:txXfrm>
        <a:off x="4405482" y="2449981"/>
        <a:ext cx="639925" cy="319962"/>
      </dsp:txXfrm>
    </dsp:sp>
    <dsp:sp modelId="{F040847F-4650-4139-A1C1-EC922543CFB7}">
      <dsp:nvSpPr>
        <dsp:cNvPr id="0" name=""/>
        <dsp:cNvSpPr/>
      </dsp:nvSpPr>
      <dsp:spPr>
        <a:xfrm>
          <a:off x="4405482" y="1551858"/>
          <a:ext cx="639925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b="0" i="0" kern="1200" dirty="0">
              <a:solidFill>
                <a:schemeClr val="tx2"/>
              </a:solidFill>
            </a:rPr>
            <a:t>Meetpunt Nat. Dataport. </a:t>
          </a:r>
          <a:r>
            <a:rPr lang="nl-NL" sz="500" b="0" i="0" kern="1200" dirty="0" err="1">
              <a:solidFill>
                <a:schemeClr val="tx2"/>
              </a:solidFill>
            </a:rPr>
            <a:t>Wegvk</a:t>
          </a:r>
          <a:r>
            <a:rPr lang="nl-NL" sz="500" b="0" i="0" kern="1200" dirty="0">
              <a:solidFill>
                <a:schemeClr val="tx2"/>
              </a:solidFill>
            </a:rPr>
            <a:t>. (NDW)</a:t>
          </a:r>
          <a:endParaRPr lang="nl-NL" sz="500" i="0" kern="1200" dirty="0">
            <a:solidFill>
              <a:schemeClr val="tx2"/>
            </a:solidFill>
          </a:endParaRPr>
        </a:p>
      </dsp:txBody>
      <dsp:txXfrm>
        <a:off x="4405482" y="1551858"/>
        <a:ext cx="639925" cy="319962"/>
      </dsp:txXfrm>
    </dsp:sp>
    <dsp:sp modelId="{EAC4493A-927F-4244-AB1A-84147229400F}">
      <dsp:nvSpPr>
        <dsp:cNvPr id="0" name=""/>
        <dsp:cNvSpPr/>
      </dsp:nvSpPr>
      <dsp:spPr>
        <a:xfrm>
          <a:off x="4405482" y="2855054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 err="1">
              <a:solidFill>
                <a:schemeClr val="tx2"/>
              </a:solidFill>
            </a:rPr>
            <a:t>Tolheffingsysteem</a:t>
          </a:r>
          <a:endParaRPr lang="nl-NL" sz="500" i="0" kern="1200" dirty="0">
            <a:solidFill>
              <a:schemeClr val="tx2"/>
            </a:solidFill>
          </a:endParaRPr>
        </a:p>
      </dsp:txBody>
      <dsp:txXfrm>
        <a:off x="4405482" y="2855054"/>
        <a:ext cx="639925" cy="319962"/>
      </dsp:txXfrm>
    </dsp:sp>
    <dsp:sp modelId="{B9907523-E0F8-4DA2-A019-50009E06AF69}">
      <dsp:nvSpPr>
        <dsp:cNvPr id="0" name=""/>
        <dsp:cNvSpPr/>
      </dsp:nvSpPr>
      <dsp:spPr>
        <a:xfrm>
          <a:off x="4405482" y="2023128"/>
          <a:ext cx="639925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Vrachtwagen heffing controle systeem (VWH)</a:t>
          </a:r>
        </a:p>
      </dsp:txBody>
      <dsp:txXfrm>
        <a:off x="4405482" y="2023128"/>
        <a:ext cx="639925" cy="319962"/>
      </dsp:txXfrm>
    </dsp:sp>
    <dsp:sp modelId="{F75B3D81-A599-4659-92B7-43586E23D66C}">
      <dsp:nvSpPr>
        <dsp:cNvPr id="0" name=""/>
        <dsp:cNvSpPr/>
      </dsp:nvSpPr>
      <dsp:spPr>
        <a:xfrm>
          <a:off x="4405482" y="3278032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Waarneem systemen derden (</a:t>
          </a:r>
          <a:r>
            <a:rPr lang="nl-NL" sz="500" i="0" kern="1200" dirty="0" err="1">
              <a:solidFill>
                <a:schemeClr val="tx2"/>
              </a:solidFill>
            </a:rPr>
            <a:t>oa</a:t>
          </a:r>
          <a:r>
            <a:rPr lang="nl-NL" sz="500" i="0" kern="1200" dirty="0">
              <a:solidFill>
                <a:schemeClr val="tx2"/>
              </a:solidFill>
            </a:rPr>
            <a:t> ANPR politie)</a:t>
          </a:r>
        </a:p>
      </dsp:txBody>
      <dsp:txXfrm>
        <a:off x="4405482" y="3278032"/>
        <a:ext cx="639925" cy="319962"/>
      </dsp:txXfrm>
    </dsp:sp>
    <dsp:sp modelId="{160A8D1F-521B-42B8-B515-5ED79C50CE0F}">
      <dsp:nvSpPr>
        <dsp:cNvPr id="0" name=""/>
        <dsp:cNvSpPr/>
      </dsp:nvSpPr>
      <dsp:spPr>
        <a:xfrm>
          <a:off x="4618910" y="3709786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OM-systeem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(traject)controle</a:t>
          </a:r>
        </a:p>
      </dsp:txBody>
      <dsp:txXfrm>
        <a:off x="4618910" y="3709786"/>
        <a:ext cx="639925" cy="319962"/>
      </dsp:txXfrm>
    </dsp:sp>
    <dsp:sp modelId="{1B566704-8FA2-4B28-BFF5-F27DABEB7AB7}">
      <dsp:nvSpPr>
        <dsp:cNvPr id="0" name=""/>
        <dsp:cNvSpPr/>
      </dsp:nvSpPr>
      <dsp:spPr>
        <a:xfrm>
          <a:off x="4618910" y="4083967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Douane/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 err="1">
              <a:solidFill>
                <a:schemeClr val="tx2"/>
              </a:solidFill>
            </a:rPr>
            <a:t>Kmar</a:t>
          </a:r>
          <a:r>
            <a:rPr lang="nl-NL" sz="500" i="0" kern="1200" dirty="0">
              <a:solidFill>
                <a:schemeClr val="tx2"/>
              </a:solidFill>
            </a:rPr>
            <a:t>-systeem</a:t>
          </a:r>
        </a:p>
      </dsp:txBody>
      <dsp:txXfrm>
        <a:off x="4618910" y="4083967"/>
        <a:ext cx="639925" cy="319962"/>
      </dsp:txXfrm>
    </dsp:sp>
    <dsp:sp modelId="{6A9BF007-C5A5-4374-9537-5B14264317DE}">
      <dsp:nvSpPr>
        <dsp:cNvPr id="0" name=""/>
        <dsp:cNvSpPr/>
      </dsp:nvSpPr>
      <dsp:spPr>
        <a:xfrm>
          <a:off x="4618910" y="4470265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Belastingdienst systeem</a:t>
          </a:r>
        </a:p>
      </dsp:txBody>
      <dsp:txXfrm>
        <a:off x="4618910" y="4470265"/>
        <a:ext cx="639925" cy="319962"/>
      </dsp:txXfrm>
    </dsp:sp>
    <dsp:sp modelId="{12A34B41-F69E-440B-92AD-D0FF03DCB97A}">
      <dsp:nvSpPr>
        <dsp:cNvPr id="0" name=""/>
        <dsp:cNvSpPr/>
      </dsp:nvSpPr>
      <dsp:spPr>
        <a:xfrm>
          <a:off x="6048670" y="497151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Overige wegkantsystemen</a:t>
          </a:r>
        </a:p>
      </dsp:txBody>
      <dsp:txXfrm>
        <a:off x="6048670" y="497151"/>
        <a:ext cx="639925" cy="319962"/>
      </dsp:txXfrm>
    </dsp:sp>
    <dsp:sp modelId="{4AB781DC-5C2C-4DFE-942A-46CA8F4C25CB}">
      <dsp:nvSpPr>
        <dsp:cNvPr id="0" name=""/>
        <dsp:cNvSpPr/>
      </dsp:nvSpPr>
      <dsp:spPr>
        <a:xfrm>
          <a:off x="6475168" y="1344115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Mist waarschuwing systeem</a:t>
          </a:r>
        </a:p>
      </dsp:txBody>
      <dsp:txXfrm>
        <a:off x="6475168" y="1344115"/>
        <a:ext cx="639925" cy="319962"/>
      </dsp:txXfrm>
    </dsp:sp>
    <dsp:sp modelId="{C0028B8D-2A14-42C6-8B4A-A8BCBDDA2A61}">
      <dsp:nvSpPr>
        <dsp:cNvPr id="0" name=""/>
        <dsp:cNvSpPr/>
      </dsp:nvSpPr>
      <dsp:spPr>
        <a:xfrm>
          <a:off x="6475168" y="910217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Wind waarschuwing systeem</a:t>
          </a:r>
        </a:p>
      </dsp:txBody>
      <dsp:txXfrm>
        <a:off x="6475168" y="910217"/>
        <a:ext cx="639925" cy="319962"/>
      </dsp:txXfrm>
    </dsp:sp>
    <dsp:sp modelId="{94A0CE04-3EF7-4F4C-8CB0-261741158367}">
      <dsp:nvSpPr>
        <dsp:cNvPr id="0" name=""/>
        <dsp:cNvSpPr/>
      </dsp:nvSpPr>
      <dsp:spPr>
        <a:xfrm>
          <a:off x="6475168" y="1777691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Verrijdbare Vangrail (</a:t>
          </a:r>
          <a:r>
            <a:rPr lang="nl-NL" sz="500" i="0" kern="1200" dirty="0" err="1">
              <a:solidFill>
                <a:schemeClr val="tx2"/>
              </a:solidFill>
            </a:rPr>
            <a:t>VeVa</a:t>
          </a:r>
          <a:r>
            <a:rPr lang="nl-NL" sz="500" i="0" kern="1200" dirty="0">
              <a:solidFill>
                <a:schemeClr val="tx2"/>
              </a:solidFill>
            </a:rPr>
            <a:t>)</a:t>
          </a:r>
        </a:p>
      </dsp:txBody>
      <dsp:txXfrm>
        <a:off x="6475168" y="1777691"/>
        <a:ext cx="639925" cy="319962"/>
      </dsp:txXfrm>
    </dsp:sp>
    <dsp:sp modelId="{C8A47420-E03E-4634-A3E8-03EA5F8FF8AE}">
      <dsp:nvSpPr>
        <dsp:cNvPr id="0" name=""/>
        <dsp:cNvSpPr/>
      </dsp:nvSpPr>
      <dsp:spPr>
        <a:xfrm>
          <a:off x="6475168" y="2204560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Standalone slagboom installatie (SB)</a:t>
          </a:r>
        </a:p>
      </dsp:txBody>
      <dsp:txXfrm>
        <a:off x="6475168" y="2204560"/>
        <a:ext cx="639925" cy="319962"/>
      </dsp:txXfrm>
    </dsp:sp>
    <dsp:sp modelId="{92251872-C11D-459F-ACC9-F2ECFDE9A949}">
      <dsp:nvSpPr>
        <dsp:cNvPr id="0" name=""/>
        <dsp:cNvSpPr/>
      </dsp:nvSpPr>
      <dsp:spPr>
        <a:xfrm>
          <a:off x="6475168" y="2667159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Systemen derden</a:t>
          </a:r>
          <a:endParaRPr lang="nl-NL" sz="500" i="0" kern="1200" dirty="0">
            <a:solidFill>
              <a:schemeClr val="tx2"/>
            </a:solidFill>
          </a:endParaRPr>
        </a:p>
      </dsp:txBody>
      <dsp:txXfrm>
        <a:off x="6475168" y="2667159"/>
        <a:ext cx="639925" cy="319962"/>
      </dsp:txXfrm>
    </dsp:sp>
    <dsp:sp modelId="{56B3EA10-51C6-4EDA-AA9F-ADC45E1B5F5B}">
      <dsp:nvSpPr>
        <dsp:cNvPr id="0" name=""/>
        <dsp:cNvSpPr/>
      </dsp:nvSpPr>
      <dsp:spPr>
        <a:xfrm>
          <a:off x="2692445" y="497151"/>
          <a:ext cx="639925" cy="319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Openbare verlichting</a:t>
          </a:r>
        </a:p>
      </dsp:txBody>
      <dsp:txXfrm>
        <a:off x="2692445" y="497151"/>
        <a:ext cx="639925" cy="319962"/>
      </dsp:txXfrm>
    </dsp:sp>
    <dsp:sp modelId="{2F40327A-8475-4682-BD9C-907D80F913CC}">
      <dsp:nvSpPr>
        <dsp:cNvPr id="0" name=""/>
        <dsp:cNvSpPr/>
      </dsp:nvSpPr>
      <dsp:spPr>
        <a:xfrm>
          <a:off x="2835078" y="1001589"/>
          <a:ext cx="639925" cy="319962"/>
        </a:xfrm>
        <a:prstGeom prst="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Wegverlichting</a:t>
          </a:r>
        </a:p>
      </dsp:txBody>
      <dsp:txXfrm>
        <a:off x="2835078" y="1001589"/>
        <a:ext cx="639925" cy="319962"/>
      </dsp:txXfrm>
    </dsp:sp>
    <dsp:sp modelId="{A6B62BEE-858D-4893-9394-6F7747E7B002}">
      <dsp:nvSpPr>
        <dsp:cNvPr id="0" name=""/>
        <dsp:cNvSpPr/>
      </dsp:nvSpPr>
      <dsp:spPr>
        <a:xfrm>
          <a:off x="7561186" y="497151"/>
          <a:ext cx="639925" cy="3519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Wegkant ondersteunende installaties</a:t>
          </a:r>
        </a:p>
      </dsp:txBody>
      <dsp:txXfrm>
        <a:off x="7561186" y="497151"/>
        <a:ext cx="639925" cy="351959"/>
      </dsp:txXfrm>
    </dsp:sp>
    <dsp:sp modelId="{3D472472-71F2-4110-96E9-2FD9B8F39C66}">
      <dsp:nvSpPr>
        <dsp:cNvPr id="0" name=""/>
        <dsp:cNvSpPr/>
      </dsp:nvSpPr>
      <dsp:spPr>
        <a:xfrm>
          <a:off x="7713002" y="942213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Pompinstallaties</a:t>
          </a:r>
        </a:p>
      </dsp:txBody>
      <dsp:txXfrm>
        <a:off x="7713002" y="942213"/>
        <a:ext cx="639925" cy="319962"/>
      </dsp:txXfrm>
    </dsp:sp>
    <dsp:sp modelId="{E99643AE-0BC4-489C-8C89-F16A3FE78C4F}">
      <dsp:nvSpPr>
        <dsp:cNvPr id="0" name=""/>
        <dsp:cNvSpPr/>
      </dsp:nvSpPr>
      <dsp:spPr>
        <a:xfrm>
          <a:off x="7713002" y="1396561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Energievoorziening</a:t>
          </a:r>
        </a:p>
      </dsp:txBody>
      <dsp:txXfrm>
        <a:off x="7713002" y="1396561"/>
        <a:ext cx="639925" cy="319962"/>
      </dsp:txXfrm>
    </dsp:sp>
    <dsp:sp modelId="{5CD9235B-F59E-481F-9886-A12927E0443C}">
      <dsp:nvSpPr>
        <dsp:cNvPr id="0" name=""/>
        <dsp:cNvSpPr/>
      </dsp:nvSpPr>
      <dsp:spPr>
        <a:xfrm>
          <a:off x="7713002" y="1850908"/>
          <a:ext cx="639925" cy="319962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NNV/</a:t>
          </a:r>
          <a:r>
            <a:rPr lang="nl-NL" sz="500" kern="1200" dirty="0" err="1"/>
            <a:t>VICnet</a:t>
          </a:r>
          <a:endParaRPr lang="nl-NL" sz="500" kern="1200" dirty="0"/>
        </a:p>
      </dsp:txBody>
      <dsp:txXfrm>
        <a:off x="7713002" y="1850908"/>
        <a:ext cx="639925" cy="319962"/>
      </dsp:txXfrm>
    </dsp:sp>
    <dsp:sp modelId="{77BD7BC9-9040-4292-AA6B-F5E3E86CC925}">
      <dsp:nvSpPr>
        <dsp:cNvPr id="0" name=""/>
        <dsp:cNvSpPr/>
      </dsp:nvSpPr>
      <dsp:spPr>
        <a:xfrm>
          <a:off x="7713002" y="2305255"/>
          <a:ext cx="639925" cy="319962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Management systeem verkeerscentrale</a:t>
          </a:r>
          <a:endParaRPr lang="nl-NL" sz="500" kern="1200" dirty="0"/>
        </a:p>
      </dsp:txBody>
      <dsp:txXfrm>
        <a:off x="7713002" y="2305255"/>
        <a:ext cx="639925" cy="319962"/>
      </dsp:txXfrm>
    </dsp:sp>
    <dsp:sp modelId="{D956B900-8E5A-45CA-9978-980784890B56}">
      <dsp:nvSpPr>
        <dsp:cNvPr id="0" name=""/>
        <dsp:cNvSpPr/>
      </dsp:nvSpPr>
      <dsp:spPr>
        <a:xfrm>
          <a:off x="7703473" y="2739656"/>
          <a:ext cx="639925" cy="31996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Verkeerskundige Draag Constructies (VDC)</a:t>
          </a:r>
        </a:p>
      </dsp:txBody>
      <dsp:txXfrm>
        <a:off x="7703473" y="2739656"/>
        <a:ext cx="639925" cy="319962"/>
      </dsp:txXfrm>
    </dsp:sp>
    <dsp:sp modelId="{6D080FAB-E0EC-471D-8E34-5C2163DCD4D7}">
      <dsp:nvSpPr>
        <dsp:cNvPr id="0" name=""/>
        <dsp:cNvSpPr/>
      </dsp:nvSpPr>
      <dsp:spPr>
        <a:xfrm>
          <a:off x="3086180" y="1440159"/>
          <a:ext cx="574922" cy="319962"/>
        </a:xfrm>
        <a:prstGeom prst="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Lichtmasten</a:t>
          </a:r>
        </a:p>
      </dsp:txBody>
      <dsp:txXfrm>
        <a:off x="3086180" y="1440159"/>
        <a:ext cx="574922" cy="319962"/>
      </dsp:txXfrm>
    </dsp:sp>
    <dsp:sp modelId="{B3931C59-0636-4F35-B0DD-D1341027F389}">
      <dsp:nvSpPr>
        <dsp:cNvPr id="0" name=""/>
        <dsp:cNvSpPr/>
      </dsp:nvSpPr>
      <dsp:spPr>
        <a:xfrm>
          <a:off x="3084792" y="1872208"/>
          <a:ext cx="574922" cy="295351"/>
        </a:xfrm>
        <a:prstGeom prst="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Armaturen</a:t>
          </a:r>
        </a:p>
      </dsp:txBody>
      <dsp:txXfrm>
        <a:off x="3084792" y="1872208"/>
        <a:ext cx="574922" cy="2953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BF386-3F6D-403B-AB60-CC388CBB1801}">
      <dsp:nvSpPr>
        <dsp:cNvPr id="0" name=""/>
        <dsp:cNvSpPr/>
      </dsp:nvSpPr>
      <dsp:spPr>
        <a:xfrm>
          <a:off x="740983" y="407709"/>
          <a:ext cx="116844" cy="1406831"/>
        </a:xfrm>
        <a:custGeom>
          <a:avLst/>
          <a:gdLst/>
          <a:ahLst/>
          <a:cxnLst/>
          <a:rect l="0" t="0" r="0" b="0"/>
          <a:pathLst>
            <a:path>
              <a:moveTo>
                <a:pt x="116844" y="0"/>
              </a:moveTo>
              <a:lnTo>
                <a:pt x="116844" y="1406831"/>
              </a:lnTo>
              <a:lnTo>
                <a:pt x="0" y="140683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FBAB67-71E9-461E-AB11-5FBF3CEE1596}">
      <dsp:nvSpPr>
        <dsp:cNvPr id="0" name=""/>
        <dsp:cNvSpPr/>
      </dsp:nvSpPr>
      <dsp:spPr>
        <a:xfrm>
          <a:off x="857827" y="407709"/>
          <a:ext cx="157015" cy="823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3726"/>
              </a:lnTo>
              <a:lnTo>
                <a:pt x="157015" y="82372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35AE9-E7B0-4038-8CD6-024261C7D9C9}">
      <dsp:nvSpPr>
        <dsp:cNvPr id="0" name=""/>
        <dsp:cNvSpPr/>
      </dsp:nvSpPr>
      <dsp:spPr>
        <a:xfrm>
          <a:off x="728983" y="407709"/>
          <a:ext cx="128844" cy="824023"/>
        </a:xfrm>
        <a:custGeom>
          <a:avLst/>
          <a:gdLst/>
          <a:ahLst/>
          <a:cxnLst/>
          <a:rect l="0" t="0" r="0" b="0"/>
          <a:pathLst>
            <a:path>
              <a:moveTo>
                <a:pt x="128844" y="0"/>
              </a:moveTo>
              <a:lnTo>
                <a:pt x="128844" y="824023"/>
              </a:lnTo>
              <a:lnTo>
                <a:pt x="0" y="82402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140134-10AE-4829-A220-37F7A3E6C66A}">
      <dsp:nvSpPr>
        <dsp:cNvPr id="0" name=""/>
        <dsp:cNvSpPr/>
      </dsp:nvSpPr>
      <dsp:spPr>
        <a:xfrm>
          <a:off x="857827" y="407709"/>
          <a:ext cx="138606" cy="314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591"/>
              </a:lnTo>
              <a:lnTo>
                <a:pt x="138606" y="31459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1B0A9B-65D0-41B4-823F-44D28DBC73FF}">
      <dsp:nvSpPr>
        <dsp:cNvPr id="0" name=""/>
        <dsp:cNvSpPr/>
      </dsp:nvSpPr>
      <dsp:spPr>
        <a:xfrm>
          <a:off x="728976" y="407709"/>
          <a:ext cx="128851" cy="314591"/>
        </a:xfrm>
        <a:custGeom>
          <a:avLst/>
          <a:gdLst/>
          <a:ahLst/>
          <a:cxnLst/>
          <a:rect l="0" t="0" r="0" b="0"/>
          <a:pathLst>
            <a:path>
              <a:moveTo>
                <a:pt x="128851" y="0"/>
              </a:moveTo>
              <a:lnTo>
                <a:pt x="128851" y="314591"/>
              </a:lnTo>
              <a:lnTo>
                <a:pt x="0" y="31459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3EFD96-C9E2-4A91-AC66-7DE9E80F1571}">
      <dsp:nvSpPr>
        <dsp:cNvPr id="0" name=""/>
        <dsp:cNvSpPr/>
      </dsp:nvSpPr>
      <dsp:spPr>
        <a:xfrm>
          <a:off x="320615" y="118054"/>
          <a:ext cx="1074424" cy="289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i="0" kern="1200" dirty="0">
              <a:solidFill>
                <a:schemeClr val="tx2"/>
              </a:solidFill>
            </a:rPr>
            <a:t>Aspecten/raakvlakken</a:t>
          </a:r>
        </a:p>
      </dsp:txBody>
      <dsp:txXfrm>
        <a:off x="320615" y="118054"/>
        <a:ext cx="1074424" cy="289655"/>
      </dsp:txXfrm>
    </dsp:sp>
    <dsp:sp modelId="{E99643AE-0BC4-489C-8C89-F16A3FE78C4F}">
      <dsp:nvSpPr>
        <dsp:cNvPr id="0" name=""/>
        <dsp:cNvSpPr/>
      </dsp:nvSpPr>
      <dsp:spPr>
        <a:xfrm>
          <a:off x="0" y="537055"/>
          <a:ext cx="728976" cy="370491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Elektrische veiligheid</a:t>
          </a:r>
        </a:p>
      </dsp:txBody>
      <dsp:txXfrm>
        <a:off x="0" y="537055"/>
        <a:ext cx="728976" cy="370491"/>
      </dsp:txXfrm>
    </dsp:sp>
    <dsp:sp modelId="{F899D44F-D2EF-40BA-8942-C7C76DC40B24}">
      <dsp:nvSpPr>
        <dsp:cNvPr id="0" name=""/>
        <dsp:cNvSpPr/>
      </dsp:nvSpPr>
      <dsp:spPr>
        <a:xfrm>
          <a:off x="996433" y="537055"/>
          <a:ext cx="740983" cy="370491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Cybersecurity</a:t>
          </a:r>
        </a:p>
      </dsp:txBody>
      <dsp:txXfrm>
        <a:off x="996433" y="537055"/>
        <a:ext cx="740983" cy="370491"/>
      </dsp:txXfrm>
    </dsp:sp>
    <dsp:sp modelId="{706FF5DB-97B2-4F07-970C-F68C935EE7D6}">
      <dsp:nvSpPr>
        <dsp:cNvPr id="0" name=""/>
        <dsp:cNvSpPr/>
      </dsp:nvSpPr>
      <dsp:spPr>
        <a:xfrm>
          <a:off x="6" y="1046486"/>
          <a:ext cx="728976" cy="370491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(Verkeerskundige) configuratie</a:t>
          </a:r>
        </a:p>
      </dsp:txBody>
      <dsp:txXfrm>
        <a:off x="6" y="1046486"/>
        <a:ext cx="728976" cy="370491"/>
      </dsp:txXfrm>
    </dsp:sp>
    <dsp:sp modelId="{B50ABE14-CB64-479A-8BA0-25D2E758A396}">
      <dsp:nvSpPr>
        <dsp:cNvPr id="0" name=""/>
        <dsp:cNvSpPr/>
      </dsp:nvSpPr>
      <dsp:spPr>
        <a:xfrm>
          <a:off x="1014843" y="1046190"/>
          <a:ext cx="740983" cy="370491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Transitiemanagement </a:t>
          </a:r>
        </a:p>
      </dsp:txBody>
      <dsp:txXfrm>
        <a:off x="1014843" y="1046190"/>
        <a:ext cx="740983" cy="370491"/>
      </dsp:txXfrm>
    </dsp:sp>
    <dsp:sp modelId="{51C4CF09-D9EE-458C-8748-5FD0747019EB}">
      <dsp:nvSpPr>
        <dsp:cNvPr id="0" name=""/>
        <dsp:cNvSpPr/>
      </dsp:nvSpPr>
      <dsp:spPr>
        <a:xfrm>
          <a:off x="0" y="1629295"/>
          <a:ext cx="740983" cy="370491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" kern="1200" dirty="0"/>
            <a:t>Objecten en Kunstwerken</a:t>
          </a:r>
        </a:p>
      </dsp:txBody>
      <dsp:txXfrm>
        <a:off x="0" y="1629295"/>
        <a:ext cx="740983" cy="3704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804" cy="3521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273193" y="0"/>
            <a:ext cx="4033804" cy="3521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3ACCE0-4575-48CA-9193-34929F18A3CF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670987"/>
            <a:ext cx="4033804" cy="3521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273193" y="6670987"/>
            <a:ext cx="4033804" cy="3521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A1C0A-8BA7-4B18-ABAF-6901B82932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9120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838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273675" y="0"/>
            <a:ext cx="4033838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BEDEA-1F64-4079-A36A-490B37EF7098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547938" y="877888"/>
            <a:ext cx="4213225" cy="2370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30275" y="3379788"/>
            <a:ext cx="7448550" cy="2765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670675"/>
            <a:ext cx="4033838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273675" y="6670675"/>
            <a:ext cx="4033838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EAF826-FDBD-400A-B9E1-C949ED59DC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3731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EAF826-FDBD-400A-B9E1-C949ED59DC9E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9468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574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8254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4447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0102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6469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6682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0117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3080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7464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4517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3913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E4B90-5F3D-4E50-A2ED-FAC59CAA5D3F}" type="datetimeFigureOut">
              <a:rPr lang="nl-NL" smtClean="0"/>
              <a:t>24-8-2026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636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16059905"/>
              </p:ext>
            </p:extLst>
          </p:nvPr>
        </p:nvGraphicFramePr>
        <p:xfrm>
          <a:off x="119337" y="980728"/>
          <a:ext cx="10009110" cy="5775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el 3"/>
          <p:cNvSpPr>
            <a:spLocks noGrp="1"/>
          </p:cNvSpPr>
          <p:nvPr>
            <p:ph type="title"/>
          </p:nvPr>
        </p:nvSpPr>
        <p:spPr>
          <a:xfrm>
            <a:off x="376155" y="31213"/>
            <a:ext cx="8712967" cy="1143000"/>
          </a:xfrm>
        </p:spPr>
        <p:txBody>
          <a:bodyPr>
            <a:normAutofit/>
          </a:bodyPr>
          <a:lstStyle/>
          <a:p>
            <a:pPr algn="l"/>
            <a:r>
              <a:rPr lang="nl-NL" sz="2800" b="1" dirty="0">
                <a:latin typeface="Aptos" panose="020B0004020202020204" pitchFamily="34" charset="0"/>
              </a:rPr>
              <a:t>Werkveld van de adviseur DVM/OVL</a:t>
            </a:r>
            <a:endParaRPr lang="nl-NL" sz="2800" b="1" i="1" dirty="0">
              <a:latin typeface="Aptos" panose="020B0004020202020204" pitchFamily="34" charset="0"/>
            </a:endParaRPr>
          </a:p>
        </p:txBody>
      </p:sp>
      <p:grpSp>
        <p:nvGrpSpPr>
          <p:cNvPr id="6" name="Groep 5"/>
          <p:cNvGrpSpPr/>
          <p:nvPr/>
        </p:nvGrpSpPr>
        <p:grpSpPr>
          <a:xfrm>
            <a:off x="8528382" y="4268058"/>
            <a:ext cx="1168017" cy="1321182"/>
            <a:chOff x="2000681" y="5020472"/>
            <a:chExt cx="3080868" cy="1357959"/>
          </a:xfrm>
        </p:grpSpPr>
        <p:grpSp>
          <p:nvGrpSpPr>
            <p:cNvPr id="8" name="Groep 7"/>
            <p:cNvGrpSpPr/>
            <p:nvPr/>
          </p:nvGrpSpPr>
          <p:grpSpPr>
            <a:xfrm>
              <a:off x="2842071" y="5697463"/>
              <a:ext cx="2239478" cy="321769"/>
              <a:chOff x="-440771" y="1462624"/>
              <a:chExt cx="841920" cy="443497"/>
            </a:xfrm>
          </p:grpSpPr>
          <p:sp>
            <p:nvSpPr>
              <p:cNvPr id="22" name="Rechthoek 21"/>
              <p:cNvSpPr/>
              <p:nvPr/>
            </p:nvSpPr>
            <p:spPr>
              <a:xfrm>
                <a:off x="-440771" y="1485161"/>
                <a:ext cx="841920" cy="420960"/>
              </a:xfrm>
              <a:prstGeom prst="rect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nl-NL"/>
              </a:p>
            </p:txBody>
          </p:sp>
          <p:sp>
            <p:nvSpPr>
              <p:cNvPr id="23" name="Tekstvak 22"/>
              <p:cNvSpPr txBox="1"/>
              <p:nvPr/>
            </p:nvSpPr>
            <p:spPr>
              <a:xfrm>
                <a:off x="-440771" y="1462624"/>
                <a:ext cx="841920" cy="420961"/>
              </a:xfrm>
              <a:prstGeom prst="rect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445" tIns="4445" rIns="4445" bIns="4445" numCol="1" spcCol="1270" anchor="ctr" anchorCtr="0">
                <a:noAutofit/>
              </a:bodyPr>
              <a:lstStyle/>
              <a:p>
                <a:pPr lvl="0" algn="ctr" defTabSz="311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l-NL" sz="500" dirty="0">
                    <a:solidFill>
                      <a:schemeClr val="tx2"/>
                    </a:solidFill>
                  </a:rPr>
                  <a:t>Coördinerende rol</a:t>
                </a:r>
              </a:p>
            </p:txBody>
          </p:sp>
        </p:grpSp>
        <p:grpSp>
          <p:nvGrpSpPr>
            <p:cNvPr id="9" name="Groep 8"/>
            <p:cNvGrpSpPr/>
            <p:nvPr/>
          </p:nvGrpSpPr>
          <p:grpSpPr>
            <a:xfrm>
              <a:off x="2842071" y="6073015"/>
              <a:ext cx="2239478" cy="305416"/>
              <a:chOff x="-440771" y="1485161"/>
              <a:chExt cx="841920" cy="420960"/>
            </a:xfrm>
          </p:grpSpPr>
          <p:sp>
            <p:nvSpPr>
              <p:cNvPr id="20" name="Rechthoek 19"/>
              <p:cNvSpPr/>
              <p:nvPr/>
            </p:nvSpPr>
            <p:spPr>
              <a:xfrm>
                <a:off x="-440771" y="1485161"/>
                <a:ext cx="841920" cy="420960"/>
              </a:xfrm>
              <a:prstGeom prst="rect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nl-NL"/>
              </a:p>
            </p:txBody>
          </p:sp>
          <p:sp>
            <p:nvSpPr>
              <p:cNvPr id="21" name="Tekstvak 20"/>
              <p:cNvSpPr txBox="1"/>
              <p:nvPr/>
            </p:nvSpPr>
            <p:spPr>
              <a:xfrm>
                <a:off x="-440771" y="1485161"/>
                <a:ext cx="841920" cy="420960"/>
              </a:xfrm>
              <a:prstGeom prst="rect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445" tIns="4445" rIns="4445" bIns="4445" numCol="1" spcCol="1270" anchor="ctr" anchorCtr="0">
                <a:noAutofit/>
              </a:bodyPr>
              <a:lstStyle/>
              <a:p>
                <a:pPr lvl="0" algn="ctr" defTabSz="311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l-NL" sz="500" dirty="0">
                    <a:solidFill>
                      <a:schemeClr val="tx2"/>
                    </a:solidFill>
                  </a:rPr>
                  <a:t>Doorverwijzende rol</a:t>
                </a:r>
              </a:p>
            </p:txBody>
          </p:sp>
        </p:grpSp>
        <p:sp>
          <p:nvSpPr>
            <p:cNvPr id="11" name="Tekstvak 10"/>
            <p:cNvSpPr txBox="1"/>
            <p:nvPr/>
          </p:nvSpPr>
          <p:spPr>
            <a:xfrm>
              <a:off x="2000681" y="5020472"/>
              <a:ext cx="2342407" cy="237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nl-NL" sz="900" i="1" dirty="0"/>
                <a:t>Legenda</a:t>
              </a:r>
            </a:p>
          </p:txBody>
        </p:sp>
      </p:grpSp>
      <p:graphicFrame>
        <p:nvGraphicFramePr>
          <p:cNvPr id="26" name="Diagram 25"/>
          <p:cNvGraphicFramePr/>
          <p:nvPr>
            <p:extLst>
              <p:ext uri="{D42A27DB-BD31-4B8C-83A1-F6EECF244321}">
                <p14:modId xmlns:p14="http://schemas.microsoft.com/office/powerpoint/2010/main" val="619055609"/>
              </p:ext>
            </p:extLst>
          </p:nvPr>
        </p:nvGraphicFramePr>
        <p:xfrm>
          <a:off x="9264353" y="934684"/>
          <a:ext cx="1872207" cy="3070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27" name="Rechte verbindingslijn 26"/>
          <p:cNvCxnSpPr>
            <a:cxnSpLocks/>
          </p:cNvCxnSpPr>
          <p:nvPr/>
        </p:nvCxnSpPr>
        <p:spPr>
          <a:xfrm>
            <a:off x="8976320" y="1412776"/>
            <a:ext cx="0" cy="1800200"/>
          </a:xfrm>
          <a:prstGeom prst="line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A9F68970-458A-9A0D-E12D-B2311FD3130B}"/>
              </a:ext>
            </a:extLst>
          </p:cNvPr>
          <p:cNvSpPr txBox="1"/>
          <p:nvPr/>
        </p:nvSpPr>
        <p:spPr>
          <a:xfrm>
            <a:off x="8847370" y="4551987"/>
            <a:ext cx="849030" cy="297145"/>
          </a:xfrm>
          <a:prstGeom prst="rect">
            <a:avLst/>
          </a:prstGeom>
          <a:ln w="28575"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500" dirty="0">
                <a:solidFill>
                  <a:schemeClr val="tx2"/>
                </a:solidFill>
              </a:rPr>
              <a:t>Inhoudelijk expertrol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A5745805-13E1-6743-D5C8-DAAC753F56DE}"/>
              </a:ext>
            </a:extLst>
          </p:cNvPr>
          <p:cNvSpPr txBox="1"/>
          <p:nvPr/>
        </p:nvSpPr>
        <p:spPr>
          <a:xfrm>
            <a:off x="8858356" y="5675935"/>
            <a:ext cx="861927" cy="2700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500" dirty="0">
                <a:solidFill>
                  <a:schemeClr val="tx1"/>
                </a:solidFill>
              </a:rPr>
              <a:t>Geborgd in BS-DVM</a:t>
            </a: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11F19B4C-0DD5-4BFF-F6BD-09594BFA3C00}"/>
              </a:ext>
            </a:extLst>
          </p:cNvPr>
          <p:cNvSpPr txBox="1"/>
          <p:nvPr/>
        </p:nvSpPr>
        <p:spPr>
          <a:xfrm>
            <a:off x="8858356" y="6399303"/>
            <a:ext cx="861927" cy="27005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500" dirty="0">
                <a:solidFill>
                  <a:schemeClr val="tx1"/>
                </a:solidFill>
              </a:rPr>
              <a:t>Niet geborgd in BS</a:t>
            </a:r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D948718E-AFB0-2BAF-F4D7-C9CED257B258}"/>
              </a:ext>
            </a:extLst>
          </p:cNvPr>
          <p:cNvSpPr txBox="1"/>
          <p:nvPr/>
        </p:nvSpPr>
        <p:spPr>
          <a:xfrm>
            <a:off x="8858356" y="6037619"/>
            <a:ext cx="861927" cy="27005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500" dirty="0">
                <a:solidFill>
                  <a:schemeClr val="tx1"/>
                </a:solidFill>
              </a:rPr>
              <a:t>Geborgd in BS-OV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C988276-D94D-A50A-985F-C647A6AAA373}"/>
              </a:ext>
            </a:extLst>
          </p:cNvPr>
          <p:cNvSpPr txBox="1"/>
          <p:nvPr/>
        </p:nvSpPr>
        <p:spPr>
          <a:xfrm>
            <a:off x="9696400" y="4602340"/>
            <a:ext cx="2160240" cy="169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00" dirty="0"/>
              <a:t>Hier zet de adviseur zelfstandig zijn/haar eigen expertise in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0ADB83B-3DE1-DE4F-95E0-54F6C308F40A}"/>
              </a:ext>
            </a:extLst>
          </p:cNvPr>
          <p:cNvSpPr txBox="1"/>
          <p:nvPr/>
        </p:nvSpPr>
        <p:spPr>
          <a:xfrm>
            <a:off x="9696400" y="4986624"/>
            <a:ext cx="1872208" cy="169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00" dirty="0"/>
              <a:t>Hier zet de adviseur expertise van anderen in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60AADA0-BD1F-2422-21AB-2C16BDF7E8D8}"/>
              </a:ext>
            </a:extLst>
          </p:cNvPr>
          <p:cNvSpPr txBox="1"/>
          <p:nvPr/>
        </p:nvSpPr>
        <p:spPr>
          <a:xfrm>
            <a:off x="9696400" y="5332700"/>
            <a:ext cx="237626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00" dirty="0"/>
              <a:t>Hier verwijst de adviseur door naar degene die verantwoordelijk is</a:t>
            </a:r>
          </a:p>
        </p:txBody>
      </p:sp>
      <p:sp>
        <p:nvSpPr>
          <p:cNvPr id="15" name="Rechte verbindingslijn 3">
            <a:extLst>
              <a:ext uri="{FF2B5EF4-FFF2-40B4-BE49-F238E27FC236}">
                <a16:creationId xmlns:a16="http://schemas.microsoft.com/office/drawing/2014/main" id="{98B2F4AD-DF42-7C04-3F57-20420F269532}"/>
              </a:ext>
            </a:extLst>
          </p:cNvPr>
          <p:cNvSpPr/>
          <p:nvPr/>
        </p:nvSpPr>
        <p:spPr>
          <a:xfrm>
            <a:off x="6488442" y="2232882"/>
            <a:ext cx="106534" cy="68698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686982"/>
                </a:lnTo>
                <a:lnTo>
                  <a:pt x="106534" y="686982"/>
                </a:lnTo>
              </a:path>
            </a:pathLst>
          </a:custGeom>
          <a:noFill/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nl-NL"/>
          </a:p>
        </p:txBody>
      </p:sp>
      <p:sp>
        <p:nvSpPr>
          <p:cNvPr id="28" name="Rechte verbindingslijn 3">
            <a:extLst>
              <a:ext uri="{FF2B5EF4-FFF2-40B4-BE49-F238E27FC236}">
                <a16:creationId xmlns:a16="http://schemas.microsoft.com/office/drawing/2014/main" id="{3E9826A5-D40A-2BD0-3D8D-21F83C4D8D01}"/>
              </a:ext>
            </a:extLst>
          </p:cNvPr>
          <p:cNvSpPr/>
          <p:nvPr/>
        </p:nvSpPr>
        <p:spPr>
          <a:xfrm>
            <a:off x="3045432" y="2304780"/>
            <a:ext cx="91440" cy="69217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692172"/>
                </a:lnTo>
                <a:lnTo>
                  <a:pt x="154772" y="692172"/>
                </a:lnTo>
              </a:path>
            </a:pathLst>
          </a:custGeom>
          <a:noFill/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nl-NL"/>
          </a:p>
        </p:txBody>
      </p:sp>
      <p:sp>
        <p:nvSpPr>
          <p:cNvPr id="29" name="Rechte verbindingslijn 3">
            <a:extLst>
              <a:ext uri="{FF2B5EF4-FFF2-40B4-BE49-F238E27FC236}">
                <a16:creationId xmlns:a16="http://schemas.microsoft.com/office/drawing/2014/main" id="{D2F0BA46-CDD8-6331-CD09-FE7E373145DB}"/>
              </a:ext>
            </a:extLst>
          </p:cNvPr>
          <p:cNvSpPr/>
          <p:nvPr/>
        </p:nvSpPr>
        <p:spPr>
          <a:xfrm>
            <a:off x="3044743" y="2312432"/>
            <a:ext cx="140457" cy="27206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72064"/>
                </a:lnTo>
                <a:lnTo>
                  <a:pt x="154503" y="272064"/>
                </a:lnTo>
              </a:path>
            </a:pathLst>
          </a:custGeom>
          <a:noFill/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nl-NL"/>
          </a:p>
        </p:txBody>
      </p:sp>
      <p:grpSp>
        <p:nvGrpSpPr>
          <p:cNvPr id="30" name="Groep 29">
            <a:extLst>
              <a:ext uri="{FF2B5EF4-FFF2-40B4-BE49-F238E27FC236}">
                <a16:creationId xmlns:a16="http://schemas.microsoft.com/office/drawing/2014/main" id="{BB32DB34-62EE-E096-582E-B5ED1BD12864}"/>
              </a:ext>
            </a:extLst>
          </p:cNvPr>
          <p:cNvGrpSpPr/>
          <p:nvPr/>
        </p:nvGrpSpPr>
        <p:grpSpPr>
          <a:xfrm>
            <a:off x="10278758" y="2576372"/>
            <a:ext cx="713786" cy="343491"/>
            <a:chOff x="6475168" y="1344115"/>
            <a:chExt cx="639925" cy="319962"/>
          </a:xfrm>
        </p:grpSpPr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A76610BF-9F50-0EC4-0A0F-6476B0FA7A43}"/>
                </a:ext>
              </a:extLst>
            </p:cNvPr>
            <p:cNvSpPr/>
            <p:nvPr/>
          </p:nvSpPr>
          <p:spPr>
            <a:xfrm>
              <a:off x="6475168" y="1344115"/>
              <a:ext cx="639925" cy="319962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32" name="Tekstvak 31">
              <a:extLst>
                <a:ext uri="{FF2B5EF4-FFF2-40B4-BE49-F238E27FC236}">
                  <a16:creationId xmlns:a16="http://schemas.microsoft.com/office/drawing/2014/main" id="{ACF38DF5-4132-D469-3B49-55F4828C7366}"/>
                </a:ext>
              </a:extLst>
            </p:cNvPr>
            <p:cNvSpPr txBox="1"/>
            <p:nvPr/>
          </p:nvSpPr>
          <p:spPr>
            <a:xfrm>
              <a:off x="6475168" y="1344115"/>
              <a:ext cx="639925" cy="3199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500" i="0" kern="1200" dirty="0">
                  <a:solidFill>
                    <a:schemeClr val="tx2"/>
                  </a:solidFill>
                </a:rPr>
                <a:t>Areaaldata</a:t>
              </a:r>
            </a:p>
          </p:txBody>
        </p:sp>
      </p:grpSp>
      <p:sp>
        <p:nvSpPr>
          <p:cNvPr id="33" name="Rechte verbindingslijn 3">
            <a:extLst>
              <a:ext uri="{FF2B5EF4-FFF2-40B4-BE49-F238E27FC236}">
                <a16:creationId xmlns:a16="http://schemas.microsoft.com/office/drawing/2014/main" id="{E2573988-8702-536A-0279-BEB93C442119}"/>
              </a:ext>
            </a:extLst>
          </p:cNvPr>
          <p:cNvSpPr/>
          <p:nvPr/>
        </p:nvSpPr>
        <p:spPr>
          <a:xfrm>
            <a:off x="10123367" y="1926890"/>
            <a:ext cx="157015" cy="8237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23726"/>
                </a:lnTo>
                <a:lnTo>
                  <a:pt x="157015" y="823726"/>
                </a:lnTo>
              </a:path>
            </a:pathLst>
          </a:custGeom>
          <a:noFill/>
        </p:spPr>
        <p:style>
          <a:lnRef idx="2">
            <a:schemeClr val="dk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380739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Rijkswaterstaat">
      <a:dk1>
        <a:sysClr val="windowText" lastClr="000000"/>
      </a:dk1>
      <a:lt1>
        <a:sysClr val="window" lastClr="FFFFFF"/>
      </a:lt1>
      <a:dk2>
        <a:srgbClr val="007BC7"/>
      </a:dk2>
      <a:lt2>
        <a:srgbClr val="F9E11E"/>
      </a:lt2>
      <a:accent1>
        <a:srgbClr val="F9E11E"/>
      </a:accent1>
      <a:accent2>
        <a:srgbClr val="007BC7"/>
      </a:accent2>
      <a:accent3>
        <a:srgbClr val="D52B1E"/>
      </a:accent3>
      <a:accent4>
        <a:srgbClr val="8FCAE7"/>
      </a:accent4>
      <a:accent5>
        <a:srgbClr val="39870C"/>
      </a:accent5>
      <a:accent6>
        <a:srgbClr val="FFB612"/>
      </a:accent6>
      <a:hlink>
        <a:srgbClr val="007BC7"/>
      </a:hlink>
      <a:folHlink>
        <a:srgbClr val="A90061"/>
      </a:folHlink>
    </a:clrScheme>
    <a:fontScheme name="Rijkswaterstaa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Rijkshuisstijl Geel">
      <a:srgbClr val="F9E11E"/>
    </a:custClr>
    <a:custClr name="Rijkshuisstijl Donkergeel">
      <a:srgbClr val="FFB612"/>
    </a:custClr>
    <a:custClr name="Rijkshuisstijl Oranje">
      <a:srgbClr val="E17000"/>
    </a:custClr>
    <a:custClr name="Rijkshuisstijl Rood">
      <a:srgbClr val="D52B1E"/>
    </a:custClr>
    <a:custClr name="Rijkshuisstijl Robijnrood">
      <a:srgbClr val="CA005D"/>
    </a:custClr>
    <a:custClr name="Rijkshuisstijl Roze">
      <a:srgbClr val="F092CD"/>
    </a:custClr>
    <a:custClr name="Rijkshuisstijl Violet">
      <a:srgbClr val="A90061"/>
    </a:custClr>
    <a:custClr name="Rijkshuisstijl Paars">
      <a:srgbClr val="42145F"/>
    </a:custClr>
    <a:custClr name="Rijkshuisstijl Lichtblauw">
      <a:srgbClr val="8FCAE7"/>
    </a:custClr>
    <a:custClr name="Rijkshuisstijl Hemelblauw">
      <a:srgbClr val="007BC7"/>
    </a:custClr>
    <a:custClr name="Rijkshuisstijl Mintgroen">
      <a:srgbClr val="76D2B6"/>
    </a:custClr>
    <a:custClr name="Rijkshuisstijl Groen">
      <a:srgbClr val="39870C"/>
    </a:custClr>
    <a:custClr name="Rijkshuisstijl Mosgroen">
      <a:srgbClr val="777C00"/>
    </a:custClr>
    <a:custClr name="Rijkshuisstijl Donkergroen">
      <a:srgbClr val="275937"/>
    </a:custClr>
    <a:custClr name="Rijkshuisstijl Donkerbruin">
      <a:srgbClr val="673327"/>
    </a:custClr>
    <a:custClr name="Rijkshuisstijl Bruin">
      <a:srgbClr val="94710A"/>
    </a:custClr>
  </a:custClrLst>
  <a:extLst>
    <a:ext uri="{05A4C25C-085E-4340-85A3-A5531E510DB2}">
      <thm15:themeFamily xmlns:thm15="http://schemas.microsoft.com/office/thememl/2012/main" name="Presentatie3" id="{681A9343-2EB0-45A5-9538-0413F9509372}" vid="{E09780DD-CAD6-46F8-AE3D-50FD0D50B3B5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7276b06-72c2-4081-996b-9af57fe26b63}" enabled="1" method="Standard" siteId="{ac843cea-7a2b-4dc6-9f37-919c3e210fe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1712</TotalTime>
  <Words>246</Words>
  <Application>Microsoft Office PowerPoint</Application>
  <PresentationFormat>Breedbeeld</PresentationFormat>
  <Paragraphs>64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Verdana</vt:lpstr>
      <vt:lpstr>Blank</vt:lpstr>
      <vt:lpstr>Werkveld van de adviseur DVM/OVL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Leusink, Melissa (GPO)</dc:creator>
  <cp:lastModifiedBy>Vis, Jolanda (RWS PPO)</cp:lastModifiedBy>
  <cp:revision>90</cp:revision>
  <cp:lastPrinted>2023-05-22T13:31:47Z</cp:lastPrinted>
  <dcterms:created xsi:type="dcterms:W3CDTF">2023-02-02T08:23:01Z</dcterms:created>
  <dcterms:modified xsi:type="dcterms:W3CDTF">2026-08-24T12:18:54Z</dcterms:modified>
</cp:coreProperties>
</file>