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2"/>
  </p:notesMasterIdLst>
  <p:sldIdLst>
    <p:sldId id="263" r:id="rId2"/>
    <p:sldId id="291" r:id="rId3"/>
    <p:sldId id="264" r:id="rId4"/>
    <p:sldId id="268" r:id="rId5"/>
    <p:sldId id="273" r:id="rId6"/>
    <p:sldId id="289" r:id="rId7"/>
    <p:sldId id="278" r:id="rId8"/>
    <p:sldId id="279" r:id="rId9"/>
    <p:sldId id="294" r:id="rId10"/>
    <p:sldId id="280" r:id="rId11"/>
    <p:sldId id="281" r:id="rId12"/>
    <p:sldId id="282" r:id="rId13"/>
    <p:sldId id="283" r:id="rId14"/>
    <p:sldId id="284" r:id="rId15"/>
    <p:sldId id="285" r:id="rId16"/>
    <p:sldId id="286" r:id="rId17"/>
    <p:sldId id="287" r:id="rId18"/>
    <p:sldId id="288" r:id="rId19"/>
    <p:sldId id="295" r:id="rId20"/>
    <p:sldId id="290"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2A8E1B-3380-CFFA-A565-064F341B676C}" name="Sharon Mulder" initials="SM" userId="S::sharon.mulder@tappan.nl::0fac4e55-3c24-419c-98c1-c03edb82b8e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erge Henegouwen, Erik van (GPO)" initials="BHEv(" lastIdx="5" clrIdx="0">
    <p:extLst>
      <p:ext uri="{19B8F6BF-5375-455C-9EA6-DF929625EA0E}">
        <p15:presenceInfo xmlns:p15="http://schemas.microsoft.com/office/powerpoint/2012/main" userId="S-1-5-21-1046319769-833967741-3563887046-1297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0" autoAdjust="0"/>
    <p:restoredTop sz="87229" autoAdjust="0"/>
  </p:normalViewPr>
  <p:slideViewPr>
    <p:cSldViewPr snapToGrid="0">
      <p:cViewPr varScale="1">
        <p:scale>
          <a:sx n="112" d="100"/>
          <a:sy n="112" d="100"/>
        </p:scale>
        <p:origin x="559" y="51"/>
      </p:cViewPr>
      <p:guideLst/>
    </p:cSldViewPr>
  </p:slideViewPr>
  <p:notesTextViewPr>
    <p:cViewPr>
      <p:scale>
        <a:sx n="1" d="1"/>
        <a:sy n="1" d="1"/>
      </p:scale>
      <p:origin x="0" y="0"/>
    </p:cViewPr>
  </p:notesTextViewPr>
  <p:notesViewPr>
    <p:cSldViewPr snapToGrid="0" showGuides="1">
      <p:cViewPr varScale="1">
        <p:scale>
          <a:sx n="106" d="100"/>
          <a:sy n="106" d="100"/>
        </p:scale>
        <p:origin x="3354"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el Francois" userId="11a77c1a-8fc2-4b52-a76f-23f54ef3c2ba" providerId="ADAL" clId="{B8414C79-EE3D-476B-9BAE-6409D139D718}"/>
    <pc:docChg chg="undo custSel addSld delSld modSld modMainMaster">
      <pc:chgData name="Marcel Francois" userId="11a77c1a-8fc2-4b52-a76f-23f54ef3c2ba" providerId="ADAL" clId="{B8414C79-EE3D-476B-9BAE-6409D139D718}" dt="2022-11-18T13:48:57.479" v="768" actId="14100"/>
      <pc:docMkLst>
        <pc:docMk/>
      </pc:docMkLst>
      <pc:sldChg chg="addSp delSp modSp mod">
        <pc:chgData name="Marcel Francois" userId="11a77c1a-8fc2-4b52-a76f-23f54ef3c2ba" providerId="ADAL" clId="{B8414C79-EE3D-476B-9BAE-6409D139D718}" dt="2022-11-17T09:24:25.092" v="16" actId="1076"/>
        <pc:sldMkLst>
          <pc:docMk/>
          <pc:sldMk cId="1285324922" sldId="268"/>
        </pc:sldMkLst>
        <pc:spChg chg="add del mod">
          <ac:chgData name="Marcel Francois" userId="11a77c1a-8fc2-4b52-a76f-23f54ef3c2ba" providerId="ADAL" clId="{B8414C79-EE3D-476B-9BAE-6409D139D718}" dt="2022-11-17T09:22:07.332" v="5"/>
          <ac:spMkLst>
            <pc:docMk/>
            <pc:sldMk cId="1285324922" sldId="268"/>
            <ac:spMk id="9" creationId="{815D18AA-A4B5-4A71-6167-98972AF67C20}"/>
          </ac:spMkLst>
        </pc:spChg>
        <pc:spChg chg="add mod">
          <ac:chgData name="Marcel Francois" userId="11a77c1a-8fc2-4b52-a76f-23f54ef3c2ba" providerId="ADAL" clId="{B8414C79-EE3D-476B-9BAE-6409D139D718}" dt="2022-11-17T09:24:25.092" v="16" actId="1076"/>
          <ac:spMkLst>
            <pc:docMk/>
            <pc:sldMk cId="1285324922" sldId="268"/>
            <ac:spMk id="10" creationId="{577AA711-436A-0F3E-EE9B-B28EC1986077}"/>
          </ac:spMkLst>
        </pc:spChg>
      </pc:sldChg>
      <pc:sldChg chg="modSp mod">
        <pc:chgData name="Marcel Francois" userId="11a77c1a-8fc2-4b52-a76f-23f54ef3c2ba" providerId="ADAL" clId="{B8414C79-EE3D-476B-9BAE-6409D139D718}" dt="2022-11-18T08:46:15.317" v="386" actId="1038"/>
        <pc:sldMkLst>
          <pc:docMk/>
          <pc:sldMk cId="2493613945" sldId="273"/>
        </pc:sldMkLst>
        <pc:spChg chg="mod">
          <ac:chgData name="Marcel Francois" userId="11a77c1a-8fc2-4b52-a76f-23f54ef3c2ba" providerId="ADAL" clId="{B8414C79-EE3D-476B-9BAE-6409D139D718}" dt="2022-11-18T08:46:15.317" v="386" actId="1038"/>
          <ac:spMkLst>
            <pc:docMk/>
            <pc:sldMk cId="2493613945" sldId="273"/>
            <ac:spMk id="7" creationId="{270A4E62-C73D-4328-8C94-B6915068DFA7}"/>
          </ac:spMkLst>
        </pc:spChg>
        <pc:picChg chg="mod">
          <ac:chgData name="Marcel Francois" userId="11a77c1a-8fc2-4b52-a76f-23f54ef3c2ba" providerId="ADAL" clId="{B8414C79-EE3D-476B-9BAE-6409D139D718}" dt="2022-11-18T08:46:15.317" v="386" actId="1038"/>
          <ac:picMkLst>
            <pc:docMk/>
            <pc:sldMk cId="2493613945" sldId="273"/>
            <ac:picMk id="8" creationId="{D5AFF1A9-8D1B-B87E-43E3-E0562DE8B654}"/>
          </ac:picMkLst>
        </pc:picChg>
      </pc:sldChg>
      <pc:sldChg chg="addSp delSp modSp mod">
        <pc:chgData name="Marcel Francois" userId="11a77c1a-8fc2-4b52-a76f-23f54ef3c2ba" providerId="ADAL" clId="{B8414C79-EE3D-476B-9BAE-6409D139D718}" dt="2022-11-18T08:45:48.269" v="370" actId="1038"/>
        <pc:sldMkLst>
          <pc:docMk/>
          <pc:sldMk cId="1025044592" sldId="278"/>
        </pc:sldMkLst>
        <pc:spChg chg="mod">
          <ac:chgData name="Marcel Francois" userId="11a77c1a-8fc2-4b52-a76f-23f54ef3c2ba" providerId="ADAL" clId="{B8414C79-EE3D-476B-9BAE-6409D139D718}" dt="2022-11-18T08:45:48.269" v="370" actId="1038"/>
          <ac:spMkLst>
            <pc:docMk/>
            <pc:sldMk cId="1025044592" sldId="278"/>
            <ac:spMk id="7" creationId="{270A4E62-C73D-4328-8C94-B6915068DFA7}"/>
          </ac:spMkLst>
        </pc:spChg>
        <pc:picChg chg="del mod">
          <ac:chgData name="Marcel Francois" userId="11a77c1a-8fc2-4b52-a76f-23f54ef3c2ba" providerId="ADAL" clId="{B8414C79-EE3D-476B-9BAE-6409D139D718}" dt="2022-11-17T09:40:10.720" v="129" actId="478"/>
          <ac:picMkLst>
            <pc:docMk/>
            <pc:sldMk cId="1025044592" sldId="278"/>
            <ac:picMk id="12" creationId="{BD9E981B-C28A-21B4-2674-D31D0142D6C6}"/>
          </ac:picMkLst>
        </pc:picChg>
        <pc:picChg chg="add mod ord">
          <ac:chgData name="Marcel Francois" userId="11a77c1a-8fc2-4b52-a76f-23f54ef3c2ba" providerId="ADAL" clId="{B8414C79-EE3D-476B-9BAE-6409D139D718}" dt="2022-11-18T08:45:48.269" v="370" actId="1038"/>
          <ac:picMkLst>
            <pc:docMk/>
            <pc:sldMk cId="1025044592" sldId="278"/>
            <ac:picMk id="19" creationId="{A03A078B-4938-86C9-580F-B762D319C0A0}"/>
          </ac:picMkLst>
        </pc:picChg>
      </pc:sldChg>
      <pc:sldChg chg="addSp delSp modSp mod">
        <pc:chgData name="Marcel Francois" userId="11a77c1a-8fc2-4b52-a76f-23f54ef3c2ba" providerId="ADAL" clId="{B8414C79-EE3D-476B-9BAE-6409D139D718}" dt="2022-11-18T10:24:50.044" v="629" actId="21"/>
        <pc:sldMkLst>
          <pc:docMk/>
          <pc:sldMk cId="356318378" sldId="279"/>
        </pc:sldMkLst>
        <pc:spChg chg="del mod">
          <ac:chgData name="Marcel Francois" userId="11a77c1a-8fc2-4b52-a76f-23f54ef3c2ba" providerId="ADAL" clId="{B8414C79-EE3D-476B-9BAE-6409D139D718}" dt="2022-11-18T08:41:26.135" v="337" actId="478"/>
          <ac:spMkLst>
            <pc:docMk/>
            <pc:sldMk cId="356318378" sldId="279"/>
            <ac:spMk id="5" creationId="{087A6DBC-9AF8-414B-9A53-A8AC86EC5ACA}"/>
          </ac:spMkLst>
        </pc:spChg>
        <pc:spChg chg="mod">
          <ac:chgData name="Marcel Francois" userId="11a77c1a-8fc2-4b52-a76f-23f54ef3c2ba" providerId="ADAL" clId="{B8414C79-EE3D-476B-9BAE-6409D139D718}" dt="2022-11-18T08:45:41.587" v="366" actId="1038"/>
          <ac:spMkLst>
            <pc:docMk/>
            <pc:sldMk cId="356318378" sldId="279"/>
            <ac:spMk id="7" creationId="{270A4E62-C73D-4328-8C94-B6915068DFA7}"/>
          </ac:spMkLst>
        </pc:spChg>
        <pc:spChg chg="add del mod">
          <ac:chgData name="Marcel Francois" userId="11a77c1a-8fc2-4b52-a76f-23f54ef3c2ba" providerId="ADAL" clId="{B8414C79-EE3D-476B-9BAE-6409D139D718}" dt="2022-11-18T08:41:29.063" v="338" actId="478"/>
          <ac:spMkLst>
            <pc:docMk/>
            <pc:sldMk cId="356318378" sldId="279"/>
            <ac:spMk id="16" creationId="{07B38E6F-0009-1B0C-0396-5D054CCD89DF}"/>
          </ac:spMkLst>
        </pc:spChg>
        <pc:spChg chg="add del mod">
          <ac:chgData name="Marcel Francois" userId="11a77c1a-8fc2-4b52-a76f-23f54ef3c2ba" providerId="ADAL" clId="{B8414C79-EE3D-476B-9BAE-6409D139D718}" dt="2022-11-18T08:42:24.061" v="343" actId="21"/>
          <ac:spMkLst>
            <pc:docMk/>
            <pc:sldMk cId="356318378" sldId="279"/>
            <ac:spMk id="17" creationId="{7E383280-5362-99A9-A8B5-A09F8124A721}"/>
          </ac:spMkLst>
        </pc:spChg>
        <pc:picChg chg="del">
          <ac:chgData name="Marcel Francois" userId="11a77c1a-8fc2-4b52-a76f-23f54ef3c2ba" providerId="ADAL" clId="{B8414C79-EE3D-476B-9BAE-6409D139D718}" dt="2022-11-17T09:43:21.384" v="142" actId="478"/>
          <ac:picMkLst>
            <pc:docMk/>
            <pc:sldMk cId="356318378" sldId="279"/>
            <ac:picMk id="11" creationId="{6F4EB6D5-087A-85E2-E23D-AFAB6D023E2C}"/>
          </ac:picMkLst>
        </pc:picChg>
        <pc:picChg chg="add mod ord">
          <ac:chgData name="Marcel Francois" userId="11a77c1a-8fc2-4b52-a76f-23f54ef3c2ba" providerId="ADAL" clId="{B8414C79-EE3D-476B-9BAE-6409D139D718}" dt="2022-11-18T08:45:41.587" v="366" actId="1038"/>
          <ac:picMkLst>
            <pc:docMk/>
            <pc:sldMk cId="356318378" sldId="279"/>
            <ac:picMk id="15" creationId="{586FE6A5-3AA9-EDFD-840E-99BCE0094441}"/>
          </ac:picMkLst>
        </pc:picChg>
        <pc:picChg chg="add del mod">
          <ac:chgData name="Marcel Francois" userId="11a77c1a-8fc2-4b52-a76f-23f54ef3c2ba" providerId="ADAL" clId="{B8414C79-EE3D-476B-9BAE-6409D139D718}" dt="2022-11-18T10:24:50.044" v="629" actId="21"/>
          <ac:picMkLst>
            <pc:docMk/>
            <pc:sldMk cId="356318378" sldId="279"/>
            <ac:picMk id="18" creationId="{81A73AF7-773F-B530-03C0-A9A5B56A8578}"/>
          </ac:picMkLst>
        </pc:picChg>
        <pc:picChg chg="add del mod modCrop">
          <ac:chgData name="Marcel Francois" userId="11a77c1a-8fc2-4b52-a76f-23f54ef3c2ba" providerId="ADAL" clId="{B8414C79-EE3D-476B-9BAE-6409D139D718}" dt="2022-11-17T09:48:47.151" v="187" actId="21"/>
          <ac:picMkLst>
            <pc:docMk/>
            <pc:sldMk cId="356318378" sldId="279"/>
            <ac:picMk id="19" creationId="{2218F972-F2D4-CA4A-5D22-A0BCF13D3BC4}"/>
          </ac:picMkLst>
        </pc:picChg>
        <pc:picChg chg="add del mod modCrop">
          <ac:chgData name="Marcel Francois" userId="11a77c1a-8fc2-4b52-a76f-23f54ef3c2ba" providerId="ADAL" clId="{B8414C79-EE3D-476B-9BAE-6409D139D718}" dt="2022-11-18T08:25:47.698" v="222" actId="21"/>
          <ac:picMkLst>
            <pc:docMk/>
            <pc:sldMk cId="356318378" sldId="279"/>
            <ac:picMk id="20" creationId="{29472DE6-6F2E-D417-C528-2FD2F5053A7D}"/>
          </ac:picMkLst>
        </pc:picChg>
      </pc:sldChg>
      <pc:sldChg chg="addSp delSp modSp mod">
        <pc:chgData name="Marcel Francois" userId="11a77c1a-8fc2-4b52-a76f-23f54ef3c2ba" providerId="ADAL" clId="{B8414C79-EE3D-476B-9BAE-6409D139D718}" dt="2022-11-18T08:45:55.104" v="374" actId="1038"/>
        <pc:sldMkLst>
          <pc:docMk/>
          <pc:sldMk cId="3402585484" sldId="280"/>
        </pc:sldMkLst>
        <pc:spChg chg="mod">
          <ac:chgData name="Marcel Francois" userId="11a77c1a-8fc2-4b52-a76f-23f54ef3c2ba" providerId="ADAL" clId="{B8414C79-EE3D-476B-9BAE-6409D139D718}" dt="2022-11-18T08:45:55.104" v="374" actId="1038"/>
          <ac:spMkLst>
            <pc:docMk/>
            <pc:sldMk cId="3402585484" sldId="280"/>
            <ac:spMk id="7" creationId="{270A4E62-C73D-4328-8C94-B6915068DFA7}"/>
          </ac:spMkLst>
        </pc:spChg>
        <pc:picChg chg="del mod">
          <ac:chgData name="Marcel Francois" userId="11a77c1a-8fc2-4b52-a76f-23f54ef3c2ba" providerId="ADAL" clId="{B8414C79-EE3D-476B-9BAE-6409D139D718}" dt="2022-11-17T09:36:53.779" v="111" actId="478"/>
          <ac:picMkLst>
            <pc:docMk/>
            <pc:sldMk cId="3402585484" sldId="280"/>
            <ac:picMk id="2" creationId="{0865B5F4-B207-0171-E842-23CEB66069C1}"/>
          </ac:picMkLst>
        </pc:picChg>
        <pc:picChg chg="add mod ord">
          <ac:chgData name="Marcel Francois" userId="11a77c1a-8fc2-4b52-a76f-23f54ef3c2ba" providerId="ADAL" clId="{B8414C79-EE3D-476B-9BAE-6409D139D718}" dt="2022-11-18T08:45:55.104" v="374" actId="1038"/>
          <ac:picMkLst>
            <pc:docMk/>
            <pc:sldMk cId="3402585484" sldId="280"/>
            <ac:picMk id="19" creationId="{7DCD41B9-7B23-EEA8-51A5-352FFCF11F8F}"/>
          </ac:picMkLst>
        </pc:picChg>
      </pc:sldChg>
      <pc:sldChg chg="addSp delSp modSp mod">
        <pc:chgData name="Marcel Francois" userId="11a77c1a-8fc2-4b52-a76f-23f54ef3c2ba" providerId="ADAL" clId="{B8414C79-EE3D-476B-9BAE-6409D139D718}" dt="2022-11-18T08:47:10.776" v="394" actId="478"/>
        <pc:sldMkLst>
          <pc:docMk/>
          <pc:sldMk cId="65987279" sldId="281"/>
        </pc:sldMkLst>
        <pc:spChg chg="mod">
          <ac:chgData name="Marcel Francois" userId="11a77c1a-8fc2-4b52-a76f-23f54ef3c2ba" providerId="ADAL" clId="{B8414C79-EE3D-476B-9BAE-6409D139D718}" dt="2022-11-18T08:38:06.498" v="317" actId="206"/>
          <ac:spMkLst>
            <pc:docMk/>
            <pc:sldMk cId="65987279" sldId="281"/>
            <ac:spMk id="8" creationId="{8AEF8030-87FE-C3EA-BC48-852823C1F557}"/>
          </ac:spMkLst>
        </pc:spChg>
        <pc:spChg chg="mod">
          <ac:chgData name="Marcel Francois" userId="11a77c1a-8fc2-4b52-a76f-23f54ef3c2ba" providerId="ADAL" clId="{B8414C79-EE3D-476B-9BAE-6409D139D718}" dt="2022-11-18T08:47:05.741" v="393" actId="1037"/>
          <ac:spMkLst>
            <pc:docMk/>
            <pc:sldMk cId="65987279" sldId="281"/>
            <ac:spMk id="21" creationId="{6665CE7E-4754-B186-16A8-9D9EA4759591}"/>
          </ac:spMkLst>
        </pc:spChg>
        <pc:spChg chg="del">
          <ac:chgData name="Marcel Francois" userId="11a77c1a-8fc2-4b52-a76f-23f54ef3c2ba" providerId="ADAL" clId="{B8414C79-EE3D-476B-9BAE-6409D139D718}" dt="2022-11-18T08:44:49.453" v="351" actId="478"/>
          <ac:spMkLst>
            <pc:docMk/>
            <pc:sldMk cId="65987279" sldId="281"/>
            <ac:spMk id="35" creationId="{FA73F10A-A933-46B4-98E8-3AE673109025}"/>
          </ac:spMkLst>
        </pc:spChg>
        <pc:spChg chg="del">
          <ac:chgData name="Marcel Francois" userId="11a77c1a-8fc2-4b52-a76f-23f54ef3c2ba" providerId="ADAL" clId="{B8414C79-EE3D-476B-9BAE-6409D139D718}" dt="2022-11-18T08:44:49.453" v="351" actId="478"/>
          <ac:spMkLst>
            <pc:docMk/>
            <pc:sldMk cId="65987279" sldId="281"/>
            <ac:spMk id="139" creationId="{17C28EEE-11D0-4F55-B7B9-79D6AE1FB8A8}"/>
          </ac:spMkLst>
        </pc:spChg>
        <pc:picChg chg="add mod ord">
          <ac:chgData name="Marcel Francois" userId="11a77c1a-8fc2-4b52-a76f-23f54ef3c2ba" providerId="ADAL" clId="{B8414C79-EE3D-476B-9BAE-6409D139D718}" dt="2022-11-18T08:47:05.741" v="393" actId="1037"/>
          <ac:picMkLst>
            <pc:docMk/>
            <pc:sldMk cId="65987279" sldId="281"/>
            <ac:picMk id="2" creationId="{AC397834-697B-653B-35E0-D4AAE010F720}"/>
          </ac:picMkLst>
        </pc:picChg>
        <pc:picChg chg="add del mod ord">
          <ac:chgData name="Marcel Francois" userId="11a77c1a-8fc2-4b52-a76f-23f54ef3c2ba" providerId="ADAL" clId="{B8414C79-EE3D-476B-9BAE-6409D139D718}" dt="2022-11-18T08:47:10.776" v="394" actId="478"/>
          <ac:picMkLst>
            <pc:docMk/>
            <pc:sldMk cId="65987279" sldId="281"/>
            <ac:picMk id="6" creationId="{567B55D5-784C-E89B-0EAB-C1F5BA43E25D}"/>
          </ac:picMkLst>
        </pc:picChg>
        <pc:picChg chg="add del mod ord">
          <ac:chgData name="Marcel Francois" userId="11a77c1a-8fc2-4b52-a76f-23f54ef3c2ba" providerId="ADAL" clId="{B8414C79-EE3D-476B-9BAE-6409D139D718}" dt="2022-11-17T09:51:18.120" v="199" actId="21"/>
          <ac:picMkLst>
            <pc:docMk/>
            <pc:sldMk cId="65987279" sldId="281"/>
            <ac:picMk id="9" creationId="{87F8A5A3-EA85-0FB9-4F5F-80227BA5CCA6}"/>
          </ac:picMkLst>
        </pc:picChg>
        <pc:picChg chg="add del mod">
          <ac:chgData name="Marcel Francois" userId="11a77c1a-8fc2-4b52-a76f-23f54ef3c2ba" providerId="ADAL" clId="{B8414C79-EE3D-476B-9BAE-6409D139D718}" dt="2022-11-18T08:40:10.099" v="329" actId="478"/>
          <ac:picMkLst>
            <pc:docMk/>
            <pc:sldMk cId="65987279" sldId="281"/>
            <ac:picMk id="30" creationId="{0EBA5D22-D82C-48CB-A2E0-D511E1968CD0}"/>
          </ac:picMkLst>
        </pc:picChg>
      </pc:sldChg>
      <pc:sldChg chg="addSp delSp modSp mod">
        <pc:chgData name="Marcel Francois" userId="11a77c1a-8fc2-4b52-a76f-23f54ef3c2ba" providerId="ADAL" clId="{B8414C79-EE3D-476B-9BAE-6409D139D718}" dt="2022-11-18T08:48:06.443" v="419" actId="1038"/>
        <pc:sldMkLst>
          <pc:docMk/>
          <pc:sldMk cId="500346521" sldId="282"/>
        </pc:sldMkLst>
        <pc:spChg chg="del">
          <ac:chgData name="Marcel Francois" userId="11a77c1a-8fc2-4b52-a76f-23f54ef3c2ba" providerId="ADAL" clId="{B8414C79-EE3D-476B-9BAE-6409D139D718}" dt="2022-11-18T08:25:55.786" v="223" actId="478"/>
          <ac:spMkLst>
            <pc:docMk/>
            <pc:sldMk cId="500346521" sldId="282"/>
            <ac:spMk id="4" creationId="{76FB8B79-D5CF-1708-B2F8-6859491F7F2D}"/>
          </ac:spMkLst>
        </pc:spChg>
        <pc:spChg chg="add mod">
          <ac:chgData name="Marcel Francois" userId="11a77c1a-8fc2-4b52-a76f-23f54ef3c2ba" providerId="ADAL" clId="{B8414C79-EE3D-476B-9BAE-6409D139D718}" dt="2022-11-18T08:38:51.168" v="319"/>
          <ac:spMkLst>
            <pc:docMk/>
            <pc:sldMk cId="500346521" sldId="282"/>
            <ac:spMk id="13" creationId="{83162F9F-78E8-20F3-CADB-C16B552E2E29}"/>
          </ac:spMkLst>
        </pc:spChg>
        <pc:spChg chg="mod">
          <ac:chgData name="Marcel Francois" userId="11a77c1a-8fc2-4b52-a76f-23f54ef3c2ba" providerId="ADAL" clId="{B8414C79-EE3D-476B-9BAE-6409D139D718}" dt="2022-11-18T08:48:06.443" v="419" actId="1038"/>
          <ac:spMkLst>
            <pc:docMk/>
            <pc:sldMk cId="500346521" sldId="282"/>
            <ac:spMk id="21" creationId="{6665CE7E-4754-B186-16A8-9D9EA4759591}"/>
          </ac:spMkLst>
        </pc:spChg>
        <pc:spChg chg="del">
          <ac:chgData name="Marcel Francois" userId="11a77c1a-8fc2-4b52-a76f-23f54ef3c2ba" providerId="ADAL" clId="{B8414C79-EE3D-476B-9BAE-6409D139D718}" dt="2022-11-18T08:38:49.994" v="318" actId="478"/>
          <ac:spMkLst>
            <pc:docMk/>
            <pc:sldMk cId="500346521" sldId="282"/>
            <ac:spMk id="28" creationId="{FE6B17D1-F4FB-C98C-E5C5-65625ECF10EA}"/>
          </ac:spMkLst>
        </pc:spChg>
        <pc:spChg chg="del">
          <ac:chgData name="Marcel Francois" userId="11a77c1a-8fc2-4b52-a76f-23f54ef3c2ba" providerId="ADAL" clId="{B8414C79-EE3D-476B-9BAE-6409D139D718}" dt="2022-11-18T08:47:32.772" v="397" actId="478"/>
          <ac:spMkLst>
            <pc:docMk/>
            <pc:sldMk cId="500346521" sldId="282"/>
            <ac:spMk id="35" creationId="{FA73F10A-A933-46B4-98E8-3AE673109025}"/>
          </ac:spMkLst>
        </pc:spChg>
        <pc:picChg chg="add mod ord">
          <ac:chgData name="Marcel Francois" userId="11a77c1a-8fc2-4b52-a76f-23f54ef3c2ba" providerId="ADAL" clId="{B8414C79-EE3D-476B-9BAE-6409D139D718}" dt="2022-11-18T08:48:06.443" v="419" actId="1038"/>
          <ac:picMkLst>
            <pc:docMk/>
            <pc:sldMk cId="500346521" sldId="282"/>
            <ac:picMk id="11" creationId="{3F4018C7-3B49-54D1-4F86-20FC02AB103B}"/>
          </ac:picMkLst>
        </pc:picChg>
        <pc:picChg chg="add mod">
          <ac:chgData name="Marcel Francois" userId="11a77c1a-8fc2-4b52-a76f-23f54ef3c2ba" providerId="ADAL" clId="{B8414C79-EE3D-476B-9BAE-6409D139D718}" dt="2022-11-18T08:38:51.168" v="319"/>
          <ac:picMkLst>
            <pc:docMk/>
            <pc:sldMk cId="500346521" sldId="282"/>
            <ac:picMk id="12" creationId="{45ED85F6-1A21-1E16-67EA-F51C065FFFE2}"/>
          </ac:picMkLst>
        </pc:picChg>
        <pc:picChg chg="del">
          <ac:chgData name="Marcel Francois" userId="11a77c1a-8fc2-4b52-a76f-23f54ef3c2ba" providerId="ADAL" clId="{B8414C79-EE3D-476B-9BAE-6409D139D718}" dt="2022-11-18T08:38:49.994" v="318" actId="478"/>
          <ac:picMkLst>
            <pc:docMk/>
            <pc:sldMk cId="500346521" sldId="282"/>
            <ac:picMk id="27" creationId="{86F1831A-48CD-1521-3C36-C13D2BDDDB79}"/>
          </ac:picMkLst>
        </pc:picChg>
        <pc:picChg chg="add del mod">
          <ac:chgData name="Marcel Francois" userId="11a77c1a-8fc2-4b52-a76f-23f54ef3c2ba" providerId="ADAL" clId="{B8414C79-EE3D-476B-9BAE-6409D139D718}" dt="2022-11-18T08:30:02.880" v="286" actId="478"/>
          <ac:picMkLst>
            <pc:docMk/>
            <pc:sldMk cId="500346521" sldId="282"/>
            <ac:picMk id="30" creationId="{0EBA5D22-D82C-48CB-A2E0-D511E1968CD0}"/>
          </ac:picMkLst>
        </pc:picChg>
      </pc:sldChg>
      <pc:sldChg chg="addSp delSp modSp mod">
        <pc:chgData name="Marcel Francois" userId="11a77c1a-8fc2-4b52-a76f-23f54ef3c2ba" providerId="ADAL" clId="{B8414C79-EE3D-476B-9BAE-6409D139D718}" dt="2022-11-18T08:53:10.807" v="468" actId="206"/>
        <pc:sldMkLst>
          <pc:docMk/>
          <pc:sldMk cId="1605588682" sldId="283"/>
        </pc:sldMkLst>
        <pc:spChg chg="del">
          <ac:chgData name="Marcel Francois" userId="11a77c1a-8fc2-4b52-a76f-23f54ef3c2ba" providerId="ADAL" clId="{B8414C79-EE3D-476B-9BAE-6409D139D718}" dt="2022-11-18T08:51:11.762" v="420" actId="478"/>
          <ac:spMkLst>
            <pc:docMk/>
            <pc:sldMk cId="1605588682" sldId="283"/>
            <ac:spMk id="4" creationId="{8DE4E6F2-09C4-BFEE-0EB6-4C91315A791C}"/>
          </ac:spMkLst>
        </pc:spChg>
        <pc:spChg chg="add mod">
          <ac:chgData name="Marcel Francois" userId="11a77c1a-8fc2-4b52-a76f-23f54ef3c2ba" providerId="ADAL" clId="{B8414C79-EE3D-476B-9BAE-6409D139D718}" dt="2022-11-18T08:39:00.136" v="321"/>
          <ac:spMkLst>
            <pc:docMk/>
            <pc:sldMk cId="1605588682" sldId="283"/>
            <ac:spMk id="6" creationId="{6E03FE32-5929-94B7-B694-0FA64251B944}"/>
          </ac:spMkLst>
        </pc:spChg>
        <pc:spChg chg="add del mod">
          <ac:chgData name="Marcel Francois" userId="11a77c1a-8fc2-4b52-a76f-23f54ef3c2ba" providerId="ADAL" clId="{B8414C79-EE3D-476B-9BAE-6409D139D718}" dt="2022-11-18T08:53:10.807" v="468" actId="206"/>
          <ac:spMkLst>
            <pc:docMk/>
            <pc:sldMk cId="1605588682" sldId="283"/>
            <ac:spMk id="21" creationId="{6665CE7E-4754-B186-16A8-9D9EA4759591}"/>
          </ac:spMkLst>
        </pc:spChg>
        <pc:spChg chg="del">
          <ac:chgData name="Marcel Francois" userId="11a77c1a-8fc2-4b52-a76f-23f54ef3c2ba" providerId="ADAL" clId="{B8414C79-EE3D-476B-9BAE-6409D139D718}" dt="2022-11-18T08:38:59.229" v="320" actId="478"/>
          <ac:spMkLst>
            <pc:docMk/>
            <pc:sldMk cId="1605588682" sldId="283"/>
            <ac:spMk id="28" creationId="{FE6B17D1-F4FB-C98C-E5C5-65625ECF10EA}"/>
          </ac:spMkLst>
        </pc:spChg>
        <pc:picChg chg="add mod">
          <ac:chgData name="Marcel Francois" userId="11a77c1a-8fc2-4b52-a76f-23f54ef3c2ba" providerId="ADAL" clId="{B8414C79-EE3D-476B-9BAE-6409D139D718}" dt="2022-11-18T08:39:00.136" v="321"/>
          <ac:picMkLst>
            <pc:docMk/>
            <pc:sldMk cId="1605588682" sldId="283"/>
            <ac:picMk id="5" creationId="{3B16A7A0-EA1E-81C7-5D87-86E2D0F293C7}"/>
          </ac:picMkLst>
        </pc:picChg>
        <pc:picChg chg="add mod ord">
          <ac:chgData name="Marcel Francois" userId="11a77c1a-8fc2-4b52-a76f-23f54ef3c2ba" providerId="ADAL" clId="{B8414C79-EE3D-476B-9BAE-6409D139D718}" dt="2022-11-18T08:51:27.645" v="422" actId="167"/>
          <ac:picMkLst>
            <pc:docMk/>
            <pc:sldMk cId="1605588682" sldId="283"/>
            <ac:picMk id="7" creationId="{91EF7533-6AF8-9FCF-BAC3-4AEEB7572990}"/>
          </ac:picMkLst>
        </pc:picChg>
        <pc:picChg chg="del">
          <ac:chgData name="Marcel Francois" userId="11a77c1a-8fc2-4b52-a76f-23f54ef3c2ba" providerId="ADAL" clId="{B8414C79-EE3D-476B-9BAE-6409D139D718}" dt="2022-11-18T08:38:59.229" v="320" actId="478"/>
          <ac:picMkLst>
            <pc:docMk/>
            <pc:sldMk cId="1605588682" sldId="283"/>
            <ac:picMk id="27" creationId="{86F1831A-48CD-1521-3C36-C13D2BDDDB79}"/>
          </ac:picMkLst>
        </pc:picChg>
        <pc:picChg chg="add del mod">
          <ac:chgData name="Marcel Francois" userId="11a77c1a-8fc2-4b52-a76f-23f54ef3c2ba" providerId="ADAL" clId="{B8414C79-EE3D-476B-9BAE-6409D139D718}" dt="2022-11-18T08:52:00.598" v="453" actId="478"/>
          <ac:picMkLst>
            <pc:docMk/>
            <pc:sldMk cId="1605588682" sldId="283"/>
            <ac:picMk id="30" creationId="{0EBA5D22-D82C-48CB-A2E0-D511E1968CD0}"/>
          </ac:picMkLst>
        </pc:picChg>
      </pc:sldChg>
      <pc:sldChg chg="addSp delSp modSp add del mod">
        <pc:chgData name="Marcel Francois" userId="11a77c1a-8fc2-4b52-a76f-23f54ef3c2ba" providerId="ADAL" clId="{B8414C79-EE3D-476B-9BAE-6409D139D718}" dt="2022-11-18T08:55:33.478" v="558" actId="206"/>
        <pc:sldMkLst>
          <pc:docMk/>
          <pc:sldMk cId="69167223" sldId="284"/>
        </pc:sldMkLst>
        <pc:spChg chg="del mod">
          <ac:chgData name="Marcel Francois" userId="11a77c1a-8fc2-4b52-a76f-23f54ef3c2ba" providerId="ADAL" clId="{B8414C79-EE3D-476B-9BAE-6409D139D718}" dt="2022-11-18T08:53:41.091" v="472" actId="478"/>
          <ac:spMkLst>
            <pc:docMk/>
            <pc:sldMk cId="69167223" sldId="284"/>
            <ac:spMk id="4" creationId="{6FA0C0F7-520B-EA24-2084-70ACE6090A73}"/>
          </ac:spMkLst>
        </pc:spChg>
        <pc:spChg chg="add mod">
          <ac:chgData name="Marcel Francois" userId="11a77c1a-8fc2-4b52-a76f-23f54ef3c2ba" providerId="ADAL" clId="{B8414C79-EE3D-476B-9BAE-6409D139D718}" dt="2022-11-18T08:39:24.292" v="323"/>
          <ac:spMkLst>
            <pc:docMk/>
            <pc:sldMk cId="69167223" sldId="284"/>
            <ac:spMk id="6" creationId="{F3989735-0A51-7812-87AA-6B6D9A3D8918}"/>
          </ac:spMkLst>
        </pc:spChg>
        <pc:spChg chg="mod">
          <ac:chgData name="Marcel Francois" userId="11a77c1a-8fc2-4b52-a76f-23f54ef3c2ba" providerId="ADAL" clId="{B8414C79-EE3D-476B-9BAE-6409D139D718}" dt="2022-11-18T08:55:33.478" v="558" actId="206"/>
          <ac:spMkLst>
            <pc:docMk/>
            <pc:sldMk cId="69167223" sldId="284"/>
            <ac:spMk id="13" creationId="{CE8ADBFD-5852-14C2-51CF-D6EC6C89FED9}"/>
          </ac:spMkLst>
        </pc:spChg>
        <pc:spChg chg="del">
          <ac:chgData name="Marcel Francois" userId="11a77c1a-8fc2-4b52-a76f-23f54ef3c2ba" providerId="ADAL" clId="{B8414C79-EE3D-476B-9BAE-6409D139D718}" dt="2022-11-18T08:39:23.277" v="322" actId="478"/>
          <ac:spMkLst>
            <pc:docMk/>
            <pc:sldMk cId="69167223" sldId="284"/>
            <ac:spMk id="28" creationId="{FE6B17D1-F4FB-C98C-E5C5-65625ECF10EA}"/>
          </ac:spMkLst>
        </pc:spChg>
        <pc:picChg chg="add mod">
          <ac:chgData name="Marcel Francois" userId="11a77c1a-8fc2-4b52-a76f-23f54ef3c2ba" providerId="ADAL" clId="{B8414C79-EE3D-476B-9BAE-6409D139D718}" dt="2022-11-18T08:39:24.292" v="323"/>
          <ac:picMkLst>
            <pc:docMk/>
            <pc:sldMk cId="69167223" sldId="284"/>
            <ac:picMk id="5" creationId="{349ED542-35CC-8912-1691-6E524BE177DF}"/>
          </ac:picMkLst>
        </pc:picChg>
        <pc:picChg chg="add mod ord">
          <ac:chgData name="Marcel Francois" userId="11a77c1a-8fc2-4b52-a76f-23f54ef3c2ba" providerId="ADAL" clId="{B8414C79-EE3D-476B-9BAE-6409D139D718}" dt="2022-11-18T08:53:49.909" v="474" actId="167"/>
          <ac:picMkLst>
            <pc:docMk/>
            <pc:sldMk cId="69167223" sldId="284"/>
            <ac:picMk id="7" creationId="{4A8AD709-53B9-DC4D-2389-5A1FD7AEB4FF}"/>
          </ac:picMkLst>
        </pc:picChg>
        <pc:picChg chg="del">
          <ac:chgData name="Marcel Francois" userId="11a77c1a-8fc2-4b52-a76f-23f54ef3c2ba" providerId="ADAL" clId="{B8414C79-EE3D-476B-9BAE-6409D139D718}" dt="2022-11-18T08:39:23.277" v="322" actId="478"/>
          <ac:picMkLst>
            <pc:docMk/>
            <pc:sldMk cId="69167223" sldId="284"/>
            <ac:picMk id="27" creationId="{86F1831A-48CD-1521-3C36-C13D2BDDDB79}"/>
          </ac:picMkLst>
        </pc:picChg>
        <pc:picChg chg="del mod">
          <ac:chgData name="Marcel Francois" userId="11a77c1a-8fc2-4b52-a76f-23f54ef3c2ba" providerId="ADAL" clId="{B8414C79-EE3D-476B-9BAE-6409D139D718}" dt="2022-11-18T08:54:34.287" v="550" actId="478"/>
          <ac:picMkLst>
            <pc:docMk/>
            <pc:sldMk cId="69167223" sldId="284"/>
            <ac:picMk id="30" creationId="{0EBA5D22-D82C-48CB-A2E0-D511E1968CD0}"/>
          </ac:picMkLst>
        </pc:picChg>
      </pc:sldChg>
      <pc:sldChg chg="addSp delSp modSp mod">
        <pc:chgData name="Marcel Francois" userId="11a77c1a-8fc2-4b52-a76f-23f54ef3c2ba" providerId="ADAL" clId="{B8414C79-EE3D-476B-9BAE-6409D139D718}" dt="2022-11-18T10:31:03.051" v="722" actId="1076"/>
        <pc:sldMkLst>
          <pc:docMk/>
          <pc:sldMk cId="3128093790" sldId="285"/>
        </pc:sldMkLst>
        <pc:spChg chg="del mod">
          <ac:chgData name="Marcel Francois" userId="11a77c1a-8fc2-4b52-a76f-23f54ef3c2ba" providerId="ADAL" clId="{B8414C79-EE3D-476B-9BAE-6409D139D718}" dt="2022-11-18T08:56:31.672" v="560" actId="478"/>
          <ac:spMkLst>
            <pc:docMk/>
            <pc:sldMk cId="3128093790" sldId="285"/>
            <ac:spMk id="4" creationId="{9853D60A-3EB9-5260-3DB8-8A56476C9A39}"/>
          </ac:spMkLst>
        </pc:spChg>
        <pc:spChg chg="del mod">
          <ac:chgData name="Marcel Francois" userId="11a77c1a-8fc2-4b52-a76f-23f54ef3c2ba" providerId="ADAL" clId="{B8414C79-EE3D-476B-9BAE-6409D139D718}" dt="2022-11-18T08:56:41.442" v="562" actId="478"/>
          <ac:spMkLst>
            <pc:docMk/>
            <pc:sldMk cId="3128093790" sldId="285"/>
            <ac:spMk id="5" creationId="{00000000-0000-0000-0000-000000000000}"/>
          </ac:spMkLst>
        </pc:spChg>
        <pc:spChg chg="add mod">
          <ac:chgData name="Marcel Francois" userId="11a77c1a-8fc2-4b52-a76f-23f54ef3c2ba" providerId="ADAL" clId="{B8414C79-EE3D-476B-9BAE-6409D139D718}" dt="2022-11-18T08:58:14.519" v="583"/>
          <ac:spMkLst>
            <pc:docMk/>
            <pc:sldMk cId="3128093790" sldId="285"/>
            <ac:spMk id="13" creationId="{A3317FD5-1A51-4A94-655D-C595A766E50B}"/>
          </ac:spMkLst>
        </pc:spChg>
        <pc:spChg chg="add mod">
          <ac:chgData name="Marcel Francois" userId="11a77c1a-8fc2-4b52-a76f-23f54ef3c2ba" providerId="ADAL" clId="{B8414C79-EE3D-476B-9BAE-6409D139D718}" dt="2022-11-18T08:57:01.630" v="568"/>
          <ac:spMkLst>
            <pc:docMk/>
            <pc:sldMk cId="3128093790" sldId="285"/>
            <ac:spMk id="15" creationId="{D6BEB7F7-2E18-DD23-72BF-F6AEAF8905E8}"/>
          </ac:spMkLst>
        </pc:spChg>
        <pc:spChg chg="del">
          <ac:chgData name="Marcel Francois" userId="11a77c1a-8fc2-4b52-a76f-23f54ef3c2ba" providerId="ADAL" clId="{B8414C79-EE3D-476B-9BAE-6409D139D718}" dt="2022-11-18T08:56:42.503" v="563" actId="478"/>
          <ac:spMkLst>
            <pc:docMk/>
            <pc:sldMk cId="3128093790" sldId="285"/>
            <ac:spMk id="21" creationId="{6665CE7E-4754-B186-16A8-9D9EA4759591}"/>
          </ac:spMkLst>
        </pc:spChg>
        <pc:spChg chg="add del">
          <ac:chgData name="Marcel Francois" userId="11a77c1a-8fc2-4b52-a76f-23f54ef3c2ba" providerId="ADAL" clId="{B8414C79-EE3D-476B-9BAE-6409D139D718}" dt="2022-11-18T08:56:48.593" v="566" actId="478"/>
          <ac:spMkLst>
            <pc:docMk/>
            <pc:sldMk cId="3128093790" sldId="285"/>
            <ac:spMk id="28" creationId="{FE6B17D1-F4FB-C98C-E5C5-65625ECF10EA}"/>
          </ac:spMkLst>
        </pc:spChg>
        <pc:picChg chg="add mod">
          <ac:chgData name="Marcel Francois" userId="11a77c1a-8fc2-4b52-a76f-23f54ef3c2ba" providerId="ADAL" clId="{B8414C79-EE3D-476B-9BAE-6409D139D718}" dt="2022-11-18T08:56:45.244" v="565"/>
          <ac:picMkLst>
            <pc:docMk/>
            <pc:sldMk cId="3128093790" sldId="285"/>
            <ac:picMk id="12" creationId="{F6245B9B-0DF2-A157-DB49-349D10250E82}"/>
          </ac:picMkLst>
        </pc:picChg>
        <pc:picChg chg="add mod">
          <ac:chgData name="Marcel Francois" userId="11a77c1a-8fc2-4b52-a76f-23f54ef3c2ba" providerId="ADAL" clId="{B8414C79-EE3D-476B-9BAE-6409D139D718}" dt="2022-11-18T10:31:03.051" v="722" actId="1076"/>
          <ac:picMkLst>
            <pc:docMk/>
            <pc:sldMk cId="3128093790" sldId="285"/>
            <ac:picMk id="14" creationId="{1619A396-5F13-31C5-B8EA-0E0E19C7F54A}"/>
          </ac:picMkLst>
        </pc:picChg>
        <pc:picChg chg="add del mod">
          <ac:chgData name="Marcel Francois" userId="11a77c1a-8fc2-4b52-a76f-23f54ef3c2ba" providerId="ADAL" clId="{B8414C79-EE3D-476B-9BAE-6409D139D718}" dt="2022-11-18T10:24:25.454" v="624" actId="21"/>
          <ac:picMkLst>
            <pc:docMk/>
            <pc:sldMk cId="3128093790" sldId="285"/>
            <ac:picMk id="17" creationId="{B3A67DC0-782F-EC06-90A4-563D85E2F52E}"/>
          </ac:picMkLst>
        </pc:picChg>
        <pc:picChg chg="add del mod">
          <ac:chgData name="Marcel Francois" userId="11a77c1a-8fc2-4b52-a76f-23f54ef3c2ba" providerId="ADAL" clId="{B8414C79-EE3D-476B-9BAE-6409D139D718}" dt="2022-11-18T10:24:55.530" v="631" actId="21"/>
          <ac:picMkLst>
            <pc:docMk/>
            <pc:sldMk cId="3128093790" sldId="285"/>
            <ac:picMk id="22" creationId="{28CA9A6C-B787-0B1D-87D4-EC296D09EBB4}"/>
          </ac:picMkLst>
        </pc:picChg>
        <pc:picChg chg="add del">
          <ac:chgData name="Marcel Francois" userId="11a77c1a-8fc2-4b52-a76f-23f54ef3c2ba" providerId="ADAL" clId="{B8414C79-EE3D-476B-9BAE-6409D139D718}" dt="2022-11-18T08:56:49.267" v="567" actId="478"/>
          <ac:picMkLst>
            <pc:docMk/>
            <pc:sldMk cId="3128093790" sldId="285"/>
            <ac:picMk id="27" creationId="{86F1831A-48CD-1521-3C36-C13D2BDDDB79}"/>
          </ac:picMkLst>
        </pc:picChg>
        <pc:picChg chg="del">
          <ac:chgData name="Marcel Francois" userId="11a77c1a-8fc2-4b52-a76f-23f54ef3c2ba" providerId="ADAL" clId="{B8414C79-EE3D-476B-9BAE-6409D139D718}" dt="2022-11-18T08:56:43.573" v="564" actId="478"/>
          <ac:picMkLst>
            <pc:docMk/>
            <pc:sldMk cId="3128093790" sldId="285"/>
            <ac:picMk id="30" creationId="{0EBA5D22-D82C-48CB-A2E0-D511E1968CD0}"/>
          </ac:picMkLst>
        </pc:picChg>
      </pc:sldChg>
      <pc:sldChg chg="addSp delSp modSp mod">
        <pc:chgData name="Marcel Francois" userId="11a77c1a-8fc2-4b52-a76f-23f54ef3c2ba" providerId="ADAL" clId="{B8414C79-EE3D-476B-9BAE-6409D139D718}" dt="2022-11-18T10:33:14.430" v="745" actId="206"/>
        <pc:sldMkLst>
          <pc:docMk/>
          <pc:sldMk cId="3529067177" sldId="286"/>
        </pc:sldMkLst>
        <pc:spChg chg="del">
          <ac:chgData name="Marcel Francois" userId="11a77c1a-8fc2-4b52-a76f-23f54ef3c2ba" providerId="ADAL" clId="{B8414C79-EE3D-476B-9BAE-6409D139D718}" dt="2022-11-18T10:22:08.082" v="584" actId="478"/>
          <ac:spMkLst>
            <pc:docMk/>
            <pc:sldMk cId="3529067177" sldId="286"/>
            <ac:spMk id="9" creationId="{E5FD26D2-D81A-8740-2DB3-0143D01F24A9}"/>
          </ac:spMkLst>
        </pc:spChg>
        <pc:spChg chg="mod">
          <ac:chgData name="Marcel Francois" userId="11a77c1a-8fc2-4b52-a76f-23f54ef3c2ba" providerId="ADAL" clId="{B8414C79-EE3D-476B-9BAE-6409D139D718}" dt="2022-11-18T10:33:14.430" v="745" actId="206"/>
          <ac:spMkLst>
            <pc:docMk/>
            <pc:sldMk cId="3529067177" sldId="286"/>
            <ac:spMk id="24" creationId="{CEE0BA5D-1ED9-A583-F932-FA8B8D5EF260}"/>
          </ac:spMkLst>
        </pc:spChg>
        <pc:spChg chg="mod">
          <ac:chgData name="Marcel Francois" userId="11a77c1a-8fc2-4b52-a76f-23f54ef3c2ba" providerId="ADAL" clId="{B8414C79-EE3D-476B-9BAE-6409D139D718}" dt="2022-11-18T10:32:24.653" v="737" actId="206"/>
          <ac:spMkLst>
            <pc:docMk/>
            <pc:sldMk cId="3529067177" sldId="286"/>
            <ac:spMk id="28" creationId="{FE6B17D1-F4FB-C98C-E5C5-65625ECF10EA}"/>
          </ac:spMkLst>
        </pc:spChg>
        <pc:picChg chg="add del mod modCrop">
          <ac:chgData name="Marcel Francois" userId="11a77c1a-8fc2-4b52-a76f-23f54ef3c2ba" providerId="ADAL" clId="{B8414C79-EE3D-476B-9BAE-6409D139D718}" dt="2022-11-18T10:24:03.758" v="600" actId="21"/>
          <ac:picMkLst>
            <pc:docMk/>
            <pc:sldMk cId="3529067177" sldId="286"/>
            <ac:picMk id="11" creationId="{5B166AF2-77D6-6AF7-0AC6-FE30A50E4458}"/>
          </ac:picMkLst>
        </pc:picChg>
        <pc:picChg chg="add mod ord">
          <ac:chgData name="Marcel Francois" userId="11a77c1a-8fc2-4b52-a76f-23f54ef3c2ba" providerId="ADAL" clId="{B8414C79-EE3D-476B-9BAE-6409D139D718}" dt="2022-11-18T10:25:01.705" v="633" actId="167"/>
          <ac:picMkLst>
            <pc:docMk/>
            <pc:sldMk cId="3529067177" sldId="286"/>
            <ac:picMk id="12" creationId="{36E6B734-21D2-4AF6-5E48-A60BFC950334}"/>
          </ac:picMkLst>
        </pc:picChg>
        <pc:picChg chg="add mod ord">
          <ac:chgData name="Marcel Francois" userId="11a77c1a-8fc2-4b52-a76f-23f54ef3c2ba" providerId="ADAL" clId="{B8414C79-EE3D-476B-9BAE-6409D139D718}" dt="2022-11-18T10:31:19.383" v="725" actId="167"/>
          <ac:picMkLst>
            <pc:docMk/>
            <pc:sldMk cId="3529067177" sldId="286"/>
            <ac:picMk id="13" creationId="{46C8DD2E-D190-DB14-7F03-937A3EECDBAD}"/>
          </ac:picMkLst>
        </pc:picChg>
        <pc:picChg chg="del">
          <ac:chgData name="Marcel Francois" userId="11a77c1a-8fc2-4b52-a76f-23f54ef3c2ba" providerId="ADAL" clId="{B8414C79-EE3D-476B-9BAE-6409D139D718}" dt="2022-11-18T10:31:14.077" v="723" actId="478"/>
          <ac:picMkLst>
            <pc:docMk/>
            <pc:sldMk cId="3529067177" sldId="286"/>
            <ac:picMk id="27" creationId="{86F1831A-48CD-1521-3C36-C13D2BDDDB79}"/>
          </ac:picMkLst>
        </pc:picChg>
        <pc:picChg chg="del mod">
          <ac:chgData name="Marcel Francois" userId="11a77c1a-8fc2-4b52-a76f-23f54ef3c2ba" providerId="ADAL" clId="{B8414C79-EE3D-476B-9BAE-6409D139D718}" dt="2022-11-18T10:25:07.351" v="635" actId="478"/>
          <ac:picMkLst>
            <pc:docMk/>
            <pc:sldMk cId="3529067177" sldId="286"/>
            <ac:picMk id="30" creationId="{0EBA5D22-D82C-48CB-A2E0-D511E1968CD0}"/>
          </ac:picMkLst>
        </pc:picChg>
      </pc:sldChg>
      <pc:sldChg chg="addSp delSp modSp mod">
        <pc:chgData name="Marcel Francois" userId="11a77c1a-8fc2-4b52-a76f-23f54ef3c2ba" providerId="ADAL" clId="{B8414C79-EE3D-476B-9BAE-6409D139D718}" dt="2022-11-18T10:35:56.408" v="747"/>
        <pc:sldMkLst>
          <pc:docMk/>
          <pc:sldMk cId="731790249" sldId="287"/>
        </pc:sldMkLst>
        <pc:spChg chg="del">
          <ac:chgData name="Marcel Francois" userId="11a77c1a-8fc2-4b52-a76f-23f54ef3c2ba" providerId="ADAL" clId="{B8414C79-EE3D-476B-9BAE-6409D139D718}" dt="2022-11-18T10:26:02.117" v="660" actId="478"/>
          <ac:spMkLst>
            <pc:docMk/>
            <pc:sldMk cId="731790249" sldId="287"/>
            <ac:spMk id="9" creationId="{22CB9AFD-8E61-7F52-6A1C-61B495C25DDF}"/>
          </ac:spMkLst>
        </pc:spChg>
        <pc:spChg chg="add mod">
          <ac:chgData name="Marcel Francois" userId="11a77c1a-8fc2-4b52-a76f-23f54ef3c2ba" providerId="ADAL" clId="{B8414C79-EE3D-476B-9BAE-6409D139D718}" dt="2022-11-18T10:35:56.408" v="747"/>
          <ac:spMkLst>
            <pc:docMk/>
            <pc:sldMk cId="731790249" sldId="287"/>
            <ac:spMk id="12" creationId="{EB69C429-F8E5-5319-1F94-A3325886E224}"/>
          </ac:spMkLst>
        </pc:spChg>
        <pc:spChg chg="mod">
          <ac:chgData name="Marcel Francois" userId="11a77c1a-8fc2-4b52-a76f-23f54ef3c2ba" providerId="ADAL" clId="{B8414C79-EE3D-476B-9BAE-6409D139D718}" dt="2022-11-18T10:26:44.906" v="686" actId="206"/>
          <ac:spMkLst>
            <pc:docMk/>
            <pc:sldMk cId="731790249" sldId="287"/>
            <ac:spMk id="21" creationId="{6665CE7E-4754-B186-16A8-9D9EA4759591}"/>
          </ac:spMkLst>
        </pc:spChg>
        <pc:spChg chg="del">
          <ac:chgData name="Marcel Francois" userId="11a77c1a-8fc2-4b52-a76f-23f54ef3c2ba" providerId="ADAL" clId="{B8414C79-EE3D-476B-9BAE-6409D139D718}" dt="2022-11-18T10:35:55.277" v="746" actId="478"/>
          <ac:spMkLst>
            <pc:docMk/>
            <pc:sldMk cId="731790249" sldId="287"/>
            <ac:spMk id="28" creationId="{FE6B17D1-F4FB-C98C-E5C5-65625ECF10EA}"/>
          </ac:spMkLst>
        </pc:spChg>
        <pc:picChg chg="add mod ord">
          <ac:chgData name="Marcel Francois" userId="11a77c1a-8fc2-4b52-a76f-23f54ef3c2ba" providerId="ADAL" clId="{B8414C79-EE3D-476B-9BAE-6409D139D718}" dt="2022-11-18T10:26:15.694" v="662" actId="167"/>
          <ac:picMkLst>
            <pc:docMk/>
            <pc:sldMk cId="731790249" sldId="287"/>
            <ac:picMk id="10" creationId="{9AEF077E-1F31-8B7A-1272-9A710818FC50}"/>
          </ac:picMkLst>
        </pc:picChg>
        <pc:picChg chg="add mod">
          <ac:chgData name="Marcel Francois" userId="11a77c1a-8fc2-4b52-a76f-23f54ef3c2ba" providerId="ADAL" clId="{B8414C79-EE3D-476B-9BAE-6409D139D718}" dt="2022-11-18T10:35:56.408" v="747"/>
          <ac:picMkLst>
            <pc:docMk/>
            <pc:sldMk cId="731790249" sldId="287"/>
            <ac:picMk id="11" creationId="{FA12A29C-5FBD-118C-7110-5CAA51102BA1}"/>
          </ac:picMkLst>
        </pc:picChg>
        <pc:picChg chg="del">
          <ac:chgData name="Marcel Francois" userId="11a77c1a-8fc2-4b52-a76f-23f54ef3c2ba" providerId="ADAL" clId="{B8414C79-EE3D-476B-9BAE-6409D139D718}" dt="2022-11-18T10:35:55.277" v="746" actId="478"/>
          <ac:picMkLst>
            <pc:docMk/>
            <pc:sldMk cId="731790249" sldId="287"/>
            <ac:picMk id="27" creationId="{86F1831A-48CD-1521-3C36-C13D2BDDDB79}"/>
          </ac:picMkLst>
        </pc:picChg>
        <pc:picChg chg="del">
          <ac:chgData name="Marcel Francois" userId="11a77c1a-8fc2-4b52-a76f-23f54ef3c2ba" providerId="ADAL" clId="{B8414C79-EE3D-476B-9BAE-6409D139D718}" dt="2022-11-18T10:26:19.493" v="663" actId="478"/>
          <ac:picMkLst>
            <pc:docMk/>
            <pc:sldMk cId="731790249" sldId="287"/>
            <ac:picMk id="30" creationId="{0EBA5D22-D82C-48CB-A2E0-D511E1968CD0}"/>
          </ac:picMkLst>
        </pc:picChg>
      </pc:sldChg>
      <pc:sldChg chg="addSp delSp modSp mod">
        <pc:chgData name="Marcel Francois" userId="11a77c1a-8fc2-4b52-a76f-23f54ef3c2ba" providerId="ADAL" clId="{B8414C79-EE3D-476B-9BAE-6409D139D718}" dt="2022-11-18T10:36:01.541" v="749"/>
        <pc:sldMkLst>
          <pc:docMk/>
          <pc:sldMk cId="2415370302" sldId="288"/>
        </pc:sldMkLst>
        <pc:spChg chg="del">
          <ac:chgData name="Marcel Francois" userId="11a77c1a-8fc2-4b52-a76f-23f54ef3c2ba" providerId="ADAL" clId="{B8414C79-EE3D-476B-9BAE-6409D139D718}" dt="2022-11-18T10:26:58.160" v="687" actId="478"/>
          <ac:spMkLst>
            <pc:docMk/>
            <pc:sldMk cId="2415370302" sldId="288"/>
            <ac:spMk id="2" creationId="{DEAE1030-5382-8C5A-9EF3-A5CE003EB368}"/>
          </ac:spMkLst>
        </pc:spChg>
        <pc:spChg chg="add mod">
          <ac:chgData name="Marcel Francois" userId="11a77c1a-8fc2-4b52-a76f-23f54ef3c2ba" providerId="ADAL" clId="{B8414C79-EE3D-476B-9BAE-6409D139D718}" dt="2022-11-18T10:36:01.541" v="749"/>
          <ac:spMkLst>
            <pc:docMk/>
            <pc:sldMk cId="2415370302" sldId="288"/>
            <ac:spMk id="6" creationId="{66D7CC30-8FB1-BC16-D7F2-0B432C94855C}"/>
          </ac:spMkLst>
        </pc:spChg>
        <pc:spChg chg="mod">
          <ac:chgData name="Marcel Francois" userId="11a77c1a-8fc2-4b52-a76f-23f54ef3c2ba" providerId="ADAL" clId="{B8414C79-EE3D-476B-9BAE-6409D139D718}" dt="2022-11-18T10:27:17.393" v="720" actId="1038"/>
          <ac:spMkLst>
            <pc:docMk/>
            <pc:sldMk cId="2415370302" sldId="288"/>
            <ac:spMk id="12" creationId="{B872AF77-A89A-4A96-ABD8-9DED6B82D7EE}"/>
          </ac:spMkLst>
        </pc:spChg>
        <pc:spChg chg="del">
          <ac:chgData name="Marcel Francois" userId="11a77c1a-8fc2-4b52-a76f-23f54ef3c2ba" providerId="ADAL" clId="{B8414C79-EE3D-476B-9BAE-6409D139D718}" dt="2022-11-18T10:36:00.704" v="748" actId="478"/>
          <ac:spMkLst>
            <pc:docMk/>
            <pc:sldMk cId="2415370302" sldId="288"/>
            <ac:spMk id="28" creationId="{FE6B17D1-F4FB-C98C-E5C5-65625ECF10EA}"/>
          </ac:spMkLst>
        </pc:spChg>
        <pc:picChg chg="add mod ord">
          <ac:chgData name="Marcel Francois" userId="11a77c1a-8fc2-4b52-a76f-23f54ef3c2ba" providerId="ADAL" clId="{B8414C79-EE3D-476B-9BAE-6409D139D718}" dt="2022-11-18T10:27:08.082" v="690" actId="167"/>
          <ac:picMkLst>
            <pc:docMk/>
            <pc:sldMk cId="2415370302" sldId="288"/>
            <ac:picMk id="4" creationId="{EFFBDF3C-F019-9D22-2C16-28B3517815C7}"/>
          </ac:picMkLst>
        </pc:picChg>
        <pc:picChg chg="add mod">
          <ac:chgData name="Marcel Francois" userId="11a77c1a-8fc2-4b52-a76f-23f54ef3c2ba" providerId="ADAL" clId="{B8414C79-EE3D-476B-9BAE-6409D139D718}" dt="2022-11-18T10:36:01.541" v="749"/>
          <ac:picMkLst>
            <pc:docMk/>
            <pc:sldMk cId="2415370302" sldId="288"/>
            <ac:picMk id="5" creationId="{01C3CB4D-E9FD-DCAD-3AE2-4D001B7E092C}"/>
          </ac:picMkLst>
        </pc:picChg>
        <pc:picChg chg="del">
          <ac:chgData name="Marcel Francois" userId="11a77c1a-8fc2-4b52-a76f-23f54ef3c2ba" providerId="ADAL" clId="{B8414C79-EE3D-476B-9BAE-6409D139D718}" dt="2022-11-18T10:36:00.704" v="748" actId="478"/>
          <ac:picMkLst>
            <pc:docMk/>
            <pc:sldMk cId="2415370302" sldId="288"/>
            <ac:picMk id="27" creationId="{86F1831A-48CD-1521-3C36-C13D2BDDDB79}"/>
          </ac:picMkLst>
        </pc:picChg>
        <pc:picChg chg="del">
          <ac:chgData name="Marcel Francois" userId="11a77c1a-8fc2-4b52-a76f-23f54ef3c2ba" providerId="ADAL" clId="{B8414C79-EE3D-476B-9BAE-6409D139D718}" dt="2022-11-18T10:27:03.868" v="688" actId="478"/>
          <ac:picMkLst>
            <pc:docMk/>
            <pc:sldMk cId="2415370302" sldId="288"/>
            <ac:picMk id="30" creationId="{0EBA5D22-D82C-48CB-A2E0-D511E1968CD0}"/>
          </ac:picMkLst>
        </pc:picChg>
      </pc:sldChg>
      <pc:sldChg chg="addSp delSp modSp mod">
        <pc:chgData name="Marcel Francois" userId="11a77c1a-8fc2-4b52-a76f-23f54ef3c2ba" providerId="ADAL" clId="{B8414C79-EE3D-476B-9BAE-6409D139D718}" dt="2022-11-18T08:46:06.775" v="382" actId="1038"/>
        <pc:sldMkLst>
          <pc:docMk/>
          <pc:sldMk cId="558309573" sldId="289"/>
        </pc:sldMkLst>
        <pc:spChg chg="mod">
          <ac:chgData name="Marcel Francois" userId="11a77c1a-8fc2-4b52-a76f-23f54ef3c2ba" providerId="ADAL" clId="{B8414C79-EE3D-476B-9BAE-6409D139D718}" dt="2022-11-18T08:46:06.775" v="382" actId="1038"/>
          <ac:spMkLst>
            <pc:docMk/>
            <pc:sldMk cId="558309573" sldId="289"/>
            <ac:spMk id="7" creationId="{270A4E62-C73D-4328-8C94-B6915068DFA7}"/>
          </ac:spMkLst>
        </pc:spChg>
        <pc:spChg chg="add del mod">
          <ac:chgData name="Marcel Francois" userId="11a77c1a-8fc2-4b52-a76f-23f54ef3c2ba" providerId="ADAL" clId="{B8414C79-EE3D-476B-9BAE-6409D139D718}" dt="2022-11-17T09:27:11.503" v="35" actId="478"/>
          <ac:spMkLst>
            <pc:docMk/>
            <pc:sldMk cId="558309573" sldId="289"/>
            <ac:spMk id="11" creationId="{847CA484-AF5D-6CF5-F836-5A53B0981900}"/>
          </ac:spMkLst>
        </pc:spChg>
        <pc:picChg chg="del mod">
          <ac:chgData name="Marcel Francois" userId="11a77c1a-8fc2-4b52-a76f-23f54ef3c2ba" providerId="ADAL" clId="{B8414C79-EE3D-476B-9BAE-6409D139D718}" dt="2022-11-17T09:25:16.377" v="22" actId="478"/>
          <ac:picMkLst>
            <pc:docMk/>
            <pc:sldMk cId="558309573" sldId="289"/>
            <ac:picMk id="5" creationId="{A8978B4E-4359-DC12-4931-D472AD5EF1BB}"/>
          </ac:picMkLst>
        </pc:picChg>
        <pc:picChg chg="add mod ord">
          <ac:chgData name="Marcel Francois" userId="11a77c1a-8fc2-4b52-a76f-23f54ef3c2ba" providerId="ADAL" clId="{B8414C79-EE3D-476B-9BAE-6409D139D718}" dt="2022-11-18T08:46:06.775" v="382" actId="1038"/>
          <ac:picMkLst>
            <pc:docMk/>
            <pc:sldMk cId="558309573" sldId="289"/>
            <ac:picMk id="10" creationId="{04868024-86D3-5CEB-189A-E7AB11DE43DF}"/>
          </ac:picMkLst>
        </pc:picChg>
      </pc:sldChg>
      <pc:sldChg chg="addSp delSp modSp mod">
        <pc:chgData name="Marcel Francois" userId="11a77c1a-8fc2-4b52-a76f-23f54ef3c2ba" providerId="ADAL" clId="{B8414C79-EE3D-476B-9BAE-6409D139D718}" dt="2022-11-18T08:46:00.883" v="378" actId="1038"/>
        <pc:sldMkLst>
          <pc:docMk/>
          <pc:sldMk cId="2096470775" sldId="294"/>
        </pc:sldMkLst>
        <pc:spChg chg="mod">
          <ac:chgData name="Marcel Francois" userId="11a77c1a-8fc2-4b52-a76f-23f54ef3c2ba" providerId="ADAL" clId="{B8414C79-EE3D-476B-9BAE-6409D139D718}" dt="2022-11-18T08:46:00.883" v="378" actId="1038"/>
          <ac:spMkLst>
            <pc:docMk/>
            <pc:sldMk cId="2096470775" sldId="294"/>
            <ac:spMk id="8" creationId="{42452698-FC41-15D3-3DB9-04FEB35C45C2}"/>
          </ac:spMkLst>
        </pc:spChg>
        <pc:picChg chg="del mod">
          <ac:chgData name="Marcel Francois" userId="11a77c1a-8fc2-4b52-a76f-23f54ef3c2ba" providerId="ADAL" clId="{B8414C79-EE3D-476B-9BAE-6409D139D718}" dt="2022-11-17T09:34:19.379" v="93" actId="478"/>
          <ac:picMkLst>
            <pc:docMk/>
            <pc:sldMk cId="2096470775" sldId="294"/>
            <ac:picMk id="5" creationId="{D72F9891-ECB3-40C6-1373-EFBC430A4D40}"/>
          </ac:picMkLst>
        </pc:picChg>
        <pc:picChg chg="add mod ord">
          <ac:chgData name="Marcel Francois" userId="11a77c1a-8fc2-4b52-a76f-23f54ef3c2ba" providerId="ADAL" clId="{B8414C79-EE3D-476B-9BAE-6409D139D718}" dt="2022-11-18T08:46:00.883" v="378" actId="1038"/>
          <ac:picMkLst>
            <pc:docMk/>
            <pc:sldMk cId="2096470775" sldId="294"/>
            <ac:picMk id="15" creationId="{83C6FB7C-96E0-4D24-1572-BCC3304BE381}"/>
          </ac:picMkLst>
        </pc:picChg>
      </pc:sldChg>
      <pc:sldChg chg="del">
        <pc:chgData name="Marcel Francois" userId="11a77c1a-8fc2-4b52-a76f-23f54ef3c2ba" providerId="ADAL" clId="{B8414C79-EE3D-476B-9BAE-6409D139D718}" dt="2022-11-18T10:37:44.251" v="750" actId="47"/>
        <pc:sldMkLst>
          <pc:docMk/>
          <pc:sldMk cId="2849654955" sldId="295"/>
        </pc:sldMkLst>
      </pc:sldChg>
      <pc:sldMasterChg chg="addSp delSp modSp mod modSldLayout">
        <pc:chgData name="Marcel Francois" userId="11a77c1a-8fc2-4b52-a76f-23f54ef3c2ba" providerId="ADAL" clId="{B8414C79-EE3D-476B-9BAE-6409D139D718}" dt="2022-11-18T13:48:57.479" v="768" actId="14100"/>
        <pc:sldMasterMkLst>
          <pc:docMk/>
          <pc:sldMasterMk cId="1907776003" sldId="2147483660"/>
        </pc:sldMasterMkLst>
        <pc:spChg chg="add del mod">
          <ac:chgData name="Marcel Francois" userId="11a77c1a-8fc2-4b52-a76f-23f54ef3c2ba" providerId="ADAL" clId="{B8414C79-EE3D-476B-9BAE-6409D139D718}" dt="2022-11-18T08:44:16.909" v="350" actId="478"/>
          <ac:spMkLst>
            <pc:docMk/>
            <pc:sldMasterMk cId="1907776003" sldId="2147483660"/>
            <ac:spMk id="7" creationId="{B26DF76C-DDB3-6D18-ED92-3E940ECFEF8C}"/>
          </ac:spMkLst>
        </pc:spChg>
        <pc:picChg chg="mod">
          <ac:chgData name="Marcel Francois" userId="11a77c1a-8fc2-4b52-a76f-23f54ef3c2ba" providerId="ADAL" clId="{B8414C79-EE3D-476B-9BAE-6409D139D718}" dt="2022-11-18T08:43:41.890" v="346" actId="1076"/>
          <ac:picMkLst>
            <pc:docMk/>
            <pc:sldMasterMk cId="1907776003" sldId="2147483660"/>
            <ac:picMk id="6" creationId="{1113A800-9FFB-4505-9B39-BBE671EBBBEA}"/>
          </ac:picMkLst>
        </pc:picChg>
        <pc:sldLayoutChg chg="addSp delSp modSp mod">
          <pc:chgData name="Marcel Francois" userId="11a77c1a-8fc2-4b52-a76f-23f54ef3c2ba" providerId="ADAL" clId="{B8414C79-EE3D-476B-9BAE-6409D139D718}" dt="2022-11-18T13:48:57.479" v="768" actId="14100"/>
          <pc:sldLayoutMkLst>
            <pc:docMk/>
            <pc:sldMasterMk cId="1907776003" sldId="2147483660"/>
            <pc:sldLayoutMk cId="1982699003" sldId="2147483664"/>
          </pc:sldLayoutMkLst>
          <pc:spChg chg="add del mod">
            <ac:chgData name="Marcel Francois" userId="11a77c1a-8fc2-4b52-a76f-23f54ef3c2ba" providerId="ADAL" clId="{B8414C79-EE3D-476B-9BAE-6409D139D718}" dt="2022-11-18T08:43:49.658" v="347" actId="21"/>
            <ac:spMkLst>
              <pc:docMk/>
              <pc:sldMasterMk cId="1907776003" sldId="2147483660"/>
              <pc:sldLayoutMk cId="1982699003" sldId="2147483664"/>
              <ac:spMk id="3" creationId="{DA94E21A-5DB1-0A10-E5B7-68DA38AE920A}"/>
            </ac:spMkLst>
          </pc:spChg>
          <pc:spChg chg="mod">
            <ac:chgData name="Marcel Francois" userId="11a77c1a-8fc2-4b52-a76f-23f54ef3c2ba" providerId="ADAL" clId="{B8414C79-EE3D-476B-9BAE-6409D139D718}" dt="2022-11-18T13:48:57.479" v="768" actId="14100"/>
            <ac:spMkLst>
              <pc:docMk/>
              <pc:sldMasterMk cId="1907776003" sldId="2147483660"/>
              <pc:sldLayoutMk cId="1982699003" sldId="2147483664"/>
              <ac:spMk id="6" creationId="{8C2B0B3B-FCBB-D2E7-718A-A236BDD2FB96}"/>
            </ac:spMkLst>
          </pc:spChg>
        </pc:sldLayoutChg>
      </pc:sldMasterChg>
    </pc:docChg>
  </pc:docChgLst>
  <pc:docChgLst>
    <pc:chgData name="Marcel Francois" userId="11a77c1a-8fc2-4b52-a76f-23f54ef3c2ba" providerId="ADAL" clId="{D879DD00-3A27-48E3-B4C3-F58BB22B46E7}"/>
    <pc:docChg chg="undo custSel modSld">
      <pc:chgData name="Marcel Francois" userId="11a77c1a-8fc2-4b52-a76f-23f54ef3c2ba" providerId="ADAL" clId="{D879DD00-3A27-48E3-B4C3-F58BB22B46E7}" dt="2022-12-07T09:02:31.830" v="35" actId="6549"/>
      <pc:docMkLst>
        <pc:docMk/>
      </pc:docMkLst>
      <pc:sldChg chg="modSp mod">
        <pc:chgData name="Marcel Francois" userId="11a77c1a-8fc2-4b52-a76f-23f54ef3c2ba" providerId="ADAL" clId="{D879DD00-3A27-48E3-B4C3-F58BB22B46E7}" dt="2022-12-07T08:09:48.900" v="1" actId="14100"/>
        <pc:sldMkLst>
          <pc:docMk/>
          <pc:sldMk cId="2493613945" sldId="273"/>
        </pc:sldMkLst>
        <pc:spChg chg="mod">
          <ac:chgData name="Marcel Francois" userId="11a77c1a-8fc2-4b52-a76f-23f54ef3c2ba" providerId="ADAL" clId="{D879DD00-3A27-48E3-B4C3-F58BB22B46E7}" dt="2022-12-07T08:09:48.900" v="1" actId="14100"/>
          <ac:spMkLst>
            <pc:docMk/>
            <pc:sldMk cId="2493613945" sldId="273"/>
            <ac:spMk id="23" creationId="{00000000-0000-0000-0000-000000000000}"/>
          </ac:spMkLst>
        </pc:spChg>
      </pc:sldChg>
      <pc:sldChg chg="modSp mod">
        <pc:chgData name="Marcel Francois" userId="11a77c1a-8fc2-4b52-a76f-23f54ef3c2ba" providerId="ADAL" clId="{D879DD00-3A27-48E3-B4C3-F58BB22B46E7}" dt="2022-12-07T08:12:16.918" v="30" actId="20577"/>
        <pc:sldMkLst>
          <pc:docMk/>
          <pc:sldMk cId="356318378" sldId="279"/>
        </pc:sldMkLst>
        <pc:spChg chg="mod">
          <ac:chgData name="Marcel Francois" userId="11a77c1a-8fc2-4b52-a76f-23f54ef3c2ba" providerId="ADAL" clId="{D879DD00-3A27-48E3-B4C3-F58BB22B46E7}" dt="2022-12-07T08:11:40.926" v="27" actId="1036"/>
          <ac:spMkLst>
            <pc:docMk/>
            <pc:sldMk cId="356318378" sldId="279"/>
            <ac:spMk id="2" creationId="{0181633B-334D-3193-0FAA-D6BFE7E80045}"/>
          </ac:spMkLst>
        </pc:spChg>
        <pc:spChg chg="mod">
          <ac:chgData name="Marcel Francois" userId="11a77c1a-8fc2-4b52-a76f-23f54ef3c2ba" providerId="ADAL" clId="{D879DD00-3A27-48E3-B4C3-F58BB22B46E7}" dt="2022-12-07T08:11:25.458" v="8" actId="14100"/>
          <ac:spMkLst>
            <pc:docMk/>
            <pc:sldMk cId="356318378" sldId="279"/>
            <ac:spMk id="184" creationId="{31DE7522-18CE-40D4-BEBA-062CE2CEB307}"/>
          </ac:spMkLst>
        </pc:spChg>
        <pc:spChg chg="mod">
          <ac:chgData name="Marcel Francois" userId="11a77c1a-8fc2-4b52-a76f-23f54ef3c2ba" providerId="ADAL" clId="{D879DD00-3A27-48E3-B4C3-F58BB22B46E7}" dt="2022-12-07T08:11:29.766" v="9" actId="14100"/>
          <ac:spMkLst>
            <pc:docMk/>
            <pc:sldMk cId="356318378" sldId="279"/>
            <ac:spMk id="185" creationId="{C581FFE0-AF11-49EA-8C7C-8B3BDA31874A}"/>
          </ac:spMkLst>
        </pc:spChg>
        <pc:spChg chg="mod">
          <ac:chgData name="Marcel Francois" userId="11a77c1a-8fc2-4b52-a76f-23f54ef3c2ba" providerId="ADAL" clId="{D879DD00-3A27-48E3-B4C3-F58BB22B46E7}" dt="2022-12-07T08:12:16.918" v="30" actId="20577"/>
          <ac:spMkLst>
            <pc:docMk/>
            <pc:sldMk cId="356318378" sldId="279"/>
            <ac:spMk id="187" creationId="{B2F687D0-701C-4144-AEF3-C53D3C32145A}"/>
          </ac:spMkLst>
        </pc:spChg>
        <pc:grpChg chg="mod">
          <ac:chgData name="Marcel Francois" userId="11a77c1a-8fc2-4b52-a76f-23f54ef3c2ba" providerId="ADAL" clId="{D879DD00-3A27-48E3-B4C3-F58BB22B46E7}" dt="2022-12-07T08:11:40.926" v="27" actId="1036"/>
          <ac:grpSpMkLst>
            <pc:docMk/>
            <pc:sldMk cId="356318378" sldId="279"/>
            <ac:grpSpMk id="4" creationId="{322A4DA0-3872-7117-EBC8-057C6DB73DD7}"/>
          </ac:grpSpMkLst>
        </pc:grpChg>
      </pc:sldChg>
      <pc:sldChg chg="modSp mod">
        <pc:chgData name="Marcel Francois" userId="11a77c1a-8fc2-4b52-a76f-23f54ef3c2ba" providerId="ADAL" clId="{D879DD00-3A27-48E3-B4C3-F58BB22B46E7}" dt="2022-12-07T09:02:31.830" v="35" actId="6549"/>
        <pc:sldMkLst>
          <pc:docMk/>
          <pc:sldMk cId="3402585484" sldId="280"/>
        </pc:sldMkLst>
        <pc:spChg chg="mod">
          <ac:chgData name="Marcel Francois" userId="11a77c1a-8fc2-4b52-a76f-23f54ef3c2ba" providerId="ADAL" clId="{D879DD00-3A27-48E3-B4C3-F58BB22B46E7}" dt="2022-12-07T09:02:31.830" v="35" actId="6549"/>
          <ac:spMkLst>
            <pc:docMk/>
            <pc:sldMk cId="3402585484" sldId="280"/>
            <ac:spMk id="20" creationId="{451E6F2B-DDA1-1390-58EA-78C4CAE3A6A0}"/>
          </ac:spMkLst>
        </pc:spChg>
      </pc:sldChg>
      <pc:sldChg chg="modSp mod">
        <pc:chgData name="Marcel Francois" userId="11a77c1a-8fc2-4b52-a76f-23f54ef3c2ba" providerId="ADAL" clId="{D879DD00-3A27-48E3-B4C3-F58BB22B46E7}" dt="2022-12-07T08:12:54.577" v="33" actId="14100"/>
        <pc:sldMkLst>
          <pc:docMk/>
          <pc:sldMk cId="500346521" sldId="282"/>
        </pc:sldMkLst>
        <pc:spChg chg="mod">
          <ac:chgData name="Marcel Francois" userId="11a77c1a-8fc2-4b52-a76f-23f54ef3c2ba" providerId="ADAL" clId="{D879DD00-3A27-48E3-B4C3-F58BB22B46E7}" dt="2022-12-07T08:12:54.577" v="33" actId="14100"/>
          <ac:spMkLst>
            <pc:docMk/>
            <pc:sldMk cId="500346521" sldId="282"/>
            <ac:spMk id="5" creationId="{0E01983B-1B1D-EC62-5331-0F5D794A021C}"/>
          </ac:spMkLst>
        </pc:spChg>
      </pc:sldChg>
      <pc:sldChg chg="modSp mod">
        <pc:chgData name="Marcel Francois" userId="11a77c1a-8fc2-4b52-a76f-23f54ef3c2ba" providerId="ADAL" clId="{D879DD00-3A27-48E3-B4C3-F58BB22B46E7}" dt="2022-12-07T08:10:16.413" v="3" actId="14100"/>
        <pc:sldMkLst>
          <pc:docMk/>
          <pc:sldMk cId="2096470775" sldId="294"/>
        </pc:sldMkLst>
        <pc:spChg chg="mod">
          <ac:chgData name="Marcel Francois" userId="11a77c1a-8fc2-4b52-a76f-23f54ef3c2ba" providerId="ADAL" clId="{D879DD00-3A27-48E3-B4C3-F58BB22B46E7}" dt="2022-12-07T08:10:16.413" v="3" actId="14100"/>
          <ac:spMkLst>
            <pc:docMk/>
            <pc:sldMk cId="2096470775" sldId="294"/>
            <ac:spMk id="12" creationId="{5E4E0B89-760F-ECBD-D09A-DDE065F7FE2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FBD4F7-AF64-4855-91BD-51337D694D52}" type="datetimeFigureOut">
              <a:rPr lang="nl-NL" smtClean="0"/>
              <a:t>10-1-2023</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51979D-DA18-4D3C-9A30-ED9225EBD4ED}" type="slidenum">
              <a:rPr lang="nl-NL" smtClean="0"/>
              <a:t>‹nr.›</a:t>
            </a:fld>
            <a:endParaRPr lang="nl-NL"/>
          </a:p>
        </p:txBody>
      </p:sp>
    </p:spTree>
    <p:extLst>
      <p:ext uri="{BB962C8B-B14F-4D97-AF65-F5344CB8AC3E}">
        <p14:creationId xmlns:p14="http://schemas.microsoft.com/office/powerpoint/2010/main" val="3997137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A051979D-DA18-4D3C-9A30-ED9225EBD4ED}" type="slidenum">
              <a:rPr lang="nl-NL" smtClean="0"/>
              <a:t>1</a:t>
            </a:fld>
            <a:endParaRPr lang="nl-NL"/>
          </a:p>
        </p:txBody>
      </p:sp>
    </p:spTree>
    <p:extLst>
      <p:ext uri="{BB962C8B-B14F-4D97-AF65-F5344CB8AC3E}">
        <p14:creationId xmlns:p14="http://schemas.microsoft.com/office/powerpoint/2010/main" val="985676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A051979D-DA18-4D3C-9A30-ED9225EBD4ED}" type="slidenum">
              <a:rPr lang="nl-NL" smtClean="0"/>
              <a:t>12</a:t>
            </a:fld>
            <a:endParaRPr lang="nl-NL"/>
          </a:p>
        </p:txBody>
      </p:sp>
    </p:spTree>
    <p:extLst>
      <p:ext uri="{BB962C8B-B14F-4D97-AF65-F5344CB8AC3E}">
        <p14:creationId xmlns:p14="http://schemas.microsoft.com/office/powerpoint/2010/main" val="2293861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In deze fase doet zich een </a:t>
            </a:r>
            <a:r>
              <a:rPr lang="nl-NL" sz="1800" b="1" dirty="0">
                <a:effectLst/>
                <a:latin typeface="Calibri" panose="020F0502020204030204" pitchFamily="34" charset="0"/>
                <a:ea typeface="Calibri" panose="020F0502020204030204" pitchFamily="34" charset="0"/>
                <a:cs typeface="Times New Roman" panose="02020603050405020304" pitchFamily="18" charset="0"/>
              </a:rPr>
              <a:t>dilemma</a:t>
            </a:r>
            <a:r>
              <a:rPr lang="nl-NL" sz="1800" dirty="0">
                <a:effectLst/>
                <a:latin typeface="Calibri" panose="020F0502020204030204" pitchFamily="34" charset="0"/>
                <a:ea typeface="Calibri" panose="020F0502020204030204" pitchFamily="34" charset="0"/>
                <a:cs typeface="Times New Roman" panose="02020603050405020304" pitchFamily="18" charset="0"/>
              </a:rPr>
              <a:t> voor: stop je met ‘pilot projecten’ in de uniformeringsfase?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Ideel</a:t>
            </a:r>
            <a:r>
              <a:rPr lang="nl-NL" sz="1800" dirty="0">
                <a:effectLst/>
                <a:latin typeface="Calibri" panose="020F0502020204030204" pitchFamily="34" charset="0"/>
                <a:ea typeface="Calibri" panose="020F0502020204030204" pitchFamily="34" charset="0"/>
                <a:cs typeface="Times New Roman" panose="02020603050405020304" pitchFamily="18" charset="0"/>
              </a:rPr>
              <a:t> gezien wel, aangezien de organisatie nog niet gesteld staat. In de praktijk zal de druk voor toepassing in nieuwe projecten toenemen. Er kan een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risico-analyse</a:t>
            </a:r>
            <a:r>
              <a:rPr lang="nl-NL" sz="1800" dirty="0">
                <a:effectLst/>
                <a:latin typeface="Calibri" panose="020F0502020204030204" pitchFamily="34" charset="0"/>
                <a:ea typeface="Calibri" panose="020F0502020204030204" pitchFamily="34" charset="0"/>
                <a:cs typeface="Times New Roman" panose="02020603050405020304" pitchFamily="18" charset="0"/>
              </a:rPr>
              <a:t> gemaakt worden die schetst hoe groot het risico is om nieuwe projecten te bedienen terwijl de uniformering nog niet op orde is. Het besluit is afhankelijk van in hoeverre besluitvormers bereid zijn risico te nemen.</a:t>
            </a:r>
          </a:p>
          <a:p>
            <a:pPr>
              <a:lnSpc>
                <a:spcPct val="107000"/>
              </a:lnSpc>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Een voorbeeld van een risico: We gaan al wel ontwikkelde bouwblokken uitleveren maar hebben beheer en onderhoud inclusief financiering nog niet geregeld. Daarmee kan het uitgeleverde bouwblok in een fase terecht komen dat het niet beheerd wordt met alle onwenselijke gevolgen van dien.</a:t>
            </a:r>
          </a:p>
          <a:p>
            <a:endParaRPr lang="nl-NL" dirty="0"/>
          </a:p>
        </p:txBody>
      </p:sp>
      <p:sp>
        <p:nvSpPr>
          <p:cNvPr id="4" name="Slide Number Placeholder 3"/>
          <p:cNvSpPr>
            <a:spLocks noGrp="1"/>
          </p:cNvSpPr>
          <p:nvPr>
            <p:ph type="sldNum" sz="quarter" idx="5"/>
          </p:nvPr>
        </p:nvSpPr>
        <p:spPr/>
        <p:txBody>
          <a:bodyPr/>
          <a:lstStyle/>
          <a:p>
            <a:fld id="{A051979D-DA18-4D3C-9A30-ED9225EBD4ED}" type="slidenum">
              <a:rPr lang="nl-NL" smtClean="0"/>
              <a:t>13</a:t>
            </a:fld>
            <a:endParaRPr lang="nl-NL"/>
          </a:p>
        </p:txBody>
      </p:sp>
    </p:spTree>
    <p:extLst>
      <p:ext uri="{BB962C8B-B14F-4D97-AF65-F5344CB8AC3E}">
        <p14:creationId xmlns:p14="http://schemas.microsoft.com/office/powerpoint/2010/main" val="2746379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A051979D-DA18-4D3C-9A30-ED9225EBD4ED}" type="slidenum">
              <a:rPr lang="nl-NL" smtClean="0"/>
              <a:t>14</a:t>
            </a:fld>
            <a:endParaRPr lang="nl-NL"/>
          </a:p>
        </p:txBody>
      </p:sp>
    </p:spTree>
    <p:extLst>
      <p:ext uri="{BB962C8B-B14F-4D97-AF65-F5344CB8AC3E}">
        <p14:creationId xmlns:p14="http://schemas.microsoft.com/office/powerpoint/2010/main" val="1935427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A051979D-DA18-4D3C-9A30-ED9225EBD4ED}" type="slidenum">
              <a:rPr lang="nl-NL" smtClean="0"/>
              <a:t>15</a:t>
            </a:fld>
            <a:endParaRPr lang="nl-NL"/>
          </a:p>
        </p:txBody>
      </p:sp>
    </p:spTree>
    <p:extLst>
      <p:ext uri="{BB962C8B-B14F-4D97-AF65-F5344CB8AC3E}">
        <p14:creationId xmlns:p14="http://schemas.microsoft.com/office/powerpoint/2010/main" val="2414660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A051979D-DA18-4D3C-9A30-ED9225EBD4ED}" type="slidenum">
              <a:rPr lang="nl-NL" smtClean="0"/>
              <a:t>16</a:t>
            </a:fld>
            <a:endParaRPr lang="nl-NL"/>
          </a:p>
        </p:txBody>
      </p:sp>
    </p:spTree>
    <p:extLst>
      <p:ext uri="{BB962C8B-B14F-4D97-AF65-F5344CB8AC3E}">
        <p14:creationId xmlns:p14="http://schemas.microsoft.com/office/powerpoint/2010/main" val="2199953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A051979D-DA18-4D3C-9A30-ED9225EBD4ED}" type="slidenum">
              <a:rPr lang="nl-NL" smtClean="0"/>
              <a:t>17</a:t>
            </a:fld>
            <a:endParaRPr lang="nl-NL"/>
          </a:p>
        </p:txBody>
      </p:sp>
    </p:spTree>
    <p:extLst>
      <p:ext uri="{BB962C8B-B14F-4D97-AF65-F5344CB8AC3E}">
        <p14:creationId xmlns:p14="http://schemas.microsoft.com/office/powerpoint/2010/main" val="1766127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A051979D-DA18-4D3C-9A30-ED9225EBD4ED}" type="slidenum">
              <a:rPr lang="nl-NL" smtClean="0"/>
              <a:t>18</a:t>
            </a:fld>
            <a:endParaRPr lang="nl-NL"/>
          </a:p>
        </p:txBody>
      </p:sp>
    </p:spTree>
    <p:extLst>
      <p:ext uri="{BB962C8B-B14F-4D97-AF65-F5344CB8AC3E}">
        <p14:creationId xmlns:p14="http://schemas.microsoft.com/office/powerpoint/2010/main" val="1930388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We onderscheiden meer deelfasen binnen IUP.</a:t>
            </a:r>
            <a:r>
              <a:rPr lang="nl-NL" baseline="0" dirty="0"/>
              <a:t> Dit kenmerkt zich ook door zijn cyclische karakter wat beter past bij de onzekerheden van innovatie. </a:t>
            </a:r>
          </a:p>
          <a:p>
            <a:r>
              <a:rPr lang="nl-NL" baseline="0" dirty="0"/>
              <a:t>Er wordt in loops gewerkt, er bestaat altijd een mogelijkheid om fasen terug te gaan en of een innovatietraject te beëindigen.</a:t>
            </a:r>
            <a:endParaRPr lang="nl-NL" dirty="0"/>
          </a:p>
        </p:txBody>
      </p:sp>
      <p:sp>
        <p:nvSpPr>
          <p:cNvPr id="4" name="Slide Number Placeholder 3"/>
          <p:cNvSpPr>
            <a:spLocks noGrp="1"/>
          </p:cNvSpPr>
          <p:nvPr>
            <p:ph type="sldNum" sz="quarter" idx="5"/>
          </p:nvPr>
        </p:nvSpPr>
        <p:spPr/>
        <p:txBody>
          <a:bodyPr/>
          <a:lstStyle/>
          <a:p>
            <a:fld id="{A051979D-DA18-4D3C-9A30-ED9225EBD4ED}" type="slidenum">
              <a:rPr lang="nl-NL" smtClean="0"/>
              <a:t>3</a:t>
            </a:fld>
            <a:endParaRPr lang="nl-NL"/>
          </a:p>
        </p:txBody>
      </p:sp>
    </p:spTree>
    <p:extLst>
      <p:ext uri="{BB962C8B-B14F-4D97-AF65-F5344CB8AC3E}">
        <p14:creationId xmlns:p14="http://schemas.microsoft.com/office/powerpoint/2010/main" val="584033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A051979D-DA18-4D3C-9A30-ED9225EBD4ED}" type="slidenum">
              <a:rPr lang="nl-NL" smtClean="0"/>
              <a:t>4</a:t>
            </a:fld>
            <a:endParaRPr lang="nl-NL"/>
          </a:p>
        </p:txBody>
      </p:sp>
    </p:spTree>
    <p:extLst>
      <p:ext uri="{BB962C8B-B14F-4D97-AF65-F5344CB8AC3E}">
        <p14:creationId xmlns:p14="http://schemas.microsoft.com/office/powerpoint/2010/main" val="32125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Aft>
                <a:spcPts val="800"/>
              </a:spcAft>
            </a:pP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 termen van: </a:t>
            </a:r>
            <a:r>
              <a:rPr lang="nl-NL" sz="1800" dirty="0">
                <a:effectLst/>
                <a:latin typeface="Calibri" panose="020F0502020204030204" pitchFamily="34" charset="0"/>
                <a:ea typeface="Calibri" panose="020F0502020204030204" pitchFamily="34" charset="0"/>
                <a:cs typeface="Times New Roman" panose="02020603050405020304" pitchFamily="18" charset="0"/>
              </a:rPr>
              <a:t>duurzaamheid, integrale veiligheid, kostenbesparingen of geldstroom genereren, vergroten van de interne en externe klantwaarde, maatschappelijke meerwaarde, verminderen van verspillingen/efficiency, medewerkerstevredenheid, verbeteren van het imago.</a:t>
            </a:r>
          </a:p>
          <a:p>
            <a:pPr>
              <a:lnSpc>
                <a:spcPct val="120000"/>
              </a:lnSpc>
              <a:spcAft>
                <a:spcPts val="800"/>
              </a:spcAft>
            </a:pPr>
            <a:r>
              <a:rPr lang="nl-NL" sz="18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spcAft>
                <a:spcPts val="800"/>
              </a:spcAft>
            </a:pP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Opdrachtgever, Opdrachtnemer, Business eigenaar,  Product </a:t>
            </a:r>
            <a:r>
              <a:rPr lang="nl-NL"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Owner</a:t>
            </a: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experts, markt</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Slide Number Placeholder 3"/>
          <p:cNvSpPr>
            <a:spLocks noGrp="1"/>
          </p:cNvSpPr>
          <p:nvPr>
            <p:ph type="sldNum" sz="quarter" idx="5"/>
          </p:nvPr>
        </p:nvSpPr>
        <p:spPr/>
        <p:txBody>
          <a:bodyPr/>
          <a:lstStyle/>
          <a:p>
            <a:fld id="{A051979D-DA18-4D3C-9A30-ED9225EBD4ED}" type="slidenum">
              <a:rPr lang="nl-NL" smtClean="0"/>
              <a:t>5</a:t>
            </a:fld>
            <a:endParaRPr lang="nl-NL"/>
          </a:p>
        </p:txBody>
      </p:sp>
    </p:spTree>
    <p:extLst>
      <p:ext uri="{BB962C8B-B14F-4D97-AF65-F5344CB8AC3E}">
        <p14:creationId xmlns:p14="http://schemas.microsoft.com/office/powerpoint/2010/main" val="4143566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A051979D-DA18-4D3C-9A30-ED9225EBD4ED}" type="slidenum">
              <a:rPr lang="nl-NL" smtClean="0"/>
              <a:t>6</a:t>
            </a:fld>
            <a:endParaRPr lang="nl-NL"/>
          </a:p>
        </p:txBody>
      </p:sp>
    </p:spTree>
    <p:extLst>
      <p:ext uri="{BB962C8B-B14F-4D97-AF65-F5344CB8AC3E}">
        <p14:creationId xmlns:p14="http://schemas.microsoft.com/office/powerpoint/2010/main" val="935846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A051979D-DA18-4D3C-9A30-ED9225EBD4ED}" type="slidenum">
              <a:rPr lang="nl-NL" smtClean="0"/>
              <a:t>7</a:t>
            </a:fld>
            <a:endParaRPr lang="nl-NL"/>
          </a:p>
        </p:txBody>
      </p:sp>
    </p:spTree>
    <p:extLst>
      <p:ext uri="{BB962C8B-B14F-4D97-AF65-F5344CB8AC3E}">
        <p14:creationId xmlns:p14="http://schemas.microsoft.com/office/powerpoint/2010/main" val="1965489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A051979D-DA18-4D3C-9A30-ED9225EBD4ED}" type="slidenum">
              <a:rPr lang="nl-NL" smtClean="0"/>
              <a:t>8</a:t>
            </a:fld>
            <a:endParaRPr lang="nl-NL"/>
          </a:p>
        </p:txBody>
      </p:sp>
    </p:spTree>
    <p:extLst>
      <p:ext uri="{BB962C8B-B14F-4D97-AF65-F5344CB8AC3E}">
        <p14:creationId xmlns:p14="http://schemas.microsoft.com/office/powerpoint/2010/main" val="1934220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Aft>
                <a:spcPts val="800"/>
              </a:spcAft>
            </a:pP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Wat we tot nu toe vaak ervaren is dat bij succesvolle toepassing een besluit volgt om te gaan uniformeren. Echter, dat besluit kan nog niet genomen worden als er niemand klaar staat in de Uniformeringsfase om daar invulling aan te geven. Tijdens de innovatiefase wil je de impact op de organisatie in kaart brengen. Het meest logische lijkt het om dit tijdens de toepassing te doen aangezien je hier tegen de organisatie en bestaande werkwijzen aan gaat lopen.</a:t>
            </a:r>
          </a:p>
          <a:p>
            <a:pPr>
              <a:lnSpc>
                <a:spcPct val="120000"/>
              </a:lnSpc>
              <a:spcAft>
                <a:spcPts val="800"/>
              </a:spcAft>
            </a:pPr>
            <a:endPar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20000"/>
              </a:lnSpc>
              <a:spcAft>
                <a:spcPts val="800"/>
              </a:spcAft>
            </a:pP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Dit is tevens het eerste moment waar de innovatie gaat schuren met de productie. Is de innovator of de productie verantwoordelijk voor deze impact analyse?  Wat we regelmatig zien is dat de innovatie gereed is en er aan productie gevraagd wordt de impact in kaart te brengen. Vervolgens weet niemand waar te beginnen, wie er geraakt wordt en hoe zij geraakt worden. Dat allemaal nog los van in welke mate zij daar aandacht aan willen/kunnen besteden. In gevallen waar met succes de impact is opgehaald is stevig gestuurd op wederzijdse inspanning. Het begint met raakvlakken identificeren wat al veel vraagt van de wil om te begrijpen wat de bestaande werkwijze is en hoe die zich verhoudt tot de nieuwe innovatie. Naarmate de innovatie volwassener wordt worden onzekerheden uitgebannen en zal het voor de productie ook tastbaarder worden wat de innovatie voor hun gaat betekenen. Het is dus niet een kwestie van eenmalig de impact ophalen, maar op gestelde momenten afstemming zoeken met de productie. </a:t>
            </a:r>
          </a:p>
          <a:p>
            <a:endParaRPr lang="nl-NL" dirty="0"/>
          </a:p>
        </p:txBody>
      </p:sp>
      <p:sp>
        <p:nvSpPr>
          <p:cNvPr id="4" name="Slide Number Placeholder 3"/>
          <p:cNvSpPr>
            <a:spLocks noGrp="1"/>
          </p:cNvSpPr>
          <p:nvPr>
            <p:ph type="sldNum" sz="quarter" idx="5"/>
          </p:nvPr>
        </p:nvSpPr>
        <p:spPr/>
        <p:txBody>
          <a:bodyPr/>
          <a:lstStyle/>
          <a:p>
            <a:fld id="{A051979D-DA18-4D3C-9A30-ED9225EBD4ED}" type="slidenum">
              <a:rPr lang="nl-NL" smtClean="0"/>
              <a:t>10</a:t>
            </a:fld>
            <a:endParaRPr lang="nl-NL"/>
          </a:p>
        </p:txBody>
      </p:sp>
    </p:spTree>
    <p:extLst>
      <p:ext uri="{BB962C8B-B14F-4D97-AF65-F5344CB8AC3E}">
        <p14:creationId xmlns:p14="http://schemas.microsoft.com/office/powerpoint/2010/main" val="148413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A051979D-DA18-4D3C-9A30-ED9225EBD4ED}" type="slidenum">
              <a:rPr lang="nl-NL" smtClean="0"/>
              <a:t>11</a:t>
            </a:fld>
            <a:endParaRPr lang="nl-NL"/>
          </a:p>
        </p:txBody>
      </p:sp>
    </p:spTree>
    <p:extLst>
      <p:ext uri="{BB962C8B-B14F-4D97-AF65-F5344CB8AC3E}">
        <p14:creationId xmlns:p14="http://schemas.microsoft.com/office/powerpoint/2010/main" val="19628891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accent2"/>
        </a:solidFill>
        <a:effectLst/>
      </p:bgPr>
    </p:bg>
    <p:spTree>
      <p:nvGrpSpPr>
        <p:cNvPr id="1" name=""/>
        <p:cNvGrpSpPr/>
        <p:nvPr/>
      </p:nvGrpSpPr>
      <p:grpSpPr>
        <a:xfrm>
          <a:off x="0" y="0"/>
          <a:ext cx="0" cy="0"/>
          <a:chOff x="0" y="0"/>
          <a:chExt cx="0" cy="0"/>
        </a:xfrm>
      </p:grpSpPr>
      <p:sp>
        <p:nvSpPr>
          <p:cNvPr id="30" name="Vrije vorm: vorm 29">
            <a:extLst>
              <a:ext uri="{FF2B5EF4-FFF2-40B4-BE49-F238E27FC236}">
                <a16:creationId xmlns:a16="http://schemas.microsoft.com/office/drawing/2014/main" id="{FB7BC648-3F3A-4FE6-B474-FF08AD16EC55}"/>
              </a:ext>
            </a:extLst>
          </p:cNvPr>
          <p:cNvSpPr/>
          <p:nvPr userDrawn="1"/>
        </p:nvSpPr>
        <p:spPr>
          <a:xfrm>
            <a:off x="0" y="0"/>
            <a:ext cx="6096000" cy="6858000"/>
          </a:xfrm>
          <a:custGeom>
            <a:avLst/>
            <a:gdLst>
              <a:gd name="connsiteX0" fmla="*/ 0 w 6096000"/>
              <a:gd name="connsiteY0" fmla="*/ 0 h 6858000"/>
              <a:gd name="connsiteX1" fmla="*/ 5850001 w 6096000"/>
              <a:gd name="connsiteY1" fmla="*/ 0 h 6858000"/>
              <a:gd name="connsiteX2" fmla="*/ 5850001 w 6096000"/>
              <a:gd name="connsiteY2" fmla="*/ 975600 h 6858000"/>
              <a:gd name="connsiteX3" fmla="*/ 6096000 w 6096000"/>
              <a:gd name="connsiteY3" fmla="*/ 975600 h 6858000"/>
              <a:gd name="connsiteX4" fmla="*/ 6096000 w 6096000"/>
              <a:gd name="connsiteY4" fmla="*/ 6858000 h 6858000"/>
              <a:gd name="connsiteX5" fmla="*/ 0 w 6096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5850001" y="0"/>
                </a:lnTo>
                <a:lnTo>
                  <a:pt x="5850001" y="975600"/>
                </a:lnTo>
                <a:lnTo>
                  <a:pt x="6096000" y="975600"/>
                </a:lnTo>
                <a:lnTo>
                  <a:pt x="6096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Ondertitel 2"/>
          <p:cNvSpPr>
            <a:spLocks noGrp="1"/>
          </p:cNvSpPr>
          <p:nvPr>
            <p:ph type="subTitle" idx="1" hasCustomPrompt="1"/>
          </p:nvPr>
        </p:nvSpPr>
        <p:spPr>
          <a:xfrm>
            <a:off x="6552000" y="3657600"/>
            <a:ext cx="5004000" cy="1828800"/>
          </a:xfrm>
        </p:spPr>
        <p:txBody>
          <a:bodyPr lIns="0" tIns="0" rIns="0" bIns="0"/>
          <a:lstStyle>
            <a:lvl1pPr marL="0" indent="0" algn="l">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een subtitel in te voegen</a:t>
            </a:r>
          </a:p>
        </p:txBody>
      </p:sp>
      <p:sp>
        <p:nvSpPr>
          <p:cNvPr id="25" name="Tijdelijke aanduiding voor tekst 16"/>
          <p:cNvSpPr>
            <a:spLocks noGrp="1"/>
          </p:cNvSpPr>
          <p:nvPr>
            <p:ph type="body" sz="quarter" idx="21" hasCustomPrompt="1"/>
          </p:nvPr>
        </p:nvSpPr>
        <p:spPr>
          <a:xfrm>
            <a:off x="6552000" y="5486400"/>
            <a:ext cx="5004000" cy="322075"/>
          </a:xfrm>
        </p:spPr>
        <p:txBody>
          <a:bodyPr lIns="0" anchor="t" anchorCtr="0">
            <a:noAutofit/>
          </a:bodyPr>
          <a:lstStyle>
            <a:lvl1pPr marL="0" indent="0">
              <a:lnSpc>
                <a:spcPct val="100000"/>
              </a:lnSpc>
              <a:spcBef>
                <a:spcPts val="0"/>
              </a:spcBef>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hasCustomPrompt="1"/>
          </p:nvPr>
        </p:nvSpPr>
        <p:spPr>
          <a:xfrm>
            <a:off x="6552000" y="2120417"/>
            <a:ext cx="5004000" cy="1403350"/>
          </a:xfrm>
        </p:spPr>
        <p:txBody>
          <a:bodyPr tIns="0" bIns="0" anchor="b">
            <a:normAutofit/>
          </a:bodyPr>
          <a:lstStyle>
            <a:lvl1pPr algn="l">
              <a:defRPr sz="3600">
                <a:solidFill>
                  <a:schemeClr val="tx1"/>
                </a:solidFill>
              </a:defRPr>
            </a:lvl1pPr>
          </a:lstStyle>
          <a:p>
            <a:r>
              <a:rPr lang="nl-NL" dirty="0"/>
              <a:t>Klik om een titel in te voegen</a:t>
            </a:r>
          </a:p>
        </p:txBody>
      </p:sp>
      <p:sp>
        <p:nvSpPr>
          <p:cNvPr id="9" name="Tijdelijke aanduiding voor tekst 8">
            <a:extLst>
              <a:ext uri="{FF2B5EF4-FFF2-40B4-BE49-F238E27FC236}">
                <a16:creationId xmlns:a16="http://schemas.microsoft.com/office/drawing/2014/main" id="{BCE3D936-01A5-42C9-A617-17B3B8FB8C54}"/>
              </a:ext>
            </a:extLst>
          </p:cNvPr>
          <p:cNvSpPr>
            <a:spLocks noGrp="1"/>
          </p:cNvSpPr>
          <p:nvPr>
            <p:ph type="body" sz="quarter" idx="25" hasCustomPrompt="1"/>
          </p:nvPr>
        </p:nvSpPr>
        <p:spPr>
          <a:xfrm>
            <a:off x="6552000" y="5808475"/>
            <a:ext cx="5004000" cy="345651"/>
          </a:xfrm>
        </p:spPr>
        <p:txBody>
          <a:bodyPr>
            <a:normAutofit/>
          </a:bodyPr>
          <a:lstStyle>
            <a:lvl1pPr marL="0" indent="0">
              <a:lnSpc>
                <a:spcPct val="100000"/>
              </a:lnSpc>
              <a:spcBef>
                <a:spcPts val="0"/>
              </a:spcBef>
              <a:buNone/>
              <a:defRPr sz="1600"/>
            </a:lvl1pPr>
          </a:lstStyle>
          <a:p>
            <a:pPr lvl="0"/>
            <a:r>
              <a:rPr lang="nl-NL" dirty="0"/>
              <a:t>Datum presentatie</a:t>
            </a:r>
          </a:p>
        </p:txBody>
      </p:sp>
      <p:sp>
        <p:nvSpPr>
          <p:cNvPr id="11" name="Vertrouwelijkheidsniveau">
            <a:extLst>
              <a:ext uri="{FF2B5EF4-FFF2-40B4-BE49-F238E27FC236}">
                <a16:creationId xmlns:a16="http://schemas.microsoft.com/office/drawing/2014/main" id="{D6028795-C409-40A9-B428-B0AF6EBB642E}"/>
              </a:ext>
            </a:extLst>
          </p:cNvPr>
          <p:cNvSpPr>
            <a:spLocks noGrp="1"/>
          </p:cNvSpPr>
          <p:nvPr>
            <p:ph type="body" sz="quarter" idx="26" hasCustomPrompt="1"/>
          </p:nvPr>
        </p:nvSpPr>
        <p:spPr>
          <a:xfrm>
            <a:off x="630000" y="6528572"/>
            <a:ext cx="4262437" cy="183600"/>
          </a:xfrm>
        </p:spPr>
        <p:txBody>
          <a:bodyPr anchor="b" anchorCtr="0">
            <a:noAutofit/>
          </a:bodyPr>
          <a:lstStyle>
            <a:lvl1pPr marL="0" indent="0">
              <a:buNone/>
              <a:defRPr sz="900" cap="all" baseline="0">
                <a:solidFill>
                  <a:schemeClr val="tx1"/>
                </a:solidFill>
              </a:defRPr>
            </a:lvl1pPr>
          </a:lstStyle>
          <a:p>
            <a:pPr lvl="0"/>
            <a:r>
              <a:rPr lang="nl-NL" dirty="0"/>
              <a:t>[vertrouwelijkheidsniveau]</a:t>
            </a:r>
          </a:p>
        </p:txBody>
      </p:sp>
      <p:sp>
        <p:nvSpPr>
          <p:cNvPr id="12" name="Tijdelijke aanduiding voor dianummer 11">
            <a:extLst>
              <a:ext uri="{FF2B5EF4-FFF2-40B4-BE49-F238E27FC236}">
                <a16:creationId xmlns:a16="http://schemas.microsoft.com/office/drawing/2014/main" id="{41FD69D9-3E06-4876-9F73-71B6B351D2BE}"/>
              </a:ext>
            </a:extLst>
          </p:cNvPr>
          <p:cNvSpPr>
            <a:spLocks noGrp="1"/>
          </p:cNvSpPr>
          <p:nvPr>
            <p:ph type="sldNum" sz="quarter" idx="27"/>
          </p:nvPr>
        </p:nvSpPr>
        <p:spPr>
          <a:xfrm>
            <a:off x="11048400" y="6528572"/>
            <a:ext cx="511200" cy="183600"/>
          </a:xfrm>
        </p:spPr>
        <p:txBody>
          <a:bodyPr/>
          <a:lstStyle/>
          <a:p>
            <a:fld id="{6C93B359-CF0D-4389-949E-16A33FCBB3EC}" type="slidenum">
              <a:rPr lang="nl-NL" smtClean="0"/>
              <a:t>‹nr.›</a:t>
            </a:fld>
            <a:endParaRPr lang="nl-NL" dirty="0"/>
          </a:p>
        </p:txBody>
      </p:sp>
      <p:pic>
        <p:nvPicPr>
          <p:cNvPr id="3" name="Afbeelding 2">
            <a:extLst>
              <a:ext uri="{FF2B5EF4-FFF2-40B4-BE49-F238E27FC236}">
                <a16:creationId xmlns:a16="http://schemas.microsoft.com/office/drawing/2014/main" id="{8828510C-BC5B-408F-A83E-20041DE7A1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682496"/>
          </a:xfrm>
          <a:prstGeom prst="rect">
            <a:avLst/>
          </a:prstGeom>
        </p:spPr>
      </p:pic>
    </p:spTree>
    <p:extLst>
      <p:ext uri="{BB962C8B-B14F-4D97-AF65-F5344CB8AC3E}">
        <p14:creationId xmlns:p14="http://schemas.microsoft.com/office/powerpoint/2010/main" val="2516832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fbeelding horizontaal geel">
    <p:bg>
      <p:bgPr>
        <a:solidFill>
          <a:schemeClr val="accent2"/>
        </a:solidFill>
        <a:effectLst/>
      </p:bgPr>
    </p:bg>
    <p:spTree>
      <p:nvGrpSpPr>
        <p:cNvPr id="1" name=""/>
        <p:cNvGrpSpPr/>
        <p:nvPr/>
      </p:nvGrpSpPr>
      <p:grpSpPr>
        <a:xfrm>
          <a:off x="0" y="0"/>
          <a:ext cx="0" cy="0"/>
          <a:chOff x="0" y="0"/>
          <a:chExt cx="0" cy="0"/>
        </a:xfrm>
      </p:grpSpPr>
      <p:sp>
        <p:nvSpPr>
          <p:cNvPr id="4" name="Tijdelijke aanduiding voor afbeelding 3">
            <a:extLst>
              <a:ext uri="{FF2B5EF4-FFF2-40B4-BE49-F238E27FC236}">
                <a16:creationId xmlns:a16="http://schemas.microsoft.com/office/drawing/2014/main" id="{E40B2573-7117-47DC-A1FC-56A832A1E9D3}"/>
              </a:ext>
            </a:extLst>
          </p:cNvPr>
          <p:cNvSpPr>
            <a:spLocks noGrp="1"/>
          </p:cNvSpPr>
          <p:nvPr>
            <p:ph type="pic" sz="quarter" idx="10" hasCustomPrompt="1"/>
          </p:nvPr>
        </p:nvSpPr>
        <p:spPr>
          <a:xfrm>
            <a:off x="0" y="3429000"/>
            <a:ext cx="12192000" cy="3429000"/>
          </a:xfrm>
          <a:solidFill>
            <a:schemeClr val="tx1">
              <a:lumMod val="85000"/>
            </a:schemeClr>
          </a:solidFill>
        </p:spPr>
        <p:txBody>
          <a:bodyPr tIns="1080000" anchor="t" anchorCtr="1"/>
          <a:lstStyle>
            <a:lvl1pPr marL="0" marR="0" indent="0" algn="l" defTabSz="914400" rtl="0" eaLnBrk="1" fontAlgn="auto" latinLnBrk="0" hangingPunct="1">
              <a:lnSpc>
                <a:spcPct val="90000"/>
              </a:lnSpc>
              <a:spcBef>
                <a:spcPts val="1200"/>
              </a:spcBef>
              <a:spcAft>
                <a:spcPts val="0"/>
              </a:spcAft>
              <a:buClrTx/>
              <a:buSzPct val="100000"/>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90000"/>
              </a:lnSpc>
              <a:spcBef>
                <a:spcPts val="1200"/>
              </a:spcBef>
              <a:spcAft>
                <a:spcPts val="0"/>
              </a:spcAft>
              <a:buClrTx/>
              <a:buSzPct val="100000"/>
              <a:buFont typeface="Arial" panose="020B0604020202020204" pitchFamily="34" charset="0"/>
              <a:buNone/>
              <a:tabLst/>
              <a:defRPr/>
            </a:pPr>
            <a:r>
              <a:rPr lang="nl-NL" dirty="0"/>
              <a:t>Klik op het pictogram om een afbeelding in te voegen</a:t>
            </a:r>
          </a:p>
        </p:txBody>
      </p:sp>
      <p:sp>
        <p:nvSpPr>
          <p:cNvPr id="6" name="Tijdelijke aanduiding voor dianummer 5">
            <a:extLst>
              <a:ext uri="{FF2B5EF4-FFF2-40B4-BE49-F238E27FC236}">
                <a16:creationId xmlns:a16="http://schemas.microsoft.com/office/drawing/2014/main" id="{C27AD964-7CC1-4105-95CD-B7149718814C}"/>
              </a:ext>
            </a:extLst>
          </p:cNvPr>
          <p:cNvSpPr>
            <a:spLocks noGrp="1"/>
          </p:cNvSpPr>
          <p:nvPr>
            <p:ph type="sldNum" sz="quarter" idx="11"/>
          </p:nvPr>
        </p:nvSpPr>
        <p:spPr/>
        <p:txBody>
          <a:bodyPr/>
          <a:lstStyle>
            <a:lvl1pPr>
              <a:defRPr>
                <a:solidFill>
                  <a:schemeClr val="bg1"/>
                </a:solidFill>
              </a:defRPr>
            </a:lvl1pPr>
          </a:lstStyle>
          <a:p>
            <a:fld id="{6C93B359-CF0D-4389-949E-16A33FCBB3EC}" type="slidenum">
              <a:rPr lang="nl-NL" smtClean="0"/>
              <a:pPr/>
              <a:t>‹nr.›</a:t>
            </a:fld>
            <a:endParaRPr lang="nl-NL" dirty="0"/>
          </a:p>
        </p:txBody>
      </p:sp>
      <p:sp>
        <p:nvSpPr>
          <p:cNvPr id="7" name="Titel 6">
            <a:extLst>
              <a:ext uri="{FF2B5EF4-FFF2-40B4-BE49-F238E27FC236}">
                <a16:creationId xmlns:a16="http://schemas.microsoft.com/office/drawing/2014/main" id="{4A879FCC-B15B-43B0-94C1-EA709F51A48D}"/>
              </a:ext>
            </a:extLst>
          </p:cNvPr>
          <p:cNvSpPr>
            <a:spLocks noGrp="1"/>
          </p:cNvSpPr>
          <p:nvPr>
            <p:ph type="title" hasCustomPrompt="1"/>
          </p:nvPr>
        </p:nvSpPr>
        <p:spPr/>
        <p:txBody>
          <a:bodyPr/>
          <a:lstStyle>
            <a:lvl1pPr>
              <a:defRPr>
                <a:solidFill>
                  <a:schemeClr val="bg1"/>
                </a:solidFill>
              </a:defRPr>
            </a:lvl1pPr>
          </a:lstStyle>
          <a:p>
            <a:r>
              <a:rPr lang="nl-NL" dirty="0"/>
              <a:t>Klik om een titel in te voegen</a:t>
            </a:r>
          </a:p>
        </p:txBody>
      </p:sp>
    </p:spTree>
    <p:extLst>
      <p:ext uri="{BB962C8B-B14F-4D97-AF65-F5344CB8AC3E}">
        <p14:creationId xmlns:p14="http://schemas.microsoft.com/office/powerpoint/2010/main" val="573840225"/>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10" name="Tijdelijke aanduiding voor afbeelding 9">
            <a:extLst>
              <a:ext uri="{FF2B5EF4-FFF2-40B4-BE49-F238E27FC236}">
                <a16:creationId xmlns:a16="http://schemas.microsoft.com/office/drawing/2014/main" id="{4D76FA77-7724-405A-BCBC-F7FB2273E85D}"/>
              </a:ext>
            </a:extLst>
          </p:cNvPr>
          <p:cNvSpPr>
            <a:spLocks noGrp="1"/>
          </p:cNvSpPr>
          <p:nvPr>
            <p:ph type="pic" sz="quarter" idx="11" hasCustomPrompt="1"/>
          </p:nvPr>
        </p:nvSpPr>
        <p:spPr>
          <a:xfrm>
            <a:off x="0" y="0"/>
            <a:ext cx="12192000" cy="6858000"/>
          </a:xfrm>
          <a:custGeom>
            <a:avLst/>
            <a:gdLst>
              <a:gd name="connsiteX0" fmla="*/ 0 w 12192000"/>
              <a:gd name="connsiteY0" fmla="*/ 0 h 6858000"/>
              <a:gd name="connsiteX1" fmla="*/ 5329235 w 12192000"/>
              <a:gd name="connsiteY1" fmla="*/ 0 h 6858000"/>
              <a:gd name="connsiteX2" fmla="*/ 5848350 w 12192000"/>
              <a:gd name="connsiteY2" fmla="*/ 0 h 6858000"/>
              <a:gd name="connsiteX3" fmla="*/ 5857872 w 12192000"/>
              <a:gd name="connsiteY3" fmla="*/ 0 h 6858000"/>
              <a:gd name="connsiteX4" fmla="*/ 5857872 w 12192000"/>
              <a:gd name="connsiteY4" fmla="*/ 711998 h 6858000"/>
              <a:gd name="connsiteX5" fmla="*/ 6324600 w 12192000"/>
              <a:gd name="connsiteY5" fmla="*/ 711998 h 6858000"/>
              <a:gd name="connsiteX6" fmla="*/ 6324600 w 12192000"/>
              <a:gd name="connsiteY6" fmla="*/ 0 h 6858000"/>
              <a:gd name="connsiteX7" fmla="*/ 12192000 w 12192000"/>
              <a:gd name="connsiteY7" fmla="*/ 0 h 6858000"/>
              <a:gd name="connsiteX8" fmla="*/ 12192000 w 12192000"/>
              <a:gd name="connsiteY8" fmla="*/ 6858000 h 6858000"/>
              <a:gd name="connsiteX9" fmla="*/ 6324600 w 12192000"/>
              <a:gd name="connsiteY9" fmla="*/ 6858000 h 6858000"/>
              <a:gd name="connsiteX10" fmla="*/ 584835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5329235" y="0"/>
                </a:lnTo>
                <a:lnTo>
                  <a:pt x="5848350" y="0"/>
                </a:lnTo>
                <a:lnTo>
                  <a:pt x="5857872" y="0"/>
                </a:lnTo>
                <a:lnTo>
                  <a:pt x="5857872" y="711998"/>
                </a:lnTo>
                <a:lnTo>
                  <a:pt x="6324600" y="711998"/>
                </a:lnTo>
                <a:lnTo>
                  <a:pt x="6324600" y="0"/>
                </a:lnTo>
                <a:lnTo>
                  <a:pt x="12192000" y="0"/>
                </a:lnTo>
                <a:lnTo>
                  <a:pt x="12192000" y="6858000"/>
                </a:lnTo>
                <a:lnTo>
                  <a:pt x="6324600" y="6858000"/>
                </a:lnTo>
                <a:lnTo>
                  <a:pt x="5848350" y="6858000"/>
                </a:lnTo>
                <a:lnTo>
                  <a:pt x="0" y="6858000"/>
                </a:lnTo>
                <a:close/>
              </a:path>
            </a:pathLst>
          </a:custGeom>
          <a:solidFill>
            <a:schemeClr val="bg1">
              <a:lumMod val="85000"/>
            </a:schemeClr>
          </a:solidFill>
        </p:spPr>
        <p:txBody>
          <a:bodyPr wrap="square" tIns="2520000" anchor="t" anchorCtr="1">
            <a:noAutofit/>
          </a:bodyPr>
          <a:lstStyle>
            <a:lvl1pPr marL="0" marR="0" indent="0" algn="l" defTabSz="914400" rtl="0" eaLnBrk="1" fontAlgn="auto" latinLnBrk="0" hangingPunct="1">
              <a:lnSpc>
                <a:spcPct val="90000"/>
              </a:lnSpc>
              <a:spcBef>
                <a:spcPts val="1200"/>
              </a:spcBef>
              <a:spcAft>
                <a:spcPts val="0"/>
              </a:spcAft>
              <a:buClrTx/>
              <a:buSzPct val="100000"/>
              <a:buFont typeface="Arial" panose="020B0604020202020204" pitchFamily="34" charset="0"/>
              <a:buNone/>
              <a:tabLst/>
              <a:defRPr/>
            </a:lvl1pPr>
          </a:lstStyle>
          <a:p>
            <a:pPr marL="0" marR="0" lvl="0" indent="0" algn="l" defTabSz="914400" rtl="0" eaLnBrk="1" fontAlgn="auto" latinLnBrk="0" hangingPunct="1">
              <a:lnSpc>
                <a:spcPct val="90000"/>
              </a:lnSpc>
              <a:spcBef>
                <a:spcPts val="1200"/>
              </a:spcBef>
              <a:spcAft>
                <a:spcPts val="0"/>
              </a:spcAft>
              <a:buClrTx/>
              <a:buSzPct val="100000"/>
              <a:buFont typeface="Arial" panose="020B0604020202020204" pitchFamily="34" charset="0"/>
              <a:buNone/>
              <a:tabLst/>
              <a:defRPr/>
            </a:pPr>
            <a:r>
              <a:rPr lang="nl-NL" dirty="0"/>
              <a:t>Klik op het pictogram om een afbeelding in te voegen</a:t>
            </a:r>
          </a:p>
        </p:txBody>
      </p:sp>
      <p:sp>
        <p:nvSpPr>
          <p:cNvPr id="5" name="Titel 4"/>
          <p:cNvSpPr>
            <a:spLocks noGrp="1"/>
          </p:cNvSpPr>
          <p:nvPr>
            <p:ph type="title" hasCustomPrompt="1"/>
          </p:nvPr>
        </p:nvSpPr>
        <p:spPr>
          <a:xfrm>
            <a:off x="0" y="5153776"/>
            <a:ext cx="12192000" cy="576000"/>
          </a:xfrm>
          <a:solidFill>
            <a:schemeClr val="accent2"/>
          </a:solidFill>
        </p:spPr>
        <p:txBody>
          <a:bodyPr lIns="630000" anchor="ctr" anchorCtr="0">
            <a:noAutofit/>
          </a:bodyPr>
          <a:lstStyle>
            <a:lvl1pPr algn="l">
              <a:defRPr sz="3200">
                <a:solidFill>
                  <a:schemeClr val="tx1"/>
                </a:solidFill>
              </a:defRPr>
            </a:lvl1pPr>
          </a:lstStyle>
          <a:p>
            <a:r>
              <a:rPr lang="nl-NL" dirty="0"/>
              <a:t>Klik om een naam in te voegen</a:t>
            </a:r>
          </a:p>
        </p:txBody>
      </p:sp>
      <p:sp>
        <p:nvSpPr>
          <p:cNvPr id="3" name="Tijdelijke aanduiding voor tekst 2"/>
          <p:cNvSpPr>
            <a:spLocks noGrp="1"/>
          </p:cNvSpPr>
          <p:nvPr>
            <p:ph type="body" sz="quarter" idx="10" hasCustomPrompt="1"/>
          </p:nvPr>
        </p:nvSpPr>
        <p:spPr>
          <a:xfrm>
            <a:off x="0" y="5825413"/>
            <a:ext cx="12192000" cy="396000"/>
          </a:xfrm>
          <a:solidFill>
            <a:schemeClr val="bg1"/>
          </a:solidFill>
        </p:spPr>
        <p:txBody>
          <a:bodyPr lIns="630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functie of project in te voegen</a:t>
            </a:r>
          </a:p>
        </p:txBody>
      </p:sp>
      <p:sp>
        <p:nvSpPr>
          <p:cNvPr id="12" name="Tijdelijke aanduiding voor dianummer 11">
            <a:extLst>
              <a:ext uri="{FF2B5EF4-FFF2-40B4-BE49-F238E27FC236}">
                <a16:creationId xmlns:a16="http://schemas.microsoft.com/office/drawing/2014/main" id="{49EE6DDE-E144-43EA-A883-E219AA865806}"/>
              </a:ext>
            </a:extLst>
          </p:cNvPr>
          <p:cNvSpPr>
            <a:spLocks noGrp="1"/>
          </p:cNvSpPr>
          <p:nvPr>
            <p:ph type="sldNum" sz="quarter" idx="12"/>
          </p:nvPr>
        </p:nvSpPr>
        <p:spPr/>
        <p:txBody>
          <a:bodyPr/>
          <a:lstStyle/>
          <a:p>
            <a:fld id="{6C93B359-CF0D-4389-949E-16A33FCBB3EC}" type="slidenum">
              <a:rPr lang="nl-NL" smtClean="0"/>
              <a:pPr/>
              <a:t>‹nr.›</a:t>
            </a:fld>
            <a:endParaRPr lang="nl-NL" dirty="0"/>
          </a:p>
        </p:txBody>
      </p:sp>
    </p:spTree>
    <p:extLst>
      <p:ext uri="{BB962C8B-B14F-4D97-AF65-F5344CB8AC3E}">
        <p14:creationId xmlns:p14="http://schemas.microsoft.com/office/powerpoint/2010/main" val="1178817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
    <p:bg>
      <p:bgPr>
        <a:solidFill>
          <a:schemeClr val="accent2"/>
        </a:solidFill>
        <a:effectLst/>
      </p:bgPr>
    </p:bg>
    <p:spTree>
      <p:nvGrpSpPr>
        <p:cNvPr id="1" name=""/>
        <p:cNvGrpSpPr/>
        <p:nvPr/>
      </p:nvGrpSpPr>
      <p:grpSpPr>
        <a:xfrm>
          <a:off x="0" y="0"/>
          <a:ext cx="0" cy="0"/>
          <a:chOff x="0" y="0"/>
          <a:chExt cx="0" cy="0"/>
        </a:xfrm>
      </p:grpSpPr>
      <p:sp>
        <p:nvSpPr>
          <p:cNvPr id="17" name="Vrije vorm: vorm 16">
            <a:extLst>
              <a:ext uri="{FF2B5EF4-FFF2-40B4-BE49-F238E27FC236}">
                <a16:creationId xmlns:a16="http://schemas.microsoft.com/office/drawing/2014/main" id="{CE883B12-7812-4AB5-9452-637027F74772}"/>
              </a:ext>
            </a:extLst>
          </p:cNvPr>
          <p:cNvSpPr/>
          <p:nvPr userDrawn="1"/>
        </p:nvSpPr>
        <p:spPr>
          <a:xfrm>
            <a:off x="0" y="0"/>
            <a:ext cx="6096000" cy="6858000"/>
          </a:xfrm>
          <a:custGeom>
            <a:avLst/>
            <a:gdLst>
              <a:gd name="connsiteX0" fmla="*/ 0 w 6096000"/>
              <a:gd name="connsiteY0" fmla="*/ 0 h 6858000"/>
              <a:gd name="connsiteX1" fmla="*/ 5360191 w 6096000"/>
              <a:gd name="connsiteY1" fmla="*/ 0 h 6858000"/>
              <a:gd name="connsiteX2" fmla="*/ 5850001 w 6096000"/>
              <a:gd name="connsiteY2" fmla="*/ 0 h 6858000"/>
              <a:gd name="connsiteX3" fmla="*/ 5862635 w 6096000"/>
              <a:gd name="connsiteY3" fmla="*/ 0 h 6858000"/>
              <a:gd name="connsiteX4" fmla="*/ 5862635 w 6096000"/>
              <a:gd name="connsiteY4" fmla="*/ 709612 h 6858000"/>
              <a:gd name="connsiteX5" fmla="*/ 6096000 w 6096000"/>
              <a:gd name="connsiteY5" fmla="*/ 709612 h 6858000"/>
              <a:gd name="connsiteX6" fmla="*/ 6096000 w 6096000"/>
              <a:gd name="connsiteY6" fmla="*/ 975600 h 6858000"/>
              <a:gd name="connsiteX7" fmla="*/ 6096000 w 6096000"/>
              <a:gd name="connsiteY7" fmla="*/ 1102518 h 6858000"/>
              <a:gd name="connsiteX8" fmla="*/ 6096000 w 6096000"/>
              <a:gd name="connsiteY8" fmla="*/ 6858000 h 6858000"/>
              <a:gd name="connsiteX9" fmla="*/ 0 w 6096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0" h="6858000">
                <a:moveTo>
                  <a:pt x="0" y="0"/>
                </a:moveTo>
                <a:lnTo>
                  <a:pt x="5360191" y="0"/>
                </a:lnTo>
                <a:lnTo>
                  <a:pt x="5850001" y="0"/>
                </a:lnTo>
                <a:lnTo>
                  <a:pt x="5862635" y="0"/>
                </a:lnTo>
                <a:lnTo>
                  <a:pt x="5862635" y="709612"/>
                </a:lnTo>
                <a:lnTo>
                  <a:pt x="6096000" y="709612"/>
                </a:lnTo>
                <a:lnTo>
                  <a:pt x="6096000" y="975600"/>
                </a:lnTo>
                <a:lnTo>
                  <a:pt x="6096000" y="1102518"/>
                </a:lnTo>
                <a:lnTo>
                  <a:pt x="6096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1"/>
                </a:solidFill>
              </a:defRPr>
            </a:lvl1pPr>
          </a:lstStyle>
          <a:p>
            <a:pPr lvl="0"/>
            <a:r>
              <a:rPr lang="nl-NL" dirty="0"/>
              <a:t>Klik om gegevens afzender in te voegen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1"/>
                </a:solidFill>
              </a:defRPr>
            </a:lvl1pPr>
          </a:lstStyle>
          <a:p>
            <a:pPr lvl="0"/>
            <a:r>
              <a:rPr lang="nl-NL" dirty="0"/>
              <a:t>Klik om gegevens afzender in te voegen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1"/>
                </a:solidFill>
              </a:defRPr>
            </a:lvl1pPr>
          </a:lstStyle>
          <a:p>
            <a:pPr lvl="0"/>
            <a:r>
              <a:rPr lang="nl-NL" dirty="0"/>
              <a:t>Klik om gegevens afzender in te voegen</a:t>
            </a:r>
          </a:p>
        </p:txBody>
      </p:sp>
      <p:sp>
        <p:nvSpPr>
          <p:cNvPr id="21" name="Tijdelijke aanduiding voor afbeelding 3"/>
          <p:cNvSpPr>
            <a:spLocks noGrp="1" noChangeAspect="1"/>
          </p:cNvSpPr>
          <p:nvPr>
            <p:ph type="pic" sz="quarter" idx="19"/>
          </p:nvPr>
        </p:nvSpPr>
        <p:spPr>
          <a:xfrm>
            <a:off x="6559200"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59200"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59200"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3" name="Titel 2">
            <a:extLst>
              <a:ext uri="{FF2B5EF4-FFF2-40B4-BE49-F238E27FC236}">
                <a16:creationId xmlns:a16="http://schemas.microsoft.com/office/drawing/2014/main" id="{D869C57F-4252-4209-A8BC-33FAC7ADB69A}"/>
              </a:ext>
            </a:extLst>
          </p:cNvPr>
          <p:cNvSpPr>
            <a:spLocks noGrp="1"/>
          </p:cNvSpPr>
          <p:nvPr>
            <p:ph type="title" hasCustomPrompt="1"/>
          </p:nvPr>
        </p:nvSpPr>
        <p:spPr>
          <a:xfrm>
            <a:off x="630000" y="3050453"/>
            <a:ext cx="4997688" cy="1069200"/>
          </a:xfrm>
        </p:spPr>
        <p:txBody>
          <a:bodyPr/>
          <a:lstStyle>
            <a:lvl1pPr>
              <a:defRPr>
                <a:solidFill>
                  <a:schemeClr val="tx1"/>
                </a:solidFill>
              </a:defRPr>
            </a:lvl1pPr>
          </a:lstStyle>
          <a:p>
            <a:r>
              <a:rPr lang="nl-NL" dirty="0"/>
              <a:t>Type een afsluitende zin</a:t>
            </a:r>
          </a:p>
        </p:txBody>
      </p:sp>
      <p:sp>
        <p:nvSpPr>
          <p:cNvPr id="11" name="Tijdelijke aanduiding voor dianummer 10">
            <a:extLst>
              <a:ext uri="{FF2B5EF4-FFF2-40B4-BE49-F238E27FC236}">
                <a16:creationId xmlns:a16="http://schemas.microsoft.com/office/drawing/2014/main" id="{A3A163FE-BA7A-4106-9910-A643D023C9F7}"/>
              </a:ext>
            </a:extLst>
          </p:cNvPr>
          <p:cNvSpPr>
            <a:spLocks noGrp="1"/>
          </p:cNvSpPr>
          <p:nvPr>
            <p:ph type="sldNum" sz="quarter" idx="22"/>
          </p:nvPr>
        </p:nvSpPr>
        <p:spPr/>
        <p:txBody>
          <a:bodyPr/>
          <a:lstStyle/>
          <a:p>
            <a:fld id="{6C93B359-CF0D-4389-949E-16A33FCBB3EC}" type="slidenum">
              <a:rPr lang="nl-NL" smtClean="0"/>
              <a:pPr/>
              <a:t>‹nr.›</a:t>
            </a:fld>
            <a:endParaRPr lang="nl-NL" dirty="0"/>
          </a:p>
        </p:txBody>
      </p:sp>
      <p:sp>
        <p:nvSpPr>
          <p:cNvPr id="25" name="Vertrouwelijkheidsniveau">
            <a:extLst>
              <a:ext uri="{FF2B5EF4-FFF2-40B4-BE49-F238E27FC236}">
                <a16:creationId xmlns:a16="http://schemas.microsoft.com/office/drawing/2014/main" id="{CAA5CBF2-B6F9-4237-8DE7-3D9FD8FFABB1}"/>
              </a:ext>
            </a:extLst>
          </p:cNvPr>
          <p:cNvSpPr>
            <a:spLocks noGrp="1"/>
          </p:cNvSpPr>
          <p:nvPr>
            <p:ph type="body" sz="quarter" idx="26" hasCustomPrompt="1"/>
          </p:nvPr>
        </p:nvSpPr>
        <p:spPr>
          <a:xfrm>
            <a:off x="630000" y="6528572"/>
            <a:ext cx="4262437" cy="183600"/>
          </a:xfrm>
        </p:spPr>
        <p:txBody>
          <a:bodyPr anchor="b" anchorCtr="0">
            <a:noAutofit/>
          </a:bodyPr>
          <a:lstStyle>
            <a:lvl1pPr marL="0" indent="0">
              <a:buNone/>
              <a:defRPr sz="900" cap="all" baseline="0">
                <a:solidFill>
                  <a:schemeClr val="tx1"/>
                </a:solidFill>
              </a:defRPr>
            </a:lvl1pPr>
          </a:lstStyle>
          <a:p>
            <a:pPr lvl="0"/>
            <a:r>
              <a:rPr lang="nl-NL" dirty="0"/>
              <a:t>[vertrouwelijkheidsniveau]</a:t>
            </a:r>
          </a:p>
        </p:txBody>
      </p:sp>
      <p:pic>
        <p:nvPicPr>
          <p:cNvPr id="24" name="Afbeelding 23">
            <a:extLst>
              <a:ext uri="{FF2B5EF4-FFF2-40B4-BE49-F238E27FC236}">
                <a16:creationId xmlns:a16="http://schemas.microsoft.com/office/drawing/2014/main" id="{6D7B6104-9A05-4402-8182-B4559988848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1682496"/>
          </a:xfrm>
          <a:prstGeom prst="rect">
            <a:avLst/>
          </a:prstGeom>
        </p:spPr>
      </p:pic>
    </p:spTree>
    <p:extLst>
      <p:ext uri="{BB962C8B-B14F-4D97-AF65-F5344CB8AC3E}">
        <p14:creationId xmlns:p14="http://schemas.microsoft.com/office/powerpoint/2010/main" val="348499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22303" y="2060575"/>
            <a:ext cx="5499100" cy="4138612"/>
          </a:xfrm>
        </p:spPr>
        <p:txBody>
          <a:bodyPr/>
          <a:lstStyle>
            <a:lvl1pPr>
              <a:defRPr sz="2133"/>
            </a:lvl1pPr>
            <a:lvl2pPr>
              <a:defRPr sz="2133"/>
            </a:lvl2pPr>
            <a:lvl3pPr>
              <a:defRPr sz="2133"/>
            </a:lvl3pPr>
            <a:lvl4pPr>
              <a:defRPr sz="2133"/>
            </a:lvl4pPr>
            <a:lvl5pPr>
              <a:defRPr sz="2133"/>
            </a:lvl5pPr>
            <a:lvl6pPr>
              <a:defRPr sz="2133"/>
            </a:lvl6pPr>
            <a:lvl7pPr>
              <a:defRPr sz="2133"/>
            </a:lvl7pPr>
            <a:lvl8pPr>
              <a:defRPr sz="2133"/>
            </a:lvl8pPr>
            <a:lvl9pPr>
              <a:defRPr sz="2133"/>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324603" y="2060575"/>
            <a:ext cx="5499100" cy="4138612"/>
          </a:xfrm>
        </p:spPr>
        <p:txBody>
          <a:bodyPr/>
          <a:lstStyle>
            <a:lvl1pPr>
              <a:defRPr sz="2133"/>
            </a:lvl1pPr>
            <a:lvl2pPr>
              <a:defRPr sz="2133"/>
            </a:lvl2pPr>
            <a:lvl3pPr>
              <a:defRPr sz="2133"/>
            </a:lvl3pPr>
            <a:lvl4pPr>
              <a:defRPr sz="2133"/>
            </a:lvl4pPr>
            <a:lvl5pPr>
              <a:defRPr sz="2133"/>
            </a:lvl5pPr>
            <a:lvl6pPr>
              <a:defRPr sz="2133"/>
            </a:lvl6pPr>
            <a:lvl7pPr>
              <a:defRPr sz="2133"/>
            </a:lvl7pPr>
            <a:lvl8pPr>
              <a:defRPr sz="2133"/>
            </a:lvl8pPr>
            <a:lvl9pPr>
              <a:defRPr sz="2133"/>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atum 6"/>
          <p:cNvSpPr>
            <a:spLocks noGrp="1"/>
          </p:cNvSpPr>
          <p:nvPr>
            <p:ph type="dt" sz="half" idx="12"/>
          </p:nvPr>
        </p:nvSpPr>
        <p:spPr>
          <a:xfrm>
            <a:off x="9685870" y="6611940"/>
            <a:ext cx="2010833" cy="119061"/>
          </a:xfrm>
          <a:prstGeom prst="rect">
            <a:avLst/>
          </a:prstGeom>
        </p:spPr>
        <p:txBody>
          <a:bodyPr lIns="81630" tIns="40815" rIns="81630" bIns="40815"/>
          <a:lstStyle>
            <a:lvl1pPr>
              <a:defRPr/>
            </a:lvl1pPr>
          </a:lstStyle>
          <a:p>
            <a:endParaRPr lang="nl-NL" dirty="0"/>
          </a:p>
        </p:txBody>
      </p:sp>
      <p:sp>
        <p:nvSpPr>
          <p:cNvPr id="6" name="Footer Placeholder 4">
            <a:extLst>
              <a:ext uri="{FF2B5EF4-FFF2-40B4-BE49-F238E27FC236}">
                <a16:creationId xmlns:a16="http://schemas.microsoft.com/office/drawing/2014/main" id="{DA7D4263-3551-3949-6279-78E6D0950029}"/>
              </a:ext>
            </a:extLst>
          </p:cNvPr>
          <p:cNvSpPr>
            <a:spLocks noGrp="1"/>
          </p:cNvSpPr>
          <p:nvPr>
            <p:ph type="ftr" sz="quarter" idx="3"/>
          </p:nvPr>
        </p:nvSpPr>
        <p:spPr>
          <a:xfrm>
            <a:off x="630000" y="6356350"/>
            <a:ext cx="4319337" cy="365125"/>
          </a:xfrm>
          <a:prstGeom prst="rect">
            <a:avLst/>
          </a:prstGeom>
        </p:spPr>
        <p:txBody>
          <a:bodyPr vert="horz" lIns="0" tIns="45720" rIns="91440" bIns="45720" rtlCol="0" anchor="ctr"/>
          <a:lstStyle>
            <a:lvl1pPr algn="ctr">
              <a:defRPr sz="1200">
                <a:solidFill>
                  <a:schemeClr val="tx1"/>
                </a:solidFill>
              </a:defRPr>
            </a:lvl1pPr>
          </a:lstStyle>
          <a:p>
            <a:r>
              <a:rPr lang="nl-NL"/>
              <a:t>Aan de slag met IUP, stap voor stap sneller innoveren. 1 juni 2022.</a:t>
            </a:r>
            <a:endParaRPr lang="nl-NL" dirty="0">
              <a:solidFill>
                <a:schemeClr val="tx1">
                  <a:lumMod val="40000"/>
                  <a:lumOff val="60000"/>
                </a:schemeClr>
              </a:solidFill>
            </a:endParaRPr>
          </a:p>
        </p:txBody>
      </p:sp>
    </p:spTree>
    <p:extLst>
      <p:ext uri="{BB962C8B-B14F-4D97-AF65-F5344CB8AC3E}">
        <p14:creationId xmlns:p14="http://schemas.microsoft.com/office/powerpoint/2010/main" val="1896672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5A1613-6DC3-0242-8E1C-13E592C13D1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CDF79B7-E38B-AC4B-B72E-D42EEE2BBD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9B721C4-F7A8-6F40-94D0-FF08614F2850}"/>
              </a:ext>
            </a:extLst>
          </p:cNvPr>
          <p:cNvSpPr>
            <a:spLocks noGrp="1"/>
          </p:cNvSpPr>
          <p:nvPr>
            <p:ph type="dt" sz="half" idx="10"/>
          </p:nvPr>
        </p:nvSpPr>
        <p:spPr/>
        <p:txBody>
          <a:bodyPr/>
          <a:lstStyle/>
          <a:p>
            <a:endParaRPr lang="nl-NL"/>
          </a:p>
        </p:txBody>
      </p:sp>
      <p:sp>
        <p:nvSpPr>
          <p:cNvPr id="5" name="Tijdelijke aanduiding voor voettekst 4">
            <a:extLst>
              <a:ext uri="{FF2B5EF4-FFF2-40B4-BE49-F238E27FC236}">
                <a16:creationId xmlns:a16="http://schemas.microsoft.com/office/drawing/2014/main" id="{F6FCE055-90F0-B440-B59E-3DEE39501791}"/>
              </a:ext>
            </a:extLst>
          </p:cNvPr>
          <p:cNvSpPr>
            <a:spLocks noGrp="1"/>
          </p:cNvSpPr>
          <p:nvPr>
            <p:ph type="ftr" sz="quarter" idx="11"/>
          </p:nvPr>
        </p:nvSpPr>
        <p:spPr/>
        <p:txBody>
          <a:bodyPr/>
          <a:lstStyle/>
          <a:p>
            <a:r>
              <a:rPr lang="nl-NL"/>
              <a:t>Aan de slag met IUP, stap voor stap sneller innoveren. 1 juni 2022.</a:t>
            </a:r>
          </a:p>
        </p:txBody>
      </p:sp>
      <p:sp>
        <p:nvSpPr>
          <p:cNvPr id="6" name="Tijdelijke aanduiding voor dianummer 5">
            <a:extLst>
              <a:ext uri="{FF2B5EF4-FFF2-40B4-BE49-F238E27FC236}">
                <a16:creationId xmlns:a16="http://schemas.microsoft.com/office/drawing/2014/main" id="{BDFC00CF-D03C-0747-A55B-023AF08AAE53}"/>
              </a:ext>
            </a:extLst>
          </p:cNvPr>
          <p:cNvSpPr>
            <a:spLocks noGrp="1"/>
          </p:cNvSpPr>
          <p:nvPr>
            <p:ph type="sldNum" sz="quarter" idx="12"/>
          </p:nvPr>
        </p:nvSpPr>
        <p:spPr/>
        <p:txBody>
          <a:bodyPr/>
          <a:lstStyle/>
          <a:p>
            <a:fld id="{0D2CDC4B-61DD-E24F-AAE1-271CEEBF09C3}" type="slidenum">
              <a:rPr lang="nl-NL" smtClean="0"/>
              <a:t>‹nr.›</a:t>
            </a:fld>
            <a:endParaRPr lang="nl-NL"/>
          </a:p>
        </p:txBody>
      </p:sp>
    </p:spTree>
    <p:extLst>
      <p:ext uri="{BB962C8B-B14F-4D97-AF65-F5344CB8AC3E}">
        <p14:creationId xmlns:p14="http://schemas.microsoft.com/office/powerpoint/2010/main" val="1453968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el en objec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3" name="Afbeelding 12">
            <a:extLst>
              <a:ext uri="{FF2B5EF4-FFF2-40B4-BE49-F238E27FC236}">
                <a16:creationId xmlns:a16="http://schemas.microsoft.com/office/drawing/2014/main" id="{634D815E-5B52-8842-9B1C-19A1A1EB5E6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46172" y="1051864"/>
            <a:ext cx="997901" cy="359493"/>
          </a:xfrm>
          <a:prstGeom prst="rect">
            <a:avLst/>
          </a:prstGeom>
        </p:spPr>
      </p:pic>
      <p:sp>
        <p:nvSpPr>
          <p:cNvPr id="22" name="Tijdelijke aanduiding voor tekst 12">
            <a:extLst>
              <a:ext uri="{FF2B5EF4-FFF2-40B4-BE49-F238E27FC236}">
                <a16:creationId xmlns:a16="http://schemas.microsoft.com/office/drawing/2014/main" id="{83CCE490-1F44-E246-96EB-7901030264AE}"/>
              </a:ext>
            </a:extLst>
          </p:cNvPr>
          <p:cNvSpPr>
            <a:spLocks noGrp="1"/>
          </p:cNvSpPr>
          <p:nvPr>
            <p:ph type="body" sz="quarter" idx="10"/>
          </p:nvPr>
        </p:nvSpPr>
        <p:spPr>
          <a:xfrm>
            <a:off x="590718" y="1838738"/>
            <a:ext cx="11102273" cy="4108907"/>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4" name="Titel 1">
            <a:extLst>
              <a:ext uri="{FF2B5EF4-FFF2-40B4-BE49-F238E27FC236}">
                <a16:creationId xmlns:a16="http://schemas.microsoft.com/office/drawing/2014/main" id="{3D5C1E54-8AAF-334A-94C1-2C43601D2401}"/>
              </a:ext>
            </a:extLst>
          </p:cNvPr>
          <p:cNvSpPr>
            <a:spLocks noGrp="1"/>
          </p:cNvSpPr>
          <p:nvPr>
            <p:ph type="title" hasCustomPrompt="1"/>
          </p:nvPr>
        </p:nvSpPr>
        <p:spPr>
          <a:xfrm>
            <a:off x="1246173" y="-64736"/>
            <a:ext cx="10107627" cy="1755425"/>
          </a:xfrm>
        </p:spPr>
        <p:txBody>
          <a:bodyPr/>
          <a:lstStyle/>
          <a:p>
            <a:r>
              <a:rPr lang="nl-NL" dirty="0"/>
              <a:t>KLIK OM STIJL TE BEWERKEN</a:t>
            </a:r>
          </a:p>
        </p:txBody>
      </p:sp>
      <p:sp>
        <p:nvSpPr>
          <p:cNvPr id="5" name="Footer Placeholder 4">
            <a:extLst>
              <a:ext uri="{FF2B5EF4-FFF2-40B4-BE49-F238E27FC236}">
                <a16:creationId xmlns:a16="http://schemas.microsoft.com/office/drawing/2014/main" id="{81713AF9-F96D-6586-25F0-A469915D1863}"/>
              </a:ext>
            </a:extLst>
          </p:cNvPr>
          <p:cNvSpPr>
            <a:spLocks noGrp="1"/>
          </p:cNvSpPr>
          <p:nvPr>
            <p:ph type="ftr" sz="quarter" idx="3"/>
          </p:nvPr>
        </p:nvSpPr>
        <p:spPr>
          <a:xfrm>
            <a:off x="630000" y="6356350"/>
            <a:ext cx="4319337" cy="365125"/>
          </a:xfrm>
          <a:prstGeom prst="rect">
            <a:avLst/>
          </a:prstGeom>
        </p:spPr>
        <p:txBody>
          <a:bodyPr vert="horz" lIns="0" tIns="45720" rIns="91440" bIns="45720" rtlCol="0" anchor="ctr"/>
          <a:lstStyle>
            <a:lvl1pPr algn="ctr">
              <a:defRPr sz="1200">
                <a:solidFill>
                  <a:schemeClr val="tx1"/>
                </a:solidFill>
              </a:defRPr>
            </a:lvl1pPr>
          </a:lstStyle>
          <a:p>
            <a:r>
              <a:rPr lang="nl-NL"/>
              <a:t>Aan de slag met IUP, stap voor stap sneller innoveren. 1 juni 2022.</a:t>
            </a:r>
            <a:endParaRPr lang="nl-NL" dirty="0">
              <a:solidFill>
                <a:schemeClr val="tx1">
                  <a:lumMod val="40000"/>
                  <a:lumOff val="60000"/>
                </a:schemeClr>
              </a:solidFill>
            </a:endParaRPr>
          </a:p>
        </p:txBody>
      </p:sp>
    </p:spTree>
    <p:extLst>
      <p:ext uri="{BB962C8B-B14F-4D97-AF65-F5344CB8AC3E}">
        <p14:creationId xmlns:p14="http://schemas.microsoft.com/office/powerpoint/2010/main" val="2965532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horizontaal">
    <p:bg>
      <p:bgPr>
        <a:solidFill>
          <a:schemeClr val="accent2"/>
        </a:solidFill>
        <a:effectLst/>
      </p:bgPr>
    </p:bg>
    <p:spTree>
      <p:nvGrpSpPr>
        <p:cNvPr id="1" name=""/>
        <p:cNvGrpSpPr/>
        <p:nvPr/>
      </p:nvGrpSpPr>
      <p:grpSpPr>
        <a:xfrm>
          <a:off x="0" y="0"/>
          <a:ext cx="0" cy="0"/>
          <a:chOff x="0" y="0"/>
          <a:chExt cx="0" cy="0"/>
        </a:xfrm>
      </p:grpSpPr>
      <p:sp>
        <p:nvSpPr>
          <p:cNvPr id="6" name="Rechthoek 5"/>
          <p:cNvSpPr/>
          <p:nvPr userDrawn="1"/>
        </p:nvSpPr>
        <p:spPr>
          <a:xfrm>
            <a:off x="0" y="3427413"/>
            <a:ext cx="12192000" cy="3430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9600"/>
            <a:ext cx="10923588" cy="1547813"/>
          </a:xfrm>
        </p:spPr>
        <p:txBody>
          <a:bodyPr anchor="ctr" anchorCtr="0">
            <a:normAutofit/>
          </a:bodyPr>
          <a:lstStyle>
            <a:lvl1pPr>
              <a:defRPr sz="4800">
                <a:solidFill>
                  <a:schemeClr val="tx1"/>
                </a:solidFill>
              </a:defRPr>
            </a:lvl1pPr>
          </a:lstStyle>
          <a:p>
            <a:r>
              <a:rPr lang="nl-NL" dirty="0"/>
              <a:t>Klik om een titel in te voegen</a:t>
            </a:r>
          </a:p>
        </p:txBody>
      </p:sp>
      <p:sp>
        <p:nvSpPr>
          <p:cNvPr id="9" name="Ondertitel 2"/>
          <p:cNvSpPr>
            <a:spLocks noGrp="1"/>
          </p:cNvSpPr>
          <p:nvPr>
            <p:ph type="subTitle" idx="1" hasCustomPrompt="1"/>
          </p:nvPr>
        </p:nvSpPr>
        <p:spPr>
          <a:xfrm>
            <a:off x="635000" y="3749486"/>
            <a:ext cx="10925176" cy="1736913"/>
          </a:xfrm>
        </p:spPr>
        <p:txBody>
          <a:bodyPr lIns="0" tIns="0" rIns="0" bIns="0"/>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een subtitel in te voegen</a:t>
            </a:r>
          </a:p>
        </p:txBody>
      </p:sp>
      <p:sp>
        <p:nvSpPr>
          <p:cNvPr id="22" name="Tijdelijke aanduiding voor dianummer 21">
            <a:extLst>
              <a:ext uri="{FF2B5EF4-FFF2-40B4-BE49-F238E27FC236}">
                <a16:creationId xmlns:a16="http://schemas.microsoft.com/office/drawing/2014/main" id="{17E1F773-BF9C-4C35-ABBC-BFB53364B3A3}"/>
              </a:ext>
            </a:extLst>
          </p:cNvPr>
          <p:cNvSpPr>
            <a:spLocks noGrp="1"/>
          </p:cNvSpPr>
          <p:nvPr>
            <p:ph type="sldNum" sz="quarter" idx="11"/>
          </p:nvPr>
        </p:nvSpPr>
        <p:spPr/>
        <p:txBody>
          <a:bodyPr/>
          <a:lstStyle/>
          <a:p>
            <a:fld id="{6C93B359-CF0D-4389-949E-16A33FCBB3EC}" type="slidenum">
              <a:rPr lang="nl-NL" smtClean="0"/>
              <a:t>‹nr.›</a:t>
            </a:fld>
            <a:endParaRPr lang="nl-NL" dirty="0"/>
          </a:p>
        </p:txBody>
      </p:sp>
      <p:sp>
        <p:nvSpPr>
          <p:cNvPr id="23" name="Vertrouwelijkheidsniveau">
            <a:extLst>
              <a:ext uri="{FF2B5EF4-FFF2-40B4-BE49-F238E27FC236}">
                <a16:creationId xmlns:a16="http://schemas.microsoft.com/office/drawing/2014/main" id="{9083841F-8AA4-4AEC-93F7-5EDA66B599C7}"/>
              </a:ext>
            </a:extLst>
          </p:cNvPr>
          <p:cNvSpPr>
            <a:spLocks noGrp="1"/>
          </p:cNvSpPr>
          <p:nvPr>
            <p:ph type="body" sz="quarter" idx="26" hasCustomPrompt="1"/>
          </p:nvPr>
        </p:nvSpPr>
        <p:spPr>
          <a:xfrm>
            <a:off x="630000" y="6528572"/>
            <a:ext cx="4262437" cy="183600"/>
          </a:xfrm>
        </p:spPr>
        <p:txBody>
          <a:bodyPr anchor="b" anchorCtr="0">
            <a:noAutofit/>
          </a:bodyPr>
          <a:lstStyle>
            <a:lvl1pPr marL="0" indent="0">
              <a:buNone/>
              <a:defRPr sz="900" cap="all" baseline="0">
                <a:solidFill>
                  <a:schemeClr val="tx1"/>
                </a:solidFill>
              </a:defRPr>
            </a:lvl1pPr>
          </a:lstStyle>
          <a:p>
            <a:pPr lvl="0"/>
            <a:r>
              <a:rPr lang="nl-NL" dirty="0"/>
              <a:t>[vertrouwelijkheidsniveau]</a:t>
            </a:r>
          </a:p>
        </p:txBody>
      </p:sp>
      <p:sp>
        <p:nvSpPr>
          <p:cNvPr id="8" name="Tijdelijke aanduiding voor tekst 16">
            <a:extLst>
              <a:ext uri="{FF2B5EF4-FFF2-40B4-BE49-F238E27FC236}">
                <a16:creationId xmlns:a16="http://schemas.microsoft.com/office/drawing/2014/main" id="{631BC45E-EEEE-444C-8340-F4E4E532BFAC}"/>
              </a:ext>
            </a:extLst>
          </p:cNvPr>
          <p:cNvSpPr>
            <a:spLocks noGrp="1"/>
          </p:cNvSpPr>
          <p:nvPr>
            <p:ph type="body" sz="quarter" idx="21" hasCustomPrompt="1"/>
          </p:nvPr>
        </p:nvSpPr>
        <p:spPr>
          <a:xfrm>
            <a:off x="630001" y="5486400"/>
            <a:ext cx="5004000" cy="322075"/>
          </a:xfrm>
        </p:spPr>
        <p:txBody>
          <a:bodyPr lIns="0" anchor="t" anchorCtr="0">
            <a:noAutofit/>
          </a:bodyPr>
          <a:lstStyle>
            <a:lvl1pPr marL="0" indent="0">
              <a:lnSpc>
                <a:spcPct val="100000"/>
              </a:lnSpc>
              <a:spcBef>
                <a:spcPts val="0"/>
              </a:spcBef>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tekst 8">
            <a:extLst>
              <a:ext uri="{FF2B5EF4-FFF2-40B4-BE49-F238E27FC236}">
                <a16:creationId xmlns:a16="http://schemas.microsoft.com/office/drawing/2014/main" id="{24115787-E7BA-4E6B-ACDF-C586817C79B4}"/>
              </a:ext>
            </a:extLst>
          </p:cNvPr>
          <p:cNvSpPr>
            <a:spLocks noGrp="1"/>
          </p:cNvSpPr>
          <p:nvPr>
            <p:ph type="body" sz="quarter" idx="25" hasCustomPrompt="1"/>
          </p:nvPr>
        </p:nvSpPr>
        <p:spPr>
          <a:xfrm>
            <a:off x="630000" y="5808475"/>
            <a:ext cx="5004000" cy="345651"/>
          </a:xfrm>
        </p:spPr>
        <p:txBody>
          <a:bodyPr>
            <a:normAutofit/>
          </a:bodyPr>
          <a:lstStyle>
            <a:lvl1pPr marL="0" indent="0">
              <a:lnSpc>
                <a:spcPct val="100000"/>
              </a:lnSpc>
              <a:spcBef>
                <a:spcPts val="0"/>
              </a:spcBef>
              <a:buNone/>
              <a:defRPr sz="1600"/>
            </a:lvl1pPr>
          </a:lstStyle>
          <a:p>
            <a:pPr lvl="0"/>
            <a:r>
              <a:rPr lang="nl-NL" dirty="0"/>
              <a:t>Datum presentatie</a:t>
            </a:r>
          </a:p>
        </p:txBody>
      </p:sp>
      <p:pic>
        <p:nvPicPr>
          <p:cNvPr id="10" name="Afbeelding 9">
            <a:extLst>
              <a:ext uri="{FF2B5EF4-FFF2-40B4-BE49-F238E27FC236}">
                <a16:creationId xmlns:a16="http://schemas.microsoft.com/office/drawing/2014/main" id="{08FD66A7-5A78-459B-9B7F-13F33318DE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682496"/>
          </a:xfrm>
          <a:prstGeom prst="rect">
            <a:avLst/>
          </a:prstGeom>
        </p:spPr>
      </p:pic>
    </p:spTree>
    <p:extLst>
      <p:ext uri="{BB962C8B-B14F-4D97-AF65-F5344CB8AC3E}">
        <p14:creationId xmlns:p14="http://schemas.microsoft.com/office/powerpoint/2010/main" val="4247281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afbeelding verticaal">
    <p:bg>
      <p:bgPr>
        <a:solidFill>
          <a:schemeClr val="accent2"/>
        </a:solidFill>
        <a:effectLst/>
      </p:bgPr>
    </p:bg>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00C91930-E0E3-4652-8A0C-E4B528AB5B7B}"/>
              </a:ext>
            </a:extLst>
          </p:cNvPr>
          <p:cNvSpPr>
            <a:spLocks noGrp="1"/>
          </p:cNvSpPr>
          <p:nvPr>
            <p:ph type="sldNum" sz="quarter" idx="27"/>
          </p:nvPr>
        </p:nvSpPr>
        <p:spPr/>
        <p:txBody>
          <a:bodyPr/>
          <a:lstStyle/>
          <a:p>
            <a:fld id="{6C93B359-CF0D-4389-949E-16A33FCBB3EC}" type="slidenum">
              <a:rPr lang="nl-NL" smtClean="0"/>
              <a:t>‹nr.›</a:t>
            </a:fld>
            <a:endParaRPr lang="nl-NL" dirty="0"/>
          </a:p>
        </p:txBody>
      </p:sp>
      <p:sp>
        <p:nvSpPr>
          <p:cNvPr id="13" name="Tijdelijke aanduiding voor afbeelding 12">
            <a:extLst>
              <a:ext uri="{FF2B5EF4-FFF2-40B4-BE49-F238E27FC236}">
                <a16:creationId xmlns:a16="http://schemas.microsoft.com/office/drawing/2014/main" id="{51AE06CA-FDAB-47E6-9A6B-49429DE85BD5}"/>
              </a:ext>
            </a:extLst>
          </p:cNvPr>
          <p:cNvSpPr>
            <a:spLocks noGrp="1"/>
          </p:cNvSpPr>
          <p:nvPr>
            <p:ph type="pic" sz="quarter" idx="29" hasCustomPrompt="1"/>
          </p:nvPr>
        </p:nvSpPr>
        <p:spPr>
          <a:xfrm>
            <a:off x="0" y="0"/>
            <a:ext cx="6096000" cy="6858000"/>
          </a:xfrm>
          <a:custGeom>
            <a:avLst/>
            <a:gdLst>
              <a:gd name="connsiteX0" fmla="*/ 6069807 w 6096000"/>
              <a:gd name="connsiteY0" fmla="*/ 975600 h 6858000"/>
              <a:gd name="connsiteX1" fmla="*/ 6096000 w 6096000"/>
              <a:gd name="connsiteY1" fmla="*/ 975600 h 6858000"/>
              <a:gd name="connsiteX2" fmla="*/ 6096000 w 6096000"/>
              <a:gd name="connsiteY2" fmla="*/ 1014413 h 6858000"/>
              <a:gd name="connsiteX3" fmla="*/ 6069807 w 6096000"/>
              <a:gd name="connsiteY3" fmla="*/ 1014413 h 6858000"/>
              <a:gd name="connsiteX4" fmla="*/ 0 w 6096000"/>
              <a:gd name="connsiteY4" fmla="*/ 0 h 6858000"/>
              <a:gd name="connsiteX5" fmla="*/ 5777707 w 6096000"/>
              <a:gd name="connsiteY5" fmla="*/ 0 h 6858000"/>
              <a:gd name="connsiteX6" fmla="*/ 5777707 w 6096000"/>
              <a:gd name="connsiteY6" fmla="*/ 1014413 h 6858000"/>
              <a:gd name="connsiteX7" fmla="*/ 5777707 w 6096000"/>
              <a:gd name="connsiteY7" fmla="*/ 1265494 h 6858000"/>
              <a:gd name="connsiteX8" fmla="*/ 5777707 w 6096000"/>
              <a:gd name="connsiteY8" fmla="*/ 1281113 h 6858000"/>
              <a:gd name="connsiteX9" fmla="*/ 6096000 w 6096000"/>
              <a:gd name="connsiteY9" fmla="*/ 1281113 h 6858000"/>
              <a:gd name="connsiteX10" fmla="*/ 6096000 w 6096000"/>
              <a:gd name="connsiteY10" fmla="*/ 6858000 h 6858000"/>
              <a:gd name="connsiteX11" fmla="*/ 5848350 w 6096000"/>
              <a:gd name="connsiteY11" fmla="*/ 6858000 h 6858000"/>
              <a:gd name="connsiteX12" fmla="*/ 0 w 6096000"/>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0" h="6858000">
                <a:moveTo>
                  <a:pt x="6069807" y="975600"/>
                </a:moveTo>
                <a:lnTo>
                  <a:pt x="6096000" y="975600"/>
                </a:lnTo>
                <a:lnTo>
                  <a:pt x="6096000" y="1014413"/>
                </a:lnTo>
                <a:lnTo>
                  <a:pt x="6069807" y="1014413"/>
                </a:lnTo>
                <a:close/>
                <a:moveTo>
                  <a:pt x="0" y="0"/>
                </a:moveTo>
                <a:lnTo>
                  <a:pt x="5777707" y="0"/>
                </a:lnTo>
                <a:lnTo>
                  <a:pt x="5777707" y="1014413"/>
                </a:lnTo>
                <a:lnTo>
                  <a:pt x="5777707" y="1265494"/>
                </a:lnTo>
                <a:lnTo>
                  <a:pt x="5777707" y="1281113"/>
                </a:lnTo>
                <a:lnTo>
                  <a:pt x="6096000" y="1281113"/>
                </a:lnTo>
                <a:lnTo>
                  <a:pt x="6096000" y="6858000"/>
                </a:lnTo>
                <a:lnTo>
                  <a:pt x="5848350" y="6858000"/>
                </a:lnTo>
                <a:lnTo>
                  <a:pt x="0" y="6858000"/>
                </a:lnTo>
                <a:close/>
              </a:path>
            </a:pathLst>
          </a:custGeom>
          <a:solidFill>
            <a:schemeClr val="bg1">
              <a:lumMod val="85000"/>
            </a:schemeClr>
          </a:solidFill>
        </p:spPr>
        <p:txBody>
          <a:bodyPr wrap="square" lIns="0" tIns="1800000" anchor="t" anchorCtr="1">
            <a:noAutofit/>
          </a:bodyPr>
          <a:lstStyle>
            <a:lvl1pPr marL="0" indent="0">
              <a:buNone/>
              <a:defRPr/>
            </a:lvl1pPr>
          </a:lstStyle>
          <a:p>
            <a:r>
              <a:rPr lang="nl-NL" dirty="0"/>
              <a:t>Klik op het pictogram om een afbeelding in te voegen</a:t>
            </a:r>
          </a:p>
        </p:txBody>
      </p:sp>
      <p:sp>
        <p:nvSpPr>
          <p:cNvPr id="28" name="Vertrouwelijkheidsniveau">
            <a:extLst>
              <a:ext uri="{FF2B5EF4-FFF2-40B4-BE49-F238E27FC236}">
                <a16:creationId xmlns:a16="http://schemas.microsoft.com/office/drawing/2014/main" id="{233E6339-A3B7-4F01-A9A8-3BA0F6CFAD10}"/>
              </a:ext>
            </a:extLst>
          </p:cNvPr>
          <p:cNvSpPr>
            <a:spLocks noGrp="1"/>
          </p:cNvSpPr>
          <p:nvPr>
            <p:ph type="body" sz="quarter" idx="26" hasCustomPrompt="1"/>
          </p:nvPr>
        </p:nvSpPr>
        <p:spPr>
          <a:xfrm>
            <a:off x="6553200" y="6528572"/>
            <a:ext cx="4262437" cy="183600"/>
          </a:xfrm>
        </p:spPr>
        <p:txBody>
          <a:bodyPr anchor="b" anchorCtr="0">
            <a:noAutofit/>
          </a:bodyPr>
          <a:lstStyle>
            <a:lvl1pPr marL="0" indent="0">
              <a:buNone/>
              <a:defRPr sz="900" cap="all" baseline="0">
                <a:solidFill>
                  <a:schemeClr val="tx1"/>
                </a:solidFill>
              </a:defRPr>
            </a:lvl1pPr>
          </a:lstStyle>
          <a:p>
            <a:pPr lvl="0"/>
            <a:r>
              <a:rPr lang="nl-NL" dirty="0"/>
              <a:t>[vertrouwelijkheidsniveau]</a:t>
            </a:r>
          </a:p>
        </p:txBody>
      </p:sp>
      <p:sp>
        <p:nvSpPr>
          <p:cNvPr id="29" name="Ondertitel 2">
            <a:extLst>
              <a:ext uri="{FF2B5EF4-FFF2-40B4-BE49-F238E27FC236}">
                <a16:creationId xmlns:a16="http://schemas.microsoft.com/office/drawing/2014/main" id="{CC6EB04B-3622-4850-A8B2-65C852378410}"/>
              </a:ext>
            </a:extLst>
          </p:cNvPr>
          <p:cNvSpPr>
            <a:spLocks noGrp="1"/>
          </p:cNvSpPr>
          <p:nvPr>
            <p:ph type="subTitle" idx="1" hasCustomPrompt="1"/>
          </p:nvPr>
        </p:nvSpPr>
        <p:spPr>
          <a:xfrm>
            <a:off x="6552000" y="3657601"/>
            <a:ext cx="5004000" cy="1828800"/>
          </a:xfrm>
        </p:spPr>
        <p:txBody>
          <a:bodyPr lIns="0" tIns="0" rIns="0" bIns="0"/>
          <a:lstStyle>
            <a:lvl1pPr marL="0" indent="0" algn="l">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een subtitel in te voegen</a:t>
            </a:r>
          </a:p>
        </p:txBody>
      </p:sp>
      <p:sp>
        <p:nvSpPr>
          <p:cNvPr id="30" name="Titel 1">
            <a:extLst>
              <a:ext uri="{FF2B5EF4-FFF2-40B4-BE49-F238E27FC236}">
                <a16:creationId xmlns:a16="http://schemas.microsoft.com/office/drawing/2014/main" id="{170997DC-0B66-445A-9CA4-DC2FB480E2D6}"/>
              </a:ext>
            </a:extLst>
          </p:cNvPr>
          <p:cNvSpPr>
            <a:spLocks noGrp="1"/>
          </p:cNvSpPr>
          <p:nvPr>
            <p:ph type="ctrTitle" hasCustomPrompt="1"/>
          </p:nvPr>
        </p:nvSpPr>
        <p:spPr>
          <a:xfrm>
            <a:off x="6552000" y="2120417"/>
            <a:ext cx="5004000" cy="1403350"/>
          </a:xfrm>
        </p:spPr>
        <p:txBody>
          <a:bodyPr tIns="0" bIns="0" anchor="b">
            <a:normAutofit/>
          </a:bodyPr>
          <a:lstStyle>
            <a:lvl1pPr algn="l">
              <a:defRPr sz="3600">
                <a:solidFill>
                  <a:schemeClr val="tx1"/>
                </a:solidFill>
              </a:defRPr>
            </a:lvl1pPr>
          </a:lstStyle>
          <a:p>
            <a:r>
              <a:rPr lang="nl-NL" dirty="0"/>
              <a:t>Klik om een titel in te voegen</a:t>
            </a:r>
          </a:p>
        </p:txBody>
      </p:sp>
      <p:sp>
        <p:nvSpPr>
          <p:cNvPr id="9" name="Tijdelijke aanduiding voor tekst 16">
            <a:extLst>
              <a:ext uri="{FF2B5EF4-FFF2-40B4-BE49-F238E27FC236}">
                <a16:creationId xmlns:a16="http://schemas.microsoft.com/office/drawing/2014/main" id="{42907EF7-49B3-46B9-ACD2-A3F3E160AF4E}"/>
              </a:ext>
            </a:extLst>
          </p:cNvPr>
          <p:cNvSpPr>
            <a:spLocks noGrp="1"/>
          </p:cNvSpPr>
          <p:nvPr>
            <p:ph type="body" sz="quarter" idx="21" hasCustomPrompt="1"/>
          </p:nvPr>
        </p:nvSpPr>
        <p:spPr>
          <a:xfrm>
            <a:off x="6552000" y="5486400"/>
            <a:ext cx="5004000" cy="322075"/>
          </a:xfrm>
        </p:spPr>
        <p:txBody>
          <a:bodyPr lIns="0" anchor="t" anchorCtr="0">
            <a:noAutofit/>
          </a:bodyPr>
          <a:lstStyle>
            <a:lvl1pPr marL="0" indent="0">
              <a:lnSpc>
                <a:spcPct val="100000"/>
              </a:lnSpc>
              <a:spcBef>
                <a:spcPts val="0"/>
              </a:spcBef>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0" name="Tijdelijke aanduiding voor tekst 8">
            <a:extLst>
              <a:ext uri="{FF2B5EF4-FFF2-40B4-BE49-F238E27FC236}">
                <a16:creationId xmlns:a16="http://schemas.microsoft.com/office/drawing/2014/main" id="{DF9EB481-DA3C-4E44-9FE2-E6F7ED8E58AA}"/>
              </a:ext>
            </a:extLst>
          </p:cNvPr>
          <p:cNvSpPr>
            <a:spLocks noGrp="1"/>
          </p:cNvSpPr>
          <p:nvPr>
            <p:ph type="body" sz="quarter" idx="25" hasCustomPrompt="1"/>
          </p:nvPr>
        </p:nvSpPr>
        <p:spPr>
          <a:xfrm>
            <a:off x="6552000" y="5808475"/>
            <a:ext cx="5004000" cy="345651"/>
          </a:xfrm>
        </p:spPr>
        <p:txBody>
          <a:bodyPr>
            <a:normAutofit/>
          </a:bodyPr>
          <a:lstStyle>
            <a:lvl1pPr marL="0" indent="0">
              <a:lnSpc>
                <a:spcPct val="100000"/>
              </a:lnSpc>
              <a:spcBef>
                <a:spcPts val="0"/>
              </a:spcBef>
              <a:buNone/>
              <a:defRPr sz="1600"/>
            </a:lvl1pPr>
          </a:lstStyle>
          <a:p>
            <a:pPr lvl="0"/>
            <a:r>
              <a:rPr lang="nl-NL" dirty="0"/>
              <a:t>Datum presentatie</a:t>
            </a:r>
          </a:p>
        </p:txBody>
      </p:sp>
      <p:pic>
        <p:nvPicPr>
          <p:cNvPr id="11" name="Afbeelding 10">
            <a:extLst>
              <a:ext uri="{FF2B5EF4-FFF2-40B4-BE49-F238E27FC236}">
                <a16:creationId xmlns:a16="http://schemas.microsoft.com/office/drawing/2014/main" id="{A0A6A365-BFF5-4B16-B1E9-D831984D56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682496"/>
          </a:xfrm>
          <a:prstGeom prst="rect">
            <a:avLst/>
          </a:prstGeom>
        </p:spPr>
      </p:pic>
    </p:spTree>
    <p:extLst>
      <p:ext uri="{BB962C8B-B14F-4D97-AF65-F5344CB8AC3E}">
        <p14:creationId xmlns:p14="http://schemas.microsoft.com/office/powerpoint/2010/main" val="3767823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7" name="Tijdelijke aanduiding voor inhoud 6">
            <a:extLst>
              <a:ext uri="{FF2B5EF4-FFF2-40B4-BE49-F238E27FC236}">
                <a16:creationId xmlns:a16="http://schemas.microsoft.com/office/drawing/2014/main" id="{21421F68-1BEF-403F-B0C5-AAC49C6A0963}"/>
              </a:ext>
            </a:extLst>
          </p:cNvPr>
          <p:cNvSpPr>
            <a:spLocks noGrp="1"/>
          </p:cNvSpPr>
          <p:nvPr>
            <p:ph sz="quarter" idx="13" hasCustomPrompt="1"/>
          </p:nvPr>
        </p:nvSpPr>
        <p:spPr>
          <a:xfrm>
            <a:off x="630000" y="2350800"/>
            <a:ext cx="10922400" cy="3964060"/>
          </a:xfrm>
        </p:spPr>
        <p:txBody>
          <a:bodyPr/>
          <a:lstStyle>
            <a:lvl1pPr>
              <a:defRPr/>
            </a:lvl1pPr>
          </a:lstStyle>
          <a:p>
            <a:pPr lvl="0"/>
            <a:r>
              <a:rPr lang="nl-NL" dirty="0"/>
              <a:t>Klik om tekst in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dianummer 8">
            <a:extLst>
              <a:ext uri="{FF2B5EF4-FFF2-40B4-BE49-F238E27FC236}">
                <a16:creationId xmlns:a16="http://schemas.microsoft.com/office/drawing/2014/main" id="{7E8395B0-5BEF-4071-A7D0-AC6F71F06647}"/>
              </a:ext>
            </a:extLst>
          </p:cNvPr>
          <p:cNvSpPr>
            <a:spLocks noGrp="1"/>
          </p:cNvSpPr>
          <p:nvPr>
            <p:ph type="sldNum" sz="quarter" idx="14"/>
          </p:nvPr>
        </p:nvSpPr>
        <p:spPr/>
        <p:txBody>
          <a:bodyPr/>
          <a:lstStyle/>
          <a:p>
            <a:fld id="{6C93B359-CF0D-4389-949E-16A33FCBB3EC}" type="slidenum">
              <a:rPr lang="nl-NL" smtClean="0"/>
              <a:t>‹nr.›</a:t>
            </a:fld>
            <a:endParaRPr lang="nl-NL" dirty="0"/>
          </a:p>
        </p:txBody>
      </p:sp>
      <p:sp>
        <p:nvSpPr>
          <p:cNvPr id="2" name="Title 1">
            <a:extLst>
              <a:ext uri="{FF2B5EF4-FFF2-40B4-BE49-F238E27FC236}">
                <a16:creationId xmlns:a16="http://schemas.microsoft.com/office/drawing/2014/main" id="{F1F6BEB0-D502-1ED4-E344-6031466BB722}"/>
              </a:ext>
            </a:extLst>
          </p:cNvPr>
          <p:cNvSpPr>
            <a:spLocks noGrp="1"/>
          </p:cNvSpPr>
          <p:nvPr>
            <p:ph type="title"/>
          </p:nvPr>
        </p:nvSpPr>
        <p:spPr/>
        <p:txBody>
          <a:bodyPr/>
          <a:lstStyle/>
          <a:p>
            <a:r>
              <a:rPr lang="en-US"/>
              <a:t>Click to edit Master title style</a:t>
            </a:r>
            <a:endParaRPr lang="nl-NL"/>
          </a:p>
        </p:txBody>
      </p:sp>
      <p:sp>
        <p:nvSpPr>
          <p:cNvPr id="6" name="TextBox 5">
            <a:extLst>
              <a:ext uri="{FF2B5EF4-FFF2-40B4-BE49-F238E27FC236}">
                <a16:creationId xmlns:a16="http://schemas.microsoft.com/office/drawing/2014/main" id="{8C2B0B3B-FCBB-D2E7-718A-A236BDD2FB96}"/>
              </a:ext>
            </a:extLst>
          </p:cNvPr>
          <p:cNvSpPr txBox="1"/>
          <p:nvPr userDrawn="1"/>
        </p:nvSpPr>
        <p:spPr>
          <a:xfrm>
            <a:off x="344249" y="6489700"/>
            <a:ext cx="5620323" cy="261610"/>
          </a:xfrm>
          <a:prstGeom prst="rect">
            <a:avLst/>
          </a:prstGeom>
          <a:noFill/>
        </p:spPr>
        <p:txBody>
          <a:bodyPr wrap="square" l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100" dirty="0"/>
              <a:t>Aan de slag met IUP </a:t>
            </a:r>
            <a:r>
              <a:rPr lang="nl-NL" sz="1100" dirty="0">
                <a:solidFill>
                  <a:schemeClr val="tx1">
                    <a:lumMod val="40000"/>
                    <a:lumOff val="60000"/>
                  </a:schemeClr>
                </a:solidFill>
              </a:rPr>
              <a:t>Stap voor stap innoveren met de IUP wijzer, 18 november 2022</a:t>
            </a:r>
          </a:p>
        </p:txBody>
      </p:sp>
    </p:spTree>
    <p:extLst>
      <p:ext uri="{BB962C8B-B14F-4D97-AF65-F5344CB8AC3E}">
        <p14:creationId xmlns:p14="http://schemas.microsoft.com/office/powerpoint/2010/main" val="1982699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ee kolomm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0000" y="2350800"/>
            <a:ext cx="5003800" cy="3963600"/>
          </a:xfrm>
        </p:spPr>
        <p:txBody>
          <a:bodyPr/>
          <a:lstStyle>
            <a:lvl1pPr>
              <a:defRPr/>
            </a:lvl1pPr>
          </a:lstStyle>
          <a:p>
            <a:pPr lvl="0"/>
            <a:r>
              <a:rPr lang="nl-NL" dirty="0"/>
              <a:t>Klik om tekst in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hasCustomPrompt="1"/>
          </p:nvPr>
        </p:nvSpPr>
        <p:spPr>
          <a:xfrm>
            <a:off x="6552000" y="2350800"/>
            <a:ext cx="5011200" cy="3963600"/>
          </a:xfrm>
        </p:spPr>
        <p:txBody>
          <a:bodyPr/>
          <a:lstStyle>
            <a:lvl1pPr>
              <a:defRPr/>
            </a:lvl1pPr>
          </a:lstStyle>
          <a:p>
            <a:pPr lvl="0"/>
            <a:r>
              <a:rPr lang="nl-NL" dirty="0"/>
              <a:t>Klik om tekst in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jdelijke aanduiding voor dianummer 10">
            <a:extLst>
              <a:ext uri="{FF2B5EF4-FFF2-40B4-BE49-F238E27FC236}">
                <a16:creationId xmlns:a16="http://schemas.microsoft.com/office/drawing/2014/main" id="{260C6DF3-2547-4188-B44C-E1C924D734C5}"/>
              </a:ext>
            </a:extLst>
          </p:cNvPr>
          <p:cNvSpPr>
            <a:spLocks noGrp="1"/>
          </p:cNvSpPr>
          <p:nvPr>
            <p:ph type="sldNum" sz="quarter" idx="10"/>
          </p:nvPr>
        </p:nvSpPr>
        <p:spPr/>
        <p:txBody>
          <a:bodyPr/>
          <a:lstStyle/>
          <a:p>
            <a:fld id="{6C93B359-CF0D-4389-949E-16A33FCBB3EC}" type="slidenum">
              <a:rPr lang="nl-NL" smtClean="0"/>
              <a:t>‹nr.›</a:t>
            </a:fld>
            <a:endParaRPr lang="nl-NL" dirty="0"/>
          </a:p>
        </p:txBody>
      </p:sp>
      <p:sp>
        <p:nvSpPr>
          <p:cNvPr id="12" name="Titel 11">
            <a:extLst>
              <a:ext uri="{FF2B5EF4-FFF2-40B4-BE49-F238E27FC236}">
                <a16:creationId xmlns:a16="http://schemas.microsoft.com/office/drawing/2014/main" id="{B1CF7121-85E0-45D3-B910-BCF8E25FEC5F}"/>
              </a:ext>
            </a:extLst>
          </p:cNvPr>
          <p:cNvSpPr>
            <a:spLocks noGrp="1"/>
          </p:cNvSpPr>
          <p:nvPr>
            <p:ph type="title" hasCustomPrompt="1"/>
          </p:nvPr>
        </p:nvSpPr>
        <p:spPr/>
        <p:txBody>
          <a:bodyPr/>
          <a:lstStyle>
            <a:lvl1pPr>
              <a:defRPr/>
            </a:lvl1pPr>
          </a:lstStyle>
          <a:p>
            <a:r>
              <a:rPr lang="nl-NL" dirty="0"/>
              <a:t>Klik om een titel in te voegen</a:t>
            </a:r>
          </a:p>
        </p:txBody>
      </p:sp>
      <p:sp>
        <p:nvSpPr>
          <p:cNvPr id="7" name="Footer Placeholder 4">
            <a:extLst>
              <a:ext uri="{FF2B5EF4-FFF2-40B4-BE49-F238E27FC236}">
                <a16:creationId xmlns:a16="http://schemas.microsoft.com/office/drawing/2014/main" id="{584FA910-4DA0-F74B-1E81-D9C05A59737A}"/>
              </a:ext>
            </a:extLst>
          </p:cNvPr>
          <p:cNvSpPr>
            <a:spLocks noGrp="1"/>
          </p:cNvSpPr>
          <p:nvPr>
            <p:ph type="ftr" sz="quarter" idx="3"/>
          </p:nvPr>
        </p:nvSpPr>
        <p:spPr>
          <a:xfrm>
            <a:off x="630000" y="6356350"/>
            <a:ext cx="4319337" cy="365125"/>
          </a:xfrm>
          <a:prstGeom prst="rect">
            <a:avLst/>
          </a:prstGeom>
        </p:spPr>
        <p:txBody>
          <a:bodyPr vert="horz" lIns="0" tIns="45720" rIns="91440" bIns="45720" rtlCol="0" anchor="ctr"/>
          <a:lstStyle>
            <a:lvl1pPr algn="ctr">
              <a:defRPr sz="1200">
                <a:solidFill>
                  <a:schemeClr val="tx1"/>
                </a:solidFill>
              </a:defRPr>
            </a:lvl1pPr>
          </a:lstStyle>
          <a:p>
            <a:r>
              <a:rPr lang="nl-NL"/>
              <a:t>Aan de slag met IUP, stap voor stap sneller innoveren. 1 juni 2022.</a:t>
            </a:r>
            <a:endParaRPr lang="nl-NL" dirty="0">
              <a:solidFill>
                <a:schemeClr val="tx1">
                  <a:lumMod val="40000"/>
                  <a:lumOff val="60000"/>
                </a:schemeClr>
              </a:solidFill>
            </a:endParaRPr>
          </a:p>
        </p:txBody>
      </p:sp>
    </p:spTree>
    <p:extLst>
      <p:ext uri="{BB962C8B-B14F-4D97-AF65-F5344CB8AC3E}">
        <p14:creationId xmlns:p14="http://schemas.microsoft.com/office/powerpoint/2010/main" val="371030056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fbeelding verticaal geel">
    <p:bg>
      <p:bgPr>
        <a:solidFill>
          <a:schemeClr val="accent2"/>
        </a:solidFill>
        <a:effectLst/>
      </p:bgPr>
    </p:bg>
    <p:spTree>
      <p:nvGrpSpPr>
        <p:cNvPr id="1" name=""/>
        <p:cNvGrpSpPr/>
        <p:nvPr/>
      </p:nvGrpSpPr>
      <p:grpSpPr>
        <a:xfrm>
          <a:off x="0" y="0"/>
          <a:ext cx="0" cy="0"/>
          <a:chOff x="0" y="0"/>
          <a:chExt cx="0" cy="0"/>
        </a:xfrm>
      </p:grpSpPr>
      <p:sp>
        <p:nvSpPr>
          <p:cNvPr id="11" name="Tijdelijke aanduiding voor tekst 11"/>
          <p:cNvSpPr>
            <a:spLocks noGrp="1"/>
          </p:cNvSpPr>
          <p:nvPr>
            <p:ph type="body" sz="quarter" idx="13" hasCustomPrompt="1"/>
          </p:nvPr>
        </p:nvSpPr>
        <p:spPr>
          <a:xfrm>
            <a:off x="6552000" y="2350799"/>
            <a:ext cx="5004000" cy="3963600"/>
          </a:xfrm>
        </p:spPr>
        <p:txBody>
          <a:bodyPr/>
          <a:lstStyle>
            <a:lvl1pPr marL="316800" indent="-316800">
              <a:buClr>
                <a:schemeClr val="tx1"/>
              </a:buClr>
              <a:buFont typeface="Arial" panose="020B0604020202020204" pitchFamily="34" charset="0"/>
              <a:buChar char="•"/>
              <a:defRPr>
                <a:solidFill>
                  <a:schemeClr val="tx1"/>
                </a:solidFill>
              </a:defRPr>
            </a:lvl1pPr>
            <a:lvl2pPr marL="630000" indent="-316800">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nl-NL" dirty="0"/>
              <a:t>Klik om tekst in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ijdelijke aanduiding voor dianummer 2">
            <a:extLst>
              <a:ext uri="{FF2B5EF4-FFF2-40B4-BE49-F238E27FC236}">
                <a16:creationId xmlns:a16="http://schemas.microsoft.com/office/drawing/2014/main" id="{A7984020-B91C-4CFF-88ED-501B2109C660}"/>
              </a:ext>
            </a:extLst>
          </p:cNvPr>
          <p:cNvSpPr>
            <a:spLocks noGrp="1"/>
          </p:cNvSpPr>
          <p:nvPr>
            <p:ph type="sldNum" sz="quarter" idx="27"/>
          </p:nvPr>
        </p:nvSpPr>
        <p:spPr/>
        <p:txBody>
          <a:bodyPr/>
          <a:lstStyle/>
          <a:p>
            <a:fld id="{6C93B359-CF0D-4389-949E-16A33FCBB3EC}" type="slidenum">
              <a:rPr lang="nl-NL" smtClean="0"/>
              <a:t>‹nr.›</a:t>
            </a:fld>
            <a:endParaRPr lang="nl-NL" dirty="0"/>
          </a:p>
        </p:txBody>
      </p:sp>
      <p:sp>
        <p:nvSpPr>
          <p:cNvPr id="10" name="Tijdelijke aanduiding voor afbeelding 9">
            <a:extLst>
              <a:ext uri="{FF2B5EF4-FFF2-40B4-BE49-F238E27FC236}">
                <a16:creationId xmlns:a16="http://schemas.microsoft.com/office/drawing/2014/main" id="{F17C0AA7-9F88-4479-B7CF-C1BB31AB870A}"/>
              </a:ext>
            </a:extLst>
          </p:cNvPr>
          <p:cNvSpPr>
            <a:spLocks noGrp="1"/>
          </p:cNvSpPr>
          <p:nvPr>
            <p:ph type="pic" sz="quarter" idx="29" hasCustomPrompt="1"/>
          </p:nvPr>
        </p:nvSpPr>
        <p:spPr>
          <a:xfrm>
            <a:off x="0" y="0"/>
            <a:ext cx="6096000" cy="6858000"/>
          </a:xfrm>
          <a:custGeom>
            <a:avLst/>
            <a:gdLst>
              <a:gd name="connsiteX0" fmla="*/ 0 w 6096000"/>
              <a:gd name="connsiteY0" fmla="*/ 0 h 6858000"/>
              <a:gd name="connsiteX1" fmla="*/ 4594225 w 6096000"/>
              <a:gd name="connsiteY1" fmla="*/ 0 h 6858000"/>
              <a:gd name="connsiteX2" fmla="*/ 5848350 w 6096000"/>
              <a:gd name="connsiteY2" fmla="*/ 0 h 6858000"/>
              <a:gd name="connsiteX3" fmla="*/ 5862637 w 6096000"/>
              <a:gd name="connsiteY3" fmla="*/ 0 h 6858000"/>
              <a:gd name="connsiteX4" fmla="*/ 5862637 w 6096000"/>
              <a:gd name="connsiteY4" fmla="*/ 711244 h 6858000"/>
              <a:gd name="connsiteX5" fmla="*/ 6096000 w 6096000"/>
              <a:gd name="connsiteY5" fmla="*/ 711244 h 6858000"/>
              <a:gd name="connsiteX6" fmla="*/ 6096000 w 6096000"/>
              <a:gd name="connsiteY6" fmla="*/ 975600 h 6858000"/>
              <a:gd name="connsiteX7" fmla="*/ 6096000 w 6096000"/>
              <a:gd name="connsiteY7" fmla="*/ 1431131 h 6858000"/>
              <a:gd name="connsiteX8" fmla="*/ 6096000 w 6096000"/>
              <a:gd name="connsiteY8" fmla="*/ 6858000 h 6858000"/>
              <a:gd name="connsiteX9" fmla="*/ 5848350 w 6096000"/>
              <a:gd name="connsiteY9" fmla="*/ 6858000 h 6858000"/>
              <a:gd name="connsiteX10" fmla="*/ 0 w 6096000"/>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0" h="6858000">
                <a:moveTo>
                  <a:pt x="0" y="0"/>
                </a:moveTo>
                <a:lnTo>
                  <a:pt x="4594225" y="0"/>
                </a:lnTo>
                <a:lnTo>
                  <a:pt x="5848350" y="0"/>
                </a:lnTo>
                <a:lnTo>
                  <a:pt x="5862637" y="0"/>
                </a:lnTo>
                <a:lnTo>
                  <a:pt x="5862637" y="711244"/>
                </a:lnTo>
                <a:lnTo>
                  <a:pt x="6096000" y="711244"/>
                </a:lnTo>
                <a:lnTo>
                  <a:pt x="6096000" y="975600"/>
                </a:lnTo>
                <a:lnTo>
                  <a:pt x="6096000" y="1431131"/>
                </a:lnTo>
                <a:lnTo>
                  <a:pt x="6096000" y="6858000"/>
                </a:lnTo>
                <a:lnTo>
                  <a:pt x="5848350" y="6858000"/>
                </a:lnTo>
                <a:lnTo>
                  <a:pt x="0" y="6858000"/>
                </a:lnTo>
                <a:close/>
              </a:path>
            </a:pathLst>
          </a:custGeom>
          <a:solidFill>
            <a:schemeClr val="bg1">
              <a:lumMod val="85000"/>
            </a:schemeClr>
          </a:solidFill>
        </p:spPr>
        <p:txBody>
          <a:bodyPr vert="horz" wrap="square" tIns="1800000" anchor="t" anchorCtr="1">
            <a:noAutofit/>
          </a:bodyPr>
          <a:lstStyle>
            <a:lvl1pPr marL="0" marR="0" indent="0" algn="ctr"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a:lvl1pPr>
          </a:lstStyle>
          <a:p>
            <a:pPr marL="0" marR="0" lvl="0" indent="0" algn="l" defTabSz="914400" rtl="0" eaLnBrk="1" fontAlgn="auto" latinLnBrk="0" hangingPunct="1">
              <a:lnSpc>
                <a:spcPct val="90000"/>
              </a:lnSpc>
              <a:spcBef>
                <a:spcPts val="1200"/>
              </a:spcBef>
              <a:spcAft>
                <a:spcPts val="0"/>
              </a:spcAft>
              <a:buClrTx/>
              <a:buSzPct val="100000"/>
              <a:buFont typeface="Arial" panose="020B0604020202020204" pitchFamily="34" charset="0"/>
              <a:buNone/>
              <a:tabLst/>
              <a:defRPr/>
            </a:pPr>
            <a:r>
              <a:rPr lang="nl-NL" dirty="0"/>
              <a:t>Klik op het pictogram om een afbeelding in te voegen</a:t>
            </a:r>
          </a:p>
        </p:txBody>
      </p:sp>
      <p:sp>
        <p:nvSpPr>
          <p:cNvPr id="4" name="Titel 3">
            <a:extLst>
              <a:ext uri="{FF2B5EF4-FFF2-40B4-BE49-F238E27FC236}">
                <a16:creationId xmlns:a16="http://schemas.microsoft.com/office/drawing/2014/main" id="{4C1E2EA9-BE63-4625-B099-2271F692DE60}"/>
              </a:ext>
            </a:extLst>
          </p:cNvPr>
          <p:cNvSpPr>
            <a:spLocks noGrp="1"/>
          </p:cNvSpPr>
          <p:nvPr>
            <p:ph type="title" hasCustomPrompt="1"/>
          </p:nvPr>
        </p:nvSpPr>
        <p:spPr>
          <a:xfrm>
            <a:off x="6552000" y="1281950"/>
            <a:ext cx="5004000" cy="1069200"/>
          </a:xfrm>
        </p:spPr>
        <p:txBody>
          <a:bodyPr/>
          <a:lstStyle>
            <a:lvl1pPr>
              <a:defRPr>
                <a:solidFill>
                  <a:schemeClr val="tx1"/>
                </a:solidFill>
              </a:defRPr>
            </a:lvl1pPr>
          </a:lstStyle>
          <a:p>
            <a:r>
              <a:rPr lang="nl-NL" dirty="0"/>
              <a:t>Klik om een titel in te voegen</a:t>
            </a:r>
          </a:p>
        </p:txBody>
      </p:sp>
      <p:sp>
        <p:nvSpPr>
          <p:cNvPr id="7" name="Vertrouwelijkheidsniveau">
            <a:extLst>
              <a:ext uri="{FF2B5EF4-FFF2-40B4-BE49-F238E27FC236}">
                <a16:creationId xmlns:a16="http://schemas.microsoft.com/office/drawing/2014/main" id="{6C2A6650-CEC0-489B-BFC0-04E78F01962C}"/>
              </a:ext>
            </a:extLst>
          </p:cNvPr>
          <p:cNvSpPr>
            <a:spLocks noGrp="1"/>
          </p:cNvSpPr>
          <p:nvPr>
            <p:ph type="body" sz="quarter" idx="26" hasCustomPrompt="1"/>
          </p:nvPr>
        </p:nvSpPr>
        <p:spPr>
          <a:xfrm>
            <a:off x="6553200" y="6528572"/>
            <a:ext cx="4262437" cy="183600"/>
          </a:xfrm>
        </p:spPr>
        <p:txBody>
          <a:bodyPr anchor="b" anchorCtr="0">
            <a:noAutofit/>
          </a:bodyPr>
          <a:lstStyle>
            <a:lvl1pPr marL="0" indent="0">
              <a:buNone/>
              <a:defRPr sz="900" cap="all" baseline="0">
                <a:solidFill>
                  <a:schemeClr val="tx1"/>
                </a:solidFill>
              </a:defRPr>
            </a:lvl1pPr>
          </a:lstStyle>
          <a:p>
            <a:pPr lvl="0"/>
            <a:r>
              <a:rPr lang="nl-NL" dirty="0"/>
              <a:t>[vertrouwelijkheidsniveau]</a:t>
            </a:r>
          </a:p>
        </p:txBody>
      </p:sp>
    </p:spTree>
    <p:extLst>
      <p:ext uri="{BB962C8B-B14F-4D97-AF65-F5344CB8AC3E}">
        <p14:creationId xmlns:p14="http://schemas.microsoft.com/office/powerpoint/2010/main" val="3857218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te tekst geel">
    <p:bg>
      <p:bgPr>
        <a:solidFill>
          <a:schemeClr val="accent2"/>
        </a:solidFill>
        <a:effectLst/>
      </p:bgPr>
    </p:bg>
    <p:spTree>
      <p:nvGrpSpPr>
        <p:cNvPr id="1" name=""/>
        <p:cNvGrpSpPr/>
        <p:nvPr/>
      </p:nvGrpSpPr>
      <p:grpSpPr>
        <a:xfrm>
          <a:off x="0" y="0"/>
          <a:ext cx="0" cy="0"/>
          <a:chOff x="0" y="0"/>
          <a:chExt cx="0" cy="0"/>
        </a:xfrm>
      </p:grpSpPr>
      <p:sp>
        <p:nvSpPr>
          <p:cNvPr id="20" name="Titel 1"/>
          <p:cNvSpPr>
            <a:spLocks noGrp="1"/>
          </p:cNvSpPr>
          <p:nvPr>
            <p:ph type="title" hasCustomPrompt="1"/>
          </p:nvPr>
        </p:nvSpPr>
        <p:spPr>
          <a:xfrm>
            <a:off x="630000" y="1052514"/>
            <a:ext cx="10923588" cy="4024800"/>
          </a:xfrm>
        </p:spPr>
        <p:txBody>
          <a:bodyPr anchor="b" anchorCtr="0">
            <a:normAutofit/>
          </a:bodyPr>
          <a:lstStyle>
            <a:lvl1pPr algn="l">
              <a:defRPr sz="8000" b="0">
                <a:solidFill>
                  <a:schemeClr val="bg1"/>
                </a:solidFill>
              </a:defRPr>
            </a:lvl1pPr>
          </a:lstStyle>
          <a:p>
            <a:r>
              <a:rPr lang="nl-NL" dirty="0"/>
              <a:t>Klik om een titel in te voegen</a:t>
            </a:r>
          </a:p>
        </p:txBody>
      </p:sp>
      <p:sp>
        <p:nvSpPr>
          <p:cNvPr id="4" name="Ondertitel 2"/>
          <p:cNvSpPr>
            <a:spLocks noGrp="1"/>
          </p:cNvSpPr>
          <p:nvPr>
            <p:ph type="subTitle" idx="1" hasCustomPrompt="1"/>
          </p:nvPr>
        </p:nvSpPr>
        <p:spPr>
          <a:xfrm>
            <a:off x="630000" y="5298141"/>
            <a:ext cx="10923588" cy="923272"/>
          </a:xfrm>
        </p:spPr>
        <p:txBody>
          <a:bodyPr lIns="0" tIns="0" rIns="0">
            <a:normAutofit/>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een subtitel in te voegen</a:t>
            </a:r>
          </a:p>
        </p:txBody>
      </p:sp>
      <p:sp>
        <p:nvSpPr>
          <p:cNvPr id="6" name="Tijdelijke aanduiding voor dianummer 5">
            <a:extLst>
              <a:ext uri="{FF2B5EF4-FFF2-40B4-BE49-F238E27FC236}">
                <a16:creationId xmlns:a16="http://schemas.microsoft.com/office/drawing/2014/main" id="{CB8E684C-7D4C-426C-AC24-E424245763F3}"/>
              </a:ext>
            </a:extLst>
          </p:cNvPr>
          <p:cNvSpPr>
            <a:spLocks noGrp="1"/>
          </p:cNvSpPr>
          <p:nvPr>
            <p:ph type="sldNum" sz="quarter" idx="10"/>
          </p:nvPr>
        </p:nvSpPr>
        <p:spPr/>
        <p:txBody>
          <a:bodyPr/>
          <a:lstStyle>
            <a:lvl1pPr>
              <a:defRPr>
                <a:solidFill>
                  <a:schemeClr val="bg1"/>
                </a:solidFill>
              </a:defRPr>
            </a:lvl1pPr>
          </a:lstStyle>
          <a:p>
            <a:fld id="{6C93B359-CF0D-4389-949E-16A33FCBB3EC}" type="slidenum">
              <a:rPr lang="nl-NL" smtClean="0"/>
              <a:pPr/>
              <a:t>‹nr.›</a:t>
            </a:fld>
            <a:endParaRPr lang="nl-NL" dirty="0"/>
          </a:p>
        </p:txBody>
      </p:sp>
      <p:sp>
        <p:nvSpPr>
          <p:cNvPr id="12" name="Vertrouwelijkheidsniveau">
            <a:extLst>
              <a:ext uri="{FF2B5EF4-FFF2-40B4-BE49-F238E27FC236}">
                <a16:creationId xmlns:a16="http://schemas.microsoft.com/office/drawing/2014/main" id="{D32BCAE4-C367-4016-B734-236CBBFED4D7}"/>
              </a:ext>
            </a:extLst>
          </p:cNvPr>
          <p:cNvSpPr>
            <a:spLocks noGrp="1"/>
          </p:cNvSpPr>
          <p:nvPr>
            <p:ph type="body" sz="quarter" idx="26" hasCustomPrompt="1"/>
          </p:nvPr>
        </p:nvSpPr>
        <p:spPr>
          <a:xfrm>
            <a:off x="630000" y="6528572"/>
            <a:ext cx="4262437" cy="183600"/>
          </a:xfrm>
        </p:spPr>
        <p:txBody>
          <a:bodyPr anchor="b" anchorCtr="0">
            <a:noAutofit/>
          </a:bodyPr>
          <a:lstStyle>
            <a:lvl1pPr marL="0" indent="0">
              <a:buNone/>
              <a:defRPr sz="900" cap="all" baseline="0">
                <a:solidFill>
                  <a:schemeClr val="bg1"/>
                </a:solidFill>
              </a:defRPr>
            </a:lvl1pPr>
          </a:lstStyle>
          <a:p>
            <a:pPr lvl="0"/>
            <a:r>
              <a:rPr lang="nl-NL" dirty="0"/>
              <a:t>[vertrouwelijkheidsniveau]</a:t>
            </a:r>
          </a:p>
        </p:txBody>
      </p:sp>
    </p:spTree>
    <p:extLst>
      <p:ext uri="{BB962C8B-B14F-4D97-AF65-F5344CB8AC3E}">
        <p14:creationId xmlns:p14="http://schemas.microsoft.com/office/powerpoint/2010/main" val="270640739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vlak verticaal geel">
    <p:spTree>
      <p:nvGrpSpPr>
        <p:cNvPr id="1" name=""/>
        <p:cNvGrpSpPr/>
        <p:nvPr/>
      </p:nvGrpSpPr>
      <p:grpSpPr>
        <a:xfrm>
          <a:off x="0" y="0"/>
          <a:ext cx="0" cy="0"/>
          <a:chOff x="0" y="0"/>
          <a:chExt cx="0" cy="0"/>
        </a:xfrm>
      </p:grpSpPr>
      <p:sp>
        <p:nvSpPr>
          <p:cNvPr id="9" name="Vrije vorm: vorm 8">
            <a:extLst>
              <a:ext uri="{FF2B5EF4-FFF2-40B4-BE49-F238E27FC236}">
                <a16:creationId xmlns:a16="http://schemas.microsoft.com/office/drawing/2014/main" id="{0FA47D1B-42CA-4E2B-B2E8-239884DF4BD3}"/>
              </a:ext>
            </a:extLst>
          </p:cNvPr>
          <p:cNvSpPr/>
          <p:nvPr userDrawn="1"/>
        </p:nvSpPr>
        <p:spPr>
          <a:xfrm>
            <a:off x="0" y="0"/>
            <a:ext cx="6096000" cy="6858000"/>
          </a:xfrm>
          <a:custGeom>
            <a:avLst/>
            <a:gdLst>
              <a:gd name="connsiteX0" fmla="*/ 0 w 6096000"/>
              <a:gd name="connsiteY0" fmla="*/ 0 h 6858000"/>
              <a:gd name="connsiteX1" fmla="*/ 5498305 w 6096000"/>
              <a:gd name="connsiteY1" fmla="*/ 0 h 6858000"/>
              <a:gd name="connsiteX2" fmla="*/ 5853600 w 6096000"/>
              <a:gd name="connsiteY2" fmla="*/ 0 h 6858000"/>
              <a:gd name="connsiteX3" fmla="*/ 5862636 w 6096000"/>
              <a:gd name="connsiteY3" fmla="*/ 0 h 6858000"/>
              <a:gd name="connsiteX4" fmla="*/ 5862636 w 6096000"/>
              <a:gd name="connsiteY4" fmla="*/ 712471 h 6858000"/>
              <a:gd name="connsiteX5" fmla="*/ 6096000 w 6096000"/>
              <a:gd name="connsiteY5" fmla="*/ 712471 h 6858000"/>
              <a:gd name="connsiteX6" fmla="*/ 6096000 w 6096000"/>
              <a:gd name="connsiteY6" fmla="*/ 961200 h 6858000"/>
              <a:gd name="connsiteX7" fmla="*/ 6096000 w 6096000"/>
              <a:gd name="connsiteY7" fmla="*/ 1891881 h 6858000"/>
              <a:gd name="connsiteX8" fmla="*/ 6096000 w 6096000"/>
              <a:gd name="connsiteY8" fmla="*/ 6858000 h 6858000"/>
              <a:gd name="connsiteX9" fmla="*/ 0 w 609600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0" h="6858000">
                <a:moveTo>
                  <a:pt x="0" y="0"/>
                </a:moveTo>
                <a:lnTo>
                  <a:pt x="5498305" y="0"/>
                </a:lnTo>
                <a:lnTo>
                  <a:pt x="5853600" y="0"/>
                </a:lnTo>
                <a:lnTo>
                  <a:pt x="5862636" y="0"/>
                </a:lnTo>
                <a:lnTo>
                  <a:pt x="5862636" y="712471"/>
                </a:lnTo>
                <a:lnTo>
                  <a:pt x="6096000" y="712471"/>
                </a:lnTo>
                <a:lnTo>
                  <a:pt x="6096000" y="961200"/>
                </a:lnTo>
                <a:lnTo>
                  <a:pt x="6096000" y="1891881"/>
                </a:lnTo>
                <a:lnTo>
                  <a:pt x="609600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4" name="Tijdelijke aanduiding voor tekst 3"/>
          <p:cNvSpPr>
            <a:spLocks noGrp="1"/>
          </p:cNvSpPr>
          <p:nvPr>
            <p:ph type="body" sz="quarter" idx="10" hasCustomPrompt="1"/>
          </p:nvPr>
        </p:nvSpPr>
        <p:spPr>
          <a:xfrm>
            <a:off x="6552000" y="1052513"/>
            <a:ext cx="5004000" cy="5168900"/>
          </a:xfrm>
        </p:spPr>
        <p:txBody>
          <a:bodyPr anchor="ctr" anchorCtr="0"/>
          <a:lstStyle>
            <a:lvl1pPr>
              <a:defRPr/>
            </a:lvl1pPr>
          </a:lstStyle>
          <a:p>
            <a:pPr lvl="0"/>
            <a:r>
              <a:rPr lang="nl-NL" dirty="0"/>
              <a:t>Klik om tekst in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itel 2">
            <a:extLst>
              <a:ext uri="{FF2B5EF4-FFF2-40B4-BE49-F238E27FC236}">
                <a16:creationId xmlns:a16="http://schemas.microsoft.com/office/drawing/2014/main" id="{AF508C5A-8D78-4219-976E-46DFA0C4F862}"/>
              </a:ext>
            </a:extLst>
          </p:cNvPr>
          <p:cNvSpPr>
            <a:spLocks noGrp="1"/>
          </p:cNvSpPr>
          <p:nvPr>
            <p:ph type="title" hasCustomPrompt="1"/>
          </p:nvPr>
        </p:nvSpPr>
        <p:spPr>
          <a:xfrm>
            <a:off x="630000" y="3039154"/>
            <a:ext cx="5003800" cy="1069200"/>
          </a:xfrm>
        </p:spPr>
        <p:txBody>
          <a:bodyPr/>
          <a:lstStyle>
            <a:lvl1pPr>
              <a:defRPr>
                <a:solidFill>
                  <a:schemeClr val="tx1"/>
                </a:solidFill>
              </a:defRPr>
            </a:lvl1pPr>
          </a:lstStyle>
          <a:p>
            <a:r>
              <a:rPr lang="nl-NL" dirty="0"/>
              <a:t>Klik om een titel in te voegen</a:t>
            </a:r>
          </a:p>
        </p:txBody>
      </p:sp>
      <p:sp>
        <p:nvSpPr>
          <p:cNvPr id="5" name="Tijdelijke aanduiding voor dianummer 4">
            <a:extLst>
              <a:ext uri="{FF2B5EF4-FFF2-40B4-BE49-F238E27FC236}">
                <a16:creationId xmlns:a16="http://schemas.microsoft.com/office/drawing/2014/main" id="{411F2E84-2AC4-4E76-AB35-4DF527522499}"/>
              </a:ext>
            </a:extLst>
          </p:cNvPr>
          <p:cNvSpPr>
            <a:spLocks noGrp="1"/>
          </p:cNvSpPr>
          <p:nvPr>
            <p:ph type="sldNum" sz="quarter" idx="11"/>
          </p:nvPr>
        </p:nvSpPr>
        <p:spPr/>
        <p:txBody>
          <a:bodyPr/>
          <a:lstStyle/>
          <a:p>
            <a:fld id="{6C93B359-CF0D-4389-949E-16A33FCBB3EC}" type="slidenum">
              <a:rPr lang="nl-NL" smtClean="0"/>
              <a:pPr/>
              <a:t>‹nr.›</a:t>
            </a:fld>
            <a:endParaRPr lang="nl-NL" dirty="0"/>
          </a:p>
        </p:txBody>
      </p:sp>
      <p:sp>
        <p:nvSpPr>
          <p:cNvPr id="16" name="Vertrouwelijkheidsniveau">
            <a:extLst>
              <a:ext uri="{FF2B5EF4-FFF2-40B4-BE49-F238E27FC236}">
                <a16:creationId xmlns:a16="http://schemas.microsoft.com/office/drawing/2014/main" id="{42A8670A-3771-498C-BCA7-1CEC86864E8D}"/>
              </a:ext>
            </a:extLst>
          </p:cNvPr>
          <p:cNvSpPr>
            <a:spLocks noGrp="1"/>
          </p:cNvSpPr>
          <p:nvPr>
            <p:ph type="body" sz="quarter" idx="26" hasCustomPrompt="1"/>
          </p:nvPr>
        </p:nvSpPr>
        <p:spPr>
          <a:xfrm>
            <a:off x="630000" y="6528572"/>
            <a:ext cx="4262437" cy="183600"/>
          </a:xfrm>
        </p:spPr>
        <p:txBody>
          <a:bodyPr anchor="b" anchorCtr="0">
            <a:noAutofit/>
          </a:bodyPr>
          <a:lstStyle>
            <a:lvl1pPr marL="0" indent="0">
              <a:buNone/>
              <a:defRPr sz="900" cap="all" baseline="0">
                <a:solidFill>
                  <a:schemeClr val="tx1"/>
                </a:solidFill>
              </a:defRPr>
            </a:lvl1pPr>
          </a:lstStyle>
          <a:p>
            <a:pPr lvl="0"/>
            <a:r>
              <a:rPr lang="nl-NL" dirty="0"/>
              <a:t>[vertrouwelijkheidsniveau]</a:t>
            </a:r>
          </a:p>
        </p:txBody>
      </p:sp>
    </p:spTree>
    <p:extLst>
      <p:ext uri="{BB962C8B-B14F-4D97-AF65-F5344CB8AC3E}">
        <p14:creationId xmlns:p14="http://schemas.microsoft.com/office/powerpoint/2010/main" val="313977942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hasCustomPrompt="1"/>
          </p:nvPr>
        </p:nvSpPr>
        <p:spPr>
          <a:xfrm>
            <a:off x="6552000" y="2350800"/>
            <a:ext cx="5004000" cy="3963600"/>
          </a:xfrm>
        </p:spPr>
        <p:txBody>
          <a:bodyPr/>
          <a:lstStyle>
            <a:lvl1pPr>
              <a:defRPr/>
            </a:lvl1pPr>
          </a:lstStyle>
          <a:p>
            <a:pPr lvl="0"/>
            <a:r>
              <a:rPr lang="nl-NL" dirty="0"/>
              <a:t>Klik om tekst in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4" name="Tijdelijke aanduiding voor dianummer 13">
            <a:extLst>
              <a:ext uri="{FF2B5EF4-FFF2-40B4-BE49-F238E27FC236}">
                <a16:creationId xmlns:a16="http://schemas.microsoft.com/office/drawing/2014/main" id="{0E24862E-A238-48C9-966B-53C0A9936E1E}"/>
              </a:ext>
            </a:extLst>
          </p:cNvPr>
          <p:cNvSpPr>
            <a:spLocks noGrp="1"/>
          </p:cNvSpPr>
          <p:nvPr>
            <p:ph type="sldNum" sz="quarter" idx="29"/>
          </p:nvPr>
        </p:nvSpPr>
        <p:spPr/>
        <p:txBody>
          <a:bodyPr/>
          <a:lstStyle/>
          <a:p>
            <a:fld id="{6C93B359-CF0D-4389-949E-16A33FCBB3EC}" type="slidenum">
              <a:rPr lang="nl-NL" smtClean="0"/>
              <a:pPr/>
              <a:t>‹nr.›</a:t>
            </a:fld>
            <a:endParaRPr lang="nl-NL" dirty="0"/>
          </a:p>
        </p:txBody>
      </p:sp>
      <p:sp>
        <p:nvSpPr>
          <p:cNvPr id="17" name="Titel 16">
            <a:extLst>
              <a:ext uri="{FF2B5EF4-FFF2-40B4-BE49-F238E27FC236}">
                <a16:creationId xmlns:a16="http://schemas.microsoft.com/office/drawing/2014/main" id="{9C42D806-99A5-4854-9BB7-C93AB66EA383}"/>
              </a:ext>
            </a:extLst>
          </p:cNvPr>
          <p:cNvSpPr>
            <a:spLocks noGrp="1"/>
          </p:cNvSpPr>
          <p:nvPr>
            <p:ph type="title" hasCustomPrompt="1"/>
          </p:nvPr>
        </p:nvSpPr>
        <p:spPr>
          <a:xfrm>
            <a:off x="6552000" y="1281950"/>
            <a:ext cx="5004000" cy="1069200"/>
          </a:xfrm>
        </p:spPr>
        <p:txBody>
          <a:bodyPr/>
          <a:lstStyle>
            <a:lvl1pPr>
              <a:defRPr/>
            </a:lvl1pPr>
          </a:lstStyle>
          <a:p>
            <a:r>
              <a:rPr lang="nl-NL" dirty="0"/>
              <a:t>Klik om een titel in te voegen</a:t>
            </a:r>
          </a:p>
        </p:txBody>
      </p:sp>
      <p:sp>
        <p:nvSpPr>
          <p:cNvPr id="7" name="Vertrouwelijkheidsniveau">
            <a:extLst>
              <a:ext uri="{FF2B5EF4-FFF2-40B4-BE49-F238E27FC236}">
                <a16:creationId xmlns:a16="http://schemas.microsoft.com/office/drawing/2014/main" id="{4BAFB278-E939-4041-A70B-47CB8943C72B}"/>
              </a:ext>
            </a:extLst>
          </p:cNvPr>
          <p:cNvSpPr>
            <a:spLocks noGrp="1"/>
          </p:cNvSpPr>
          <p:nvPr>
            <p:ph type="body" sz="quarter" idx="26" hasCustomPrompt="1"/>
          </p:nvPr>
        </p:nvSpPr>
        <p:spPr>
          <a:xfrm>
            <a:off x="6553200" y="6528572"/>
            <a:ext cx="4262437" cy="183600"/>
          </a:xfrm>
        </p:spPr>
        <p:txBody>
          <a:bodyPr anchor="b" anchorCtr="0">
            <a:noAutofit/>
          </a:bodyPr>
          <a:lstStyle>
            <a:lvl1pPr marL="0" indent="0">
              <a:buNone/>
              <a:defRPr sz="900" cap="all" baseline="0">
                <a:solidFill>
                  <a:schemeClr val="tx1"/>
                </a:solidFill>
              </a:defRPr>
            </a:lvl1pPr>
          </a:lstStyle>
          <a:p>
            <a:pPr lvl="0"/>
            <a:r>
              <a:rPr lang="nl-NL" dirty="0"/>
              <a:t>[vertrouwelijkheidsniveau]</a:t>
            </a:r>
          </a:p>
        </p:txBody>
      </p:sp>
      <p:sp>
        <p:nvSpPr>
          <p:cNvPr id="8" name="Tijdelijke aanduiding voor afbeelding 7">
            <a:extLst>
              <a:ext uri="{FF2B5EF4-FFF2-40B4-BE49-F238E27FC236}">
                <a16:creationId xmlns:a16="http://schemas.microsoft.com/office/drawing/2014/main" id="{F4CFC7BE-2502-4C51-AFEA-F92D97467734}"/>
              </a:ext>
            </a:extLst>
          </p:cNvPr>
          <p:cNvSpPr>
            <a:spLocks noGrp="1"/>
          </p:cNvSpPr>
          <p:nvPr>
            <p:ph type="pic" sz="quarter" idx="30" hasCustomPrompt="1"/>
          </p:nvPr>
        </p:nvSpPr>
        <p:spPr>
          <a:xfrm>
            <a:off x="0" y="0"/>
            <a:ext cx="6096000" cy="6858000"/>
          </a:xfrm>
          <a:custGeom>
            <a:avLst/>
            <a:gdLst>
              <a:gd name="connsiteX0" fmla="*/ 0 w 6096000"/>
              <a:gd name="connsiteY0" fmla="*/ 0 h 6858000"/>
              <a:gd name="connsiteX1" fmla="*/ 4594225 w 6096000"/>
              <a:gd name="connsiteY1" fmla="*/ 0 h 6858000"/>
              <a:gd name="connsiteX2" fmla="*/ 5848350 w 6096000"/>
              <a:gd name="connsiteY2" fmla="*/ 0 h 6858000"/>
              <a:gd name="connsiteX3" fmla="*/ 5862637 w 6096000"/>
              <a:gd name="connsiteY3" fmla="*/ 0 h 6858000"/>
              <a:gd name="connsiteX4" fmla="*/ 5862637 w 6096000"/>
              <a:gd name="connsiteY4" fmla="*/ 711244 h 6858000"/>
              <a:gd name="connsiteX5" fmla="*/ 6096000 w 6096000"/>
              <a:gd name="connsiteY5" fmla="*/ 711244 h 6858000"/>
              <a:gd name="connsiteX6" fmla="*/ 6096000 w 6096000"/>
              <a:gd name="connsiteY6" fmla="*/ 975600 h 6858000"/>
              <a:gd name="connsiteX7" fmla="*/ 6096000 w 6096000"/>
              <a:gd name="connsiteY7" fmla="*/ 1431131 h 6858000"/>
              <a:gd name="connsiteX8" fmla="*/ 6096000 w 6096000"/>
              <a:gd name="connsiteY8" fmla="*/ 6858000 h 6858000"/>
              <a:gd name="connsiteX9" fmla="*/ 5848350 w 6096000"/>
              <a:gd name="connsiteY9" fmla="*/ 6858000 h 6858000"/>
              <a:gd name="connsiteX10" fmla="*/ 0 w 6096000"/>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96000" h="6858000">
                <a:moveTo>
                  <a:pt x="0" y="0"/>
                </a:moveTo>
                <a:lnTo>
                  <a:pt x="4594225" y="0"/>
                </a:lnTo>
                <a:lnTo>
                  <a:pt x="5848350" y="0"/>
                </a:lnTo>
                <a:lnTo>
                  <a:pt x="5862637" y="0"/>
                </a:lnTo>
                <a:lnTo>
                  <a:pt x="5862637" y="711244"/>
                </a:lnTo>
                <a:lnTo>
                  <a:pt x="6096000" y="711244"/>
                </a:lnTo>
                <a:lnTo>
                  <a:pt x="6096000" y="975600"/>
                </a:lnTo>
                <a:lnTo>
                  <a:pt x="6096000" y="1431131"/>
                </a:lnTo>
                <a:lnTo>
                  <a:pt x="6096000" y="6858000"/>
                </a:lnTo>
                <a:lnTo>
                  <a:pt x="5848350" y="6858000"/>
                </a:lnTo>
                <a:lnTo>
                  <a:pt x="0" y="6858000"/>
                </a:lnTo>
                <a:close/>
              </a:path>
            </a:pathLst>
          </a:custGeom>
          <a:solidFill>
            <a:schemeClr val="bg1">
              <a:lumMod val="85000"/>
            </a:schemeClr>
          </a:solidFill>
        </p:spPr>
        <p:txBody>
          <a:bodyPr vert="horz" wrap="square" tIns="1800000" anchor="t" anchorCtr="1">
            <a:noAutofit/>
          </a:bodyPr>
          <a:lstStyle>
            <a:lvl1pPr marL="0" marR="0" indent="0" algn="ctr"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a:lvl1pPr>
          </a:lstStyle>
          <a:p>
            <a:pPr marL="0" marR="0" lvl="0" indent="0" algn="l" defTabSz="914400" rtl="0" eaLnBrk="1" fontAlgn="auto" latinLnBrk="0" hangingPunct="1">
              <a:lnSpc>
                <a:spcPct val="90000"/>
              </a:lnSpc>
              <a:spcBef>
                <a:spcPts val="1200"/>
              </a:spcBef>
              <a:spcAft>
                <a:spcPts val="0"/>
              </a:spcAft>
              <a:buClrTx/>
              <a:buSzPct val="100000"/>
              <a:buFont typeface="Arial" panose="020B0604020202020204" pitchFamily="34" charset="0"/>
              <a:buNone/>
              <a:tabLst/>
              <a:defRPr/>
            </a:pPr>
            <a:r>
              <a:rPr lang="nl-NL" dirty="0"/>
              <a:t>Klik op het pictogram om een afbeelding in te voegen</a:t>
            </a:r>
          </a:p>
        </p:txBody>
      </p:sp>
    </p:spTree>
    <p:extLst>
      <p:ext uri="{BB962C8B-B14F-4D97-AF65-F5344CB8AC3E}">
        <p14:creationId xmlns:p14="http://schemas.microsoft.com/office/powerpoint/2010/main" val="66854608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0000" y="1281950"/>
            <a:ext cx="10933200" cy="10692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30000" y="2349499"/>
            <a:ext cx="10933200" cy="3963600"/>
          </a:xfrm>
          <a:prstGeom prst="rect">
            <a:avLst/>
          </a:prstGeom>
        </p:spPr>
        <p:txBody>
          <a:bodyPr vert="horz" lIns="0" tIns="0" rIns="0" bIns="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4" name="Tijdelijke aanduiding voor dianummer 3">
            <a:extLst>
              <a:ext uri="{FF2B5EF4-FFF2-40B4-BE49-F238E27FC236}">
                <a16:creationId xmlns:a16="http://schemas.microsoft.com/office/drawing/2014/main" id="{00C4A9ED-10BC-4655-9631-74B32DCB2A3C}"/>
              </a:ext>
            </a:extLst>
          </p:cNvPr>
          <p:cNvSpPr>
            <a:spLocks noGrp="1"/>
          </p:cNvSpPr>
          <p:nvPr>
            <p:ph type="sldNum" sz="quarter" idx="4"/>
          </p:nvPr>
        </p:nvSpPr>
        <p:spPr>
          <a:xfrm>
            <a:off x="11048400" y="6528572"/>
            <a:ext cx="511200" cy="183600"/>
          </a:xfrm>
          <a:prstGeom prst="rect">
            <a:avLst/>
          </a:prstGeom>
        </p:spPr>
        <p:txBody>
          <a:bodyPr vert="horz" lIns="0" tIns="0" rIns="0" bIns="0" rtlCol="0" anchor="b" anchorCtr="0"/>
          <a:lstStyle>
            <a:lvl1pPr algn="r">
              <a:defRPr sz="1200">
                <a:solidFill>
                  <a:schemeClr val="tx1"/>
                </a:solidFill>
              </a:defRPr>
            </a:lvl1pPr>
          </a:lstStyle>
          <a:p>
            <a:fld id="{6C93B359-CF0D-4389-949E-16A33FCBB3EC}" type="slidenum">
              <a:rPr lang="nl-NL" smtClean="0"/>
              <a:pPr/>
              <a:t>‹nr.›</a:t>
            </a:fld>
            <a:endParaRPr lang="nl-NL" dirty="0"/>
          </a:p>
        </p:txBody>
      </p:sp>
      <p:pic>
        <p:nvPicPr>
          <p:cNvPr id="6" name="Afbeelding 5">
            <a:extLst>
              <a:ext uri="{FF2B5EF4-FFF2-40B4-BE49-F238E27FC236}">
                <a16:creationId xmlns:a16="http://schemas.microsoft.com/office/drawing/2014/main" id="{1113A800-9FFB-4505-9B39-BBE671EBBBEA}"/>
              </a:ext>
            </a:extLst>
          </p:cNvPr>
          <p:cNvPicPr>
            <a:picLocks noChangeAspect="1"/>
          </p:cNvPicPr>
          <p:nvPr userDrawn="1"/>
        </p:nvPicPr>
        <p:blipFill>
          <a:blip r:embed="rId17">
            <a:extLst>
              <a:ext uri="{28A0092B-C50C-407E-A947-70E740481C1C}">
                <a14:useLocalDpi xmlns:a14="http://schemas.microsoft.com/office/drawing/2010/main"/>
              </a:ext>
            </a:extLst>
          </a:blip>
          <a:stretch>
            <a:fillRect/>
          </a:stretch>
        </p:blipFill>
        <p:spPr>
          <a:xfrm>
            <a:off x="0" y="0"/>
            <a:ext cx="12192000" cy="1065690"/>
          </a:xfrm>
          <a:prstGeom prst="rect">
            <a:avLst/>
          </a:prstGeom>
        </p:spPr>
      </p:pic>
      <p:sp>
        <p:nvSpPr>
          <p:cNvPr id="5" name="Footer Placeholder 4">
            <a:extLst>
              <a:ext uri="{FF2B5EF4-FFF2-40B4-BE49-F238E27FC236}">
                <a16:creationId xmlns:a16="http://schemas.microsoft.com/office/drawing/2014/main" id="{8B894F76-C1C9-1FB0-87D2-2DDE39A502A6}"/>
              </a:ext>
            </a:extLst>
          </p:cNvPr>
          <p:cNvSpPr>
            <a:spLocks noGrp="1"/>
          </p:cNvSpPr>
          <p:nvPr>
            <p:ph type="ftr" sz="quarter" idx="3"/>
          </p:nvPr>
        </p:nvSpPr>
        <p:spPr>
          <a:xfrm>
            <a:off x="630000" y="6356350"/>
            <a:ext cx="4319337" cy="365125"/>
          </a:xfrm>
          <a:prstGeom prst="rect">
            <a:avLst/>
          </a:prstGeom>
        </p:spPr>
        <p:txBody>
          <a:bodyPr vert="horz" lIns="0" tIns="45720" rIns="91440" bIns="45720" rtlCol="0" anchor="ctr"/>
          <a:lstStyle>
            <a:lvl1pPr algn="ctr">
              <a:defRPr sz="1200">
                <a:solidFill>
                  <a:schemeClr val="tx1"/>
                </a:solidFill>
              </a:defRPr>
            </a:lvl1pPr>
          </a:lstStyle>
          <a:p>
            <a:r>
              <a:rPr lang="nl-NL" dirty="0"/>
              <a:t>Aan de slag met IUP</a:t>
            </a:r>
            <a:r>
              <a:rPr lang="nl-NL" dirty="0">
                <a:solidFill>
                  <a:schemeClr val="tx1">
                    <a:lumMod val="60000"/>
                    <a:lumOff val="40000"/>
                  </a:schemeClr>
                </a:solidFill>
              </a:rPr>
              <a:t>, stap voor stap sneller innoveren. 31 mei 2022.</a:t>
            </a:r>
          </a:p>
        </p:txBody>
      </p:sp>
    </p:spTree>
    <p:extLst>
      <p:ext uri="{BB962C8B-B14F-4D97-AF65-F5344CB8AC3E}">
        <p14:creationId xmlns:p14="http://schemas.microsoft.com/office/powerpoint/2010/main" val="19077760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 id="2147483676" r:id="rId15"/>
  </p:sldLayoutIdLst>
  <p:hf hd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Tx/>
        <a:buSzPct val="100000"/>
        <a:buFont typeface="Arial" panose="020B060402020202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Tx/>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Tx/>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Tx/>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chemeClr val="tx2"/>
        </a:buClr>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Clr>
          <a:schemeClr val="tx1">
            <a:lumMod val="50000"/>
            <a:lumOff val="50000"/>
          </a:schemeClr>
        </a:buClr>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Clr>
          <a:schemeClr val="bg1"/>
        </a:buClr>
        <a:buSzPct val="25000"/>
        <a:buFont typeface="Verdana" panose="020B0604030504040204" pitchFamily="34" charset="0"/>
        <a:buChar char="'"/>
        <a:defRPr sz="1200" b="1" i="0" kern="1200">
          <a:solidFill>
            <a:schemeClr val="accent1"/>
          </a:solidFill>
          <a:latin typeface="+mn-lt"/>
          <a:ea typeface="+mn-ea"/>
          <a:cs typeface="+mn-cs"/>
        </a:defRPr>
      </a:lvl7pPr>
      <a:lvl8pPr marL="72000" indent="-72000" algn="l" defTabSz="914400" rtl="0" eaLnBrk="1" latinLnBrk="0" hangingPunct="1">
        <a:lnSpc>
          <a:spcPct val="90000"/>
        </a:lnSpc>
        <a:spcBef>
          <a:spcPts val="600"/>
        </a:spcBef>
        <a:buClr>
          <a:schemeClr val="bg1"/>
        </a:buClr>
        <a:buSzPct val="25000"/>
        <a:buFont typeface="Verdana" panose="020B0604030504040204" pitchFamily="34" charset="0"/>
        <a:buChar char="'"/>
        <a:defRPr sz="1200" i="0" kern="1200">
          <a:solidFill>
            <a:schemeClr val="tx1">
              <a:lumMod val="50000"/>
              <a:lumOff val="50000"/>
            </a:schemeClr>
          </a:solidFill>
          <a:latin typeface="+mn-lt"/>
          <a:ea typeface="+mn-ea"/>
          <a:cs typeface="+mn-cs"/>
        </a:defRPr>
      </a:lvl8pPr>
      <a:lvl9pPr marL="216000" indent="-144000" algn="l" defTabSz="914400" rtl="0" eaLnBrk="1" latinLnBrk="0" hangingPunct="1">
        <a:lnSpc>
          <a:spcPct val="90000"/>
        </a:lnSpc>
        <a:spcBef>
          <a:spcPts val="600"/>
        </a:spcBef>
        <a:buClr>
          <a:schemeClr val="tx1">
            <a:lumMod val="50000"/>
            <a:lumOff val="50000"/>
          </a:schemeClr>
        </a:buClr>
        <a:buFont typeface="Verdana" panose="020B0604030504040204" pitchFamily="34" charset="0"/>
        <a:buChar char="–"/>
        <a:defRPr sz="1200" i="0" kern="1200">
          <a:solidFill>
            <a:schemeClr val="tx1">
              <a:lumMod val="50000"/>
              <a:lumOff val="50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11" userDrawn="1">
          <p15:clr>
            <a:srgbClr val="F26B43"/>
          </p15:clr>
        </p15:guide>
        <p15:guide id="4" pos="7469" userDrawn="1">
          <p15:clr>
            <a:srgbClr val="F26B43"/>
          </p15:clr>
        </p15:guide>
        <p15:guide id="5" orient="horz" pos="672" userDrawn="1">
          <p15:clr>
            <a:srgbClr val="F26B43"/>
          </p15:clr>
        </p15:guide>
        <p15:guide id="6" orient="horz" pos="4088" userDrawn="1">
          <p15:clr>
            <a:srgbClr val="F26B43"/>
          </p15:clr>
        </p15:guide>
        <p15:guide id="7" orient="horz" pos="100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1.svg"/><Relationship Id="rId5" Type="http://schemas.openxmlformats.org/officeDocument/2006/relationships/image" Target="../media/image14.png"/><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3.svg"/><Relationship Id="rId5" Type="http://schemas.openxmlformats.org/officeDocument/2006/relationships/image" Target="../media/image10.png"/><Relationship Id="rId4" Type="http://schemas.openxmlformats.org/officeDocument/2006/relationships/image" Target="../media/image23.svg"/></Relationships>
</file>

<file path=ppt/slides/_rels/slide1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5.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23.sv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3.svg"/><Relationship Id="rId5" Type="http://schemas.openxmlformats.org/officeDocument/2006/relationships/image" Target="../media/image10.png"/><Relationship Id="rId4" Type="http://schemas.openxmlformats.org/officeDocument/2006/relationships/image" Target="../media/image23.sv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3.svg"/><Relationship Id="rId5" Type="http://schemas.openxmlformats.org/officeDocument/2006/relationships/image" Target="../media/image10.png"/><Relationship Id="rId4" Type="http://schemas.openxmlformats.org/officeDocument/2006/relationships/image" Target="../media/image23.svg"/></Relationships>
</file>

<file path=ppt/slides/_rels/slide1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6.pn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3.svg"/><Relationship Id="rId5" Type="http://schemas.openxmlformats.org/officeDocument/2006/relationships/image" Target="../media/image15.png"/><Relationship Id="rId4" Type="http://schemas.openxmlformats.org/officeDocument/2006/relationships/image" Target="../media/image17.sv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5.svg"/><Relationship Id="rId5" Type="http://schemas.openxmlformats.org/officeDocument/2006/relationships/image" Target="../media/image17.png"/><Relationship Id="rId4" Type="http://schemas.openxmlformats.org/officeDocument/2006/relationships/image" Target="../media/image13.sv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3.svg"/><Relationship Id="rId5" Type="http://schemas.openxmlformats.org/officeDocument/2006/relationships/image" Target="../media/image10.png"/><Relationship Id="rId4" Type="http://schemas.openxmlformats.org/officeDocument/2006/relationships/image" Target="../media/image25.sv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3.svg"/><Relationship Id="rId5" Type="http://schemas.openxmlformats.org/officeDocument/2006/relationships/image" Target="../media/image10.png"/><Relationship Id="rId4" Type="http://schemas.openxmlformats.org/officeDocument/2006/relationships/image" Target="../media/image25.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svg"/><Relationship Id="rId5" Type="http://schemas.openxmlformats.org/officeDocument/2006/relationships/image" Target="../media/image9.png"/><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5.svg"/><Relationship Id="rId5" Type="http://schemas.openxmlformats.org/officeDocument/2006/relationships/image" Target="../media/image11.png"/><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1.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7.svg"/><Relationship Id="rId5" Type="http://schemas.openxmlformats.org/officeDocument/2006/relationships/image" Target="../media/image12.png"/><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3.svg"/><Relationship Id="rId5" Type="http://schemas.openxmlformats.org/officeDocument/2006/relationships/image" Target="../media/image10.png"/><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3.svg"/><Relationship Id="rId5" Type="http://schemas.openxmlformats.org/officeDocument/2006/relationships/image" Target="../media/image10.png"/><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8" Type="http://schemas.openxmlformats.org/officeDocument/2006/relationships/hyperlink" Target="https://corporate.intranet.rws.nl/Kennis_en_Expertise/Kennis_bij_RWS/Steunpunten/Steunpunt_Economische_Expertise/" TargetMode="External"/><Relationship Id="rId3" Type="http://schemas.openxmlformats.org/officeDocument/2006/relationships/image" Target="../media/image15.svg"/><Relationship Id="rId7" Type="http://schemas.openxmlformats.org/officeDocument/2006/relationships/image" Target="../media/image13.sv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19.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51257ED-8E43-4126-AC82-1A3CC73D49EA}"/>
              </a:ext>
            </a:extLst>
          </p:cNvPr>
          <p:cNvSpPr>
            <a:spLocks noGrp="1"/>
          </p:cNvSpPr>
          <p:nvPr>
            <p:ph type="subTitle" idx="1"/>
          </p:nvPr>
        </p:nvSpPr>
        <p:spPr>
          <a:xfrm>
            <a:off x="6552000" y="3657600"/>
            <a:ext cx="3539956" cy="1828800"/>
          </a:xfrm>
        </p:spPr>
        <p:txBody>
          <a:bodyPr/>
          <a:lstStyle/>
          <a:p>
            <a:r>
              <a:rPr lang="nl-NL" dirty="0"/>
              <a:t>Stap voor stap innoveren met de IUP wijzer</a:t>
            </a:r>
          </a:p>
        </p:txBody>
      </p:sp>
      <p:sp>
        <p:nvSpPr>
          <p:cNvPr id="3" name="Text Placeholder 2">
            <a:extLst>
              <a:ext uri="{FF2B5EF4-FFF2-40B4-BE49-F238E27FC236}">
                <a16:creationId xmlns:a16="http://schemas.microsoft.com/office/drawing/2014/main" id="{4AB6AA11-AD46-4A12-8991-D13BB5FDED46}"/>
              </a:ext>
            </a:extLst>
          </p:cNvPr>
          <p:cNvSpPr>
            <a:spLocks noGrp="1"/>
          </p:cNvSpPr>
          <p:nvPr>
            <p:ph type="body" sz="quarter" idx="21"/>
          </p:nvPr>
        </p:nvSpPr>
        <p:spPr/>
        <p:txBody>
          <a:bodyPr/>
          <a:lstStyle/>
          <a:p>
            <a:endParaRPr lang="nl-NL"/>
          </a:p>
        </p:txBody>
      </p:sp>
      <p:sp>
        <p:nvSpPr>
          <p:cNvPr id="4" name="Title 3">
            <a:extLst>
              <a:ext uri="{FF2B5EF4-FFF2-40B4-BE49-F238E27FC236}">
                <a16:creationId xmlns:a16="http://schemas.microsoft.com/office/drawing/2014/main" id="{02A57971-7795-43F0-B890-9ED365DBAAE6}"/>
              </a:ext>
            </a:extLst>
          </p:cNvPr>
          <p:cNvSpPr>
            <a:spLocks noGrp="1"/>
          </p:cNvSpPr>
          <p:nvPr>
            <p:ph type="ctrTitle"/>
          </p:nvPr>
        </p:nvSpPr>
        <p:spPr/>
        <p:txBody>
          <a:bodyPr/>
          <a:lstStyle/>
          <a:p>
            <a:r>
              <a:rPr lang="nl-NL" dirty="0"/>
              <a:t>Aan de slag met IUP</a:t>
            </a:r>
          </a:p>
        </p:txBody>
      </p:sp>
      <p:sp>
        <p:nvSpPr>
          <p:cNvPr id="5" name="Text Placeholder 4">
            <a:extLst>
              <a:ext uri="{FF2B5EF4-FFF2-40B4-BE49-F238E27FC236}">
                <a16:creationId xmlns:a16="http://schemas.microsoft.com/office/drawing/2014/main" id="{90F7D331-E203-4F9D-9F00-961F797EAA90}"/>
              </a:ext>
            </a:extLst>
          </p:cNvPr>
          <p:cNvSpPr>
            <a:spLocks noGrp="1"/>
          </p:cNvSpPr>
          <p:nvPr>
            <p:ph type="body" sz="quarter" idx="25"/>
          </p:nvPr>
        </p:nvSpPr>
        <p:spPr/>
        <p:txBody>
          <a:bodyPr/>
          <a:lstStyle/>
          <a:p>
            <a:endParaRPr lang="nl-NL"/>
          </a:p>
        </p:txBody>
      </p:sp>
      <p:sp>
        <p:nvSpPr>
          <p:cNvPr id="6" name="Text Placeholder 5">
            <a:extLst>
              <a:ext uri="{FF2B5EF4-FFF2-40B4-BE49-F238E27FC236}">
                <a16:creationId xmlns:a16="http://schemas.microsoft.com/office/drawing/2014/main" id="{CE2C0359-32BC-4DA9-854A-32DC22FF43AE}"/>
              </a:ext>
            </a:extLst>
          </p:cNvPr>
          <p:cNvSpPr>
            <a:spLocks noGrp="1"/>
          </p:cNvSpPr>
          <p:nvPr>
            <p:ph type="body" sz="quarter" idx="26"/>
          </p:nvPr>
        </p:nvSpPr>
        <p:spPr/>
        <p:txBody>
          <a:bodyPr/>
          <a:lstStyle/>
          <a:p>
            <a:endParaRPr lang="nl-NL"/>
          </a:p>
        </p:txBody>
      </p:sp>
      <p:sp>
        <p:nvSpPr>
          <p:cNvPr id="8" name="Freeform: Shape 7">
            <a:extLst>
              <a:ext uri="{FF2B5EF4-FFF2-40B4-BE49-F238E27FC236}">
                <a16:creationId xmlns:a16="http://schemas.microsoft.com/office/drawing/2014/main" id="{E64866C7-4760-4444-8E2B-308BECB4BD64}"/>
              </a:ext>
            </a:extLst>
          </p:cNvPr>
          <p:cNvSpPr>
            <a:spLocks noChangeAspect="1"/>
          </p:cNvSpPr>
          <p:nvPr/>
        </p:nvSpPr>
        <p:spPr>
          <a:xfrm>
            <a:off x="299111" y="2742903"/>
            <a:ext cx="965849" cy="1465425"/>
          </a:xfrm>
          <a:custGeom>
            <a:avLst/>
            <a:gdLst>
              <a:gd name="connsiteX0" fmla="*/ 138113 w 276225"/>
              <a:gd name="connsiteY0" fmla="*/ 0 h 419100"/>
              <a:gd name="connsiteX1" fmla="*/ 0 w 276225"/>
              <a:gd name="connsiteY1" fmla="*/ 138113 h 419100"/>
              <a:gd name="connsiteX2" fmla="*/ 72390 w 276225"/>
              <a:gd name="connsiteY2" fmla="*/ 297180 h 419100"/>
              <a:gd name="connsiteX3" fmla="*/ 140018 w 276225"/>
              <a:gd name="connsiteY3" fmla="*/ 310515 h 419100"/>
              <a:gd name="connsiteX4" fmla="*/ 141923 w 276225"/>
              <a:gd name="connsiteY4" fmla="*/ 314325 h 419100"/>
              <a:gd name="connsiteX5" fmla="*/ 76200 w 276225"/>
              <a:gd name="connsiteY5" fmla="*/ 314325 h 419100"/>
              <a:gd name="connsiteX6" fmla="*/ 76200 w 276225"/>
              <a:gd name="connsiteY6" fmla="*/ 372428 h 419100"/>
              <a:gd name="connsiteX7" fmla="*/ 89535 w 276225"/>
              <a:gd name="connsiteY7" fmla="*/ 390525 h 419100"/>
              <a:gd name="connsiteX8" fmla="*/ 104775 w 276225"/>
              <a:gd name="connsiteY8" fmla="*/ 395288 h 419100"/>
              <a:gd name="connsiteX9" fmla="*/ 104775 w 276225"/>
              <a:gd name="connsiteY9" fmla="*/ 409575 h 419100"/>
              <a:gd name="connsiteX10" fmla="*/ 114300 w 276225"/>
              <a:gd name="connsiteY10" fmla="*/ 419100 h 419100"/>
              <a:gd name="connsiteX11" fmla="*/ 161925 w 276225"/>
              <a:gd name="connsiteY11" fmla="*/ 419100 h 419100"/>
              <a:gd name="connsiteX12" fmla="*/ 171450 w 276225"/>
              <a:gd name="connsiteY12" fmla="*/ 409575 h 419100"/>
              <a:gd name="connsiteX13" fmla="*/ 171450 w 276225"/>
              <a:gd name="connsiteY13" fmla="*/ 395288 h 419100"/>
              <a:gd name="connsiteX14" fmla="*/ 186690 w 276225"/>
              <a:gd name="connsiteY14" fmla="*/ 390525 h 419100"/>
              <a:gd name="connsiteX15" fmla="*/ 200025 w 276225"/>
              <a:gd name="connsiteY15" fmla="*/ 372428 h 419100"/>
              <a:gd name="connsiteX16" fmla="*/ 200025 w 276225"/>
              <a:gd name="connsiteY16" fmla="*/ 314325 h 419100"/>
              <a:gd name="connsiteX17" fmla="*/ 276225 w 276225"/>
              <a:gd name="connsiteY17" fmla="*/ 138113 h 419100"/>
              <a:gd name="connsiteX18" fmla="*/ 138113 w 276225"/>
              <a:gd name="connsiteY18" fmla="*/ 0 h 419100"/>
              <a:gd name="connsiteX19" fmla="*/ 209550 w 276225"/>
              <a:gd name="connsiteY19" fmla="*/ 69532 h 419100"/>
              <a:gd name="connsiteX20" fmla="*/ 160973 w 276225"/>
              <a:gd name="connsiteY20" fmla="*/ 59055 h 419100"/>
              <a:gd name="connsiteX21" fmla="*/ 47625 w 276225"/>
              <a:gd name="connsiteY21" fmla="*/ 172402 h 419100"/>
              <a:gd name="connsiteX22" fmla="*/ 47625 w 276225"/>
              <a:gd name="connsiteY22" fmla="*/ 181927 h 419100"/>
              <a:gd name="connsiteX23" fmla="*/ 42863 w 276225"/>
              <a:gd name="connsiteY23" fmla="*/ 177165 h 419100"/>
              <a:gd name="connsiteX24" fmla="*/ 35243 w 276225"/>
              <a:gd name="connsiteY24" fmla="*/ 139065 h 419100"/>
              <a:gd name="connsiteX25" fmla="*/ 138113 w 276225"/>
              <a:gd name="connsiteY25" fmla="*/ 36195 h 419100"/>
              <a:gd name="connsiteX26" fmla="*/ 203835 w 276225"/>
              <a:gd name="connsiteY26" fmla="*/ 60007 h 419100"/>
              <a:gd name="connsiteX27" fmla="*/ 209550 w 276225"/>
              <a:gd name="connsiteY27" fmla="*/ 69532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6225" h="419100">
                <a:moveTo>
                  <a:pt x="138113" y="0"/>
                </a:moveTo>
                <a:cubicBezTo>
                  <a:pt x="61913" y="0"/>
                  <a:pt x="0" y="61913"/>
                  <a:pt x="0" y="138113"/>
                </a:cubicBezTo>
                <a:cubicBezTo>
                  <a:pt x="0" y="215265"/>
                  <a:pt x="56197" y="247650"/>
                  <a:pt x="72390" y="297180"/>
                </a:cubicBezTo>
                <a:lnTo>
                  <a:pt x="140018" y="310515"/>
                </a:lnTo>
                <a:cubicBezTo>
                  <a:pt x="142875" y="311468"/>
                  <a:pt x="142875" y="313373"/>
                  <a:pt x="141923" y="314325"/>
                </a:cubicBezTo>
                <a:lnTo>
                  <a:pt x="76200" y="314325"/>
                </a:lnTo>
                <a:lnTo>
                  <a:pt x="76200" y="372428"/>
                </a:lnTo>
                <a:cubicBezTo>
                  <a:pt x="76200" y="381000"/>
                  <a:pt x="81915" y="388620"/>
                  <a:pt x="89535" y="390525"/>
                </a:cubicBezTo>
                <a:lnTo>
                  <a:pt x="104775" y="395288"/>
                </a:lnTo>
                <a:lnTo>
                  <a:pt x="104775" y="409575"/>
                </a:lnTo>
                <a:cubicBezTo>
                  <a:pt x="104775" y="415290"/>
                  <a:pt x="108585" y="419100"/>
                  <a:pt x="114300" y="419100"/>
                </a:cubicBezTo>
                <a:lnTo>
                  <a:pt x="161925" y="419100"/>
                </a:lnTo>
                <a:cubicBezTo>
                  <a:pt x="167640" y="419100"/>
                  <a:pt x="171450" y="415290"/>
                  <a:pt x="171450" y="409575"/>
                </a:cubicBezTo>
                <a:lnTo>
                  <a:pt x="171450" y="395288"/>
                </a:lnTo>
                <a:lnTo>
                  <a:pt x="186690" y="390525"/>
                </a:lnTo>
                <a:cubicBezTo>
                  <a:pt x="194310" y="387668"/>
                  <a:pt x="200025" y="381000"/>
                  <a:pt x="200025" y="372428"/>
                </a:cubicBezTo>
                <a:lnTo>
                  <a:pt x="200025" y="314325"/>
                </a:lnTo>
                <a:cubicBezTo>
                  <a:pt x="206693" y="254318"/>
                  <a:pt x="276225" y="223838"/>
                  <a:pt x="276225" y="138113"/>
                </a:cubicBezTo>
                <a:cubicBezTo>
                  <a:pt x="276225" y="61913"/>
                  <a:pt x="214313" y="0"/>
                  <a:pt x="138113" y="0"/>
                </a:cubicBezTo>
                <a:close/>
                <a:moveTo>
                  <a:pt x="209550" y="69532"/>
                </a:moveTo>
                <a:cubicBezTo>
                  <a:pt x="195263" y="62865"/>
                  <a:pt x="179070" y="59055"/>
                  <a:pt x="160973" y="59055"/>
                </a:cubicBezTo>
                <a:cubicBezTo>
                  <a:pt x="98107" y="59055"/>
                  <a:pt x="47625" y="109538"/>
                  <a:pt x="47625" y="172402"/>
                </a:cubicBezTo>
                <a:cubicBezTo>
                  <a:pt x="47625" y="175260"/>
                  <a:pt x="47625" y="178118"/>
                  <a:pt x="47625" y="181927"/>
                </a:cubicBezTo>
                <a:cubicBezTo>
                  <a:pt x="46672" y="182880"/>
                  <a:pt x="43815" y="180975"/>
                  <a:pt x="42863" y="177165"/>
                </a:cubicBezTo>
                <a:cubicBezTo>
                  <a:pt x="38100" y="165735"/>
                  <a:pt x="35243" y="152400"/>
                  <a:pt x="35243" y="139065"/>
                </a:cubicBezTo>
                <a:cubicBezTo>
                  <a:pt x="35243" y="82868"/>
                  <a:pt x="80963" y="36195"/>
                  <a:pt x="138113" y="36195"/>
                </a:cubicBezTo>
                <a:cubicBezTo>
                  <a:pt x="162877" y="36195"/>
                  <a:pt x="185738" y="44768"/>
                  <a:pt x="203835" y="60007"/>
                </a:cubicBezTo>
                <a:cubicBezTo>
                  <a:pt x="208598" y="63818"/>
                  <a:pt x="211455" y="68580"/>
                  <a:pt x="209550" y="69532"/>
                </a:cubicBezTo>
                <a:close/>
              </a:path>
            </a:pathLst>
          </a:custGeom>
          <a:solidFill>
            <a:schemeClr val="tx1"/>
          </a:solidFill>
          <a:ln w="9525" cap="flat">
            <a:noFill/>
            <a:prstDash val="solid"/>
            <a:miter/>
          </a:ln>
        </p:spPr>
        <p:txBody>
          <a:bodyPr rtlCol="0" anchor="ctr"/>
          <a:lstStyle/>
          <a:p>
            <a:endParaRPr lang="nl-NL" dirty="0"/>
          </a:p>
        </p:txBody>
      </p:sp>
      <p:grpSp>
        <p:nvGrpSpPr>
          <p:cNvPr id="9" name="Group 8">
            <a:extLst>
              <a:ext uri="{FF2B5EF4-FFF2-40B4-BE49-F238E27FC236}">
                <a16:creationId xmlns:a16="http://schemas.microsoft.com/office/drawing/2014/main" id="{824967E5-DAB3-4FF6-BA48-4FC8CDE0FAE6}"/>
              </a:ext>
            </a:extLst>
          </p:cNvPr>
          <p:cNvGrpSpPr>
            <a:grpSpLocks noChangeAspect="1"/>
          </p:cNvGrpSpPr>
          <p:nvPr/>
        </p:nvGrpSpPr>
        <p:grpSpPr>
          <a:xfrm>
            <a:off x="1801378" y="3117059"/>
            <a:ext cx="1717065" cy="1134112"/>
            <a:chOff x="6670919" y="1721345"/>
            <a:chExt cx="462914" cy="305752"/>
          </a:xfrm>
          <a:solidFill>
            <a:schemeClr val="accent1"/>
          </a:solidFill>
        </p:grpSpPr>
        <p:sp>
          <p:nvSpPr>
            <p:cNvPr id="10" name="Freeform: Shape 9">
              <a:extLst>
                <a:ext uri="{FF2B5EF4-FFF2-40B4-BE49-F238E27FC236}">
                  <a16:creationId xmlns:a16="http://schemas.microsoft.com/office/drawing/2014/main" id="{FAEFDE10-8BCC-417E-9D1A-5EBF7FF88438}"/>
                </a:ext>
              </a:extLst>
            </p:cNvPr>
            <p:cNvSpPr/>
            <p:nvPr/>
          </p:nvSpPr>
          <p:spPr>
            <a:xfrm>
              <a:off x="6670919" y="1922322"/>
              <a:ext cx="462914" cy="104775"/>
            </a:xfrm>
            <a:custGeom>
              <a:avLst/>
              <a:gdLst>
                <a:gd name="connsiteX0" fmla="*/ 214313 w 462914"/>
                <a:gd name="connsiteY0" fmla="*/ 72390 h 104775"/>
                <a:gd name="connsiteX1" fmla="*/ 54293 w 462914"/>
                <a:gd name="connsiteY1" fmla="*/ 23813 h 104775"/>
                <a:gd name="connsiteX2" fmla="*/ 0 w 462914"/>
                <a:gd name="connsiteY2" fmla="*/ 40005 h 104775"/>
                <a:gd name="connsiteX3" fmla="*/ 213360 w 462914"/>
                <a:gd name="connsiteY3" fmla="*/ 104775 h 104775"/>
                <a:gd name="connsiteX4" fmla="*/ 462915 w 462914"/>
                <a:gd name="connsiteY4" fmla="*/ 13335 h 104775"/>
                <a:gd name="connsiteX5" fmla="*/ 411480 w 462914"/>
                <a:gd name="connsiteY5" fmla="*/ 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914" h="104775">
                  <a:moveTo>
                    <a:pt x="214313" y="72390"/>
                  </a:moveTo>
                  <a:lnTo>
                    <a:pt x="54293" y="23813"/>
                  </a:lnTo>
                  <a:lnTo>
                    <a:pt x="0" y="40005"/>
                  </a:lnTo>
                  <a:lnTo>
                    <a:pt x="213360" y="104775"/>
                  </a:lnTo>
                  <a:lnTo>
                    <a:pt x="462915" y="13335"/>
                  </a:lnTo>
                  <a:lnTo>
                    <a:pt x="411480" y="0"/>
                  </a:lnTo>
                  <a:close/>
                </a:path>
              </a:pathLst>
            </a:custGeom>
            <a:grpFill/>
            <a:ln w="9525" cap="flat">
              <a:noFill/>
              <a:prstDash val="solid"/>
              <a:miter/>
            </a:ln>
          </p:spPr>
          <p:txBody>
            <a:bodyPr rtlCol="0" anchor="ctr"/>
            <a:lstStyle/>
            <a:p>
              <a:endParaRPr lang="nl-NL"/>
            </a:p>
          </p:txBody>
        </p:sp>
        <p:sp>
          <p:nvSpPr>
            <p:cNvPr id="11" name="Freeform: Shape 10">
              <a:extLst>
                <a:ext uri="{FF2B5EF4-FFF2-40B4-BE49-F238E27FC236}">
                  <a16:creationId xmlns:a16="http://schemas.microsoft.com/office/drawing/2014/main" id="{128DCAE8-B9DD-41EA-A8AB-09066EE86653}"/>
                </a:ext>
              </a:extLst>
            </p:cNvPr>
            <p:cNvSpPr/>
            <p:nvPr/>
          </p:nvSpPr>
          <p:spPr>
            <a:xfrm>
              <a:off x="6670919" y="1868030"/>
              <a:ext cx="462914" cy="104775"/>
            </a:xfrm>
            <a:custGeom>
              <a:avLst/>
              <a:gdLst>
                <a:gd name="connsiteX0" fmla="*/ 214313 w 462914"/>
                <a:gd name="connsiteY0" fmla="*/ 72390 h 104775"/>
                <a:gd name="connsiteX1" fmla="*/ 54293 w 462914"/>
                <a:gd name="connsiteY1" fmla="*/ 23813 h 104775"/>
                <a:gd name="connsiteX2" fmla="*/ 0 w 462914"/>
                <a:gd name="connsiteY2" fmla="*/ 40005 h 104775"/>
                <a:gd name="connsiteX3" fmla="*/ 213360 w 462914"/>
                <a:gd name="connsiteY3" fmla="*/ 104775 h 104775"/>
                <a:gd name="connsiteX4" fmla="*/ 462915 w 462914"/>
                <a:gd name="connsiteY4" fmla="*/ 13335 h 104775"/>
                <a:gd name="connsiteX5" fmla="*/ 411480 w 462914"/>
                <a:gd name="connsiteY5" fmla="*/ 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914" h="104775">
                  <a:moveTo>
                    <a:pt x="214313" y="72390"/>
                  </a:moveTo>
                  <a:lnTo>
                    <a:pt x="54293" y="23813"/>
                  </a:lnTo>
                  <a:lnTo>
                    <a:pt x="0" y="40005"/>
                  </a:lnTo>
                  <a:lnTo>
                    <a:pt x="213360" y="104775"/>
                  </a:lnTo>
                  <a:lnTo>
                    <a:pt x="462915" y="13335"/>
                  </a:lnTo>
                  <a:lnTo>
                    <a:pt x="411480" y="0"/>
                  </a:lnTo>
                  <a:close/>
                </a:path>
              </a:pathLst>
            </a:custGeom>
            <a:grpFill/>
            <a:ln w="9525" cap="flat">
              <a:noFill/>
              <a:prstDash val="solid"/>
              <a:miter/>
            </a:ln>
          </p:spPr>
          <p:txBody>
            <a:bodyPr rtlCol="0" anchor="ctr"/>
            <a:lstStyle/>
            <a:p>
              <a:endParaRPr lang="nl-NL"/>
            </a:p>
          </p:txBody>
        </p:sp>
        <p:sp>
          <p:nvSpPr>
            <p:cNvPr id="12" name="Freeform: Shape 11">
              <a:extLst>
                <a:ext uri="{FF2B5EF4-FFF2-40B4-BE49-F238E27FC236}">
                  <a16:creationId xmlns:a16="http://schemas.microsoft.com/office/drawing/2014/main" id="{6C388805-82D4-420B-AF03-33A07CFDE3FD}"/>
                </a:ext>
              </a:extLst>
            </p:cNvPr>
            <p:cNvSpPr/>
            <p:nvPr/>
          </p:nvSpPr>
          <p:spPr>
            <a:xfrm>
              <a:off x="6670919" y="1813738"/>
              <a:ext cx="462914" cy="104775"/>
            </a:xfrm>
            <a:custGeom>
              <a:avLst/>
              <a:gdLst>
                <a:gd name="connsiteX0" fmla="*/ 214313 w 462914"/>
                <a:gd name="connsiteY0" fmla="*/ 72390 h 104775"/>
                <a:gd name="connsiteX1" fmla="*/ 54293 w 462914"/>
                <a:gd name="connsiteY1" fmla="*/ 23813 h 104775"/>
                <a:gd name="connsiteX2" fmla="*/ 0 w 462914"/>
                <a:gd name="connsiteY2" fmla="*/ 40005 h 104775"/>
                <a:gd name="connsiteX3" fmla="*/ 213360 w 462914"/>
                <a:gd name="connsiteY3" fmla="*/ 104775 h 104775"/>
                <a:gd name="connsiteX4" fmla="*/ 462915 w 462914"/>
                <a:gd name="connsiteY4" fmla="*/ 13335 h 104775"/>
                <a:gd name="connsiteX5" fmla="*/ 411480 w 462914"/>
                <a:gd name="connsiteY5" fmla="*/ 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914" h="104775">
                  <a:moveTo>
                    <a:pt x="214313" y="72390"/>
                  </a:moveTo>
                  <a:lnTo>
                    <a:pt x="54293" y="23813"/>
                  </a:lnTo>
                  <a:lnTo>
                    <a:pt x="0" y="40005"/>
                  </a:lnTo>
                  <a:lnTo>
                    <a:pt x="213360" y="104775"/>
                  </a:lnTo>
                  <a:lnTo>
                    <a:pt x="462915" y="13335"/>
                  </a:lnTo>
                  <a:lnTo>
                    <a:pt x="411480" y="0"/>
                  </a:lnTo>
                  <a:close/>
                </a:path>
              </a:pathLst>
            </a:custGeom>
            <a:grpFill/>
            <a:ln w="9525" cap="flat">
              <a:noFill/>
              <a:prstDash val="solid"/>
              <a:miter/>
            </a:ln>
          </p:spPr>
          <p:txBody>
            <a:bodyPr rtlCol="0" anchor="ctr"/>
            <a:lstStyle/>
            <a:p>
              <a:endParaRPr lang="nl-NL"/>
            </a:p>
          </p:txBody>
        </p:sp>
        <p:sp>
          <p:nvSpPr>
            <p:cNvPr id="13" name="Freeform: Shape 12">
              <a:extLst>
                <a:ext uri="{FF2B5EF4-FFF2-40B4-BE49-F238E27FC236}">
                  <a16:creationId xmlns:a16="http://schemas.microsoft.com/office/drawing/2014/main" id="{A6761AF7-3C5D-4BAF-86ED-83BEC19B1329}"/>
                </a:ext>
              </a:extLst>
            </p:cNvPr>
            <p:cNvSpPr/>
            <p:nvPr/>
          </p:nvSpPr>
          <p:spPr>
            <a:xfrm>
              <a:off x="6670919" y="1721345"/>
              <a:ext cx="462914" cy="142875"/>
            </a:xfrm>
            <a:custGeom>
              <a:avLst/>
              <a:gdLst>
                <a:gd name="connsiteX0" fmla="*/ 462915 w 462914"/>
                <a:gd name="connsiteY0" fmla="*/ 51435 h 142875"/>
                <a:gd name="connsiteX1" fmla="*/ 305753 w 462914"/>
                <a:gd name="connsiteY1" fmla="*/ 10477 h 142875"/>
                <a:gd name="connsiteX2" fmla="*/ 264795 w 462914"/>
                <a:gd name="connsiteY2" fmla="*/ 0 h 142875"/>
                <a:gd name="connsiteX3" fmla="*/ 0 w 462914"/>
                <a:gd name="connsiteY3" fmla="*/ 78105 h 142875"/>
                <a:gd name="connsiteX4" fmla="*/ 213360 w 462914"/>
                <a:gd name="connsiteY4" fmla="*/ 142875 h 142875"/>
                <a:gd name="connsiteX5" fmla="*/ 462915 w 462914"/>
                <a:gd name="connsiteY5" fmla="*/ 51435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2914" h="142875">
                  <a:moveTo>
                    <a:pt x="462915" y="51435"/>
                  </a:moveTo>
                  <a:lnTo>
                    <a:pt x="305753" y="10477"/>
                  </a:lnTo>
                  <a:lnTo>
                    <a:pt x="264795" y="0"/>
                  </a:lnTo>
                  <a:lnTo>
                    <a:pt x="0" y="78105"/>
                  </a:lnTo>
                  <a:lnTo>
                    <a:pt x="213360" y="142875"/>
                  </a:lnTo>
                  <a:lnTo>
                    <a:pt x="462915" y="51435"/>
                  </a:lnTo>
                  <a:close/>
                </a:path>
              </a:pathLst>
            </a:custGeom>
            <a:grpFill/>
            <a:ln w="9525" cap="flat">
              <a:noFill/>
              <a:prstDash val="solid"/>
              <a:miter/>
            </a:ln>
          </p:spPr>
          <p:txBody>
            <a:bodyPr rtlCol="0" anchor="ctr"/>
            <a:lstStyle/>
            <a:p>
              <a:endParaRPr lang="nl-NL"/>
            </a:p>
          </p:txBody>
        </p:sp>
      </p:grpSp>
      <p:grpSp>
        <p:nvGrpSpPr>
          <p:cNvPr id="14" name="Graphic 136">
            <a:extLst>
              <a:ext uri="{FF2B5EF4-FFF2-40B4-BE49-F238E27FC236}">
                <a16:creationId xmlns:a16="http://schemas.microsoft.com/office/drawing/2014/main" id="{F9FD6452-CC59-42F0-A08F-2C852219383C}"/>
              </a:ext>
            </a:extLst>
          </p:cNvPr>
          <p:cNvGrpSpPr>
            <a:grpSpLocks noChangeAspect="1"/>
          </p:cNvGrpSpPr>
          <p:nvPr/>
        </p:nvGrpSpPr>
        <p:grpSpPr>
          <a:xfrm>
            <a:off x="4026286" y="2780479"/>
            <a:ext cx="1609748" cy="1553266"/>
            <a:chOff x="7595425" y="1558424"/>
            <a:chExt cx="597907" cy="576928"/>
          </a:xfrm>
          <a:solidFill>
            <a:schemeClr val="accent1"/>
          </a:solidFill>
        </p:grpSpPr>
        <p:sp>
          <p:nvSpPr>
            <p:cNvPr id="15" name="Freeform: Shape 14">
              <a:extLst>
                <a:ext uri="{FF2B5EF4-FFF2-40B4-BE49-F238E27FC236}">
                  <a16:creationId xmlns:a16="http://schemas.microsoft.com/office/drawing/2014/main" id="{BA819201-B836-4E00-A6C6-A8F364FBAC84}"/>
                </a:ext>
              </a:extLst>
            </p:cNvPr>
            <p:cNvSpPr/>
            <p:nvPr/>
          </p:nvSpPr>
          <p:spPr>
            <a:xfrm>
              <a:off x="7819332" y="1558424"/>
              <a:ext cx="97095" cy="100360"/>
            </a:xfrm>
            <a:custGeom>
              <a:avLst/>
              <a:gdLst>
                <a:gd name="connsiteX0" fmla="*/ 23157 w 97095"/>
                <a:gd name="connsiteY0" fmla="*/ 93212 h 100360"/>
                <a:gd name="connsiteX1" fmla="*/ 87450 w 97095"/>
                <a:gd name="connsiteY1" fmla="*/ 74109 h 100360"/>
                <a:gd name="connsiteX2" fmla="*/ 74305 w 97095"/>
                <a:gd name="connsiteY2" fmla="*/ 7121 h 100360"/>
                <a:gd name="connsiteX3" fmla="*/ 9189 w 97095"/>
                <a:gd name="connsiteY3" fmla="*/ 27616 h 100360"/>
                <a:gd name="connsiteX4" fmla="*/ 23157 w 97095"/>
                <a:gd name="connsiteY4" fmla="*/ 93212 h 10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095" h="100360">
                  <a:moveTo>
                    <a:pt x="23157" y="93212"/>
                  </a:moveTo>
                  <a:cubicBezTo>
                    <a:pt x="47945" y="107939"/>
                    <a:pt x="72599" y="99105"/>
                    <a:pt x="87450" y="74109"/>
                  </a:cubicBezTo>
                  <a:cubicBezTo>
                    <a:pt x="104365" y="45641"/>
                    <a:pt x="98444" y="21465"/>
                    <a:pt x="74305" y="7121"/>
                  </a:cubicBezTo>
                  <a:cubicBezTo>
                    <a:pt x="48874" y="-7987"/>
                    <a:pt x="24450" y="1923"/>
                    <a:pt x="9189" y="27616"/>
                  </a:cubicBezTo>
                  <a:cubicBezTo>
                    <a:pt x="-6900" y="54692"/>
                    <a:pt x="-1625" y="78487"/>
                    <a:pt x="23157" y="93212"/>
                  </a:cubicBezTo>
                  <a:close/>
                </a:path>
              </a:pathLst>
            </a:custGeom>
            <a:grpFill/>
            <a:ln w="9525" cap="flat">
              <a:noFill/>
              <a:prstDash val="solid"/>
              <a:miter/>
            </a:ln>
          </p:spPr>
          <p:txBody>
            <a:bodyPr rtlCol="0" anchor="ctr"/>
            <a:lstStyle/>
            <a:p>
              <a:endParaRPr lang="nl-NL"/>
            </a:p>
          </p:txBody>
        </p:sp>
        <p:sp>
          <p:nvSpPr>
            <p:cNvPr id="16" name="Freeform: Shape 15">
              <a:extLst>
                <a:ext uri="{FF2B5EF4-FFF2-40B4-BE49-F238E27FC236}">
                  <a16:creationId xmlns:a16="http://schemas.microsoft.com/office/drawing/2014/main" id="{D134D13E-BF01-4D33-819A-9FA2B76C4A92}"/>
                </a:ext>
              </a:extLst>
            </p:cNvPr>
            <p:cNvSpPr/>
            <p:nvPr/>
          </p:nvSpPr>
          <p:spPr>
            <a:xfrm>
              <a:off x="7595425" y="1647745"/>
              <a:ext cx="364606" cy="487405"/>
            </a:xfrm>
            <a:custGeom>
              <a:avLst/>
              <a:gdLst>
                <a:gd name="connsiteX0" fmla="*/ 179446 w 364606"/>
                <a:gd name="connsiteY0" fmla="*/ 209405 h 487405"/>
                <a:gd name="connsiteX1" fmla="*/ 354869 w 364606"/>
                <a:gd name="connsiteY1" fmla="*/ 328551 h 487405"/>
                <a:gd name="connsiteX2" fmla="*/ 364607 w 364606"/>
                <a:gd name="connsiteY2" fmla="*/ 312135 h 487405"/>
                <a:gd name="connsiteX3" fmla="*/ 289753 w 364606"/>
                <a:gd name="connsiteY3" fmla="*/ 261296 h 487405"/>
                <a:gd name="connsiteX4" fmla="*/ 270538 w 364606"/>
                <a:gd name="connsiteY4" fmla="*/ 166617 h 487405"/>
                <a:gd name="connsiteX5" fmla="*/ 271144 w 364606"/>
                <a:gd name="connsiteY5" fmla="*/ 51732 h 487405"/>
                <a:gd name="connsiteX6" fmla="*/ 182170 w 364606"/>
                <a:gd name="connsiteY6" fmla="*/ 36 h 487405"/>
                <a:gd name="connsiteX7" fmla="*/ 103311 w 364606"/>
                <a:gd name="connsiteY7" fmla="*/ 14649 h 487405"/>
                <a:gd name="connsiteX8" fmla="*/ 81039 w 364606"/>
                <a:gd name="connsiteY8" fmla="*/ 24606 h 487405"/>
                <a:gd name="connsiteX9" fmla="*/ 34884 w 364606"/>
                <a:gd name="connsiteY9" fmla="*/ 91482 h 487405"/>
                <a:gd name="connsiteX10" fmla="*/ 38319 w 364606"/>
                <a:gd name="connsiteY10" fmla="*/ 140251 h 487405"/>
                <a:gd name="connsiteX11" fmla="*/ 50924 w 364606"/>
                <a:gd name="connsiteY11" fmla="*/ 122116 h 487405"/>
                <a:gd name="connsiteX12" fmla="*/ 138699 w 364606"/>
                <a:gd name="connsiteY12" fmla="*/ 181732 h 487405"/>
                <a:gd name="connsiteX13" fmla="*/ 134313 w 364606"/>
                <a:gd name="connsiteY13" fmla="*/ 182665 h 487405"/>
                <a:gd name="connsiteX14" fmla="*/ 87380 w 364606"/>
                <a:gd name="connsiteY14" fmla="*/ 168011 h 487405"/>
                <a:gd name="connsiteX15" fmla="*/ 3317 w 364606"/>
                <a:gd name="connsiteY15" fmla="*/ 420838 h 487405"/>
                <a:gd name="connsiteX16" fmla="*/ 24921 w 364606"/>
                <a:gd name="connsiteY16" fmla="*/ 482326 h 487405"/>
                <a:gd name="connsiteX17" fmla="*/ 126887 w 364606"/>
                <a:gd name="connsiteY17" fmla="*/ 256211 h 487405"/>
                <a:gd name="connsiteX18" fmla="*/ 166535 w 364606"/>
                <a:gd name="connsiteY18" fmla="*/ 331263 h 487405"/>
                <a:gd name="connsiteX19" fmla="*/ 185449 w 364606"/>
                <a:gd name="connsiteY19" fmla="*/ 445293 h 487405"/>
                <a:gd name="connsiteX20" fmla="*/ 234465 w 364606"/>
                <a:gd name="connsiteY20" fmla="*/ 487382 h 487405"/>
                <a:gd name="connsiteX21" fmla="*/ 229019 w 364606"/>
                <a:gd name="connsiteY21" fmla="*/ 336369 h 487405"/>
                <a:gd name="connsiteX22" fmla="*/ 179446 w 364606"/>
                <a:gd name="connsiteY22" fmla="*/ 209405 h 487405"/>
                <a:gd name="connsiteX23" fmla="*/ 233638 w 364606"/>
                <a:gd name="connsiteY23" fmla="*/ 172355 h 487405"/>
                <a:gd name="connsiteX24" fmla="*/ 249449 w 364606"/>
                <a:gd name="connsiteY24" fmla="*/ 233922 h 487405"/>
                <a:gd name="connsiteX25" fmla="*/ 186729 w 364606"/>
                <a:gd name="connsiteY25" fmla="*/ 191323 h 487405"/>
                <a:gd name="connsiteX26" fmla="*/ 230233 w 364606"/>
                <a:gd name="connsiteY26" fmla="*/ 116428 h 487405"/>
                <a:gd name="connsiteX27" fmla="*/ 233638 w 364606"/>
                <a:gd name="connsiteY27" fmla="*/ 172355 h 487405"/>
                <a:gd name="connsiteX28" fmla="*/ 100825 w 364606"/>
                <a:gd name="connsiteY28" fmla="*/ 57824 h 487405"/>
                <a:gd name="connsiteX29" fmla="*/ 138483 w 364606"/>
                <a:gd name="connsiteY29" fmla="*/ 59271 h 487405"/>
                <a:gd name="connsiteX30" fmla="*/ 101245 w 364606"/>
                <a:gd name="connsiteY30" fmla="*/ 133264 h 487405"/>
                <a:gd name="connsiteX31" fmla="*/ 61948 w 364606"/>
                <a:gd name="connsiteY31" fmla="*/ 106574 h 487405"/>
                <a:gd name="connsiteX32" fmla="*/ 100825 w 364606"/>
                <a:gd name="connsiteY32" fmla="*/ 57824 h 487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64606" h="487405">
                  <a:moveTo>
                    <a:pt x="179446" y="209405"/>
                  </a:moveTo>
                  <a:lnTo>
                    <a:pt x="354869" y="328551"/>
                  </a:lnTo>
                  <a:cubicBezTo>
                    <a:pt x="357230" y="324524"/>
                    <a:pt x="360633" y="318760"/>
                    <a:pt x="364607" y="312135"/>
                  </a:cubicBezTo>
                  <a:lnTo>
                    <a:pt x="289753" y="261296"/>
                  </a:lnTo>
                  <a:cubicBezTo>
                    <a:pt x="283447" y="229587"/>
                    <a:pt x="270538" y="166617"/>
                    <a:pt x="270538" y="166617"/>
                  </a:cubicBezTo>
                  <a:cubicBezTo>
                    <a:pt x="264399" y="112849"/>
                    <a:pt x="285256" y="81509"/>
                    <a:pt x="271144" y="51732"/>
                  </a:cubicBezTo>
                  <a:cubicBezTo>
                    <a:pt x="264079" y="36820"/>
                    <a:pt x="222696" y="-1338"/>
                    <a:pt x="182170" y="36"/>
                  </a:cubicBezTo>
                  <a:cubicBezTo>
                    <a:pt x="163331" y="674"/>
                    <a:pt x="131559" y="7949"/>
                    <a:pt x="103311" y="14649"/>
                  </a:cubicBezTo>
                  <a:cubicBezTo>
                    <a:pt x="95070" y="16782"/>
                    <a:pt x="91671" y="17607"/>
                    <a:pt x="81039" y="24606"/>
                  </a:cubicBezTo>
                  <a:cubicBezTo>
                    <a:pt x="62620" y="36927"/>
                    <a:pt x="42441" y="78431"/>
                    <a:pt x="34884" y="91482"/>
                  </a:cubicBezTo>
                  <a:cubicBezTo>
                    <a:pt x="25435" y="107805"/>
                    <a:pt x="27346" y="124755"/>
                    <a:pt x="38319" y="140251"/>
                  </a:cubicBezTo>
                  <a:cubicBezTo>
                    <a:pt x="38319" y="140251"/>
                    <a:pt x="43506" y="132678"/>
                    <a:pt x="50924" y="122116"/>
                  </a:cubicBezTo>
                  <a:lnTo>
                    <a:pt x="138699" y="181732"/>
                  </a:lnTo>
                  <a:cubicBezTo>
                    <a:pt x="138614" y="182868"/>
                    <a:pt x="136857" y="183422"/>
                    <a:pt x="134313" y="182665"/>
                  </a:cubicBezTo>
                  <a:cubicBezTo>
                    <a:pt x="119081" y="178131"/>
                    <a:pt x="87380" y="168011"/>
                    <a:pt x="87380" y="168011"/>
                  </a:cubicBezTo>
                  <a:cubicBezTo>
                    <a:pt x="68793" y="223890"/>
                    <a:pt x="5930" y="413034"/>
                    <a:pt x="3317" y="420838"/>
                  </a:cubicBezTo>
                  <a:cubicBezTo>
                    <a:pt x="-9893" y="460276"/>
                    <a:pt x="20310" y="479640"/>
                    <a:pt x="24921" y="482326"/>
                  </a:cubicBezTo>
                  <a:cubicBezTo>
                    <a:pt x="26247" y="479364"/>
                    <a:pt x="98153" y="319925"/>
                    <a:pt x="126887" y="256211"/>
                  </a:cubicBezTo>
                  <a:cubicBezTo>
                    <a:pt x="140497" y="281971"/>
                    <a:pt x="166535" y="331263"/>
                    <a:pt x="166535" y="331263"/>
                  </a:cubicBezTo>
                  <a:cubicBezTo>
                    <a:pt x="172341" y="365689"/>
                    <a:pt x="177597" y="399501"/>
                    <a:pt x="185449" y="445293"/>
                  </a:cubicBezTo>
                  <a:cubicBezTo>
                    <a:pt x="192933" y="488945"/>
                    <a:pt x="232740" y="487467"/>
                    <a:pt x="234465" y="487382"/>
                  </a:cubicBezTo>
                  <a:cubicBezTo>
                    <a:pt x="232667" y="423214"/>
                    <a:pt x="231951" y="395105"/>
                    <a:pt x="229019" y="336369"/>
                  </a:cubicBezTo>
                  <a:cubicBezTo>
                    <a:pt x="227808" y="319867"/>
                    <a:pt x="205750" y="267699"/>
                    <a:pt x="179446" y="209405"/>
                  </a:cubicBezTo>
                  <a:close/>
                  <a:moveTo>
                    <a:pt x="233638" y="172355"/>
                  </a:moveTo>
                  <a:cubicBezTo>
                    <a:pt x="235330" y="181323"/>
                    <a:pt x="243842" y="215501"/>
                    <a:pt x="249449" y="233922"/>
                  </a:cubicBezTo>
                  <a:lnTo>
                    <a:pt x="186729" y="191323"/>
                  </a:lnTo>
                  <a:cubicBezTo>
                    <a:pt x="199956" y="167978"/>
                    <a:pt x="216283" y="139605"/>
                    <a:pt x="230233" y="116428"/>
                  </a:cubicBezTo>
                  <a:cubicBezTo>
                    <a:pt x="230214" y="134469"/>
                    <a:pt x="231741" y="159851"/>
                    <a:pt x="233638" y="172355"/>
                  </a:cubicBezTo>
                  <a:close/>
                  <a:moveTo>
                    <a:pt x="100825" y="57824"/>
                  </a:moveTo>
                  <a:cubicBezTo>
                    <a:pt x="106777" y="54735"/>
                    <a:pt x="124726" y="56941"/>
                    <a:pt x="138483" y="59271"/>
                  </a:cubicBezTo>
                  <a:cubicBezTo>
                    <a:pt x="123607" y="84672"/>
                    <a:pt x="110112" y="113809"/>
                    <a:pt x="101245" y="133264"/>
                  </a:cubicBezTo>
                  <a:lnTo>
                    <a:pt x="61948" y="106574"/>
                  </a:lnTo>
                  <a:cubicBezTo>
                    <a:pt x="77414" y="84982"/>
                    <a:pt x="95669" y="60510"/>
                    <a:pt x="100825" y="57824"/>
                  </a:cubicBezTo>
                  <a:close/>
                </a:path>
              </a:pathLst>
            </a:custGeom>
            <a:grpFill/>
            <a:ln w="9525" cap="flat">
              <a:noFill/>
              <a:prstDash val="solid"/>
              <a:miter/>
            </a:ln>
          </p:spPr>
          <p:txBody>
            <a:bodyPr rtlCol="0" anchor="ctr"/>
            <a:lstStyle/>
            <a:p>
              <a:endParaRPr lang="nl-NL"/>
            </a:p>
          </p:txBody>
        </p:sp>
        <p:sp>
          <p:nvSpPr>
            <p:cNvPr id="17" name="Freeform: Shape 16">
              <a:extLst>
                <a:ext uri="{FF2B5EF4-FFF2-40B4-BE49-F238E27FC236}">
                  <a16:creationId xmlns:a16="http://schemas.microsoft.com/office/drawing/2014/main" id="{90E56A82-B347-49E1-84A6-D50627FEFDF3}"/>
                </a:ext>
              </a:extLst>
            </p:cNvPr>
            <p:cNvSpPr/>
            <p:nvPr/>
          </p:nvSpPr>
          <p:spPr>
            <a:xfrm>
              <a:off x="7858101" y="1901079"/>
              <a:ext cx="335231" cy="234272"/>
            </a:xfrm>
            <a:custGeom>
              <a:avLst/>
              <a:gdLst>
                <a:gd name="connsiteX0" fmla="*/ 205621 w 335231"/>
                <a:gd name="connsiteY0" fmla="*/ 17197 h 234272"/>
                <a:gd name="connsiteX1" fmla="*/ 152964 w 335231"/>
                <a:gd name="connsiteY1" fmla="*/ 14649 h 234272"/>
                <a:gd name="connsiteX2" fmla="*/ 105204 w 335231"/>
                <a:gd name="connsiteY2" fmla="*/ 90717 h 234272"/>
                <a:gd name="connsiteX3" fmla="*/ 49142 w 335231"/>
                <a:gd name="connsiteY3" fmla="*/ 126187 h 234272"/>
                <a:gd name="connsiteX4" fmla="*/ 24 w 335231"/>
                <a:gd name="connsiteY4" fmla="*/ 234206 h 234272"/>
                <a:gd name="connsiteX5" fmla="*/ 335232 w 335231"/>
                <a:gd name="connsiteY5" fmla="*/ 234206 h 234272"/>
                <a:gd name="connsiteX6" fmla="*/ 205621 w 335231"/>
                <a:gd name="connsiteY6" fmla="*/ 17197 h 234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31" h="234272">
                  <a:moveTo>
                    <a:pt x="205621" y="17197"/>
                  </a:moveTo>
                  <a:cubicBezTo>
                    <a:pt x="188972" y="-2376"/>
                    <a:pt x="170094" y="-7860"/>
                    <a:pt x="152964" y="14649"/>
                  </a:cubicBezTo>
                  <a:cubicBezTo>
                    <a:pt x="137403" y="35097"/>
                    <a:pt x="105204" y="90717"/>
                    <a:pt x="105204" y="90717"/>
                  </a:cubicBezTo>
                  <a:cubicBezTo>
                    <a:pt x="105204" y="90717"/>
                    <a:pt x="67901" y="105704"/>
                    <a:pt x="49142" y="126187"/>
                  </a:cubicBezTo>
                  <a:cubicBezTo>
                    <a:pt x="22170" y="155634"/>
                    <a:pt x="-848" y="236928"/>
                    <a:pt x="24" y="234206"/>
                  </a:cubicBezTo>
                  <a:lnTo>
                    <a:pt x="335232" y="234206"/>
                  </a:lnTo>
                  <a:cubicBezTo>
                    <a:pt x="335232" y="234206"/>
                    <a:pt x="268469" y="91086"/>
                    <a:pt x="205621" y="17197"/>
                  </a:cubicBezTo>
                  <a:close/>
                </a:path>
              </a:pathLst>
            </a:custGeom>
            <a:grpFill/>
            <a:ln w="9525" cap="flat">
              <a:noFill/>
              <a:prstDash val="solid"/>
              <a:miter/>
            </a:ln>
          </p:spPr>
          <p:txBody>
            <a:bodyPr rtlCol="0" anchor="ctr"/>
            <a:lstStyle/>
            <a:p>
              <a:endParaRPr lang="nl-NL"/>
            </a:p>
          </p:txBody>
        </p:sp>
      </p:grpSp>
    </p:spTree>
    <p:extLst>
      <p:ext uri="{BB962C8B-B14F-4D97-AF65-F5344CB8AC3E}">
        <p14:creationId xmlns:p14="http://schemas.microsoft.com/office/powerpoint/2010/main" val="37706104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7DCD41B9-7B23-EEA8-51A5-352FFCF11F8F}"/>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7475" t="2346" r="57038" b="32900"/>
          <a:stretch/>
        </p:blipFill>
        <p:spPr>
          <a:xfrm>
            <a:off x="3751636" y="1394736"/>
            <a:ext cx="5191980" cy="4736980"/>
          </a:xfrm>
          <a:prstGeom prst="rect">
            <a:avLst/>
          </a:prstGeom>
        </p:spPr>
      </p:pic>
      <p:sp>
        <p:nvSpPr>
          <p:cNvPr id="7" name="Freeform: Shape 6">
            <a:extLst>
              <a:ext uri="{FF2B5EF4-FFF2-40B4-BE49-F238E27FC236}">
                <a16:creationId xmlns:a16="http://schemas.microsoft.com/office/drawing/2014/main" id="{270A4E62-C73D-4328-8C94-B6915068DFA7}"/>
              </a:ext>
            </a:extLst>
          </p:cNvPr>
          <p:cNvSpPr/>
          <p:nvPr/>
        </p:nvSpPr>
        <p:spPr>
          <a:xfrm>
            <a:off x="3751639" y="1506128"/>
            <a:ext cx="5309038" cy="4239993"/>
          </a:xfrm>
          <a:custGeom>
            <a:avLst/>
            <a:gdLst>
              <a:gd name="connsiteX0" fmla="*/ 1326383 w 4491613"/>
              <a:gd name="connsiteY0" fmla="*/ 1673051 h 4677508"/>
              <a:gd name="connsiteX1" fmla="*/ 1326383 w 4491613"/>
              <a:gd name="connsiteY1" fmla="*/ 2386484 h 4677508"/>
              <a:gd name="connsiteX2" fmla="*/ 1778558 w 4491613"/>
              <a:gd name="connsiteY2" fmla="*/ 2713055 h 4677508"/>
              <a:gd name="connsiteX3" fmla="*/ 1758462 w 4491613"/>
              <a:gd name="connsiteY3" fmla="*/ 3421464 h 4677508"/>
              <a:gd name="connsiteX4" fmla="*/ 1396721 w 4491613"/>
              <a:gd name="connsiteY4" fmla="*/ 3637503 h 4677508"/>
              <a:gd name="connsiteX5" fmla="*/ 808893 w 4491613"/>
              <a:gd name="connsiteY5" fmla="*/ 3401367 h 4677508"/>
              <a:gd name="connsiteX6" fmla="*/ 633046 w 4491613"/>
              <a:gd name="connsiteY6" fmla="*/ 3652576 h 4677508"/>
              <a:gd name="connsiteX7" fmla="*/ 336620 w 4491613"/>
              <a:gd name="connsiteY7" fmla="*/ 3898761 h 4677508"/>
              <a:gd name="connsiteX8" fmla="*/ 145701 w 4491613"/>
              <a:gd name="connsiteY8" fmla="*/ 3813350 h 4677508"/>
              <a:gd name="connsiteX9" fmla="*/ 0 w 4491613"/>
              <a:gd name="connsiteY9" fmla="*/ 3964075 h 4677508"/>
              <a:gd name="connsiteX10" fmla="*/ 316523 w 4491613"/>
              <a:gd name="connsiteY10" fmla="*/ 4446396 h 4677508"/>
              <a:gd name="connsiteX11" fmla="*/ 1331407 w 4491613"/>
              <a:gd name="connsiteY11" fmla="*/ 4677508 h 4677508"/>
              <a:gd name="connsiteX12" fmla="*/ 2381460 w 4491613"/>
              <a:gd name="connsiteY12" fmla="*/ 4612194 h 4677508"/>
              <a:gd name="connsiteX13" fmla="*/ 3300884 w 4491613"/>
              <a:gd name="connsiteY13" fmla="*/ 3235569 h 4677508"/>
              <a:gd name="connsiteX14" fmla="*/ 3336053 w 4491613"/>
              <a:gd name="connsiteY14" fmla="*/ 1487156 h 4677508"/>
              <a:gd name="connsiteX15" fmla="*/ 3326005 w 4491613"/>
              <a:gd name="connsiteY15" fmla="*/ 1120391 h 4677508"/>
              <a:gd name="connsiteX16" fmla="*/ 4491613 w 4491613"/>
              <a:gd name="connsiteY16" fmla="*/ 336620 h 4677508"/>
              <a:gd name="connsiteX17" fmla="*/ 4235380 w 4491613"/>
              <a:gd name="connsiteY17" fmla="*/ 25121 h 4677508"/>
              <a:gd name="connsiteX18" fmla="*/ 3943978 w 4491613"/>
              <a:gd name="connsiteY18" fmla="*/ 216040 h 4677508"/>
              <a:gd name="connsiteX19" fmla="*/ 602901 w 4491613"/>
              <a:gd name="connsiteY19" fmla="*/ 236136 h 4677508"/>
              <a:gd name="connsiteX20" fmla="*/ 442128 w 4491613"/>
              <a:gd name="connsiteY20" fmla="*/ 0 h 4677508"/>
              <a:gd name="connsiteX21" fmla="*/ 70339 w 4491613"/>
              <a:gd name="connsiteY21" fmla="*/ 271306 h 4677508"/>
              <a:gd name="connsiteX22" fmla="*/ 326572 w 4491613"/>
              <a:gd name="connsiteY22" fmla="*/ 562708 h 4677508"/>
              <a:gd name="connsiteX23" fmla="*/ 331596 w 4491613"/>
              <a:gd name="connsiteY23" fmla="*/ 1311310 h 4677508"/>
              <a:gd name="connsiteX24" fmla="*/ 1346479 w 4491613"/>
              <a:gd name="connsiteY24" fmla="*/ 1311310 h 4677508"/>
              <a:gd name="connsiteX25" fmla="*/ 1326383 w 4491613"/>
              <a:gd name="connsiteY25" fmla="*/ 1673051 h 4677508"/>
              <a:gd name="connsiteX0" fmla="*/ 1326383 w 4491613"/>
              <a:gd name="connsiteY0" fmla="*/ 1673051 h 4677508"/>
              <a:gd name="connsiteX1" fmla="*/ 1326383 w 4491613"/>
              <a:gd name="connsiteY1" fmla="*/ 2386484 h 4677508"/>
              <a:gd name="connsiteX2" fmla="*/ 1778558 w 4491613"/>
              <a:gd name="connsiteY2" fmla="*/ 2713055 h 4677508"/>
              <a:gd name="connsiteX3" fmla="*/ 1758462 w 4491613"/>
              <a:gd name="connsiteY3" fmla="*/ 3421464 h 4677508"/>
              <a:gd name="connsiteX4" fmla="*/ 1396721 w 4491613"/>
              <a:gd name="connsiteY4" fmla="*/ 3637503 h 4677508"/>
              <a:gd name="connsiteX5" fmla="*/ 808893 w 4491613"/>
              <a:gd name="connsiteY5" fmla="*/ 3401367 h 4677508"/>
              <a:gd name="connsiteX6" fmla="*/ 633046 w 4491613"/>
              <a:gd name="connsiteY6" fmla="*/ 3652576 h 4677508"/>
              <a:gd name="connsiteX7" fmla="*/ 336620 w 4491613"/>
              <a:gd name="connsiteY7" fmla="*/ 3898761 h 4677508"/>
              <a:gd name="connsiteX8" fmla="*/ 145701 w 4491613"/>
              <a:gd name="connsiteY8" fmla="*/ 3813350 h 4677508"/>
              <a:gd name="connsiteX9" fmla="*/ 0 w 4491613"/>
              <a:gd name="connsiteY9" fmla="*/ 3964075 h 4677508"/>
              <a:gd name="connsiteX10" fmla="*/ 316523 w 4491613"/>
              <a:gd name="connsiteY10" fmla="*/ 4446396 h 4677508"/>
              <a:gd name="connsiteX11" fmla="*/ 1331407 w 4491613"/>
              <a:gd name="connsiteY11" fmla="*/ 4677508 h 4677508"/>
              <a:gd name="connsiteX12" fmla="*/ 2381460 w 4491613"/>
              <a:gd name="connsiteY12" fmla="*/ 4612194 h 4677508"/>
              <a:gd name="connsiteX13" fmla="*/ 3300884 w 4491613"/>
              <a:gd name="connsiteY13" fmla="*/ 3235569 h 4677508"/>
              <a:gd name="connsiteX14" fmla="*/ 3336053 w 4491613"/>
              <a:gd name="connsiteY14" fmla="*/ 1487156 h 4677508"/>
              <a:gd name="connsiteX15" fmla="*/ 3326005 w 4491613"/>
              <a:gd name="connsiteY15" fmla="*/ 1120391 h 4677508"/>
              <a:gd name="connsiteX16" fmla="*/ 4491613 w 4491613"/>
              <a:gd name="connsiteY16" fmla="*/ 336620 h 4677508"/>
              <a:gd name="connsiteX17" fmla="*/ 4235380 w 4491613"/>
              <a:gd name="connsiteY17" fmla="*/ 25121 h 4677508"/>
              <a:gd name="connsiteX18" fmla="*/ 3943978 w 4491613"/>
              <a:gd name="connsiteY18" fmla="*/ 216040 h 4677508"/>
              <a:gd name="connsiteX19" fmla="*/ 602901 w 4491613"/>
              <a:gd name="connsiteY19" fmla="*/ 236136 h 4677508"/>
              <a:gd name="connsiteX20" fmla="*/ 442128 w 4491613"/>
              <a:gd name="connsiteY20" fmla="*/ 0 h 4677508"/>
              <a:gd name="connsiteX21" fmla="*/ 70339 w 4491613"/>
              <a:gd name="connsiteY21" fmla="*/ 271306 h 4677508"/>
              <a:gd name="connsiteX22" fmla="*/ 326572 w 4491613"/>
              <a:gd name="connsiteY22" fmla="*/ 562708 h 4677508"/>
              <a:gd name="connsiteX23" fmla="*/ 331596 w 4491613"/>
              <a:gd name="connsiteY23" fmla="*/ 1311310 h 4677508"/>
              <a:gd name="connsiteX24" fmla="*/ 1357495 w 4491613"/>
              <a:gd name="connsiteY24" fmla="*/ 1388428 h 4677508"/>
              <a:gd name="connsiteX25" fmla="*/ 1326383 w 4491613"/>
              <a:gd name="connsiteY25" fmla="*/ 1673051 h 4677508"/>
              <a:gd name="connsiteX0" fmla="*/ 2140542 w 5305772"/>
              <a:gd name="connsiteY0" fmla="*/ 1673051 h 4677508"/>
              <a:gd name="connsiteX1" fmla="*/ 2140542 w 5305772"/>
              <a:gd name="connsiteY1" fmla="*/ 2386484 h 4677508"/>
              <a:gd name="connsiteX2" fmla="*/ 2592717 w 5305772"/>
              <a:gd name="connsiteY2" fmla="*/ 2713055 h 4677508"/>
              <a:gd name="connsiteX3" fmla="*/ 2572621 w 5305772"/>
              <a:gd name="connsiteY3" fmla="*/ 3421464 h 4677508"/>
              <a:gd name="connsiteX4" fmla="*/ 2210880 w 5305772"/>
              <a:gd name="connsiteY4" fmla="*/ 3637503 h 4677508"/>
              <a:gd name="connsiteX5" fmla="*/ 1623052 w 5305772"/>
              <a:gd name="connsiteY5" fmla="*/ 3401367 h 4677508"/>
              <a:gd name="connsiteX6" fmla="*/ 1447205 w 5305772"/>
              <a:gd name="connsiteY6" fmla="*/ 3652576 h 4677508"/>
              <a:gd name="connsiteX7" fmla="*/ 1150779 w 5305772"/>
              <a:gd name="connsiteY7" fmla="*/ 3898761 h 4677508"/>
              <a:gd name="connsiteX8" fmla="*/ 959860 w 5305772"/>
              <a:gd name="connsiteY8" fmla="*/ 3813350 h 4677508"/>
              <a:gd name="connsiteX9" fmla="*/ 814159 w 5305772"/>
              <a:gd name="connsiteY9" fmla="*/ 3964075 h 4677508"/>
              <a:gd name="connsiteX10" fmla="*/ 1130682 w 5305772"/>
              <a:gd name="connsiteY10" fmla="*/ 4446396 h 4677508"/>
              <a:gd name="connsiteX11" fmla="*/ 2145566 w 5305772"/>
              <a:gd name="connsiteY11" fmla="*/ 4677508 h 4677508"/>
              <a:gd name="connsiteX12" fmla="*/ 3195619 w 5305772"/>
              <a:gd name="connsiteY12" fmla="*/ 4612194 h 4677508"/>
              <a:gd name="connsiteX13" fmla="*/ 4115043 w 5305772"/>
              <a:gd name="connsiteY13" fmla="*/ 3235569 h 4677508"/>
              <a:gd name="connsiteX14" fmla="*/ 4150212 w 5305772"/>
              <a:gd name="connsiteY14" fmla="*/ 1487156 h 4677508"/>
              <a:gd name="connsiteX15" fmla="*/ 4140164 w 5305772"/>
              <a:gd name="connsiteY15" fmla="*/ 1120391 h 4677508"/>
              <a:gd name="connsiteX16" fmla="*/ 5305772 w 5305772"/>
              <a:gd name="connsiteY16" fmla="*/ 336620 h 4677508"/>
              <a:gd name="connsiteX17" fmla="*/ 5049539 w 5305772"/>
              <a:gd name="connsiteY17" fmla="*/ 25121 h 4677508"/>
              <a:gd name="connsiteX18" fmla="*/ 4758137 w 5305772"/>
              <a:gd name="connsiteY18" fmla="*/ 216040 h 4677508"/>
              <a:gd name="connsiteX19" fmla="*/ 1417060 w 5305772"/>
              <a:gd name="connsiteY19" fmla="*/ 236136 h 4677508"/>
              <a:gd name="connsiteX20" fmla="*/ 1256287 w 5305772"/>
              <a:gd name="connsiteY20" fmla="*/ 0 h 4677508"/>
              <a:gd name="connsiteX21" fmla="*/ 884498 w 5305772"/>
              <a:gd name="connsiteY21" fmla="*/ 271306 h 4677508"/>
              <a:gd name="connsiteX22" fmla="*/ 1140731 w 5305772"/>
              <a:gd name="connsiteY22" fmla="*/ 562708 h 4677508"/>
              <a:gd name="connsiteX23" fmla="*/ 1 w 5305772"/>
              <a:gd name="connsiteY23" fmla="*/ 1377411 h 4677508"/>
              <a:gd name="connsiteX24" fmla="*/ 2171654 w 5305772"/>
              <a:gd name="connsiteY24" fmla="*/ 1388428 h 4677508"/>
              <a:gd name="connsiteX25" fmla="*/ 2140542 w 5305772"/>
              <a:gd name="connsiteY25" fmla="*/ 1673051 h 4677508"/>
              <a:gd name="connsiteX0" fmla="*/ 2140543 w 5305773"/>
              <a:gd name="connsiteY0" fmla="*/ 1673051 h 4677508"/>
              <a:gd name="connsiteX1" fmla="*/ 2140543 w 5305773"/>
              <a:gd name="connsiteY1" fmla="*/ 2386484 h 4677508"/>
              <a:gd name="connsiteX2" fmla="*/ 2592718 w 5305773"/>
              <a:gd name="connsiteY2" fmla="*/ 2713055 h 4677508"/>
              <a:gd name="connsiteX3" fmla="*/ 2572622 w 5305773"/>
              <a:gd name="connsiteY3" fmla="*/ 3421464 h 4677508"/>
              <a:gd name="connsiteX4" fmla="*/ 2210881 w 5305773"/>
              <a:gd name="connsiteY4" fmla="*/ 3637503 h 4677508"/>
              <a:gd name="connsiteX5" fmla="*/ 1623053 w 5305773"/>
              <a:gd name="connsiteY5" fmla="*/ 3401367 h 4677508"/>
              <a:gd name="connsiteX6" fmla="*/ 1447206 w 5305773"/>
              <a:gd name="connsiteY6" fmla="*/ 3652576 h 4677508"/>
              <a:gd name="connsiteX7" fmla="*/ 1150780 w 5305773"/>
              <a:gd name="connsiteY7" fmla="*/ 3898761 h 4677508"/>
              <a:gd name="connsiteX8" fmla="*/ 959861 w 5305773"/>
              <a:gd name="connsiteY8" fmla="*/ 3813350 h 4677508"/>
              <a:gd name="connsiteX9" fmla="*/ 814160 w 5305773"/>
              <a:gd name="connsiteY9" fmla="*/ 3964075 h 4677508"/>
              <a:gd name="connsiteX10" fmla="*/ 1130683 w 5305773"/>
              <a:gd name="connsiteY10" fmla="*/ 4446396 h 4677508"/>
              <a:gd name="connsiteX11" fmla="*/ 2145567 w 5305773"/>
              <a:gd name="connsiteY11" fmla="*/ 4677508 h 4677508"/>
              <a:gd name="connsiteX12" fmla="*/ 3195620 w 5305773"/>
              <a:gd name="connsiteY12" fmla="*/ 4612194 h 4677508"/>
              <a:gd name="connsiteX13" fmla="*/ 4115044 w 5305773"/>
              <a:gd name="connsiteY13" fmla="*/ 3235569 h 4677508"/>
              <a:gd name="connsiteX14" fmla="*/ 4150213 w 5305773"/>
              <a:gd name="connsiteY14" fmla="*/ 1487156 h 4677508"/>
              <a:gd name="connsiteX15" fmla="*/ 4140165 w 5305773"/>
              <a:gd name="connsiteY15" fmla="*/ 1120391 h 4677508"/>
              <a:gd name="connsiteX16" fmla="*/ 5305773 w 5305773"/>
              <a:gd name="connsiteY16" fmla="*/ 336620 h 4677508"/>
              <a:gd name="connsiteX17" fmla="*/ 5049540 w 5305773"/>
              <a:gd name="connsiteY17" fmla="*/ 25121 h 4677508"/>
              <a:gd name="connsiteX18" fmla="*/ 4758138 w 5305773"/>
              <a:gd name="connsiteY18" fmla="*/ 216040 h 4677508"/>
              <a:gd name="connsiteX19" fmla="*/ 1417061 w 5305773"/>
              <a:gd name="connsiteY19" fmla="*/ 236136 h 4677508"/>
              <a:gd name="connsiteX20" fmla="*/ 1256288 w 5305773"/>
              <a:gd name="connsiteY20" fmla="*/ 0 h 4677508"/>
              <a:gd name="connsiteX21" fmla="*/ 884499 w 5305773"/>
              <a:gd name="connsiteY21" fmla="*/ 271306 h 4677508"/>
              <a:gd name="connsiteX22" fmla="*/ 1140732 w 5305773"/>
              <a:gd name="connsiteY22" fmla="*/ 562708 h 4677508"/>
              <a:gd name="connsiteX23" fmla="*/ 2 w 5305773"/>
              <a:gd name="connsiteY23" fmla="*/ 1377411 h 4677508"/>
              <a:gd name="connsiteX24" fmla="*/ 2171655 w 5305773"/>
              <a:gd name="connsiteY24" fmla="*/ 1388428 h 4677508"/>
              <a:gd name="connsiteX25" fmla="*/ 2140543 w 5305773"/>
              <a:gd name="connsiteY25" fmla="*/ 1673051 h 4677508"/>
              <a:gd name="connsiteX0" fmla="*/ 2140543 w 5305773"/>
              <a:gd name="connsiteY0" fmla="*/ 1673051 h 4677508"/>
              <a:gd name="connsiteX1" fmla="*/ 2140543 w 5305773"/>
              <a:gd name="connsiteY1" fmla="*/ 2386484 h 4677508"/>
              <a:gd name="connsiteX2" fmla="*/ 2592718 w 5305773"/>
              <a:gd name="connsiteY2" fmla="*/ 2713055 h 4677508"/>
              <a:gd name="connsiteX3" fmla="*/ 2572622 w 5305773"/>
              <a:gd name="connsiteY3" fmla="*/ 3421464 h 4677508"/>
              <a:gd name="connsiteX4" fmla="*/ 2210881 w 5305773"/>
              <a:gd name="connsiteY4" fmla="*/ 3637503 h 4677508"/>
              <a:gd name="connsiteX5" fmla="*/ 1623053 w 5305773"/>
              <a:gd name="connsiteY5" fmla="*/ 3401367 h 4677508"/>
              <a:gd name="connsiteX6" fmla="*/ 1447206 w 5305773"/>
              <a:gd name="connsiteY6" fmla="*/ 3652576 h 4677508"/>
              <a:gd name="connsiteX7" fmla="*/ 1150780 w 5305773"/>
              <a:gd name="connsiteY7" fmla="*/ 3898761 h 4677508"/>
              <a:gd name="connsiteX8" fmla="*/ 959861 w 5305773"/>
              <a:gd name="connsiteY8" fmla="*/ 3813350 h 4677508"/>
              <a:gd name="connsiteX9" fmla="*/ 814160 w 5305773"/>
              <a:gd name="connsiteY9" fmla="*/ 3964075 h 4677508"/>
              <a:gd name="connsiteX10" fmla="*/ 1130683 w 5305773"/>
              <a:gd name="connsiteY10" fmla="*/ 4446396 h 4677508"/>
              <a:gd name="connsiteX11" fmla="*/ 2145567 w 5305773"/>
              <a:gd name="connsiteY11" fmla="*/ 4677508 h 4677508"/>
              <a:gd name="connsiteX12" fmla="*/ 3195620 w 5305773"/>
              <a:gd name="connsiteY12" fmla="*/ 4612194 h 4677508"/>
              <a:gd name="connsiteX13" fmla="*/ 4115044 w 5305773"/>
              <a:gd name="connsiteY13" fmla="*/ 3235569 h 4677508"/>
              <a:gd name="connsiteX14" fmla="*/ 4150213 w 5305773"/>
              <a:gd name="connsiteY14" fmla="*/ 1487156 h 4677508"/>
              <a:gd name="connsiteX15" fmla="*/ 4140165 w 5305773"/>
              <a:gd name="connsiteY15" fmla="*/ 1120391 h 4677508"/>
              <a:gd name="connsiteX16" fmla="*/ 5305773 w 5305773"/>
              <a:gd name="connsiteY16" fmla="*/ 336620 h 4677508"/>
              <a:gd name="connsiteX17" fmla="*/ 5049540 w 5305773"/>
              <a:gd name="connsiteY17" fmla="*/ 25121 h 4677508"/>
              <a:gd name="connsiteX18" fmla="*/ 4758138 w 5305773"/>
              <a:gd name="connsiteY18" fmla="*/ 216040 h 4677508"/>
              <a:gd name="connsiteX19" fmla="*/ 1417061 w 5305773"/>
              <a:gd name="connsiteY19" fmla="*/ 236136 h 4677508"/>
              <a:gd name="connsiteX20" fmla="*/ 1256288 w 5305773"/>
              <a:gd name="connsiteY20" fmla="*/ 0 h 4677508"/>
              <a:gd name="connsiteX21" fmla="*/ 884499 w 5305773"/>
              <a:gd name="connsiteY21" fmla="*/ 271306 h 4677508"/>
              <a:gd name="connsiteX22" fmla="*/ 1063614 w 5305773"/>
              <a:gd name="connsiteY22" fmla="*/ 507624 h 4677508"/>
              <a:gd name="connsiteX23" fmla="*/ 2 w 5305773"/>
              <a:gd name="connsiteY23" fmla="*/ 1377411 h 4677508"/>
              <a:gd name="connsiteX24" fmla="*/ 2171655 w 5305773"/>
              <a:gd name="connsiteY24" fmla="*/ 1388428 h 4677508"/>
              <a:gd name="connsiteX25" fmla="*/ 2140543 w 5305773"/>
              <a:gd name="connsiteY25" fmla="*/ 1673051 h 4677508"/>
              <a:gd name="connsiteX0" fmla="*/ 2140543 w 5305773"/>
              <a:gd name="connsiteY0" fmla="*/ 1673051 h 4677508"/>
              <a:gd name="connsiteX1" fmla="*/ 2140543 w 5305773"/>
              <a:gd name="connsiteY1" fmla="*/ 2386484 h 4677508"/>
              <a:gd name="connsiteX2" fmla="*/ 2592718 w 5305773"/>
              <a:gd name="connsiteY2" fmla="*/ 2713055 h 4677508"/>
              <a:gd name="connsiteX3" fmla="*/ 2572622 w 5305773"/>
              <a:gd name="connsiteY3" fmla="*/ 3421464 h 4677508"/>
              <a:gd name="connsiteX4" fmla="*/ 2210881 w 5305773"/>
              <a:gd name="connsiteY4" fmla="*/ 3637503 h 4677508"/>
              <a:gd name="connsiteX5" fmla="*/ 1623053 w 5305773"/>
              <a:gd name="connsiteY5" fmla="*/ 3401367 h 4677508"/>
              <a:gd name="connsiteX6" fmla="*/ 1447206 w 5305773"/>
              <a:gd name="connsiteY6" fmla="*/ 3652576 h 4677508"/>
              <a:gd name="connsiteX7" fmla="*/ 1150780 w 5305773"/>
              <a:gd name="connsiteY7" fmla="*/ 3898761 h 4677508"/>
              <a:gd name="connsiteX8" fmla="*/ 959861 w 5305773"/>
              <a:gd name="connsiteY8" fmla="*/ 3813350 h 4677508"/>
              <a:gd name="connsiteX9" fmla="*/ 814160 w 5305773"/>
              <a:gd name="connsiteY9" fmla="*/ 3964075 h 4677508"/>
              <a:gd name="connsiteX10" fmla="*/ 1130683 w 5305773"/>
              <a:gd name="connsiteY10" fmla="*/ 4446396 h 4677508"/>
              <a:gd name="connsiteX11" fmla="*/ 2145567 w 5305773"/>
              <a:gd name="connsiteY11" fmla="*/ 4677508 h 4677508"/>
              <a:gd name="connsiteX12" fmla="*/ 3195620 w 5305773"/>
              <a:gd name="connsiteY12" fmla="*/ 4612194 h 4677508"/>
              <a:gd name="connsiteX13" fmla="*/ 4115044 w 5305773"/>
              <a:gd name="connsiteY13" fmla="*/ 3235569 h 4677508"/>
              <a:gd name="connsiteX14" fmla="*/ 4150213 w 5305773"/>
              <a:gd name="connsiteY14" fmla="*/ 1487156 h 4677508"/>
              <a:gd name="connsiteX15" fmla="*/ 4140165 w 5305773"/>
              <a:gd name="connsiteY15" fmla="*/ 1120391 h 4677508"/>
              <a:gd name="connsiteX16" fmla="*/ 5305773 w 5305773"/>
              <a:gd name="connsiteY16" fmla="*/ 336620 h 4677508"/>
              <a:gd name="connsiteX17" fmla="*/ 5049540 w 5305773"/>
              <a:gd name="connsiteY17" fmla="*/ 25121 h 4677508"/>
              <a:gd name="connsiteX18" fmla="*/ 4758138 w 5305773"/>
              <a:gd name="connsiteY18" fmla="*/ 216040 h 4677508"/>
              <a:gd name="connsiteX19" fmla="*/ 1417061 w 5305773"/>
              <a:gd name="connsiteY19" fmla="*/ 236136 h 4677508"/>
              <a:gd name="connsiteX20" fmla="*/ 1256288 w 5305773"/>
              <a:gd name="connsiteY20" fmla="*/ 0 h 4677508"/>
              <a:gd name="connsiteX21" fmla="*/ 884499 w 5305773"/>
              <a:gd name="connsiteY21" fmla="*/ 271306 h 4677508"/>
              <a:gd name="connsiteX22" fmla="*/ 1063614 w 5305773"/>
              <a:gd name="connsiteY22" fmla="*/ 507624 h 4677508"/>
              <a:gd name="connsiteX23" fmla="*/ 2 w 5305773"/>
              <a:gd name="connsiteY23" fmla="*/ 1377411 h 4677508"/>
              <a:gd name="connsiteX24" fmla="*/ 2171655 w 5305773"/>
              <a:gd name="connsiteY24" fmla="*/ 1388428 h 4677508"/>
              <a:gd name="connsiteX25" fmla="*/ 2140543 w 5305773"/>
              <a:gd name="connsiteY25" fmla="*/ 1673051 h 4677508"/>
              <a:gd name="connsiteX0" fmla="*/ 2140541 w 5305771"/>
              <a:gd name="connsiteY0" fmla="*/ 1673051 h 4677508"/>
              <a:gd name="connsiteX1" fmla="*/ 2140541 w 5305771"/>
              <a:gd name="connsiteY1" fmla="*/ 2386484 h 4677508"/>
              <a:gd name="connsiteX2" fmla="*/ 2592716 w 5305771"/>
              <a:gd name="connsiteY2" fmla="*/ 2713055 h 4677508"/>
              <a:gd name="connsiteX3" fmla="*/ 2572620 w 5305771"/>
              <a:gd name="connsiteY3" fmla="*/ 3421464 h 4677508"/>
              <a:gd name="connsiteX4" fmla="*/ 2210879 w 5305771"/>
              <a:gd name="connsiteY4" fmla="*/ 3637503 h 4677508"/>
              <a:gd name="connsiteX5" fmla="*/ 1623051 w 5305771"/>
              <a:gd name="connsiteY5" fmla="*/ 3401367 h 4677508"/>
              <a:gd name="connsiteX6" fmla="*/ 1447204 w 5305771"/>
              <a:gd name="connsiteY6" fmla="*/ 3652576 h 4677508"/>
              <a:gd name="connsiteX7" fmla="*/ 1150778 w 5305771"/>
              <a:gd name="connsiteY7" fmla="*/ 3898761 h 4677508"/>
              <a:gd name="connsiteX8" fmla="*/ 959859 w 5305771"/>
              <a:gd name="connsiteY8" fmla="*/ 3813350 h 4677508"/>
              <a:gd name="connsiteX9" fmla="*/ 814158 w 5305771"/>
              <a:gd name="connsiteY9" fmla="*/ 3964075 h 4677508"/>
              <a:gd name="connsiteX10" fmla="*/ 1130681 w 5305771"/>
              <a:gd name="connsiteY10" fmla="*/ 4446396 h 4677508"/>
              <a:gd name="connsiteX11" fmla="*/ 2145565 w 5305771"/>
              <a:gd name="connsiteY11" fmla="*/ 4677508 h 4677508"/>
              <a:gd name="connsiteX12" fmla="*/ 3195618 w 5305771"/>
              <a:gd name="connsiteY12" fmla="*/ 4612194 h 4677508"/>
              <a:gd name="connsiteX13" fmla="*/ 4115042 w 5305771"/>
              <a:gd name="connsiteY13" fmla="*/ 3235569 h 4677508"/>
              <a:gd name="connsiteX14" fmla="*/ 4150211 w 5305771"/>
              <a:gd name="connsiteY14" fmla="*/ 1487156 h 4677508"/>
              <a:gd name="connsiteX15" fmla="*/ 4140163 w 5305771"/>
              <a:gd name="connsiteY15" fmla="*/ 1120391 h 4677508"/>
              <a:gd name="connsiteX16" fmla="*/ 5305771 w 5305771"/>
              <a:gd name="connsiteY16" fmla="*/ 336620 h 4677508"/>
              <a:gd name="connsiteX17" fmla="*/ 5049538 w 5305771"/>
              <a:gd name="connsiteY17" fmla="*/ 25121 h 4677508"/>
              <a:gd name="connsiteX18" fmla="*/ 4758136 w 5305771"/>
              <a:gd name="connsiteY18" fmla="*/ 216040 h 4677508"/>
              <a:gd name="connsiteX19" fmla="*/ 1417059 w 5305771"/>
              <a:gd name="connsiteY19" fmla="*/ 236136 h 4677508"/>
              <a:gd name="connsiteX20" fmla="*/ 1256286 w 5305771"/>
              <a:gd name="connsiteY20" fmla="*/ 0 h 4677508"/>
              <a:gd name="connsiteX21" fmla="*/ 884497 w 5305771"/>
              <a:gd name="connsiteY21" fmla="*/ 271306 h 4677508"/>
              <a:gd name="connsiteX22" fmla="*/ 1063612 w 5305771"/>
              <a:gd name="connsiteY22" fmla="*/ 507624 h 4677508"/>
              <a:gd name="connsiteX23" fmla="*/ 0 w 5305771"/>
              <a:gd name="connsiteY23" fmla="*/ 1377411 h 4677508"/>
              <a:gd name="connsiteX24" fmla="*/ 2171653 w 5305771"/>
              <a:gd name="connsiteY24" fmla="*/ 1388428 h 4677508"/>
              <a:gd name="connsiteX25" fmla="*/ 2140541 w 5305771"/>
              <a:gd name="connsiteY25" fmla="*/ 1673051 h 4677508"/>
              <a:gd name="connsiteX0" fmla="*/ 2140541 w 5327805"/>
              <a:gd name="connsiteY0" fmla="*/ 1673051 h 4677508"/>
              <a:gd name="connsiteX1" fmla="*/ 2140541 w 5327805"/>
              <a:gd name="connsiteY1" fmla="*/ 2386484 h 4677508"/>
              <a:gd name="connsiteX2" fmla="*/ 2592716 w 5327805"/>
              <a:gd name="connsiteY2" fmla="*/ 2713055 h 4677508"/>
              <a:gd name="connsiteX3" fmla="*/ 2572620 w 5327805"/>
              <a:gd name="connsiteY3" fmla="*/ 3421464 h 4677508"/>
              <a:gd name="connsiteX4" fmla="*/ 2210879 w 5327805"/>
              <a:gd name="connsiteY4" fmla="*/ 3637503 h 4677508"/>
              <a:gd name="connsiteX5" fmla="*/ 1623051 w 5327805"/>
              <a:gd name="connsiteY5" fmla="*/ 3401367 h 4677508"/>
              <a:gd name="connsiteX6" fmla="*/ 1447204 w 5327805"/>
              <a:gd name="connsiteY6" fmla="*/ 3652576 h 4677508"/>
              <a:gd name="connsiteX7" fmla="*/ 1150778 w 5327805"/>
              <a:gd name="connsiteY7" fmla="*/ 3898761 h 4677508"/>
              <a:gd name="connsiteX8" fmla="*/ 959859 w 5327805"/>
              <a:gd name="connsiteY8" fmla="*/ 3813350 h 4677508"/>
              <a:gd name="connsiteX9" fmla="*/ 814158 w 5327805"/>
              <a:gd name="connsiteY9" fmla="*/ 3964075 h 4677508"/>
              <a:gd name="connsiteX10" fmla="*/ 1130681 w 5327805"/>
              <a:gd name="connsiteY10" fmla="*/ 4446396 h 4677508"/>
              <a:gd name="connsiteX11" fmla="*/ 2145565 w 5327805"/>
              <a:gd name="connsiteY11" fmla="*/ 4677508 h 4677508"/>
              <a:gd name="connsiteX12" fmla="*/ 3195618 w 5327805"/>
              <a:gd name="connsiteY12" fmla="*/ 4612194 h 4677508"/>
              <a:gd name="connsiteX13" fmla="*/ 4115042 w 5327805"/>
              <a:gd name="connsiteY13" fmla="*/ 3235569 h 4677508"/>
              <a:gd name="connsiteX14" fmla="*/ 4150211 w 5327805"/>
              <a:gd name="connsiteY14" fmla="*/ 1487156 h 4677508"/>
              <a:gd name="connsiteX15" fmla="*/ 4140163 w 5327805"/>
              <a:gd name="connsiteY15" fmla="*/ 1120391 h 4677508"/>
              <a:gd name="connsiteX16" fmla="*/ 5327805 w 5327805"/>
              <a:gd name="connsiteY16" fmla="*/ 523907 h 4677508"/>
              <a:gd name="connsiteX17" fmla="*/ 5049538 w 5327805"/>
              <a:gd name="connsiteY17" fmla="*/ 25121 h 4677508"/>
              <a:gd name="connsiteX18" fmla="*/ 4758136 w 5327805"/>
              <a:gd name="connsiteY18" fmla="*/ 216040 h 4677508"/>
              <a:gd name="connsiteX19" fmla="*/ 1417059 w 5327805"/>
              <a:gd name="connsiteY19" fmla="*/ 236136 h 4677508"/>
              <a:gd name="connsiteX20" fmla="*/ 1256286 w 5327805"/>
              <a:gd name="connsiteY20" fmla="*/ 0 h 4677508"/>
              <a:gd name="connsiteX21" fmla="*/ 884497 w 5327805"/>
              <a:gd name="connsiteY21" fmla="*/ 271306 h 4677508"/>
              <a:gd name="connsiteX22" fmla="*/ 1063612 w 5327805"/>
              <a:gd name="connsiteY22" fmla="*/ 507624 h 4677508"/>
              <a:gd name="connsiteX23" fmla="*/ 0 w 5327805"/>
              <a:gd name="connsiteY23" fmla="*/ 1377411 h 4677508"/>
              <a:gd name="connsiteX24" fmla="*/ 2171653 w 5327805"/>
              <a:gd name="connsiteY24" fmla="*/ 1388428 h 4677508"/>
              <a:gd name="connsiteX25" fmla="*/ 2140541 w 5327805"/>
              <a:gd name="connsiteY25" fmla="*/ 1673051 h 4677508"/>
              <a:gd name="connsiteX0" fmla="*/ 2140541 w 5327805"/>
              <a:gd name="connsiteY0" fmla="*/ 1673051 h 4677508"/>
              <a:gd name="connsiteX1" fmla="*/ 2140541 w 5327805"/>
              <a:gd name="connsiteY1" fmla="*/ 2386484 h 4677508"/>
              <a:gd name="connsiteX2" fmla="*/ 2592716 w 5327805"/>
              <a:gd name="connsiteY2" fmla="*/ 2713055 h 4677508"/>
              <a:gd name="connsiteX3" fmla="*/ 2572620 w 5327805"/>
              <a:gd name="connsiteY3" fmla="*/ 3421464 h 4677508"/>
              <a:gd name="connsiteX4" fmla="*/ 2210879 w 5327805"/>
              <a:gd name="connsiteY4" fmla="*/ 3637503 h 4677508"/>
              <a:gd name="connsiteX5" fmla="*/ 1623051 w 5327805"/>
              <a:gd name="connsiteY5" fmla="*/ 3401367 h 4677508"/>
              <a:gd name="connsiteX6" fmla="*/ 1447204 w 5327805"/>
              <a:gd name="connsiteY6" fmla="*/ 3652576 h 4677508"/>
              <a:gd name="connsiteX7" fmla="*/ 1150778 w 5327805"/>
              <a:gd name="connsiteY7" fmla="*/ 3898761 h 4677508"/>
              <a:gd name="connsiteX8" fmla="*/ 959859 w 5327805"/>
              <a:gd name="connsiteY8" fmla="*/ 3813350 h 4677508"/>
              <a:gd name="connsiteX9" fmla="*/ 814158 w 5327805"/>
              <a:gd name="connsiteY9" fmla="*/ 3964075 h 4677508"/>
              <a:gd name="connsiteX10" fmla="*/ 1130681 w 5327805"/>
              <a:gd name="connsiteY10" fmla="*/ 4446396 h 4677508"/>
              <a:gd name="connsiteX11" fmla="*/ 2145565 w 5327805"/>
              <a:gd name="connsiteY11" fmla="*/ 4677508 h 4677508"/>
              <a:gd name="connsiteX12" fmla="*/ 3195618 w 5327805"/>
              <a:gd name="connsiteY12" fmla="*/ 4612194 h 4677508"/>
              <a:gd name="connsiteX13" fmla="*/ 4115042 w 5327805"/>
              <a:gd name="connsiteY13" fmla="*/ 3235569 h 4677508"/>
              <a:gd name="connsiteX14" fmla="*/ 4150211 w 5327805"/>
              <a:gd name="connsiteY14" fmla="*/ 1487156 h 4677508"/>
              <a:gd name="connsiteX15" fmla="*/ 4140163 w 5327805"/>
              <a:gd name="connsiteY15" fmla="*/ 1120391 h 4677508"/>
              <a:gd name="connsiteX16" fmla="*/ 5327805 w 5327805"/>
              <a:gd name="connsiteY16" fmla="*/ 523907 h 4677508"/>
              <a:gd name="connsiteX17" fmla="*/ 5049538 w 5327805"/>
              <a:gd name="connsiteY17" fmla="*/ 25121 h 4677508"/>
              <a:gd name="connsiteX18" fmla="*/ 4725086 w 5327805"/>
              <a:gd name="connsiteY18" fmla="*/ 315192 h 4677508"/>
              <a:gd name="connsiteX19" fmla="*/ 1417059 w 5327805"/>
              <a:gd name="connsiteY19" fmla="*/ 236136 h 4677508"/>
              <a:gd name="connsiteX20" fmla="*/ 1256286 w 5327805"/>
              <a:gd name="connsiteY20" fmla="*/ 0 h 4677508"/>
              <a:gd name="connsiteX21" fmla="*/ 884497 w 5327805"/>
              <a:gd name="connsiteY21" fmla="*/ 271306 h 4677508"/>
              <a:gd name="connsiteX22" fmla="*/ 1063612 w 5327805"/>
              <a:gd name="connsiteY22" fmla="*/ 507624 h 4677508"/>
              <a:gd name="connsiteX23" fmla="*/ 0 w 5327805"/>
              <a:gd name="connsiteY23" fmla="*/ 1377411 h 4677508"/>
              <a:gd name="connsiteX24" fmla="*/ 2171653 w 5327805"/>
              <a:gd name="connsiteY24" fmla="*/ 1388428 h 4677508"/>
              <a:gd name="connsiteX25" fmla="*/ 2140541 w 5327805"/>
              <a:gd name="connsiteY25" fmla="*/ 1673051 h 4677508"/>
              <a:gd name="connsiteX0" fmla="*/ 2140541 w 5327805"/>
              <a:gd name="connsiteY0" fmla="*/ 1673051 h 4677508"/>
              <a:gd name="connsiteX1" fmla="*/ 2140541 w 5327805"/>
              <a:gd name="connsiteY1" fmla="*/ 2386484 h 4677508"/>
              <a:gd name="connsiteX2" fmla="*/ 2592716 w 5327805"/>
              <a:gd name="connsiteY2" fmla="*/ 2713055 h 4677508"/>
              <a:gd name="connsiteX3" fmla="*/ 2572620 w 5327805"/>
              <a:gd name="connsiteY3" fmla="*/ 3421464 h 4677508"/>
              <a:gd name="connsiteX4" fmla="*/ 2210879 w 5327805"/>
              <a:gd name="connsiteY4" fmla="*/ 3637503 h 4677508"/>
              <a:gd name="connsiteX5" fmla="*/ 1623051 w 5327805"/>
              <a:gd name="connsiteY5" fmla="*/ 3401367 h 4677508"/>
              <a:gd name="connsiteX6" fmla="*/ 1447204 w 5327805"/>
              <a:gd name="connsiteY6" fmla="*/ 3652576 h 4677508"/>
              <a:gd name="connsiteX7" fmla="*/ 1150778 w 5327805"/>
              <a:gd name="connsiteY7" fmla="*/ 3898761 h 4677508"/>
              <a:gd name="connsiteX8" fmla="*/ 959859 w 5327805"/>
              <a:gd name="connsiteY8" fmla="*/ 3813350 h 4677508"/>
              <a:gd name="connsiteX9" fmla="*/ 814158 w 5327805"/>
              <a:gd name="connsiteY9" fmla="*/ 3964075 h 4677508"/>
              <a:gd name="connsiteX10" fmla="*/ 1130681 w 5327805"/>
              <a:gd name="connsiteY10" fmla="*/ 4446396 h 4677508"/>
              <a:gd name="connsiteX11" fmla="*/ 2145565 w 5327805"/>
              <a:gd name="connsiteY11" fmla="*/ 4677508 h 4677508"/>
              <a:gd name="connsiteX12" fmla="*/ 3195618 w 5327805"/>
              <a:gd name="connsiteY12" fmla="*/ 4612194 h 4677508"/>
              <a:gd name="connsiteX13" fmla="*/ 4115042 w 5327805"/>
              <a:gd name="connsiteY13" fmla="*/ 3235569 h 4677508"/>
              <a:gd name="connsiteX14" fmla="*/ 4150211 w 5327805"/>
              <a:gd name="connsiteY14" fmla="*/ 1487156 h 4677508"/>
              <a:gd name="connsiteX15" fmla="*/ 4140163 w 5327805"/>
              <a:gd name="connsiteY15" fmla="*/ 1120391 h 4677508"/>
              <a:gd name="connsiteX16" fmla="*/ 5327805 w 5327805"/>
              <a:gd name="connsiteY16" fmla="*/ 523907 h 4677508"/>
              <a:gd name="connsiteX17" fmla="*/ 5049538 w 5327805"/>
              <a:gd name="connsiteY17" fmla="*/ 168341 h 4677508"/>
              <a:gd name="connsiteX18" fmla="*/ 4725086 w 5327805"/>
              <a:gd name="connsiteY18" fmla="*/ 315192 h 4677508"/>
              <a:gd name="connsiteX19" fmla="*/ 1417059 w 5327805"/>
              <a:gd name="connsiteY19" fmla="*/ 236136 h 4677508"/>
              <a:gd name="connsiteX20" fmla="*/ 1256286 w 5327805"/>
              <a:gd name="connsiteY20" fmla="*/ 0 h 4677508"/>
              <a:gd name="connsiteX21" fmla="*/ 884497 w 5327805"/>
              <a:gd name="connsiteY21" fmla="*/ 271306 h 4677508"/>
              <a:gd name="connsiteX22" fmla="*/ 1063612 w 5327805"/>
              <a:gd name="connsiteY22" fmla="*/ 507624 h 4677508"/>
              <a:gd name="connsiteX23" fmla="*/ 0 w 5327805"/>
              <a:gd name="connsiteY23" fmla="*/ 1377411 h 4677508"/>
              <a:gd name="connsiteX24" fmla="*/ 2171653 w 5327805"/>
              <a:gd name="connsiteY24" fmla="*/ 1388428 h 4677508"/>
              <a:gd name="connsiteX25" fmla="*/ 2140541 w 5327805"/>
              <a:gd name="connsiteY25" fmla="*/ 1673051 h 4677508"/>
              <a:gd name="connsiteX0" fmla="*/ 2140541 w 5349839"/>
              <a:gd name="connsiteY0" fmla="*/ 1673051 h 4677508"/>
              <a:gd name="connsiteX1" fmla="*/ 2140541 w 5349839"/>
              <a:gd name="connsiteY1" fmla="*/ 2386484 h 4677508"/>
              <a:gd name="connsiteX2" fmla="*/ 2592716 w 5349839"/>
              <a:gd name="connsiteY2" fmla="*/ 2713055 h 4677508"/>
              <a:gd name="connsiteX3" fmla="*/ 2572620 w 5349839"/>
              <a:gd name="connsiteY3" fmla="*/ 3421464 h 4677508"/>
              <a:gd name="connsiteX4" fmla="*/ 2210879 w 5349839"/>
              <a:gd name="connsiteY4" fmla="*/ 3637503 h 4677508"/>
              <a:gd name="connsiteX5" fmla="*/ 1623051 w 5349839"/>
              <a:gd name="connsiteY5" fmla="*/ 3401367 h 4677508"/>
              <a:gd name="connsiteX6" fmla="*/ 1447204 w 5349839"/>
              <a:gd name="connsiteY6" fmla="*/ 3652576 h 4677508"/>
              <a:gd name="connsiteX7" fmla="*/ 1150778 w 5349839"/>
              <a:gd name="connsiteY7" fmla="*/ 3898761 h 4677508"/>
              <a:gd name="connsiteX8" fmla="*/ 959859 w 5349839"/>
              <a:gd name="connsiteY8" fmla="*/ 3813350 h 4677508"/>
              <a:gd name="connsiteX9" fmla="*/ 814158 w 5349839"/>
              <a:gd name="connsiteY9" fmla="*/ 3964075 h 4677508"/>
              <a:gd name="connsiteX10" fmla="*/ 1130681 w 5349839"/>
              <a:gd name="connsiteY10" fmla="*/ 4446396 h 4677508"/>
              <a:gd name="connsiteX11" fmla="*/ 2145565 w 5349839"/>
              <a:gd name="connsiteY11" fmla="*/ 4677508 h 4677508"/>
              <a:gd name="connsiteX12" fmla="*/ 3195618 w 5349839"/>
              <a:gd name="connsiteY12" fmla="*/ 4612194 h 4677508"/>
              <a:gd name="connsiteX13" fmla="*/ 4115042 w 5349839"/>
              <a:gd name="connsiteY13" fmla="*/ 3235569 h 4677508"/>
              <a:gd name="connsiteX14" fmla="*/ 4150211 w 5349839"/>
              <a:gd name="connsiteY14" fmla="*/ 1487156 h 4677508"/>
              <a:gd name="connsiteX15" fmla="*/ 4140163 w 5349839"/>
              <a:gd name="connsiteY15" fmla="*/ 1120391 h 4677508"/>
              <a:gd name="connsiteX16" fmla="*/ 5349839 w 5349839"/>
              <a:gd name="connsiteY16" fmla="*/ 512890 h 4677508"/>
              <a:gd name="connsiteX17" fmla="*/ 5049538 w 5349839"/>
              <a:gd name="connsiteY17" fmla="*/ 168341 h 4677508"/>
              <a:gd name="connsiteX18" fmla="*/ 4725086 w 5349839"/>
              <a:gd name="connsiteY18" fmla="*/ 315192 h 4677508"/>
              <a:gd name="connsiteX19" fmla="*/ 1417059 w 5349839"/>
              <a:gd name="connsiteY19" fmla="*/ 236136 h 4677508"/>
              <a:gd name="connsiteX20" fmla="*/ 1256286 w 5349839"/>
              <a:gd name="connsiteY20" fmla="*/ 0 h 4677508"/>
              <a:gd name="connsiteX21" fmla="*/ 884497 w 5349839"/>
              <a:gd name="connsiteY21" fmla="*/ 271306 h 4677508"/>
              <a:gd name="connsiteX22" fmla="*/ 1063612 w 5349839"/>
              <a:gd name="connsiteY22" fmla="*/ 507624 h 4677508"/>
              <a:gd name="connsiteX23" fmla="*/ 0 w 5349839"/>
              <a:gd name="connsiteY23" fmla="*/ 1377411 h 4677508"/>
              <a:gd name="connsiteX24" fmla="*/ 2171653 w 5349839"/>
              <a:gd name="connsiteY24" fmla="*/ 1388428 h 4677508"/>
              <a:gd name="connsiteX25" fmla="*/ 2140541 w 5349839"/>
              <a:gd name="connsiteY25" fmla="*/ 1673051 h 4677508"/>
              <a:gd name="connsiteX0" fmla="*/ 2140541 w 5349839"/>
              <a:gd name="connsiteY0" fmla="*/ 1673051 h 4677508"/>
              <a:gd name="connsiteX1" fmla="*/ 2140541 w 5349839"/>
              <a:gd name="connsiteY1" fmla="*/ 2386484 h 4677508"/>
              <a:gd name="connsiteX2" fmla="*/ 2592716 w 5349839"/>
              <a:gd name="connsiteY2" fmla="*/ 2713055 h 4677508"/>
              <a:gd name="connsiteX3" fmla="*/ 2572620 w 5349839"/>
              <a:gd name="connsiteY3" fmla="*/ 3421464 h 4677508"/>
              <a:gd name="connsiteX4" fmla="*/ 2210879 w 5349839"/>
              <a:gd name="connsiteY4" fmla="*/ 3637503 h 4677508"/>
              <a:gd name="connsiteX5" fmla="*/ 1623051 w 5349839"/>
              <a:gd name="connsiteY5" fmla="*/ 3401367 h 4677508"/>
              <a:gd name="connsiteX6" fmla="*/ 1447204 w 5349839"/>
              <a:gd name="connsiteY6" fmla="*/ 3652576 h 4677508"/>
              <a:gd name="connsiteX7" fmla="*/ 1150778 w 5349839"/>
              <a:gd name="connsiteY7" fmla="*/ 3898761 h 4677508"/>
              <a:gd name="connsiteX8" fmla="*/ 959859 w 5349839"/>
              <a:gd name="connsiteY8" fmla="*/ 3813350 h 4677508"/>
              <a:gd name="connsiteX9" fmla="*/ 814158 w 5349839"/>
              <a:gd name="connsiteY9" fmla="*/ 3964075 h 4677508"/>
              <a:gd name="connsiteX10" fmla="*/ 1130681 w 5349839"/>
              <a:gd name="connsiteY10" fmla="*/ 4446396 h 4677508"/>
              <a:gd name="connsiteX11" fmla="*/ 2145565 w 5349839"/>
              <a:gd name="connsiteY11" fmla="*/ 4677508 h 4677508"/>
              <a:gd name="connsiteX12" fmla="*/ 3195618 w 5349839"/>
              <a:gd name="connsiteY12" fmla="*/ 4612194 h 4677508"/>
              <a:gd name="connsiteX13" fmla="*/ 4115042 w 5349839"/>
              <a:gd name="connsiteY13" fmla="*/ 3235569 h 4677508"/>
              <a:gd name="connsiteX14" fmla="*/ 4150211 w 5349839"/>
              <a:gd name="connsiteY14" fmla="*/ 1487156 h 4677508"/>
              <a:gd name="connsiteX15" fmla="*/ 4140163 w 5349839"/>
              <a:gd name="connsiteY15" fmla="*/ 1120391 h 4677508"/>
              <a:gd name="connsiteX16" fmla="*/ 5349839 w 5349839"/>
              <a:gd name="connsiteY16" fmla="*/ 512890 h 4677508"/>
              <a:gd name="connsiteX17" fmla="*/ 5049538 w 5349839"/>
              <a:gd name="connsiteY17" fmla="*/ 168341 h 4677508"/>
              <a:gd name="connsiteX18" fmla="*/ 4725086 w 5349839"/>
              <a:gd name="connsiteY18" fmla="*/ 315192 h 4677508"/>
              <a:gd name="connsiteX19" fmla="*/ 1494177 w 5349839"/>
              <a:gd name="connsiteY19" fmla="*/ 357321 h 4677508"/>
              <a:gd name="connsiteX20" fmla="*/ 1256286 w 5349839"/>
              <a:gd name="connsiteY20" fmla="*/ 0 h 4677508"/>
              <a:gd name="connsiteX21" fmla="*/ 884497 w 5349839"/>
              <a:gd name="connsiteY21" fmla="*/ 271306 h 4677508"/>
              <a:gd name="connsiteX22" fmla="*/ 1063612 w 5349839"/>
              <a:gd name="connsiteY22" fmla="*/ 507624 h 4677508"/>
              <a:gd name="connsiteX23" fmla="*/ 0 w 5349839"/>
              <a:gd name="connsiteY23" fmla="*/ 1377411 h 4677508"/>
              <a:gd name="connsiteX24" fmla="*/ 2171653 w 5349839"/>
              <a:gd name="connsiteY24" fmla="*/ 1388428 h 4677508"/>
              <a:gd name="connsiteX25" fmla="*/ 2140541 w 5349839"/>
              <a:gd name="connsiteY25" fmla="*/ 1673051 h 4677508"/>
              <a:gd name="connsiteX0" fmla="*/ 2140541 w 5349839"/>
              <a:gd name="connsiteY0" fmla="*/ 1551865 h 4556322"/>
              <a:gd name="connsiteX1" fmla="*/ 2140541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47204 w 5349839"/>
              <a:gd name="connsiteY6" fmla="*/ 3531390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884497 w 5349839"/>
              <a:gd name="connsiteY21" fmla="*/ 150120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140541 w 5349839"/>
              <a:gd name="connsiteY25" fmla="*/ 1551865 h 4556322"/>
              <a:gd name="connsiteX0" fmla="*/ 2140541 w 5349839"/>
              <a:gd name="connsiteY0" fmla="*/ 1551865 h 4556322"/>
              <a:gd name="connsiteX1" fmla="*/ 2140541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47204 w 5349839"/>
              <a:gd name="connsiteY6" fmla="*/ 3531390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140541 w 5349839"/>
              <a:gd name="connsiteY25" fmla="*/ 1551865 h 4556322"/>
              <a:gd name="connsiteX0" fmla="*/ 2217659 w 5349839"/>
              <a:gd name="connsiteY0" fmla="*/ 1551865 h 4556322"/>
              <a:gd name="connsiteX1" fmla="*/ 2140541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47204 w 5349839"/>
              <a:gd name="connsiteY6" fmla="*/ 3531390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47204 w 5349839"/>
              <a:gd name="connsiteY6" fmla="*/ 3531390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81972 w 5349839"/>
              <a:gd name="connsiteY6" fmla="*/ 3562681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81972 w 5349839"/>
              <a:gd name="connsiteY6" fmla="*/ 3562681 h 4556322"/>
              <a:gd name="connsiteX7" fmla="*/ 1150778 w 5349839"/>
              <a:gd name="connsiteY7" fmla="*/ 3805390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520217 w 5349839"/>
              <a:gd name="connsiteY6" fmla="*/ 3524436 h 4556322"/>
              <a:gd name="connsiteX7" fmla="*/ 1150778 w 5349839"/>
              <a:gd name="connsiteY7" fmla="*/ 3805390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520217 w 5349839"/>
              <a:gd name="connsiteY6" fmla="*/ 3524436 h 4556322"/>
              <a:gd name="connsiteX7" fmla="*/ 1150778 w 5349839"/>
              <a:gd name="connsiteY7" fmla="*/ 3812343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520217 w 5349839"/>
              <a:gd name="connsiteY6" fmla="*/ 3524436 h 4556322"/>
              <a:gd name="connsiteX7" fmla="*/ 1150778 w 5349839"/>
              <a:gd name="connsiteY7" fmla="*/ 3812343 h 4556322"/>
              <a:gd name="connsiteX8" fmla="*/ 1001580 w 5349839"/>
              <a:gd name="connsiteY8" fmla="*/ 3671303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520217 w 5349839"/>
              <a:gd name="connsiteY6" fmla="*/ 3524436 h 4556322"/>
              <a:gd name="connsiteX7" fmla="*/ 1150778 w 5349839"/>
              <a:gd name="connsiteY7" fmla="*/ 3812343 h 4556322"/>
              <a:gd name="connsiteX8" fmla="*/ 1001580 w 5349839"/>
              <a:gd name="connsiteY8" fmla="*/ 3671303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302088 w 5349839"/>
              <a:gd name="connsiteY15" fmla="*/ 1380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78414"/>
              <a:gd name="connsiteY0" fmla="*/ 1551865 h 4556322"/>
              <a:gd name="connsiteX1" fmla="*/ 2206642 w 5378414"/>
              <a:gd name="connsiteY1" fmla="*/ 2265298 h 4556322"/>
              <a:gd name="connsiteX2" fmla="*/ 2592716 w 5378414"/>
              <a:gd name="connsiteY2" fmla="*/ 2591869 h 4556322"/>
              <a:gd name="connsiteX3" fmla="*/ 2572620 w 5378414"/>
              <a:gd name="connsiteY3" fmla="*/ 3300278 h 4556322"/>
              <a:gd name="connsiteX4" fmla="*/ 2210879 w 5378414"/>
              <a:gd name="connsiteY4" fmla="*/ 3516317 h 4556322"/>
              <a:gd name="connsiteX5" fmla="*/ 1623051 w 5378414"/>
              <a:gd name="connsiteY5" fmla="*/ 3280181 h 4556322"/>
              <a:gd name="connsiteX6" fmla="*/ 1520217 w 5378414"/>
              <a:gd name="connsiteY6" fmla="*/ 3524436 h 4556322"/>
              <a:gd name="connsiteX7" fmla="*/ 1150778 w 5378414"/>
              <a:gd name="connsiteY7" fmla="*/ 3812343 h 4556322"/>
              <a:gd name="connsiteX8" fmla="*/ 1001580 w 5378414"/>
              <a:gd name="connsiteY8" fmla="*/ 3671303 h 4556322"/>
              <a:gd name="connsiteX9" fmla="*/ 814158 w 5378414"/>
              <a:gd name="connsiteY9" fmla="*/ 3842889 h 4556322"/>
              <a:gd name="connsiteX10" fmla="*/ 1130681 w 5378414"/>
              <a:gd name="connsiteY10" fmla="*/ 4325210 h 4556322"/>
              <a:gd name="connsiteX11" fmla="*/ 2145565 w 5378414"/>
              <a:gd name="connsiteY11" fmla="*/ 4556322 h 4556322"/>
              <a:gd name="connsiteX12" fmla="*/ 3195618 w 5378414"/>
              <a:gd name="connsiteY12" fmla="*/ 4491008 h 4556322"/>
              <a:gd name="connsiteX13" fmla="*/ 4115042 w 5378414"/>
              <a:gd name="connsiteY13" fmla="*/ 3114383 h 4556322"/>
              <a:gd name="connsiteX14" fmla="*/ 4150211 w 5378414"/>
              <a:gd name="connsiteY14" fmla="*/ 1365970 h 4556322"/>
              <a:gd name="connsiteX15" fmla="*/ 4302088 w 5378414"/>
              <a:gd name="connsiteY15" fmla="*/ 1380205 h 4556322"/>
              <a:gd name="connsiteX16" fmla="*/ 5378414 w 5378414"/>
              <a:gd name="connsiteY16" fmla="*/ 563154 h 4556322"/>
              <a:gd name="connsiteX17" fmla="*/ 5049538 w 5378414"/>
              <a:gd name="connsiteY17" fmla="*/ 47155 h 4556322"/>
              <a:gd name="connsiteX18" fmla="*/ 4725086 w 5378414"/>
              <a:gd name="connsiteY18" fmla="*/ 194006 h 4556322"/>
              <a:gd name="connsiteX19" fmla="*/ 1494177 w 5378414"/>
              <a:gd name="connsiteY19" fmla="*/ 236135 h 4556322"/>
              <a:gd name="connsiteX20" fmla="*/ 1300354 w 5378414"/>
              <a:gd name="connsiteY20" fmla="*/ 0 h 4556322"/>
              <a:gd name="connsiteX21" fmla="*/ 917547 w 5378414"/>
              <a:gd name="connsiteY21" fmla="*/ 249271 h 4556322"/>
              <a:gd name="connsiteX22" fmla="*/ 1063612 w 5378414"/>
              <a:gd name="connsiteY22" fmla="*/ 386438 h 4556322"/>
              <a:gd name="connsiteX23" fmla="*/ 0 w 5378414"/>
              <a:gd name="connsiteY23" fmla="*/ 1256225 h 4556322"/>
              <a:gd name="connsiteX24" fmla="*/ 2171653 w 5378414"/>
              <a:gd name="connsiteY24" fmla="*/ 1267242 h 4556322"/>
              <a:gd name="connsiteX25" fmla="*/ 2217659 w 5378414"/>
              <a:gd name="connsiteY25" fmla="*/ 1551865 h 4556322"/>
              <a:gd name="connsiteX0" fmla="*/ 2217659 w 5378414"/>
              <a:gd name="connsiteY0" fmla="*/ 1551865 h 4556322"/>
              <a:gd name="connsiteX1" fmla="*/ 2206642 w 5378414"/>
              <a:gd name="connsiteY1" fmla="*/ 2265298 h 4556322"/>
              <a:gd name="connsiteX2" fmla="*/ 2592716 w 5378414"/>
              <a:gd name="connsiteY2" fmla="*/ 2591869 h 4556322"/>
              <a:gd name="connsiteX3" fmla="*/ 2572620 w 5378414"/>
              <a:gd name="connsiteY3" fmla="*/ 3300278 h 4556322"/>
              <a:gd name="connsiteX4" fmla="*/ 2210879 w 5378414"/>
              <a:gd name="connsiteY4" fmla="*/ 3516317 h 4556322"/>
              <a:gd name="connsiteX5" fmla="*/ 1623051 w 5378414"/>
              <a:gd name="connsiteY5" fmla="*/ 3280181 h 4556322"/>
              <a:gd name="connsiteX6" fmla="*/ 1520217 w 5378414"/>
              <a:gd name="connsiteY6" fmla="*/ 3524436 h 4556322"/>
              <a:gd name="connsiteX7" fmla="*/ 1150778 w 5378414"/>
              <a:gd name="connsiteY7" fmla="*/ 3812343 h 4556322"/>
              <a:gd name="connsiteX8" fmla="*/ 1001580 w 5378414"/>
              <a:gd name="connsiteY8" fmla="*/ 3671303 h 4556322"/>
              <a:gd name="connsiteX9" fmla="*/ 814158 w 5378414"/>
              <a:gd name="connsiteY9" fmla="*/ 3842889 h 4556322"/>
              <a:gd name="connsiteX10" fmla="*/ 1130681 w 5378414"/>
              <a:gd name="connsiteY10" fmla="*/ 4325210 h 4556322"/>
              <a:gd name="connsiteX11" fmla="*/ 2145565 w 5378414"/>
              <a:gd name="connsiteY11" fmla="*/ 4556322 h 4556322"/>
              <a:gd name="connsiteX12" fmla="*/ 3195618 w 5378414"/>
              <a:gd name="connsiteY12" fmla="*/ 4491008 h 4556322"/>
              <a:gd name="connsiteX13" fmla="*/ 4115042 w 5378414"/>
              <a:gd name="connsiteY13" fmla="*/ 3114383 h 4556322"/>
              <a:gd name="connsiteX14" fmla="*/ 4150211 w 5378414"/>
              <a:gd name="connsiteY14" fmla="*/ 1365970 h 4556322"/>
              <a:gd name="connsiteX15" fmla="*/ 4302088 w 5378414"/>
              <a:gd name="connsiteY15" fmla="*/ 1380205 h 4556322"/>
              <a:gd name="connsiteX16" fmla="*/ 5378414 w 5378414"/>
              <a:gd name="connsiteY16" fmla="*/ 563154 h 4556322"/>
              <a:gd name="connsiteX17" fmla="*/ 5049538 w 5378414"/>
              <a:gd name="connsiteY17" fmla="*/ 47155 h 4556322"/>
              <a:gd name="connsiteX18" fmla="*/ 4725086 w 5378414"/>
              <a:gd name="connsiteY18" fmla="*/ 194006 h 4556322"/>
              <a:gd name="connsiteX19" fmla="*/ 1494177 w 5378414"/>
              <a:gd name="connsiteY19" fmla="*/ 236135 h 4556322"/>
              <a:gd name="connsiteX20" fmla="*/ 1300354 w 5378414"/>
              <a:gd name="connsiteY20" fmla="*/ 0 h 4556322"/>
              <a:gd name="connsiteX21" fmla="*/ 917547 w 5378414"/>
              <a:gd name="connsiteY21" fmla="*/ 249271 h 4556322"/>
              <a:gd name="connsiteX22" fmla="*/ 1063612 w 5378414"/>
              <a:gd name="connsiteY22" fmla="*/ 386438 h 4556322"/>
              <a:gd name="connsiteX23" fmla="*/ 0 w 5378414"/>
              <a:gd name="connsiteY23" fmla="*/ 1256225 h 4556322"/>
              <a:gd name="connsiteX24" fmla="*/ 1695403 w 5378414"/>
              <a:gd name="connsiteY24" fmla="*/ 1572042 h 4556322"/>
              <a:gd name="connsiteX25" fmla="*/ 2217659 w 5378414"/>
              <a:gd name="connsiteY25" fmla="*/ 1551865 h 4556322"/>
              <a:gd name="connsiteX0" fmla="*/ 2122409 w 5283164"/>
              <a:gd name="connsiteY0" fmla="*/ 1551865 h 4556322"/>
              <a:gd name="connsiteX1" fmla="*/ 2111392 w 5283164"/>
              <a:gd name="connsiteY1" fmla="*/ 2265298 h 4556322"/>
              <a:gd name="connsiteX2" fmla="*/ 2497466 w 5283164"/>
              <a:gd name="connsiteY2" fmla="*/ 2591869 h 4556322"/>
              <a:gd name="connsiteX3" fmla="*/ 2477370 w 5283164"/>
              <a:gd name="connsiteY3" fmla="*/ 3300278 h 4556322"/>
              <a:gd name="connsiteX4" fmla="*/ 2115629 w 5283164"/>
              <a:gd name="connsiteY4" fmla="*/ 3516317 h 4556322"/>
              <a:gd name="connsiteX5" fmla="*/ 1527801 w 5283164"/>
              <a:gd name="connsiteY5" fmla="*/ 3280181 h 4556322"/>
              <a:gd name="connsiteX6" fmla="*/ 1424967 w 5283164"/>
              <a:gd name="connsiteY6" fmla="*/ 3524436 h 4556322"/>
              <a:gd name="connsiteX7" fmla="*/ 1055528 w 5283164"/>
              <a:gd name="connsiteY7" fmla="*/ 3812343 h 4556322"/>
              <a:gd name="connsiteX8" fmla="*/ 906330 w 5283164"/>
              <a:gd name="connsiteY8" fmla="*/ 3671303 h 4556322"/>
              <a:gd name="connsiteX9" fmla="*/ 718908 w 5283164"/>
              <a:gd name="connsiteY9" fmla="*/ 3842889 h 4556322"/>
              <a:gd name="connsiteX10" fmla="*/ 1035431 w 5283164"/>
              <a:gd name="connsiteY10" fmla="*/ 4325210 h 4556322"/>
              <a:gd name="connsiteX11" fmla="*/ 2050315 w 5283164"/>
              <a:gd name="connsiteY11" fmla="*/ 4556322 h 4556322"/>
              <a:gd name="connsiteX12" fmla="*/ 3100368 w 5283164"/>
              <a:gd name="connsiteY12" fmla="*/ 4491008 h 4556322"/>
              <a:gd name="connsiteX13" fmla="*/ 4019792 w 5283164"/>
              <a:gd name="connsiteY13" fmla="*/ 3114383 h 4556322"/>
              <a:gd name="connsiteX14" fmla="*/ 4054961 w 5283164"/>
              <a:gd name="connsiteY14" fmla="*/ 1365970 h 4556322"/>
              <a:gd name="connsiteX15" fmla="*/ 4206838 w 5283164"/>
              <a:gd name="connsiteY15" fmla="*/ 1380205 h 4556322"/>
              <a:gd name="connsiteX16" fmla="*/ 5283164 w 5283164"/>
              <a:gd name="connsiteY16" fmla="*/ 563154 h 4556322"/>
              <a:gd name="connsiteX17" fmla="*/ 4954288 w 5283164"/>
              <a:gd name="connsiteY17" fmla="*/ 47155 h 4556322"/>
              <a:gd name="connsiteX18" fmla="*/ 4629836 w 5283164"/>
              <a:gd name="connsiteY18" fmla="*/ 194006 h 4556322"/>
              <a:gd name="connsiteX19" fmla="*/ 1398927 w 5283164"/>
              <a:gd name="connsiteY19" fmla="*/ 236135 h 4556322"/>
              <a:gd name="connsiteX20" fmla="*/ 1205104 w 5283164"/>
              <a:gd name="connsiteY20" fmla="*/ 0 h 4556322"/>
              <a:gd name="connsiteX21" fmla="*/ 822297 w 5283164"/>
              <a:gd name="connsiteY21" fmla="*/ 249271 h 4556322"/>
              <a:gd name="connsiteX22" fmla="*/ 968362 w 5283164"/>
              <a:gd name="connsiteY22" fmla="*/ 386438 h 4556322"/>
              <a:gd name="connsiteX23" fmla="*/ 0 w 5283164"/>
              <a:gd name="connsiteY23" fmla="*/ 1513400 h 4556322"/>
              <a:gd name="connsiteX24" fmla="*/ 1600153 w 5283164"/>
              <a:gd name="connsiteY24" fmla="*/ 1572042 h 4556322"/>
              <a:gd name="connsiteX25" fmla="*/ 2122409 w 5283164"/>
              <a:gd name="connsiteY25" fmla="*/ 1551865 h 4556322"/>
              <a:gd name="connsiteX0" fmla="*/ 2122409 w 5283164"/>
              <a:gd name="connsiteY0" fmla="*/ 1551865 h 4556322"/>
              <a:gd name="connsiteX1" fmla="*/ 2111392 w 5283164"/>
              <a:gd name="connsiteY1" fmla="*/ 2265298 h 4556322"/>
              <a:gd name="connsiteX2" fmla="*/ 2497466 w 5283164"/>
              <a:gd name="connsiteY2" fmla="*/ 2591869 h 4556322"/>
              <a:gd name="connsiteX3" fmla="*/ 2477370 w 5283164"/>
              <a:gd name="connsiteY3" fmla="*/ 3300278 h 4556322"/>
              <a:gd name="connsiteX4" fmla="*/ 2115629 w 5283164"/>
              <a:gd name="connsiteY4" fmla="*/ 3516317 h 4556322"/>
              <a:gd name="connsiteX5" fmla="*/ 1527801 w 5283164"/>
              <a:gd name="connsiteY5" fmla="*/ 3280181 h 4556322"/>
              <a:gd name="connsiteX6" fmla="*/ 1424967 w 5283164"/>
              <a:gd name="connsiteY6" fmla="*/ 3524436 h 4556322"/>
              <a:gd name="connsiteX7" fmla="*/ 1055528 w 5283164"/>
              <a:gd name="connsiteY7" fmla="*/ 3812343 h 4556322"/>
              <a:gd name="connsiteX8" fmla="*/ 906330 w 5283164"/>
              <a:gd name="connsiteY8" fmla="*/ 3671303 h 4556322"/>
              <a:gd name="connsiteX9" fmla="*/ 718908 w 5283164"/>
              <a:gd name="connsiteY9" fmla="*/ 3842889 h 4556322"/>
              <a:gd name="connsiteX10" fmla="*/ 1035431 w 5283164"/>
              <a:gd name="connsiteY10" fmla="*/ 4325210 h 4556322"/>
              <a:gd name="connsiteX11" fmla="*/ 2050315 w 5283164"/>
              <a:gd name="connsiteY11" fmla="*/ 4556322 h 4556322"/>
              <a:gd name="connsiteX12" fmla="*/ 3100368 w 5283164"/>
              <a:gd name="connsiteY12" fmla="*/ 4491008 h 4556322"/>
              <a:gd name="connsiteX13" fmla="*/ 4019792 w 5283164"/>
              <a:gd name="connsiteY13" fmla="*/ 3114383 h 4556322"/>
              <a:gd name="connsiteX14" fmla="*/ 4054961 w 5283164"/>
              <a:gd name="connsiteY14" fmla="*/ 1365970 h 4556322"/>
              <a:gd name="connsiteX15" fmla="*/ 4206838 w 5283164"/>
              <a:gd name="connsiteY15" fmla="*/ 1380205 h 4556322"/>
              <a:gd name="connsiteX16" fmla="*/ 5283164 w 5283164"/>
              <a:gd name="connsiteY16" fmla="*/ 563154 h 4556322"/>
              <a:gd name="connsiteX17" fmla="*/ 4954288 w 5283164"/>
              <a:gd name="connsiteY17" fmla="*/ 47155 h 4556322"/>
              <a:gd name="connsiteX18" fmla="*/ 4629836 w 5283164"/>
              <a:gd name="connsiteY18" fmla="*/ 194006 h 4556322"/>
              <a:gd name="connsiteX19" fmla="*/ 1398927 w 5283164"/>
              <a:gd name="connsiteY19" fmla="*/ 236135 h 4556322"/>
              <a:gd name="connsiteX20" fmla="*/ 1205104 w 5283164"/>
              <a:gd name="connsiteY20" fmla="*/ 0 h 4556322"/>
              <a:gd name="connsiteX21" fmla="*/ 822297 w 5283164"/>
              <a:gd name="connsiteY21" fmla="*/ 249271 h 4556322"/>
              <a:gd name="connsiteX22" fmla="*/ 996937 w 5283164"/>
              <a:gd name="connsiteY22" fmla="*/ 453113 h 4556322"/>
              <a:gd name="connsiteX23" fmla="*/ 0 w 5283164"/>
              <a:gd name="connsiteY23" fmla="*/ 1513400 h 4556322"/>
              <a:gd name="connsiteX24" fmla="*/ 1600153 w 5283164"/>
              <a:gd name="connsiteY24" fmla="*/ 1572042 h 4556322"/>
              <a:gd name="connsiteX25" fmla="*/ 2122409 w 5283164"/>
              <a:gd name="connsiteY25" fmla="*/ 1551865 h 4556322"/>
              <a:gd name="connsiteX0" fmla="*/ 2122409 w 5283164"/>
              <a:gd name="connsiteY0" fmla="*/ 1551865 h 4556322"/>
              <a:gd name="connsiteX1" fmla="*/ 2111392 w 5283164"/>
              <a:gd name="connsiteY1" fmla="*/ 2265298 h 4556322"/>
              <a:gd name="connsiteX2" fmla="*/ 2497466 w 5283164"/>
              <a:gd name="connsiteY2" fmla="*/ 2591869 h 4556322"/>
              <a:gd name="connsiteX3" fmla="*/ 2477370 w 5283164"/>
              <a:gd name="connsiteY3" fmla="*/ 3300278 h 4556322"/>
              <a:gd name="connsiteX4" fmla="*/ 2115629 w 5283164"/>
              <a:gd name="connsiteY4" fmla="*/ 3516317 h 4556322"/>
              <a:gd name="connsiteX5" fmla="*/ 1527801 w 5283164"/>
              <a:gd name="connsiteY5" fmla="*/ 3280181 h 4556322"/>
              <a:gd name="connsiteX6" fmla="*/ 1424967 w 5283164"/>
              <a:gd name="connsiteY6" fmla="*/ 3524436 h 4556322"/>
              <a:gd name="connsiteX7" fmla="*/ 1055528 w 5283164"/>
              <a:gd name="connsiteY7" fmla="*/ 3812343 h 4556322"/>
              <a:gd name="connsiteX8" fmla="*/ 906330 w 5283164"/>
              <a:gd name="connsiteY8" fmla="*/ 3671303 h 4556322"/>
              <a:gd name="connsiteX9" fmla="*/ 718908 w 5283164"/>
              <a:gd name="connsiteY9" fmla="*/ 3842889 h 4556322"/>
              <a:gd name="connsiteX10" fmla="*/ 1035431 w 5283164"/>
              <a:gd name="connsiteY10" fmla="*/ 4325210 h 4556322"/>
              <a:gd name="connsiteX11" fmla="*/ 2050315 w 5283164"/>
              <a:gd name="connsiteY11" fmla="*/ 4556322 h 4556322"/>
              <a:gd name="connsiteX12" fmla="*/ 3100368 w 5283164"/>
              <a:gd name="connsiteY12" fmla="*/ 4491008 h 4556322"/>
              <a:gd name="connsiteX13" fmla="*/ 4019792 w 5283164"/>
              <a:gd name="connsiteY13" fmla="*/ 3114383 h 4556322"/>
              <a:gd name="connsiteX14" fmla="*/ 4054961 w 5283164"/>
              <a:gd name="connsiteY14" fmla="*/ 1365970 h 4556322"/>
              <a:gd name="connsiteX15" fmla="*/ 4206838 w 5283164"/>
              <a:gd name="connsiteY15" fmla="*/ 1380205 h 4556322"/>
              <a:gd name="connsiteX16" fmla="*/ 5283164 w 5283164"/>
              <a:gd name="connsiteY16" fmla="*/ 563154 h 4556322"/>
              <a:gd name="connsiteX17" fmla="*/ 4954288 w 5283164"/>
              <a:gd name="connsiteY17" fmla="*/ 47155 h 4556322"/>
              <a:gd name="connsiteX18" fmla="*/ 4629836 w 5283164"/>
              <a:gd name="connsiteY18" fmla="*/ 194006 h 4556322"/>
              <a:gd name="connsiteX19" fmla="*/ 1398927 w 5283164"/>
              <a:gd name="connsiteY19" fmla="*/ 236135 h 4556322"/>
              <a:gd name="connsiteX20" fmla="*/ 1205104 w 5283164"/>
              <a:gd name="connsiteY20" fmla="*/ 0 h 4556322"/>
              <a:gd name="connsiteX21" fmla="*/ 822297 w 5283164"/>
              <a:gd name="connsiteY21" fmla="*/ 249271 h 4556322"/>
              <a:gd name="connsiteX22" fmla="*/ 0 w 5283164"/>
              <a:gd name="connsiteY22" fmla="*/ 1513400 h 4556322"/>
              <a:gd name="connsiteX23" fmla="*/ 1600153 w 5283164"/>
              <a:gd name="connsiteY23" fmla="*/ 1572042 h 4556322"/>
              <a:gd name="connsiteX24" fmla="*/ 2122409 w 5283164"/>
              <a:gd name="connsiteY24" fmla="*/ 1551865 h 4556322"/>
              <a:gd name="connsiteX0" fmla="*/ 2122409 w 5283164"/>
              <a:gd name="connsiteY0" fmla="*/ 1523290 h 4527747"/>
              <a:gd name="connsiteX1" fmla="*/ 2111392 w 5283164"/>
              <a:gd name="connsiteY1" fmla="*/ 2236723 h 4527747"/>
              <a:gd name="connsiteX2" fmla="*/ 2497466 w 5283164"/>
              <a:gd name="connsiteY2" fmla="*/ 2563294 h 4527747"/>
              <a:gd name="connsiteX3" fmla="*/ 2477370 w 5283164"/>
              <a:gd name="connsiteY3" fmla="*/ 3271703 h 4527747"/>
              <a:gd name="connsiteX4" fmla="*/ 2115629 w 5283164"/>
              <a:gd name="connsiteY4" fmla="*/ 3487742 h 4527747"/>
              <a:gd name="connsiteX5" fmla="*/ 1527801 w 5283164"/>
              <a:gd name="connsiteY5" fmla="*/ 3251606 h 4527747"/>
              <a:gd name="connsiteX6" fmla="*/ 1424967 w 5283164"/>
              <a:gd name="connsiteY6" fmla="*/ 3495861 h 4527747"/>
              <a:gd name="connsiteX7" fmla="*/ 1055528 w 5283164"/>
              <a:gd name="connsiteY7" fmla="*/ 3783768 h 4527747"/>
              <a:gd name="connsiteX8" fmla="*/ 906330 w 5283164"/>
              <a:gd name="connsiteY8" fmla="*/ 3642728 h 4527747"/>
              <a:gd name="connsiteX9" fmla="*/ 718908 w 5283164"/>
              <a:gd name="connsiteY9" fmla="*/ 3814314 h 4527747"/>
              <a:gd name="connsiteX10" fmla="*/ 1035431 w 5283164"/>
              <a:gd name="connsiteY10" fmla="*/ 4296635 h 4527747"/>
              <a:gd name="connsiteX11" fmla="*/ 2050315 w 5283164"/>
              <a:gd name="connsiteY11" fmla="*/ 4527747 h 4527747"/>
              <a:gd name="connsiteX12" fmla="*/ 3100368 w 5283164"/>
              <a:gd name="connsiteY12" fmla="*/ 4462433 h 4527747"/>
              <a:gd name="connsiteX13" fmla="*/ 4019792 w 5283164"/>
              <a:gd name="connsiteY13" fmla="*/ 3085808 h 4527747"/>
              <a:gd name="connsiteX14" fmla="*/ 4054961 w 5283164"/>
              <a:gd name="connsiteY14" fmla="*/ 1337395 h 4527747"/>
              <a:gd name="connsiteX15" fmla="*/ 4206838 w 5283164"/>
              <a:gd name="connsiteY15" fmla="*/ 1351630 h 4527747"/>
              <a:gd name="connsiteX16" fmla="*/ 5283164 w 5283164"/>
              <a:gd name="connsiteY16" fmla="*/ 534579 h 4527747"/>
              <a:gd name="connsiteX17" fmla="*/ 4954288 w 5283164"/>
              <a:gd name="connsiteY17" fmla="*/ 18580 h 4527747"/>
              <a:gd name="connsiteX18" fmla="*/ 4629836 w 5283164"/>
              <a:gd name="connsiteY18" fmla="*/ 165431 h 4527747"/>
              <a:gd name="connsiteX19" fmla="*/ 1398927 w 5283164"/>
              <a:gd name="connsiteY19" fmla="*/ 207560 h 4527747"/>
              <a:gd name="connsiteX20" fmla="*/ 1224154 w 5283164"/>
              <a:gd name="connsiteY20" fmla="*/ 0 h 4527747"/>
              <a:gd name="connsiteX21" fmla="*/ 822297 w 5283164"/>
              <a:gd name="connsiteY21" fmla="*/ 220696 h 4527747"/>
              <a:gd name="connsiteX22" fmla="*/ 0 w 5283164"/>
              <a:gd name="connsiteY22" fmla="*/ 1484825 h 4527747"/>
              <a:gd name="connsiteX23" fmla="*/ 1600153 w 5283164"/>
              <a:gd name="connsiteY23" fmla="*/ 1543467 h 4527747"/>
              <a:gd name="connsiteX24" fmla="*/ 2122409 w 5283164"/>
              <a:gd name="connsiteY24" fmla="*/ 1523290 h 4527747"/>
              <a:gd name="connsiteX0" fmla="*/ 2122409 w 5283164"/>
              <a:gd name="connsiteY0" fmla="*/ 1504710 h 4509167"/>
              <a:gd name="connsiteX1" fmla="*/ 2111392 w 5283164"/>
              <a:gd name="connsiteY1" fmla="*/ 2218143 h 4509167"/>
              <a:gd name="connsiteX2" fmla="*/ 2497466 w 5283164"/>
              <a:gd name="connsiteY2" fmla="*/ 2544714 h 4509167"/>
              <a:gd name="connsiteX3" fmla="*/ 2477370 w 5283164"/>
              <a:gd name="connsiteY3" fmla="*/ 3253123 h 4509167"/>
              <a:gd name="connsiteX4" fmla="*/ 2115629 w 5283164"/>
              <a:gd name="connsiteY4" fmla="*/ 3469162 h 4509167"/>
              <a:gd name="connsiteX5" fmla="*/ 1527801 w 5283164"/>
              <a:gd name="connsiteY5" fmla="*/ 3233026 h 4509167"/>
              <a:gd name="connsiteX6" fmla="*/ 1424967 w 5283164"/>
              <a:gd name="connsiteY6" fmla="*/ 3477281 h 4509167"/>
              <a:gd name="connsiteX7" fmla="*/ 1055528 w 5283164"/>
              <a:gd name="connsiteY7" fmla="*/ 3765188 h 4509167"/>
              <a:gd name="connsiteX8" fmla="*/ 906330 w 5283164"/>
              <a:gd name="connsiteY8" fmla="*/ 3624148 h 4509167"/>
              <a:gd name="connsiteX9" fmla="*/ 718908 w 5283164"/>
              <a:gd name="connsiteY9" fmla="*/ 3795734 h 4509167"/>
              <a:gd name="connsiteX10" fmla="*/ 1035431 w 5283164"/>
              <a:gd name="connsiteY10" fmla="*/ 4278055 h 4509167"/>
              <a:gd name="connsiteX11" fmla="*/ 2050315 w 5283164"/>
              <a:gd name="connsiteY11" fmla="*/ 4509167 h 4509167"/>
              <a:gd name="connsiteX12" fmla="*/ 3100368 w 5283164"/>
              <a:gd name="connsiteY12" fmla="*/ 4443853 h 4509167"/>
              <a:gd name="connsiteX13" fmla="*/ 4019792 w 5283164"/>
              <a:gd name="connsiteY13" fmla="*/ 3067228 h 4509167"/>
              <a:gd name="connsiteX14" fmla="*/ 4054961 w 5283164"/>
              <a:gd name="connsiteY14" fmla="*/ 1318815 h 4509167"/>
              <a:gd name="connsiteX15" fmla="*/ 4206838 w 5283164"/>
              <a:gd name="connsiteY15" fmla="*/ 1333050 h 4509167"/>
              <a:gd name="connsiteX16" fmla="*/ 5283164 w 5283164"/>
              <a:gd name="connsiteY16" fmla="*/ 515999 h 4509167"/>
              <a:gd name="connsiteX17" fmla="*/ 4954288 w 5283164"/>
              <a:gd name="connsiteY17" fmla="*/ 0 h 4509167"/>
              <a:gd name="connsiteX18" fmla="*/ 4629836 w 5283164"/>
              <a:gd name="connsiteY18" fmla="*/ 146851 h 4509167"/>
              <a:gd name="connsiteX19" fmla="*/ 1398927 w 5283164"/>
              <a:gd name="connsiteY19" fmla="*/ 188980 h 4509167"/>
              <a:gd name="connsiteX20" fmla="*/ 822297 w 5283164"/>
              <a:gd name="connsiteY20" fmla="*/ 202116 h 4509167"/>
              <a:gd name="connsiteX21" fmla="*/ 0 w 5283164"/>
              <a:gd name="connsiteY21" fmla="*/ 1466245 h 4509167"/>
              <a:gd name="connsiteX22" fmla="*/ 1600153 w 5283164"/>
              <a:gd name="connsiteY22" fmla="*/ 1524887 h 4509167"/>
              <a:gd name="connsiteX23" fmla="*/ 2122409 w 5283164"/>
              <a:gd name="connsiteY23" fmla="*/ 1504710 h 4509167"/>
              <a:gd name="connsiteX0" fmla="*/ 2122409 w 5283164"/>
              <a:gd name="connsiteY0" fmla="*/ 1504710 h 4509167"/>
              <a:gd name="connsiteX1" fmla="*/ 2111392 w 5283164"/>
              <a:gd name="connsiteY1" fmla="*/ 2218143 h 4509167"/>
              <a:gd name="connsiteX2" fmla="*/ 2497466 w 5283164"/>
              <a:gd name="connsiteY2" fmla="*/ 2544714 h 4509167"/>
              <a:gd name="connsiteX3" fmla="*/ 2477370 w 5283164"/>
              <a:gd name="connsiteY3" fmla="*/ 3253123 h 4509167"/>
              <a:gd name="connsiteX4" fmla="*/ 2115629 w 5283164"/>
              <a:gd name="connsiteY4" fmla="*/ 3469162 h 4509167"/>
              <a:gd name="connsiteX5" fmla="*/ 1527801 w 5283164"/>
              <a:gd name="connsiteY5" fmla="*/ 3233026 h 4509167"/>
              <a:gd name="connsiteX6" fmla="*/ 1424967 w 5283164"/>
              <a:gd name="connsiteY6" fmla="*/ 3477281 h 4509167"/>
              <a:gd name="connsiteX7" fmla="*/ 1055528 w 5283164"/>
              <a:gd name="connsiteY7" fmla="*/ 3765188 h 4509167"/>
              <a:gd name="connsiteX8" fmla="*/ 906330 w 5283164"/>
              <a:gd name="connsiteY8" fmla="*/ 3624148 h 4509167"/>
              <a:gd name="connsiteX9" fmla="*/ 718908 w 5283164"/>
              <a:gd name="connsiteY9" fmla="*/ 3795734 h 4509167"/>
              <a:gd name="connsiteX10" fmla="*/ 1035431 w 5283164"/>
              <a:gd name="connsiteY10" fmla="*/ 4278055 h 4509167"/>
              <a:gd name="connsiteX11" fmla="*/ 2050315 w 5283164"/>
              <a:gd name="connsiteY11" fmla="*/ 4509167 h 4509167"/>
              <a:gd name="connsiteX12" fmla="*/ 3100368 w 5283164"/>
              <a:gd name="connsiteY12" fmla="*/ 4443853 h 4509167"/>
              <a:gd name="connsiteX13" fmla="*/ 4019792 w 5283164"/>
              <a:gd name="connsiteY13" fmla="*/ 3067228 h 4509167"/>
              <a:gd name="connsiteX14" fmla="*/ 4054961 w 5283164"/>
              <a:gd name="connsiteY14" fmla="*/ 1318815 h 4509167"/>
              <a:gd name="connsiteX15" fmla="*/ 4206838 w 5283164"/>
              <a:gd name="connsiteY15" fmla="*/ 1333050 h 4509167"/>
              <a:gd name="connsiteX16" fmla="*/ 5283164 w 5283164"/>
              <a:gd name="connsiteY16" fmla="*/ 515999 h 4509167"/>
              <a:gd name="connsiteX17" fmla="*/ 4954288 w 5283164"/>
              <a:gd name="connsiteY17" fmla="*/ 0 h 4509167"/>
              <a:gd name="connsiteX18" fmla="*/ 4629836 w 5283164"/>
              <a:gd name="connsiteY18" fmla="*/ 146851 h 4509167"/>
              <a:gd name="connsiteX19" fmla="*/ 822297 w 5283164"/>
              <a:gd name="connsiteY19" fmla="*/ 202116 h 4509167"/>
              <a:gd name="connsiteX20" fmla="*/ 0 w 5283164"/>
              <a:gd name="connsiteY20" fmla="*/ 1466245 h 4509167"/>
              <a:gd name="connsiteX21" fmla="*/ 1600153 w 5283164"/>
              <a:gd name="connsiteY21" fmla="*/ 1524887 h 4509167"/>
              <a:gd name="connsiteX22" fmla="*/ 2122409 w 5283164"/>
              <a:gd name="connsiteY22" fmla="*/ 1504710 h 4509167"/>
              <a:gd name="connsiteX0" fmla="*/ 2122409 w 5283164"/>
              <a:gd name="connsiteY0" fmla="*/ 1504710 h 4509167"/>
              <a:gd name="connsiteX1" fmla="*/ 2111392 w 5283164"/>
              <a:gd name="connsiteY1" fmla="*/ 2218143 h 4509167"/>
              <a:gd name="connsiteX2" fmla="*/ 2497466 w 5283164"/>
              <a:gd name="connsiteY2" fmla="*/ 2544714 h 4509167"/>
              <a:gd name="connsiteX3" fmla="*/ 2477370 w 5283164"/>
              <a:gd name="connsiteY3" fmla="*/ 3253123 h 4509167"/>
              <a:gd name="connsiteX4" fmla="*/ 2115629 w 5283164"/>
              <a:gd name="connsiteY4" fmla="*/ 3469162 h 4509167"/>
              <a:gd name="connsiteX5" fmla="*/ 1527801 w 5283164"/>
              <a:gd name="connsiteY5" fmla="*/ 3233026 h 4509167"/>
              <a:gd name="connsiteX6" fmla="*/ 1424967 w 5283164"/>
              <a:gd name="connsiteY6" fmla="*/ 3477281 h 4509167"/>
              <a:gd name="connsiteX7" fmla="*/ 1055528 w 5283164"/>
              <a:gd name="connsiteY7" fmla="*/ 3765188 h 4509167"/>
              <a:gd name="connsiteX8" fmla="*/ 906330 w 5283164"/>
              <a:gd name="connsiteY8" fmla="*/ 3624148 h 4509167"/>
              <a:gd name="connsiteX9" fmla="*/ 718908 w 5283164"/>
              <a:gd name="connsiteY9" fmla="*/ 3795734 h 4509167"/>
              <a:gd name="connsiteX10" fmla="*/ 1035431 w 5283164"/>
              <a:gd name="connsiteY10" fmla="*/ 4278055 h 4509167"/>
              <a:gd name="connsiteX11" fmla="*/ 2050315 w 5283164"/>
              <a:gd name="connsiteY11" fmla="*/ 4509167 h 4509167"/>
              <a:gd name="connsiteX12" fmla="*/ 3100368 w 5283164"/>
              <a:gd name="connsiteY12" fmla="*/ 4443853 h 4509167"/>
              <a:gd name="connsiteX13" fmla="*/ 4019792 w 5283164"/>
              <a:gd name="connsiteY13" fmla="*/ 3067228 h 4509167"/>
              <a:gd name="connsiteX14" fmla="*/ 4054961 w 5283164"/>
              <a:gd name="connsiteY14" fmla="*/ 1318815 h 4509167"/>
              <a:gd name="connsiteX15" fmla="*/ 4206838 w 5283164"/>
              <a:gd name="connsiteY15" fmla="*/ 1333050 h 4509167"/>
              <a:gd name="connsiteX16" fmla="*/ 5283164 w 5283164"/>
              <a:gd name="connsiteY16" fmla="*/ 515999 h 4509167"/>
              <a:gd name="connsiteX17" fmla="*/ 4954288 w 5283164"/>
              <a:gd name="connsiteY17" fmla="*/ 0 h 4509167"/>
              <a:gd name="connsiteX18" fmla="*/ 822297 w 5283164"/>
              <a:gd name="connsiteY18" fmla="*/ 202116 h 4509167"/>
              <a:gd name="connsiteX19" fmla="*/ 0 w 5283164"/>
              <a:gd name="connsiteY19" fmla="*/ 1466245 h 4509167"/>
              <a:gd name="connsiteX20" fmla="*/ 1600153 w 5283164"/>
              <a:gd name="connsiteY20" fmla="*/ 1524887 h 4509167"/>
              <a:gd name="connsiteX21" fmla="*/ 2122409 w 5283164"/>
              <a:gd name="connsiteY21" fmla="*/ 1504710 h 4509167"/>
              <a:gd name="connsiteX0" fmla="*/ 2122409 w 5283164"/>
              <a:gd name="connsiteY0" fmla="*/ 1302594 h 4307051"/>
              <a:gd name="connsiteX1" fmla="*/ 2111392 w 5283164"/>
              <a:gd name="connsiteY1" fmla="*/ 2016027 h 4307051"/>
              <a:gd name="connsiteX2" fmla="*/ 2497466 w 5283164"/>
              <a:gd name="connsiteY2" fmla="*/ 2342598 h 4307051"/>
              <a:gd name="connsiteX3" fmla="*/ 2477370 w 5283164"/>
              <a:gd name="connsiteY3" fmla="*/ 3051007 h 4307051"/>
              <a:gd name="connsiteX4" fmla="*/ 2115629 w 5283164"/>
              <a:gd name="connsiteY4" fmla="*/ 3267046 h 4307051"/>
              <a:gd name="connsiteX5" fmla="*/ 1527801 w 5283164"/>
              <a:gd name="connsiteY5" fmla="*/ 3030910 h 4307051"/>
              <a:gd name="connsiteX6" fmla="*/ 1424967 w 5283164"/>
              <a:gd name="connsiteY6" fmla="*/ 3275165 h 4307051"/>
              <a:gd name="connsiteX7" fmla="*/ 1055528 w 5283164"/>
              <a:gd name="connsiteY7" fmla="*/ 3563072 h 4307051"/>
              <a:gd name="connsiteX8" fmla="*/ 906330 w 5283164"/>
              <a:gd name="connsiteY8" fmla="*/ 3422032 h 4307051"/>
              <a:gd name="connsiteX9" fmla="*/ 718908 w 5283164"/>
              <a:gd name="connsiteY9" fmla="*/ 3593618 h 4307051"/>
              <a:gd name="connsiteX10" fmla="*/ 1035431 w 5283164"/>
              <a:gd name="connsiteY10" fmla="*/ 4075939 h 4307051"/>
              <a:gd name="connsiteX11" fmla="*/ 2050315 w 5283164"/>
              <a:gd name="connsiteY11" fmla="*/ 4307051 h 4307051"/>
              <a:gd name="connsiteX12" fmla="*/ 3100368 w 5283164"/>
              <a:gd name="connsiteY12" fmla="*/ 4241737 h 4307051"/>
              <a:gd name="connsiteX13" fmla="*/ 4019792 w 5283164"/>
              <a:gd name="connsiteY13" fmla="*/ 2865112 h 4307051"/>
              <a:gd name="connsiteX14" fmla="*/ 4054961 w 5283164"/>
              <a:gd name="connsiteY14" fmla="*/ 1116699 h 4307051"/>
              <a:gd name="connsiteX15" fmla="*/ 4206838 w 5283164"/>
              <a:gd name="connsiteY15" fmla="*/ 1130934 h 4307051"/>
              <a:gd name="connsiteX16" fmla="*/ 5283164 w 5283164"/>
              <a:gd name="connsiteY16" fmla="*/ 313883 h 4307051"/>
              <a:gd name="connsiteX17" fmla="*/ 822297 w 5283164"/>
              <a:gd name="connsiteY17" fmla="*/ 0 h 4307051"/>
              <a:gd name="connsiteX18" fmla="*/ 0 w 5283164"/>
              <a:gd name="connsiteY18" fmla="*/ 1264129 h 4307051"/>
              <a:gd name="connsiteX19" fmla="*/ 1600153 w 5283164"/>
              <a:gd name="connsiteY19" fmla="*/ 1322771 h 4307051"/>
              <a:gd name="connsiteX20" fmla="*/ 2122409 w 5283164"/>
              <a:gd name="connsiteY20" fmla="*/ 1302594 h 4307051"/>
              <a:gd name="connsiteX0" fmla="*/ 2122409 w 5340314"/>
              <a:gd name="connsiteY0" fmla="*/ 1302594 h 4307051"/>
              <a:gd name="connsiteX1" fmla="*/ 2111392 w 5340314"/>
              <a:gd name="connsiteY1" fmla="*/ 2016027 h 4307051"/>
              <a:gd name="connsiteX2" fmla="*/ 2497466 w 5340314"/>
              <a:gd name="connsiteY2" fmla="*/ 2342598 h 4307051"/>
              <a:gd name="connsiteX3" fmla="*/ 2477370 w 5340314"/>
              <a:gd name="connsiteY3" fmla="*/ 3051007 h 4307051"/>
              <a:gd name="connsiteX4" fmla="*/ 2115629 w 5340314"/>
              <a:gd name="connsiteY4" fmla="*/ 3267046 h 4307051"/>
              <a:gd name="connsiteX5" fmla="*/ 1527801 w 5340314"/>
              <a:gd name="connsiteY5" fmla="*/ 3030910 h 4307051"/>
              <a:gd name="connsiteX6" fmla="*/ 1424967 w 5340314"/>
              <a:gd name="connsiteY6" fmla="*/ 3275165 h 4307051"/>
              <a:gd name="connsiteX7" fmla="*/ 1055528 w 5340314"/>
              <a:gd name="connsiteY7" fmla="*/ 3563072 h 4307051"/>
              <a:gd name="connsiteX8" fmla="*/ 906330 w 5340314"/>
              <a:gd name="connsiteY8" fmla="*/ 3422032 h 4307051"/>
              <a:gd name="connsiteX9" fmla="*/ 718908 w 5340314"/>
              <a:gd name="connsiteY9" fmla="*/ 3593618 h 4307051"/>
              <a:gd name="connsiteX10" fmla="*/ 1035431 w 5340314"/>
              <a:gd name="connsiteY10" fmla="*/ 4075939 h 4307051"/>
              <a:gd name="connsiteX11" fmla="*/ 2050315 w 5340314"/>
              <a:gd name="connsiteY11" fmla="*/ 4307051 h 4307051"/>
              <a:gd name="connsiteX12" fmla="*/ 3100368 w 5340314"/>
              <a:gd name="connsiteY12" fmla="*/ 4241737 h 4307051"/>
              <a:gd name="connsiteX13" fmla="*/ 4019792 w 5340314"/>
              <a:gd name="connsiteY13" fmla="*/ 2865112 h 4307051"/>
              <a:gd name="connsiteX14" fmla="*/ 4054961 w 5340314"/>
              <a:gd name="connsiteY14" fmla="*/ 1116699 h 4307051"/>
              <a:gd name="connsiteX15" fmla="*/ 4206838 w 5340314"/>
              <a:gd name="connsiteY15" fmla="*/ 1130934 h 4307051"/>
              <a:gd name="connsiteX16" fmla="*/ 5340314 w 5340314"/>
              <a:gd name="connsiteY16" fmla="*/ 190058 h 4307051"/>
              <a:gd name="connsiteX17" fmla="*/ 822297 w 5340314"/>
              <a:gd name="connsiteY17" fmla="*/ 0 h 4307051"/>
              <a:gd name="connsiteX18" fmla="*/ 0 w 5340314"/>
              <a:gd name="connsiteY18" fmla="*/ 1264129 h 4307051"/>
              <a:gd name="connsiteX19" fmla="*/ 1600153 w 5340314"/>
              <a:gd name="connsiteY19" fmla="*/ 1322771 h 4307051"/>
              <a:gd name="connsiteX20" fmla="*/ 2122409 w 5340314"/>
              <a:gd name="connsiteY20" fmla="*/ 1302594 h 4307051"/>
              <a:gd name="connsiteX0" fmla="*/ 2122409 w 5340314"/>
              <a:gd name="connsiteY0" fmla="*/ 1112536 h 4116993"/>
              <a:gd name="connsiteX1" fmla="*/ 2111392 w 5340314"/>
              <a:gd name="connsiteY1" fmla="*/ 1825969 h 4116993"/>
              <a:gd name="connsiteX2" fmla="*/ 2497466 w 5340314"/>
              <a:gd name="connsiteY2" fmla="*/ 2152540 h 4116993"/>
              <a:gd name="connsiteX3" fmla="*/ 2477370 w 5340314"/>
              <a:gd name="connsiteY3" fmla="*/ 2860949 h 4116993"/>
              <a:gd name="connsiteX4" fmla="*/ 2115629 w 5340314"/>
              <a:gd name="connsiteY4" fmla="*/ 3076988 h 4116993"/>
              <a:gd name="connsiteX5" fmla="*/ 1527801 w 5340314"/>
              <a:gd name="connsiteY5" fmla="*/ 2840852 h 4116993"/>
              <a:gd name="connsiteX6" fmla="*/ 1424967 w 5340314"/>
              <a:gd name="connsiteY6" fmla="*/ 3085107 h 4116993"/>
              <a:gd name="connsiteX7" fmla="*/ 1055528 w 5340314"/>
              <a:gd name="connsiteY7" fmla="*/ 3373014 h 4116993"/>
              <a:gd name="connsiteX8" fmla="*/ 906330 w 5340314"/>
              <a:gd name="connsiteY8" fmla="*/ 3231974 h 4116993"/>
              <a:gd name="connsiteX9" fmla="*/ 718908 w 5340314"/>
              <a:gd name="connsiteY9" fmla="*/ 3403560 h 4116993"/>
              <a:gd name="connsiteX10" fmla="*/ 1035431 w 5340314"/>
              <a:gd name="connsiteY10" fmla="*/ 3885881 h 4116993"/>
              <a:gd name="connsiteX11" fmla="*/ 2050315 w 5340314"/>
              <a:gd name="connsiteY11" fmla="*/ 4116993 h 4116993"/>
              <a:gd name="connsiteX12" fmla="*/ 3100368 w 5340314"/>
              <a:gd name="connsiteY12" fmla="*/ 4051679 h 4116993"/>
              <a:gd name="connsiteX13" fmla="*/ 4019792 w 5340314"/>
              <a:gd name="connsiteY13" fmla="*/ 2675054 h 4116993"/>
              <a:gd name="connsiteX14" fmla="*/ 4054961 w 5340314"/>
              <a:gd name="connsiteY14" fmla="*/ 926641 h 4116993"/>
              <a:gd name="connsiteX15" fmla="*/ 4206838 w 5340314"/>
              <a:gd name="connsiteY15" fmla="*/ 940876 h 4116993"/>
              <a:gd name="connsiteX16" fmla="*/ 5340314 w 5340314"/>
              <a:gd name="connsiteY16" fmla="*/ 0 h 4116993"/>
              <a:gd name="connsiteX17" fmla="*/ 1308072 w 5340314"/>
              <a:gd name="connsiteY17" fmla="*/ 442 h 4116993"/>
              <a:gd name="connsiteX18" fmla="*/ 0 w 5340314"/>
              <a:gd name="connsiteY18" fmla="*/ 1074071 h 4116993"/>
              <a:gd name="connsiteX19" fmla="*/ 1600153 w 5340314"/>
              <a:gd name="connsiteY19" fmla="*/ 1132713 h 4116993"/>
              <a:gd name="connsiteX20" fmla="*/ 2122409 w 5340314"/>
              <a:gd name="connsiteY20" fmla="*/ 1112536 h 4116993"/>
              <a:gd name="connsiteX0" fmla="*/ 2084309 w 5302214"/>
              <a:gd name="connsiteY0" fmla="*/ 1112536 h 4116993"/>
              <a:gd name="connsiteX1" fmla="*/ 2073292 w 5302214"/>
              <a:gd name="connsiteY1" fmla="*/ 1825969 h 4116993"/>
              <a:gd name="connsiteX2" fmla="*/ 2459366 w 5302214"/>
              <a:gd name="connsiteY2" fmla="*/ 2152540 h 4116993"/>
              <a:gd name="connsiteX3" fmla="*/ 2439270 w 5302214"/>
              <a:gd name="connsiteY3" fmla="*/ 2860949 h 4116993"/>
              <a:gd name="connsiteX4" fmla="*/ 2077529 w 5302214"/>
              <a:gd name="connsiteY4" fmla="*/ 3076988 h 4116993"/>
              <a:gd name="connsiteX5" fmla="*/ 1489701 w 5302214"/>
              <a:gd name="connsiteY5" fmla="*/ 2840852 h 4116993"/>
              <a:gd name="connsiteX6" fmla="*/ 1386867 w 5302214"/>
              <a:gd name="connsiteY6" fmla="*/ 3085107 h 4116993"/>
              <a:gd name="connsiteX7" fmla="*/ 1017428 w 5302214"/>
              <a:gd name="connsiteY7" fmla="*/ 3373014 h 4116993"/>
              <a:gd name="connsiteX8" fmla="*/ 868230 w 5302214"/>
              <a:gd name="connsiteY8" fmla="*/ 3231974 h 4116993"/>
              <a:gd name="connsiteX9" fmla="*/ 680808 w 5302214"/>
              <a:gd name="connsiteY9" fmla="*/ 3403560 h 4116993"/>
              <a:gd name="connsiteX10" fmla="*/ 997331 w 5302214"/>
              <a:gd name="connsiteY10" fmla="*/ 3885881 h 4116993"/>
              <a:gd name="connsiteX11" fmla="*/ 2012215 w 5302214"/>
              <a:gd name="connsiteY11" fmla="*/ 4116993 h 4116993"/>
              <a:gd name="connsiteX12" fmla="*/ 3062268 w 5302214"/>
              <a:gd name="connsiteY12" fmla="*/ 4051679 h 4116993"/>
              <a:gd name="connsiteX13" fmla="*/ 3981692 w 5302214"/>
              <a:gd name="connsiteY13" fmla="*/ 2675054 h 4116993"/>
              <a:gd name="connsiteX14" fmla="*/ 4016861 w 5302214"/>
              <a:gd name="connsiteY14" fmla="*/ 926641 h 4116993"/>
              <a:gd name="connsiteX15" fmla="*/ 4168738 w 5302214"/>
              <a:gd name="connsiteY15" fmla="*/ 940876 h 4116993"/>
              <a:gd name="connsiteX16" fmla="*/ 5302214 w 5302214"/>
              <a:gd name="connsiteY16" fmla="*/ 0 h 4116993"/>
              <a:gd name="connsiteX17" fmla="*/ 1269972 w 5302214"/>
              <a:gd name="connsiteY17" fmla="*/ 442 h 4116993"/>
              <a:gd name="connsiteX18" fmla="*/ 0 w 5302214"/>
              <a:gd name="connsiteY18" fmla="*/ 1007396 h 4116993"/>
              <a:gd name="connsiteX19" fmla="*/ 1562053 w 5302214"/>
              <a:gd name="connsiteY19" fmla="*/ 1132713 h 4116993"/>
              <a:gd name="connsiteX20" fmla="*/ 2084309 w 5302214"/>
              <a:gd name="connsiteY20" fmla="*/ 1112536 h 4116993"/>
              <a:gd name="connsiteX0" fmla="*/ 2254906 w 5302214"/>
              <a:gd name="connsiteY0" fmla="*/ 1085241 h 4116993"/>
              <a:gd name="connsiteX1" fmla="*/ 2073292 w 5302214"/>
              <a:gd name="connsiteY1" fmla="*/ 1825969 h 4116993"/>
              <a:gd name="connsiteX2" fmla="*/ 2459366 w 5302214"/>
              <a:gd name="connsiteY2" fmla="*/ 2152540 h 4116993"/>
              <a:gd name="connsiteX3" fmla="*/ 2439270 w 5302214"/>
              <a:gd name="connsiteY3" fmla="*/ 2860949 h 4116993"/>
              <a:gd name="connsiteX4" fmla="*/ 2077529 w 5302214"/>
              <a:gd name="connsiteY4" fmla="*/ 3076988 h 4116993"/>
              <a:gd name="connsiteX5" fmla="*/ 1489701 w 5302214"/>
              <a:gd name="connsiteY5" fmla="*/ 2840852 h 4116993"/>
              <a:gd name="connsiteX6" fmla="*/ 1386867 w 5302214"/>
              <a:gd name="connsiteY6" fmla="*/ 3085107 h 4116993"/>
              <a:gd name="connsiteX7" fmla="*/ 1017428 w 5302214"/>
              <a:gd name="connsiteY7" fmla="*/ 3373014 h 4116993"/>
              <a:gd name="connsiteX8" fmla="*/ 868230 w 5302214"/>
              <a:gd name="connsiteY8" fmla="*/ 3231974 h 4116993"/>
              <a:gd name="connsiteX9" fmla="*/ 680808 w 5302214"/>
              <a:gd name="connsiteY9" fmla="*/ 3403560 h 4116993"/>
              <a:gd name="connsiteX10" fmla="*/ 997331 w 5302214"/>
              <a:gd name="connsiteY10" fmla="*/ 3885881 h 4116993"/>
              <a:gd name="connsiteX11" fmla="*/ 2012215 w 5302214"/>
              <a:gd name="connsiteY11" fmla="*/ 4116993 h 4116993"/>
              <a:gd name="connsiteX12" fmla="*/ 3062268 w 5302214"/>
              <a:gd name="connsiteY12" fmla="*/ 4051679 h 4116993"/>
              <a:gd name="connsiteX13" fmla="*/ 3981692 w 5302214"/>
              <a:gd name="connsiteY13" fmla="*/ 2675054 h 4116993"/>
              <a:gd name="connsiteX14" fmla="*/ 4016861 w 5302214"/>
              <a:gd name="connsiteY14" fmla="*/ 926641 h 4116993"/>
              <a:gd name="connsiteX15" fmla="*/ 4168738 w 5302214"/>
              <a:gd name="connsiteY15" fmla="*/ 940876 h 4116993"/>
              <a:gd name="connsiteX16" fmla="*/ 5302214 w 5302214"/>
              <a:gd name="connsiteY16" fmla="*/ 0 h 4116993"/>
              <a:gd name="connsiteX17" fmla="*/ 1269972 w 5302214"/>
              <a:gd name="connsiteY17" fmla="*/ 442 h 4116993"/>
              <a:gd name="connsiteX18" fmla="*/ 0 w 5302214"/>
              <a:gd name="connsiteY18" fmla="*/ 1007396 h 4116993"/>
              <a:gd name="connsiteX19" fmla="*/ 1562053 w 5302214"/>
              <a:gd name="connsiteY19" fmla="*/ 1132713 h 4116993"/>
              <a:gd name="connsiteX20" fmla="*/ 2254906 w 5302214"/>
              <a:gd name="connsiteY20" fmla="*/ 1085241 h 4116993"/>
              <a:gd name="connsiteX0" fmla="*/ 2254906 w 5302214"/>
              <a:gd name="connsiteY0" fmla="*/ 1085241 h 4116993"/>
              <a:gd name="connsiteX1" fmla="*/ 2257537 w 5302214"/>
              <a:gd name="connsiteY1" fmla="*/ 1812322 h 4116993"/>
              <a:gd name="connsiteX2" fmla="*/ 2459366 w 5302214"/>
              <a:gd name="connsiteY2" fmla="*/ 2152540 h 4116993"/>
              <a:gd name="connsiteX3" fmla="*/ 2439270 w 5302214"/>
              <a:gd name="connsiteY3" fmla="*/ 2860949 h 4116993"/>
              <a:gd name="connsiteX4" fmla="*/ 2077529 w 5302214"/>
              <a:gd name="connsiteY4" fmla="*/ 3076988 h 4116993"/>
              <a:gd name="connsiteX5" fmla="*/ 1489701 w 5302214"/>
              <a:gd name="connsiteY5" fmla="*/ 2840852 h 4116993"/>
              <a:gd name="connsiteX6" fmla="*/ 1386867 w 5302214"/>
              <a:gd name="connsiteY6" fmla="*/ 3085107 h 4116993"/>
              <a:gd name="connsiteX7" fmla="*/ 1017428 w 5302214"/>
              <a:gd name="connsiteY7" fmla="*/ 3373014 h 4116993"/>
              <a:gd name="connsiteX8" fmla="*/ 868230 w 5302214"/>
              <a:gd name="connsiteY8" fmla="*/ 3231974 h 4116993"/>
              <a:gd name="connsiteX9" fmla="*/ 680808 w 5302214"/>
              <a:gd name="connsiteY9" fmla="*/ 3403560 h 4116993"/>
              <a:gd name="connsiteX10" fmla="*/ 997331 w 5302214"/>
              <a:gd name="connsiteY10" fmla="*/ 3885881 h 4116993"/>
              <a:gd name="connsiteX11" fmla="*/ 2012215 w 5302214"/>
              <a:gd name="connsiteY11" fmla="*/ 4116993 h 4116993"/>
              <a:gd name="connsiteX12" fmla="*/ 3062268 w 5302214"/>
              <a:gd name="connsiteY12" fmla="*/ 4051679 h 4116993"/>
              <a:gd name="connsiteX13" fmla="*/ 3981692 w 5302214"/>
              <a:gd name="connsiteY13" fmla="*/ 2675054 h 4116993"/>
              <a:gd name="connsiteX14" fmla="*/ 4016861 w 5302214"/>
              <a:gd name="connsiteY14" fmla="*/ 926641 h 4116993"/>
              <a:gd name="connsiteX15" fmla="*/ 4168738 w 5302214"/>
              <a:gd name="connsiteY15" fmla="*/ 940876 h 4116993"/>
              <a:gd name="connsiteX16" fmla="*/ 5302214 w 5302214"/>
              <a:gd name="connsiteY16" fmla="*/ 0 h 4116993"/>
              <a:gd name="connsiteX17" fmla="*/ 1269972 w 5302214"/>
              <a:gd name="connsiteY17" fmla="*/ 442 h 4116993"/>
              <a:gd name="connsiteX18" fmla="*/ 0 w 5302214"/>
              <a:gd name="connsiteY18" fmla="*/ 1007396 h 4116993"/>
              <a:gd name="connsiteX19" fmla="*/ 1562053 w 5302214"/>
              <a:gd name="connsiteY19" fmla="*/ 1132713 h 4116993"/>
              <a:gd name="connsiteX20" fmla="*/ 2254906 w 5302214"/>
              <a:gd name="connsiteY20" fmla="*/ 1085241 h 4116993"/>
              <a:gd name="connsiteX0" fmla="*/ 2254906 w 5302214"/>
              <a:gd name="connsiteY0" fmla="*/ 1085241 h 4116993"/>
              <a:gd name="connsiteX1" fmla="*/ 2257537 w 5302214"/>
              <a:gd name="connsiteY1" fmla="*/ 1812322 h 4116993"/>
              <a:gd name="connsiteX2" fmla="*/ 2459366 w 5302214"/>
              <a:gd name="connsiteY2" fmla="*/ 2152540 h 4116993"/>
              <a:gd name="connsiteX3" fmla="*/ 2439270 w 5302214"/>
              <a:gd name="connsiteY3" fmla="*/ 2860949 h 4116993"/>
              <a:gd name="connsiteX4" fmla="*/ 2077529 w 5302214"/>
              <a:gd name="connsiteY4" fmla="*/ 3076988 h 4116993"/>
              <a:gd name="connsiteX5" fmla="*/ 1489701 w 5302214"/>
              <a:gd name="connsiteY5" fmla="*/ 2840852 h 4116993"/>
              <a:gd name="connsiteX6" fmla="*/ 1386867 w 5302214"/>
              <a:gd name="connsiteY6" fmla="*/ 3085107 h 4116993"/>
              <a:gd name="connsiteX7" fmla="*/ 1017428 w 5302214"/>
              <a:gd name="connsiteY7" fmla="*/ 3373014 h 4116993"/>
              <a:gd name="connsiteX8" fmla="*/ 868230 w 5302214"/>
              <a:gd name="connsiteY8" fmla="*/ 3231974 h 4116993"/>
              <a:gd name="connsiteX9" fmla="*/ 680808 w 5302214"/>
              <a:gd name="connsiteY9" fmla="*/ 3403560 h 4116993"/>
              <a:gd name="connsiteX10" fmla="*/ 997331 w 5302214"/>
              <a:gd name="connsiteY10" fmla="*/ 3885881 h 4116993"/>
              <a:gd name="connsiteX11" fmla="*/ 2012215 w 5302214"/>
              <a:gd name="connsiteY11" fmla="*/ 4116993 h 4116993"/>
              <a:gd name="connsiteX12" fmla="*/ 3062268 w 5302214"/>
              <a:gd name="connsiteY12" fmla="*/ 4051679 h 4116993"/>
              <a:gd name="connsiteX13" fmla="*/ 3981692 w 5302214"/>
              <a:gd name="connsiteY13" fmla="*/ 2675054 h 4116993"/>
              <a:gd name="connsiteX14" fmla="*/ 4016861 w 5302214"/>
              <a:gd name="connsiteY14" fmla="*/ 926641 h 4116993"/>
              <a:gd name="connsiteX15" fmla="*/ 4168738 w 5302214"/>
              <a:gd name="connsiteY15" fmla="*/ 940876 h 4116993"/>
              <a:gd name="connsiteX16" fmla="*/ 5302214 w 5302214"/>
              <a:gd name="connsiteY16" fmla="*/ 0 h 4116993"/>
              <a:gd name="connsiteX17" fmla="*/ 1269972 w 5302214"/>
              <a:gd name="connsiteY17" fmla="*/ 442 h 4116993"/>
              <a:gd name="connsiteX18" fmla="*/ 0 w 5302214"/>
              <a:gd name="connsiteY18" fmla="*/ 1007396 h 4116993"/>
              <a:gd name="connsiteX19" fmla="*/ 1643939 w 5302214"/>
              <a:gd name="connsiteY19" fmla="*/ 1078122 h 4116993"/>
              <a:gd name="connsiteX20" fmla="*/ 2254906 w 5302214"/>
              <a:gd name="connsiteY20" fmla="*/ 1085241 h 4116993"/>
              <a:gd name="connsiteX0" fmla="*/ 2261730 w 5309038"/>
              <a:gd name="connsiteY0" fmla="*/ 1085241 h 4116993"/>
              <a:gd name="connsiteX1" fmla="*/ 2264361 w 5309038"/>
              <a:gd name="connsiteY1" fmla="*/ 1812322 h 4116993"/>
              <a:gd name="connsiteX2" fmla="*/ 2466190 w 5309038"/>
              <a:gd name="connsiteY2" fmla="*/ 2152540 h 4116993"/>
              <a:gd name="connsiteX3" fmla="*/ 2446094 w 5309038"/>
              <a:gd name="connsiteY3" fmla="*/ 2860949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261730 w 5309038"/>
              <a:gd name="connsiteY20" fmla="*/ 1085241 h 4116993"/>
              <a:gd name="connsiteX0" fmla="*/ 2323145 w 5309038"/>
              <a:gd name="connsiteY0" fmla="*/ 1071593 h 4116993"/>
              <a:gd name="connsiteX1" fmla="*/ 2264361 w 5309038"/>
              <a:gd name="connsiteY1" fmla="*/ 1812322 h 4116993"/>
              <a:gd name="connsiteX2" fmla="*/ 2466190 w 5309038"/>
              <a:gd name="connsiteY2" fmla="*/ 2152540 h 4116993"/>
              <a:gd name="connsiteX3" fmla="*/ 2446094 w 5309038"/>
              <a:gd name="connsiteY3" fmla="*/ 2860949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466190 w 5309038"/>
              <a:gd name="connsiteY2" fmla="*/ 2152540 h 4116993"/>
              <a:gd name="connsiteX3" fmla="*/ 2446094 w 5309038"/>
              <a:gd name="connsiteY3" fmla="*/ 2860949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446094 w 5309038"/>
              <a:gd name="connsiteY3" fmla="*/ 2860949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220289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220289 h 4116993"/>
              <a:gd name="connsiteX5" fmla="*/ 1510173 w 5309038"/>
              <a:gd name="connsiteY5" fmla="*/ 3407234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220289 h 4116993"/>
              <a:gd name="connsiteX5" fmla="*/ 1571588 w 5309038"/>
              <a:gd name="connsiteY5" fmla="*/ 2854500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220289 h 4116993"/>
              <a:gd name="connsiteX5" fmla="*/ 1571588 w 5309038"/>
              <a:gd name="connsiteY5" fmla="*/ 2854500 h 4116993"/>
              <a:gd name="connsiteX6" fmla="*/ 1427810 w 5309038"/>
              <a:gd name="connsiteY6" fmla="*/ 2989572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069092 w 5309038"/>
              <a:gd name="connsiteY12" fmla="*/ 4051679 h 4369476"/>
              <a:gd name="connsiteX13" fmla="*/ 3988516 w 5309038"/>
              <a:gd name="connsiteY13" fmla="*/ 2675054 h 4369476"/>
              <a:gd name="connsiteX14" fmla="*/ 4023685 w 5309038"/>
              <a:gd name="connsiteY14" fmla="*/ 926641 h 4369476"/>
              <a:gd name="connsiteX15" fmla="*/ 4175562 w 5309038"/>
              <a:gd name="connsiteY15" fmla="*/ 940876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3988516 w 5309038"/>
              <a:gd name="connsiteY13" fmla="*/ 2675054 h 4369476"/>
              <a:gd name="connsiteX14" fmla="*/ 4023685 w 5309038"/>
              <a:gd name="connsiteY14" fmla="*/ 926641 h 4369476"/>
              <a:gd name="connsiteX15" fmla="*/ 4175562 w 5309038"/>
              <a:gd name="connsiteY15" fmla="*/ 940876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86409 w 5309038"/>
              <a:gd name="connsiteY13" fmla="*/ 1815245 h 4369476"/>
              <a:gd name="connsiteX14" fmla="*/ 4023685 w 5309038"/>
              <a:gd name="connsiteY14" fmla="*/ 926641 h 4369476"/>
              <a:gd name="connsiteX15" fmla="*/ 4175562 w 5309038"/>
              <a:gd name="connsiteY15" fmla="*/ 940876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86409 w 5309038"/>
              <a:gd name="connsiteY13" fmla="*/ 1815245 h 4369476"/>
              <a:gd name="connsiteX14" fmla="*/ 3859912 w 5309038"/>
              <a:gd name="connsiteY14" fmla="*/ 1158653 h 4369476"/>
              <a:gd name="connsiteX15" fmla="*/ 4175562 w 5309038"/>
              <a:gd name="connsiteY15" fmla="*/ 940876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86409 w 5309038"/>
              <a:gd name="connsiteY13" fmla="*/ 1815245 h 4369476"/>
              <a:gd name="connsiteX14" fmla="*/ 3859912 w 5309038"/>
              <a:gd name="connsiteY14" fmla="*/ 1158653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86409 w 5309038"/>
              <a:gd name="connsiteY13" fmla="*/ 1815245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778776 w 5309038"/>
              <a:gd name="connsiteY12" fmla="*/ 359447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687632 w 5309038"/>
              <a:gd name="connsiteY9" fmla="*/ 3403560 h 4321709"/>
              <a:gd name="connsiteX10" fmla="*/ 1004155 w 5309038"/>
              <a:gd name="connsiteY10" fmla="*/ 3885881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687632 w 5309038"/>
              <a:gd name="connsiteY9" fmla="*/ 3403560 h 4321709"/>
              <a:gd name="connsiteX10" fmla="*/ 1079218 w 5309038"/>
              <a:gd name="connsiteY10" fmla="*/ 3865409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79218 w 5309038"/>
              <a:gd name="connsiteY10" fmla="*/ 3865409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50811 w 5309038"/>
              <a:gd name="connsiteY3" fmla="*/ 3263557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718673 w 5309038"/>
              <a:gd name="connsiteY2" fmla="*/ 2173011 h 4321709"/>
              <a:gd name="connsiteX3" fmla="*/ 2650811 w 5309038"/>
              <a:gd name="connsiteY3" fmla="*/ 3263557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61935 w 5309038"/>
              <a:gd name="connsiteY19" fmla="*/ 1088754 h 4321709"/>
              <a:gd name="connsiteX20" fmla="*/ 2323145 w 5309038"/>
              <a:gd name="connsiteY20" fmla="*/ 1071593 h 4321709"/>
              <a:gd name="connsiteX0" fmla="*/ 568773 w 5309038"/>
              <a:gd name="connsiteY0" fmla="*/ 1869034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61935 w 5309038"/>
              <a:gd name="connsiteY19" fmla="*/ 1088754 h 4321709"/>
              <a:gd name="connsiteX20" fmla="*/ 568773 w 5309038"/>
              <a:gd name="connsiteY20" fmla="*/ 1869034 h 4321709"/>
              <a:gd name="connsiteX0" fmla="*/ 568773 w 5309038"/>
              <a:gd name="connsiteY0" fmla="*/ 1869034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568773 w 5309038"/>
              <a:gd name="connsiteY20" fmla="*/ 1869034 h 4321709"/>
              <a:gd name="connsiteX0" fmla="*/ 600671 w 5309038"/>
              <a:gd name="connsiteY0" fmla="*/ 1858401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2050053 w 5309038"/>
              <a:gd name="connsiteY5" fmla="*/ 3173476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2050053 w 5309038"/>
              <a:gd name="connsiteY5" fmla="*/ 3173476 h 4321709"/>
              <a:gd name="connsiteX6" fmla="*/ 1427810 w 5309038"/>
              <a:gd name="connsiteY6" fmla="*/ 2989572 h 4321709"/>
              <a:gd name="connsiteX7" fmla="*/ 1332597 w 5309038"/>
              <a:gd name="connsiteY7" fmla="*/ 36707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2050053 w 5309038"/>
              <a:gd name="connsiteY5" fmla="*/ 3173476 h 4321709"/>
              <a:gd name="connsiteX6" fmla="*/ 1597931 w 5309038"/>
              <a:gd name="connsiteY6" fmla="*/ 3266018 h 4321709"/>
              <a:gd name="connsiteX7" fmla="*/ 1332597 w 5309038"/>
              <a:gd name="connsiteY7" fmla="*/ 36707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2050053 w 5309038"/>
              <a:gd name="connsiteY5" fmla="*/ 3173476 h 4321709"/>
              <a:gd name="connsiteX6" fmla="*/ 1597931 w 5309038"/>
              <a:gd name="connsiteY6" fmla="*/ 3266018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2050053 w 5309038"/>
              <a:gd name="connsiteY5" fmla="*/ 3173476 h 4321709"/>
              <a:gd name="connsiteX6" fmla="*/ 1631268 w 5309038"/>
              <a:gd name="connsiteY6" fmla="*/ 3270781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2050053 w 5309038"/>
              <a:gd name="connsiteY5" fmla="*/ 3173476 h 4321709"/>
              <a:gd name="connsiteX6" fmla="*/ 1631268 w 5309038"/>
              <a:gd name="connsiteY6" fmla="*/ 3270781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2712226 w 5309038"/>
              <a:gd name="connsiteY3" fmla="*/ 3229438 h 4321709"/>
              <a:gd name="connsiteX4" fmla="*/ 2077529 w 5309038"/>
              <a:gd name="connsiteY4" fmla="*/ 3268056 h 4321709"/>
              <a:gd name="connsiteX5" fmla="*/ 2050053 w 5309038"/>
              <a:gd name="connsiteY5" fmla="*/ 3173476 h 4321709"/>
              <a:gd name="connsiteX6" fmla="*/ 1631268 w 5309038"/>
              <a:gd name="connsiteY6" fmla="*/ 3270781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2712226 w 5309038"/>
              <a:gd name="connsiteY3" fmla="*/ 3229438 h 4321709"/>
              <a:gd name="connsiteX4" fmla="*/ 2077529 w 5309038"/>
              <a:gd name="connsiteY4" fmla="*/ 3268056 h 4321709"/>
              <a:gd name="connsiteX5" fmla="*/ 1983378 w 5309038"/>
              <a:gd name="connsiteY5" fmla="*/ 3349689 h 4321709"/>
              <a:gd name="connsiteX6" fmla="*/ 1631268 w 5309038"/>
              <a:gd name="connsiteY6" fmla="*/ 3270781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077529 w 5309038"/>
              <a:gd name="connsiteY4" fmla="*/ 3268056 h 4321709"/>
              <a:gd name="connsiteX5" fmla="*/ 1983378 w 5309038"/>
              <a:gd name="connsiteY5" fmla="*/ 3349689 h 4321709"/>
              <a:gd name="connsiteX6" fmla="*/ 1631268 w 5309038"/>
              <a:gd name="connsiteY6" fmla="*/ 3270781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1983378 w 5309038"/>
              <a:gd name="connsiteY5" fmla="*/ 3349689 h 4321709"/>
              <a:gd name="connsiteX6" fmla="*/ 1631268 w 5309038"/>
              <a:gd name="connsiteY6" fmla="*/ 3270781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2361297 w 5309038"/>
              <a:gd name="connsiteY7" fmla="*/ 4099351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2361297 w 5309038"/>
              <a:gd name="connsiteY7" fmla="*/ 4099351 h 4321709"/>
              <a:gd name="connsiteX8" fmla="*/ 1222717 w 5309038"/>
              <a:gd name="connsiteY8" fmla="*/ 3503436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2361297 w 5309038"/>
              <a:gd name="connsiteY7" fmla="*/ 4099351 h 4321709"/>
              <a:gd name="connsiteX8" fmla="*/ 1222717 w 5309038"/>
              <a:gd name="connsiteY8" fmla="*/ 3503436 h 4321709"/>
              <a:gd name="connsiteX9" fmla="*/ 716349 w 5309038"/>
              <a:gd name="connsiteY9" fmla="*/ 3189887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2361297 w 5309038"/>
              <a:gd name="connsiteY7" fmla="*/ 4099351 h 4321709"/>
              <a:gd name="connsiteX8" fmla="*/ 1222717 w 5309038"/>
              <a:gd name="connsiteY8" fmla="*/ 3503436 h 4321709"/>
              <a:gd name="connsiteX9" fmla="*/ 716349 w 5309038"/>
              <a:gd name="connsiteY9" fmla="*/ 3189887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518584 w 5309038"/>
              <a:gd name="connsiteY7" fmla="*/ 3465939 h 4321709"/>
              <a:gd name="connsiteX8" fmla="*/ 1222717 w 5309038"/>
              <a:gd name="connsiteY8" fmla="*/ 3503436 h 4321709"/>
              <a:gd name="connsiteX9" fmla="*/ 716349 w 5309038"/>
              <a:gd name="connsiteY9" fmla="*/ 3189887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518584 w 5309038"/>
              <a:gd name="connsiteY7" fmla="*/ 3465939 h 4321709"/>
              <a:gd name="connsiteX8" fmla="*/ 2337142 w 5309038"/>
              <a:gd name="connsiteY8" fmla="*/ 4093986 h 4321709"/>
              <a:gd name="connsiteX9" fmla="*/ 716349 w 5309038"/>
              <a:gd name="connsiteY9" fmla="*/ 3189887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518584 w 5309038"/>
              <a:gd name="connsiteY7" fmla="*/ 3465939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518584 w 5309038"/>
              <a:gd name="connsiteY7" fmla="*/ 3465939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518584 w 5309038"/>
              <a:gd name="connsiteY7" fmla="*/ 3465939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518584 w 5309038"/>
              <a:gd name="connsiteY7" fmla="*/ 3465939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589960 w 5309038"/>
              <a:gd name="connsiteY2" fmla="*/ 3335062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1294375 w 5309038"/>
              <a:gd name="connsiteY1" fmla="*/ 3553335 h 4321709"/>
              <a:gd name="connsiteX2" fmla="*/ 1589960 w 5309038"/>
              <a:gd name="connsiteY2" fmla="*/ 3335062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1294375 w 5309038"/>
              <a:gd name="connsiteY1" fmla="*/ 3553335 h 4321709"/>
              <a:gd name="connsiteX2" fmla="*/ 1623297 w 5309038"/>
              <a:gd name="connsiteY2" fmla="*/ 3296962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48296 w 5309038"/>
              <a:gd name="connsiteY0" fmla="*/ 2606114 h 4321709"/>
              <a:gd name="connsiteX1" fmla="*/ 1294375 w 5309038"/>
              <a:gd name="connsiteY1" fmla="*/ 3553335 h 4321709"/>
              <a:gd name="connsiteX2" fmla="*/ 1623297 w 5309038"/>
              <a:gd name="connsiteY2" fmla="*/ 3296962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48296 w 5309038"/>
              <a:gd name="connsiteY20" fmla="*/ 2606114 h 4321709"/>
              <a:gd name="connsiteX0" fmla="*/ 648296 w 5309038"/>
              <a:gd name="connsiteY0" fmla="*/ 2606114 h 4321709"/>
              <a:gd name="connsiteX1" fmla="*/ 1294375 w 5309038"/>
              <a:gd name="connsiteY1" fmla="*/ 3553335 h 4321709"/>
              <a:gd name="connsiteX2" fmla="*/ 1656635 w 5309038"/>
              <a:gd name="connsiteY2" fmla="*/ 3254100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48296 w 5309038"/>
              <a:gd name="connsiteY20" fmla="*/ 2606114 h 4321709"/>
              <a:gd name="connsiteX0" fmla="*/ 648296 w 5309038"/>
              <a:gd name="connsiteY0" fmla="*/ 2606114 h 4321709"/>
              <a:gd name="connsiteX1" fmla="*/ 1294375 w 5309038"/>
              <a:gd name="connsiteY1" fmla="*/ 3553335 h 4321709"/>
              <a:gd name="connsiteX2" fmla="*/ 1656635 w 5309038"/>
              <a:gd name="connsiteY2" fmla="*/ 3254100 h 4321709"/>
              <a:gd name="connsiteX3" fmla="*/ 1626376 w 5309038"/>
              <a:gd name="connsiteY3" fmla="*/ 2200738 h 4321709"/>
              <a:gd name="connsiteX4" fmla="*/ 2763329 w 5309038"/>
              <a:gd name="connsiteY4" fmla="*/ 2196494 h 4321709"/>
              <a:gd name="connsiteX5" fmla="*/ 4099683 w 5309038"/>
              <a:gd name="connsiteY5" fmla="*/ 1584054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48296 w 5309038"/>
              <a:gd name="connsiteY20" fmla="*/ 2606114 h 4321709"/>
              <a:gd name="connsiteX0" fmla="*/ 648296 w 5309038"/>
              <a:gd name="connsiteY0" fmla="*/ 2606114 h 4321709"/>
              <a:gd name="connsiteX1" fmla="*/ 1294375 w 5309038"/>
              <a:gd name="connsiteY1" fmla="*/ 3553335 h 4321709"/>
              <a:gd name="connsiteX2" fmla="*/ 1656635 w 5309038"/>
              <a:gd name="connsiteY2" fmla="*/ 3254100 h 4321709"/>
              <a:gd name="connsiteX3" fmla="*/ 1626376 w 5309038"/>
              <a:gd name="connsiteY3" fmla="*/ 2200738 h 4321709"/>
              <a:gd name="connsiteX4" fmla="*/ 2763329 w 5309038"/>
              <a:gd name="connsiteY4" fmla="*/ 2196494 h 4321709"/>
              <a:gd name="connsiteX5" fmla="*/ 4099683 w 5309038"/>
              <a:gd name="connsiteY5" fmla="*/ 1584054 h 4321709"/>
              <a:gd name="connsiteX6" fmla="*/ 3685661 w 5309038"/>
              <a:gd name="connsiteY6" fmla="*/ 200320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48296 w 5309038"/>
              <a:gd name="connsiteY20" fmla="*/ 2606114 h 4321709"/>
              <a:gd name="connsiteX0" fmla="*/ 648296 w 5309038"/>
              <a:gd name="connsiteY0" fmla="*/ 2606114 h 4321709"/>
              <a:gd name="connsiteX1" fmla="*/ 1222185 w 5309038"/>
              <a:gd name="connsiteY1" fmla="*/ 3184367 h 4321709"/>
              <a:gd name="connsiteX2" fmla="*/ 1656635 w 5309038"/>
              <a:gd name="connsiteY2" fmla="*/ 3254100 h 4321709"/>
              <a:gd name="connsiteX3" fmla="*/ 1626376 w 5309038"/>
              <a:gd name="connsiteY3" fmla="*/ 2200738 h 4321709"/>
              <a:gd name="connsiteX4" fmla="*/ 2763329 w 5309038"/>
              <a:gd name="connsiteY4" fmla="*/ 2196494 h 4321709"/>
              <a:gd name="connsiteX5" fmla="*/ 4099683 w 5309038"/>
              <a:gd name="connsiteY5" fmla="*/ 1584054 h 4321709"/>
              <a:gd name="connsiteX6" fmla="*/ 3685661 w 5309038"/>
              <a:gd name="connsiteY6" fmla="*/ 200320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48296 w 5309038"/>
              <a:gd name="connsiteY20" fmla="*/ 2606114 h 4321709"/>
              <a:gd name="connsiteX0" fmla="*/ 648296 w 5309038"/>
              <a:gd name="connsiteY0" fmla="*/ 2606114 h 4321709"/>
              <a:gd name="connsiteX1" fmla="*/ 1222185 w 5309038"/>
              <a:gd name="connsiteY1" fmla="*/ 3184367 h 4321709"/>
              <a:gd name="connsiteX2" fmla="*/ 1656635 w 5309038"/>
              <a:gd name="connsiteY2" fmla="*/ 3254100 h 4321709"/>
              <a:gd name="connsiteX3" fmla="*/ 1626376 w 5309038"/>
              <a:gd name="connsiteY3" fmla="*/ 2200738 h 4321709"/>
              <a:gd name="connsiteX4" fmla="*/ 2763329 w 5309038"/>
              <a:gd name="connsiteY4" fmla="*/ 2196494 h 4321709"/>
              <a:gd name="connsiteX5" fmla="*/ 4099683 w 5309038"/>
              <a:gd name="connsiteY5" fmla="*/ 1584054 h 4321709"/>
              <a:gd name="connsiteX6" fmla="*/ 3685661 w 5309038"/>
              <a:gd name="connsiteY6" fmla="*/ 2003204 h 4321709"/>
              <a:gd name="connsiteX7" fmla="*/ 3618597 w 5309038"/>
              <a:gd name="connsiteY7" fmla="*/ 3289727 h 4321709"/>
              <a:gd name="connsiteX8" fmla="*/ 2337142 w 5309038"/>
              <a:gd name="connsiteY8" fmla="*/ 4093986 h 4321709"/>
              <a:gd name="connsiteX9" fmla="*/ 1002378 w 5309038"/>
              <a:gd name="connsiteY9" fmla="*/ 3665242 h 4321709"/>
              <a:gd name="connsiteX10" fmla="*/ 2196460 w 5309038"/>
              <a:gd name="connsiteY10" fmla="*/ 4321709 h 4321709"/>
              <a:gd name="connsiteX11" fmla="*/ 3778776 w 5309038"/>
              <a:gd name="connsiteY11" fmla="*/ 3594479 h 4321709"/>
              <a:gd name="connsiteX12" fmla="*/ 4193233 w 5309038"/>
              <a:gd name="connsiteY12" fmla="*/ 1590057 h 4321709"/>
              <a:gd name="connsiteX13" fmla="*/ 3682492 w 5309038"/>
              <a:gd name="connsiteY13" fmla="*/ 1151829 h 4321709"/>
              <a:gd name="connsiteX14" fmla="*/ 4032261 w 5309038"/>
              <a:gd name="connsiteY14" fmla="*/ 1015939 h 4321709"/>
              <a:gd name="connsiteX15" fmla="*/ 5309038 w 5309038"/>
              <a:gd name="connsiteY15" fmla="*/ 0 h 4321709"/>
              <a:gd name="connsiteX16" fmla="*/ 1276796 w 5309038"/>
              <a:gd name="connsiteY16" fmla="*/ 442 h 4321709"/>
              <a:gd name="connsiteX17" fmla="*/ 0 w 5309038"/>
              <a:gd name="connsiteY17" fmla="*/ 1034691 h 4321709"/>
              <a:gd name="connsiteX18" fmla="*/ 619405 w 5309038"/>
              <a:gd name="connsiteY18" fmla="*/ 1046224 h 4321709"/>
              <a:gd name="connsiteX19" fmla="*/ 648296 w 5309038"/>
              <a:gd name="connsiteY19" fmla="*/ 2606114 h 4321709"/>
              <a:gd name="connsiteX0" fmla="*/ 648296 w 5309038"/>
              <a:gd name="connsiteY0" fmla="*/ 2606114 h 4346521"/>
              <a:gd name="connsiteX1" fmla="*/ 1222185 w 5309038"/>
              <a:gd name="connsiteY1" fmla="*/ 3184367 h 4346521"/>
              <a:gd name="connsiteX2" fmla="*/ 1656635 w 5309038"/>
              <a:gd name="connsiteY2" fmla="*/ 3254100 h 4346521"/>
              <a:gd name="connsiteX3" fmla="*/ 1626376 w 5309038"/>
              <a:gd name="connsiteY3" fmla="*/ 2200738 h 4346521"/>
              <a:gd name="connsiteX4" fmla="*/ 2763329 w 5309038"/>
              <a:gd name="connsiteY4" fmla="*/ 2196494 h 4346521"/>
              <a:gd name="connsiteX5" fmla="*/ 4099683 w 5309038"/>
              <a:gd name="connsiteY5" fmla="*/ 1584054 h 4346521"/>
              <a:gd name="connsiteX6" fmla="*/ 3685661 w 5309038"/>
              <a:gd name="connsiteY6" fmla="*/ 2003204 h 4346521"/>
              <a:gd name="connsiteX7" fmla="*/ 3618597 w 5309038"/>
              <a:gd name="connsiteY7" fmla="*/ 3289727 h 4346521"/>
              <a:gd name="connsiteX8" fmla="*/ 2337142 w 5309038"/>
              <a:gd name="connsiteY8" fmla="*/ 4093986 h 4346521"/>
              <a:gd name="connsiteX9" fmla="*/ 2196460 w 5309038"/>
              <a:gd name="connsiteY9" fmla="*/ 4321709 h 4346521"/>
              <a:gd name="connsiteX10" fmla="*/ 3778776 w 5309038"/>
              <a:gd name="connsiteY10" fmla="*/ 3594479 h 4346521"/>
              <a:gd name="connsiteX11" fmla="*/ 4193233 w 5309038"/>
              <a:gd name="connsiteY11" fmla="*/ 1590057 h 4346521"/>
              <a:gd name="connsiteX12" fmla="*/ 3682492 w 5309038"/>
              <a:gd name="connsiteY12" fmla="*/ 1151829 h 4346521"/>
              <a:gd name="connsiteX13" fmla="*/ 4032261 w 5309038"/>
              <a:gd name="connsiteY13" fmla="*/ 1015939 h 4346521"/>
              <a:gd name="connsiteX14" fmla="*/ 5309038 w 5309038"/>
              <a:gd name="connsiteY14" fmla="*/ 0 h 4346521"/>
              <a:gd name="connsiteX15" fmla="*/ 1276796 w 5309038"/>
              <a:gd name="connsiteY15" fmla="*/ 442 h 4346521"/>
              <a:gd name="connsiteX16" fmla="*/ 0 w 5309038"/>
              <a:gd name="connsiteY16" fmla="*/ 1034691 h 4346521"/>
              <a:gd name="connsiteX17" fmla="*/ 619405 w 5309038"/>
              <a:gd name="connsiteY17" fmla="*/ 1046224 h 4346521"/>
              <a:gd name="connsiteX18" fmla="*/ 648296 w 5309038"/>
              <a:gd name="connsiteY18" fmla="*/ 2606114 h 4346521"/>
              <a:gd name="connsiteX0" fmla="*/ 648296 w 5309038"/>
              <a:gd name="connsiteY0" fmla="*/ 2606114 h 4326894"/>
              <a:gd name="connsiteX1" fmla="*/ 1222185 w 5309038"/>
              <a:gd name="connsiteY1" fmla="*/ 3184367 h 4326894"/>
              <a:gd name="connsiteX2" fmla="*/ 1656635 w 5309038"/>
              <a:gd name="connsiteY2" fmla="*/ 3254100 h 4326894"/>
              <a:gd name="connsiteX3" fmla="*/ 1626376 w 5309038"/>
              <a:gd name="connsiteY3" fmla="*/ 2200738 h 4326894"/>
              <a:gd name="connsiteX4" fmla="*/ 2763329 w 5309038"/>
              <a:gd name="connsiteY4" fmla="*/ 2196494 h 4326894"/>
              <a:gd name="connsiteX5" fmla="*/ 4099683 w 5309038"/>
              <a:gd name="connsiteY5" fmla="*/ 1584054 h 4326894"/>
              <a:gd name="connsiteX6" fmla="*/ 3685661 w 5309038"/>
              <a:gd name="connsiteY6" fmla="*/ 2003204 h 4326894"/>
              <a:gd name="connsiteX7" fmla="*/ 3618597 w 5309038"/>
              <a:gd name="connsiteY7" fmla="*/ 3289727 h 4326894"/>
              <a:gd name="connsiteX8" fmla="*/ 2794342 w 5309038"/>
              <a:gd name="connsiteY8" fmla="*/ 3288768 h 4326894"/>
              <a:gd name="connsiteX9" fmla="*/ 2196460 w 5309038"/>
              <a:gd name="connsiteY9" fmla="*/ 4321709 h 4326894"/>
              <a:gd name="connsiteX10" fmla="*/ 3778776 w 5309038"/>
              <a:gd name="connsiteY10" fmla="*/ 3594479 h 4326894"/>
              <a:gd name="connsiteX11" fmla="*/ 4193233 w 5309038"/>
              <a:gd name="connsiteY11" fmla="*/ 1590057 h 4326894"/>
              <a:gd name="connsiteX12" fmla="*/ 3682492 w 5309038"/>
              <a:gd name="connsiteY12" fmla="*/ 1151829 h 4326894"/>
              <a:gd name="connsiteX13" fmla="*/ 4032261 w 5309038"/>
              <a:gd name="connsiteY13" fmla="*/ 1015939 h 4326894"/>
              <a:gd name="connsiteX14" fmla="*/ 5309038 w 5309038"/>
              <a:gd name="connsiteY14" fmla="*/ 0 h 4326894"/>
              <a:gd name="connsiteX15" fmla="*/ 1276796 w 5309038"/>
              <a:gd name="connsiteY15" fmla="*/ 442 h 4326894"/>
              <a:gd name="connsiteX16" fmla="*/ 0 w 5309038"/>
              <a:gd name="connsiteY16" fmla="*/ 1034691 h 4326894"/>
              <a:gd name="connsiteX17" fmla="*/ 619405 w 5309038"/>
              <a:gd name="connsiteY17" fmla="*/ 1046224 h 4326894"/>
              <a:gd name="connsiteX18" fmla="*/ 648296 w 5309038"/>
              <a:gd name="connsiteY18" fmla="*/ 2606114 h 4326894"/>
              <a:gd name="connsiteX0" fmla="*/ 648296 w 5309038"/>
              <a:gd name="connsiteY0" fmla="*/ 2606114 h 3934467"/>
              <a:gd name="connsiteX1" fmla="*/ 1222185 w 5309038"/>
              <a:gd name="connsiteY1" fmla="*/ 3184367 h 3934467"/>
              <a:gd name="connsiteX2" fmla="*/ 1656635 w 5309038"/>
              <a:gd name="connsiteY2" fmla="*/ 3254100 h 3934467"/>
              <a:gd name="connsiteX3" fmla="*/ 1626376 w 5309038"/>
              <a:gd name="connsiteY3" fmla="*/ 2200738 h 3934467"/>
              <a:gd name="connsiteX4" fmla="*/ 2763329 w 5309038"/>
              <a:gd name="connsiteY4" fmla="*/ 2196494 h 3934467"/>
              <a:gd name="connsiteX5" fmla="*/ 4099683 w 5309038"/>
              <a:gd name="connsiteY5" fmla="*/ 1584054 h 3934467"/>
              <a:gd name="connsiteX6" fmla="*/ 3685661 w 5309038"/>
              <a:gd name="connsiteY6" fmla="*/ 2003204 h 3934467"/>
              <a:gd name="connsiteX7" fmla="*/ 3618597 w 5309038"/>
              <a:gd name="connsiteY7" fmla="*/ 3289727 h 3934467"/>
              <a:gd name="connsiteX8" fmla="*/ 2794342 w 5309038"/>
              <a:gd name="connsiteY8" fmla="*/ 3288768 h 3934467"/>
              <a:gd name="connsiteX9" fmla="*/ 3104037 w 5309038"/>
              <a:gd name="connsiteY9" fmla="*/ 3925924 h 3934467"/>
              <a:gd name="connsiteX10" fmla="*/ 3778776 w 5309038"/>
              <a:gd name="connsiteY10" fmla="*/ 3594479 h 3934467"/>
              <a:gd name="connsiteX11" fmla="*/ 4193233 w 5309038"/>
              <a:gd name="connsiteY11" fmla="*/ 1590057 h 3934467"/>
              <a:gd name="connsiteX12" fmla="*/ 3682492 w 5309038"/>
              <a:gd name="connsiteY12" fmla="*/ 1151829 h 3934467"/>
              <a:gd name="connsiteX13" fmla="*/ 4032261 w 5309038"/>
              <a:gd name="connsiteY13" fmla="*/ 1015939 h 3934467"/>
              <a:gd name="connsiteX14" fmla="*/ 5309038 w 5309038"/>
              <a:gd name="connsiteY14" fmla="*/ 0 h 3934467"/>
              <a:gd name="connsiteX15" fmla="*/ 1276796 w 5309038"/>
              <a:gd name="connsiteY15" fmla="*/ 442 h 3934467"/>
              <a:gd name="connsiteX16" fmla="*/ 0 w 5309038"/>
              <a:gd name="connsiteY16" fmla="*/ 1034691 h 3934467"/>
              <a:gd name="connsiteX17" fmla="*/ 619405 w 5309038"/>
              <a:gd name="connsiteY17" fmla="*/ 1046224 h 3934467"/>
              <a:gd name="connsiteX18" fmla="*/ 648296 w 5309038"/>
              <a:gd name="connsiteY18" fmla="*/ 2606114 h 3934467"/>
              <a:gd name="connsiteX0" fmla="*/ 648296 w 5309038"/>
              <a:gd name="connsiteY0" fmla="*/ 2606114 h 3988359"/>
              <a:gd name="connsiteX1" fmla="*/ 1222185 w 5309038"/>
              <a:gd name="connsiteY1" fmla="*/ 3184367 h 3988359"/>
              <a:gd name="connsiteX2" fmla="*/ 1656635 w 5309038"/>
              <a:gd name="connsiteY2" fmla="*/ 3254100 h 3988359"/>
              <a:gd name="connsiteX3" fmla="*/ 1626376 w 5309038"/>
              <a:gd name="connsiteY3" fmla="*/ 2200738 h 3988359"/>
              <a:gd name="connsiteX4" fmla="*/ 2763329 w 5309038"/>
              <a:gd name="connsiteY4" fmla="*/ 2196494 h 3988359"/>
              <a:gd name="connsiteX5" fmla="*/ 4099683 w 5309038"/>
              <a:gd name="connsiteY5" fmla="*/ 1584054 h 3988359"/>
              <a:gd name="connsiteX6" fmla="*/ 3685661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8359"/>
              <a:gd name="connsiteX1" fmla="*/ 1222185 w 5309038"/>
              <a:gd name="connsiteY1" fmla="*/ 3184367 h 3988359"/>
              <a:gd name="connsiteX2" fmla="*/ 1656635 w 5309038"/>
              <a:gd name="connsiteY2" fmla="*/ 3254100 h 3988359"/>
              <a:gd name="connsiteX3" fmla="*/ 1626376 w 5309038"/>
              <a:gd name="connsiteY3" fmla="*/ 2200738 h 3988359"/>
              <a:gd name="connsiteX4" fmla="*/ 2763329 w 5309038"/>
              <a:gd name="connsiteY4" fmla="*/ 2196494 h 3988359"/>
              <a:gd name="connsiteX5" fmla="*/ 4154274 w 5309038"/>
              <a:gd name="connsiteY5" fmla="*/ 1536287 h 3988359"/>
              <a:gd name="connsiteX6" fmla="*/ 3685661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8359"/>
              <a:gd name="connsiteX1" fmla="*/ 1222185 w 5309038"/>
              <a:gd name="connsiteY1" fmla="*/ 3184367 h 3988359"/>
              <a:gd name="connsiteX2" fmla="*/ 1656635 w 5309038"/>
              <a:gd name="connsiteY2" fmla="*/ 3254100 h 3988359"/>
              <a:gd name="connsiteX3" fmla="*/ 1626376 w 5309038"/>
              <a:gd name="connsiteY3" fmla="*/ 2200738 h 3988359"/>
              <a:gd name="connsiteX4" fmla="*/ 2763329 w 5309038"/>
              <a:gd name="connsiteY4" fmla="*/ 2196494 h 3988359"/>
              <a:gd name="connsiteX5" fmla="*/ 4154274 w 5309038"/>
              <a:gd name="connsiteY5" fmla="*/ 1536287 h 3988359"/>
              <a:gd name="connsiteX6" fmla="*/ 3658365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8359"/>
              <a:gd name="connsiteX1" fmla="*/ 1222185 w 5309038"/>
              <a:gd name="connsiteY1" fmla="*/ 3184367 h 3988359"/>
              <a:gd name="connsiteX2" fmla="*/ 1656635 w 5309038"/>
              <a:gd name="connsiteY2" fmla="*/ 3254100 h 3988359"/>
              <a:gd name="connsiteX3" fmla="*/ 1626376 w 5309038"/>
              <a:gd name="connsiteY3" fmla="*/ 2200738 h 3988359"/>
              <a:gd name="connsiteX4" fmla="*/ 2763329 w 5309038"/>
              <a:gd name="connsiteY4" fmla="*/ 2196494 h 3988359"/>
              <a:gd name="connsiteX5" fmla="*/ 4154274 w 5309038"/>
              <a:gd name="connsiteY5" fmla="*/ 1536287 h 3988359"/>
              <a:gd name="connsiteX6" fmla="*/ 3658365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8359"/>
              <a:gd name="connsiteX1" fmla="*/ 1222185 w 5309038"/>
              <a:gd name="connsiteY1" fmla="*/ 3184367 h 3988359"/>
              <a:gd name="connsiteX2" fmla="*/ 1670283 w 5309038"/>
              <a:gd name="connsiteY2" fmla="*/ 2899258 h 3988359"/>
              <a:gd name="connsiteX3" fmla="*/ 1626376 w 5309038"/>
              <a:gd name="connsiteY3" fmla="*/ 2200738 h 3988359"/>
              <a:gd name="connsiteX4" fmla="*/ 2763329 w 5309038"/>
              <a:gd name="connsiteY4" fmla="*/ 2196494 h 3988359"/>
              <a:gd name="connsiteX5" fmla="*/ 4154274 w 5309038"/>
              <a:gd name="connsiteY5" fmla="*/ 1536287 h 3988359"/>
              <a:gd name="connsiteX6" fmla="*/ 3658365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8359"/>
              <a:gd name="connsiteX1" fmla="*/ 1222185 w 5309038"/>
              <a:gd name="connsiteY1" fmla="*/ 3184367 h 3988359"/>
              <a:gd name="connsiteX2" fmla="*/ 1670283 w 5309038"/>
              <a:gd name="connsiteY2" fmla="*/ 2899258 h 3988359"/>
              <a:gd name="connsiteX3" fmla="*/ 1626376 w 5309038"/>
              <a:gd name="connsiteY3" fmla="*/ 2200738 h 3988359"/>
              <a:gd name="connsiteX4" fmla="*/ 3548075 w 5309038"/>
              <a:gd name="connsiteY4" fmla="*/ 1336685 h 3988359"/>
              <a:gd name="connsiteX5" fmla="*/ 4154274 w 5309038"/>
              <a:gd name="connsiteY5" fmla="*/ 1536287 h 3988359"/>
              <a:gd name="connsiteX6" fmla="*/ 3658365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8359"/>
              <a:gd name="connsiteX1" fmla="*/ 1222185 w 5309038"/>
              <a:gd name="connsiteY1" fmla="*/ 3184367 h 3988359"/>
              <a:gd name="connsiteX2" fmla="*/ 1670283 w 5309038"/>
              <a:gd name="connsiteY2" fmla="*/ 2899258 h 3988359"/>
              <a:gd name="connsiteX3" fmla="*/ 2431594 w 5309038"/>
              <a:gd name="connsiteY3" fmla="*/ 1388696 h 3988359"/>
              <a:gd name="connsiteX4" fmla="*/ 3548075 w 5309038"/>
              <a:gd name="connsiteY4" fmla="*/ 1336685 h 3988359"/>
              <a:gd name="connsiteX5" fmla="*/ 4154274 w 5309038"/>
              <a:gd name="connsiteY5" fmla="*/ 1536287 h 3988359"/>
              <a:gd name="connsiteX6" fmla="*/ 3658365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8359"/>
              <a:gd name="connsiteX1" fmla="*/ 1222185 w 5309038"/>
              <a:gd name="connsiteY1" fmla="*/ 3184367 h 3988359"/>
              <a:gd name="connsiteX2" fmla="*/ 2298080 w 5309038"/>
              <a:gd name="connsiteY2" fmla="*/ 1875676 h 3988359"/>
              <a:gd name="connsiteX3" fmla="*/ 2431594 w 5309038"/>
              <a:gd name="connsiteY3" fmla="*/ 1388696 h 3988359"/>
              <a:gd name="connsiteX4" fmla="*/ 3548075 w 5309038"/>
              <a:gd name="connsiteY4" fmla="*/ 1336685 h 3988359"/>
              <a:gd name="connsiteX5" fmla="*/ 4154274 w 5309038"/>
              <a:gd name="connsiteY5" fmla="*/ 1536287 h 3988359"/>
              <a:gd name="connsiteX6" fmla="*/ 3658365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8359"/>
              <a:gd name="connsiteX1" fmla="*/ 1222185 w 5309038"/>
              <a:gd name="connsiteY1" fmla="*/ 3184367 h 3988359"/>
              <a:gd name="connsiteX2" fmla="*/ 2298080 w 5309038"/>
              <a:gd name="connsiteY2" fmla="*/ 1875676 h 3988359"/>
              <a:gd name="connsiteX3" fmla="*/ 2431594 w 5309038"/>
              <a:gd name="connsiteY3" fmla="*/ 1388696 h 3988359"/>
              <a:gd name="connsiteX4" fmla="*/ 3548075 w 5309038"/>
              <a:gd name="connsiteY4" fmla="*/ 1336685 h 3988359"/>
              <a:gd name="connsiteX5" fmla="*/ 4154274 w 5309038"/>
              <a:gd name="connsiteY5" fmla="*/ 1536287 h 3988359"/>
              <a:gd name="connsiteX6" fmla="*/ 3658365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8359"/>
              <a:gd name="connsiteX1" fmla="*/ 1222185 w 5309038"/>
              <a:gd name="connsiteY1" fmla="*/ 3184367 h 3988359"/>
              <a:gd name="connsiteX2" fmla="*/ 2298080 w 5309038"/>
              <a:gd name="connsiteY2" fmla="*/ 1875676 h 3988359"/>
              <a:gd name="connsiteX3" fmla="*/ 2397474 w 5309038"/>
              <a:gd name="connsiteY3" fmla="*/ 1388696 h 3988359"/>
              <a:gd name="connsiteX4" fmla="*/ 3548075 w 5309038"/>
              <a:gd name="connsiteY4" fmla="*/ 1336685 h 3988359"/>
              <a:gd name="connsiteX5" fmla="*/ 4154274 w 5309038"/>
              <a:gd name="connsiteY5" fmla="*/ 1536287 h 3988359"/>
              <a:gd name="connsiteX6" fmla="*/ 3658365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8359"/>
              <a:gd name="connsiteX1" fmla="*/ 1222185 w 5309038"/>
              <a:gd name="connsiteY1" fmla="*/ 3184367 h 3988359"/>
              <a:gd name="connsiteX2" fmla="*/ 2298080 w 5309038"/>
              <a:gd name="connsiteY2" fmla="*/ 1875676 h 3988359"/>
              <a:gd name="connsiteX3" fmla="*/ 2397474 w 5309038"/>
              <a:gd name="connsiteY3" fmla="*/ 1388696 h 3988359"/>
              <a:gd name="connsiteX4" fmla="*/ 3548075 w 5309038"/>
              <a:gd name="connsiteY4" fmla="*/ 1336685 h 3988359"/>
              <a:gd name="connsiteX5" fmla="*/ 4154274 w 5309038"/>
              <a:gd name="connsiteY5" fmla="*/ 1536287 h 3988359"/>
              <a:gd name="connsiteX6" fmla="*/ 3658365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8359"/>
              <a:gd name="connsiteX1" fmla="*/ 1222185 w 5309038"/>
              <a:gd name="connsiteY1" fmla="*/ 3184367 h 3988359"/>
              <a:gd name="connsiteX2" fmla="*/ 2311728 w 5309038"/>
              <a:gd name="connsiteY2" fmla="*/ 1978034 h 3988359"/>
              <a:gd name="connsiteX3" fmla="*/ 2397474 w 5309038"/>
              <a:gd name="connsiteY3" fmla="*/ 1388696 h 3988359"/>
              <a:gd name="connsiteX4" fmla="*/ 3548075 w 5309038"/>
              <a:gd name="connsiteY4" fmla="*/ 1336685 h 3988359"/>
              <a:gd name="connsiteX5" fmla="*/ 4154274 w 5309038"/>
              <a:gd name="connsiteY5" fmla="*/ 1536287 h 3988359"/>
              <a:gd name="connsiteX6" fmla="*/ 3658365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8359"/>
              <a:gd name="connsiteX1" fmla="*/ 1222185 w 5309038"/>
              <a:gd name="connsiteY1" fmla="*/ 3184367 h 3988359"/>
              <a:gd name="connsiteX2" fmla="*/ 2311728 w 5309038"/>
              <a:gd name="connsiteY2" fmla="*/ 1978034 h 3988359"/>
              <a:gd name="connsiteX3" fmla="*/ 2397474 w 5309038"/>
              <a:gd name="connsiteY3" fmla="*/ 1388696 h 3988359"/>
              <a:gd name="connsiteX4" fmla="*/ 3548075 w 5309038"/>
              <a:gd name="connsiteY4" fmla="*/ 1336685 h 3988359"/>
              <a:gd name="connsiteX5" fmla="*/ 4154274 w 5309038"/>
              <a:gd name="connsiteY5" fmla="*/ 1536287 h 3988359"/>
              <a:gd name="connsiteX6" fmla="*/ 3658365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0515"/>
              <a:gd name="connsiteX1" fmla="*/ 1222185 w 5309038"/>
              <a:gd name="connsiteY1" fmla="*/ 3184367 h 3980515"/>
              <a:gd name="connsiteX2" fmla="*/ 2311728 w 5309038"/>
              <a:gd name="connsiteY2" fmla="*/ 1978034 h 3980515"/>
              <a:gd name="connsiteX3" fmla="*/ 2397474 w 5309038"/>
              <a:gd name="connsiteY3" fmla="*/ 1388696 h 3980515"/>
              <a:gd name="connsiteX4" fmla="*/ 3548075 w 5309038"/>
              <a:gd name="connsiteY4" fmla="*/ 1336685 h 3980515"/>
              <a:gd name="connsiteX5" fmla="*/ 4154274 w 5309038"/>
              <a:gd name="connsiteY5" fmla="*/ 1536287 h 3980515"/>
              <a:gd name="connsiteX6" fmla="*/ 3658365 w 5309038"/>
              <a:gd name="connsiteY6" fmla="*/ 2003204 h 3980515"/>
              <a:gd name="connsiteX7" fmla="*/ 3618597 w 5309038"/>
              <a:gd name="connsiteY7" fmla="*/ 3289727 h 3980515"/>
              <a:gd name="connsiteX8" fmla="*/ 3431584 w 5309038"/>
              <a:gd name="connsiteY8" fmla="*/ 3980515 h 3980515"/>
              <a:gd name="connsiteX9" fmla="*/ 3778776 w 5309038"/>
              <a:gd name="connsiteY9" fmla="*/ 3594479 h 3980515"/>
              <a:gd name="connsiteX10" fmla="*/ 4193233 w 5309038"/>
              <a:gd name="connsiteY10" fmla="*/ 1590057 h 3980515"/>
              <a:gd name="connsiteX11" fmla="*/ 3682492 w 5309038"/>
              <a:gd name="connsiteY11" fmla="*/ 1151829 h 3980515"/>
              <a:gd name="connsiteX12" fmla="*/ 4032261 w 5309038"/>
              <a:gd name="connsiteY12" fmla="*/ 1015939 h 3980515"/>
              <a:gd name="connsiteX13" fmla="*/ 5309038 w 5309038"/>
              <a:gd name="connsiteY13" fmla="*/ 0 h 3980515"/>
              <a:gd name="connsiteX14" fmla="*/ 1276796 w 5309038"/>
              <a:gd name="connsiteY14" fmla="*/ 442 h 3980515"/>
              <a:gd name="connsiteX15" fmla="*/ 0 w 5309038"/>
              <a:gd name="connsiteY15" fmla="*/ 1034691 h 3980515"/>
              <a:gd name="connsiteX16" fmla="*/ 619405 w 5309038"/>
              <a:gd name="connsiteY16" fmla="*/ 1046224 h 3980515"/>
              <a:gd name="connsiteX17" fmla="*/ 648296 w 5309038"/>
              <a:gd name="connsiteY17" fmla="*/ 2606114 h 3980515"/>
              <a:gd name="connsiteX0" fmla="*/ 648296 w 5309038"/>
              <a:gd name="connsiteY0" fmla="*/ 2606114 h 3980515"/>
              <a:gd name="connsiteX1" fmla="*/ 1222185 w 5309038"/>
              <a:gd name="connsiteY1" fmla="*/ 3184367 h 3980515"/>
              <a:gd name="connsiteX2" fmla="*/ 2311728 w 5309038"/>
              <a:gd name="connsiteY2" fmla="*/ 1978034 h 3980515"/>
              <a:gd name="connsiteX3" fmla="*/ 2397474 w 5309038"/>
              <a:gd name="connsiteY3" fmla="*/ 1388696 h 3980515"/>
              <a:gd name="connsiteX4" fmla="*/ 3548075 w 5309038"/>
              <a:gd name="connsiteY4" fmla="*/ 1336685 h 3980515"/>
              <a:gd name="connsiteX5" fmla="*/ 4154274 w 5309038"/>
              <a:gd name="connsiteY5" fmla="*/ 1536287 h 3980515"/>
              <a:gd name="connsiteX6" fmla="*/ 3658365 w 5309038"/>
              <a:gd name="connsiteY6" fmla="*/ 2003204 h 3980515"/>
              <a:gd name="connsiteX7" fmla="*/ 3431584 w 5309038"/>
              <a:gd name="connsiteY7" fmla="*/ 3980515 h 3980515"/>
              <a:gd name="connsiteX8" fmla="*/ 3778776 w 5309038"/>
              <a:gd name="connsiteY8" fmla="*/ 3594479 h 3980515"/>
              <a:gd name="connsiteX9" fmla="*/ 4193233 w 5309038"/>
              <a:gd name="connsiteY9" fmla="*/ 1590057 h 3980515"/>
              <a:gd name="connsiteX10" fmla="*/ 3682492 w 5309038"/>
              <a:gd name="connsiteY10" fmla="*/ 1151829 h 3980515"/>
              <a:gd name="connsiteX11" fmla="*/ 4032261 w 5309038"/>
              <a:gd name="connsiteY11" fmla="*/ 1015939 h 3980515"/>
              <a:gd name="connsiteX12" fmla="*/ 5309038 w 5309038"/>
              <a:gd name="connsiteY12" fmla="*/ 0 h 3980515"/>
              <a:gd name="connsiteX13" fmla="*/ 1276796 w 5309038"/>
              <a:gd name="connsiteY13" fmla="*/ 442 h 3980515"/>
              <a:gd name="connsiteX14" fmla="*/ 0 w 5309038"/>
              <a:gd name="connsiteY14" fmla="*/ 1034691 h 3980515"/>
              <a:gd name="connsiteX15" fmla="*/ 619405 w 5309038"/>
              <a:gd name="connsiteY15" fmla="*/ 1046224 h 3980515"/>
              <a:gd name="connsiteX16" fmla="*/ 648296 w 5309038"/>
              <a:gd name="connsiteY16" fmla="*/ 2606114 h 3980515"/>
              <a:gd name="connsiteX0" fmla="*/ 648296 w 5309038"/>
              <a:gd name="connsiteY0" fmla="*/ 2606114 h 3594479"/>
              <a:gd name="connsiteX1" fmla="*/ 1222185 w 5309038"/>
              <a:gd name="connsiteY1" fmla="*/ 3184367 h 3594479"/>
              <a:gd name="connsiteX2" fmla="*/ 2311728 w 5309038"/>
              <a:gd name="connsiteY2" fmla="*/ 1978034 h 3594479"/>
              <a:gd name="connsiteX3" fmla="*/ 2397474 w 5309038"/>
              <a:gd name="connsiteY3" fmla="*/ 1388696 h 3594479"/>
              <a:gd name="connsiteX4" fmla="*/ 3548075 w 5309038"/>
              <a:gd name="connsiteY4" fmla="*/ 1336685 h 3594479"/>
              <a:gd name="connsiteX5" fmla="*/ 4154274 w 5309038"/>
              <a:gd name="connsiteY5" fmla="*/ 1536287 h 3594479"/>
              <a:gd name="connsiteX6" fmla="*/ 3658365 w 5309038"/>
              <a:gd name="connsiteY6" fmla="*/ 2003204 h 3594479"/>
              <a:gd name="connsiteX7" fmla="*/ 3778776 w 5309038"/>
              <a:gd name="connsiteY7" fmla="*/ 3594479 h 3594479"/>
              <a:gd name="connsiteX8" fmla="*/ 4193233 w 5309038"/>
              <a:gd name="connsiteY8" fmla="*/ 1590057 h 3594479"/>
              <a:gd name="connsiteX9" fmla="*/ 3682492 w 5309038"/>
              <a:gd name="connsiteY9" fmla="*/ 1151829 h 3594479"/>
              <a:gd name="connsiteX10" fmla="*/ 4032261 w 5309038"/>
              <a:gd name="connsiteY10" fmla="*/ 1015939 h 3594479"/>
              <a:gd name="connsiteX11" fmla="*/ 5309038 w 5309038"/>
              <a:gd name="connsiteY11" fmla="*/ 0 h 3594479"/>
              <a:gd name="connsiteX12" fmla="*/ 1276796 w 5309038"/>
              <a:gd name="connsiteY12" fmla="*/ 442 h 3594479"/>
              <a:gd name="connsiteX13" fmla="*/ 0 w 5309038"/>
              <a:gd name="connsiteY13" fmla="*/ 1034691 h 3594479"/>
              <a:gd name="connsiteX14" fmla="*/ 619405 w 5309038"/>
              <a:gd name="connsiteY14" fmla="*/ 1046224 h 3594479"/>
              <a:gd name="connsiteX15" fmla="*/ 648296 w 5309038"/>
              <a:gd name="connsiteY15" fmla="*/ 2606114 h 3594479"/>
              <a:gd name="connsiteX0" fmla="*/ 648296 w 5309038"/>
              <a:gd name="connsiteY0" fmla="*/ 2606114 h 3594479"/>
              <a:gd name="connsiteX1" fmla="*/ 1222185 w 5309038"/>
              <a:gd name="connsiteY1" fmla="*/ 3184367 h 3594479"/>
              <a:gd name="connsiteX2" fmla="*/ 2311728 w 5309038"/>
              <a:gd name="connsiteY2" fmla="*/ 1978034 h 3594479"/>
              <a:gd name="connsiteX3" fmla="*/ 2397474 w 5309038"/>
              <a:gd name="connsiteY3" fmla="*/ 1388696 h 3594479"/>
              <a:gd name="connsiteX4" fmla="*/ 3548075 w 5309038"/>
              <a:gd name="connsiteY4" fmla="*/ 1336685 h 3594479"/>
              <a:gd name="connsiteX5" fmla="*/ 4154274 w 5309038"/>
              <a:gd name="connsiteY5" fmla="*/ 1536287 h 3594479"/>
              <a:gd name="connsiteX6" fmla="*/ 3778776 w 5309038"/>
              <a:gd name="connsiteY6" fmla="*/ 3594479 h 3594479"/>
              <a:gd name="connsiteX7" fmla="*/ 4193233 w 5309038"/>
              <a:gd name="connsiteY7" fmla="*/ 1590057 h 3594479"/>
              <a:gd name="connsiteX8" fmla="*/ 3682492 w 5309038"/>
              <a:gd name="connsiteY8" fmla="*/ 1151829 h 3594479"/>
              <a:gd name="connsiteX9" fmla="*/ 4032261 w 5309038"/>
              <a:gd name="connsiteY9" fmla="*/ 1015939 h 3594479"/>
              <a:gd name="connsiteX10" fmla="*/ 5309038 w 5309038"/>
              <a:gd name="connsiteY10" fmla="*/ 0 h 3594479"/>
              <a:gd name="connsiteX11" fmla="*/ 1276796 w 5309038"/>
              <a:gd name="connsiteY11" fmla="*/ 442 h 3594479"/>
              <a:gd name="connsiteX12" fmla="*/ 0 w 5309038"/>
              <a:gd name="connsiteY12" fmla="*/ 1034691 h 3594479"/>
              <a:gd name="connsiteX13" fmla="*/ 619405 w 5309038"/>
              <a:gd name="connsiteY13" fmla="*/ 1046224 h 3594479"/>
              <a:gd name="connsiteX14" fmla="*/ 648296 w 5309038"/>
              <a:gd name="connsiteY14" fmla="*/ 2606114 h 3594479"/>
              <a:gd name="connsiteX0" fmla="*/ 648296 w 5309038"/>
              <a:gd name="connsiteY0" fmla="*/ 2606114 h 3184367"/>
              <a:gd name="connsiteX1" fmla="*/ 1222185 w 5309038"/>
              <a:gd name="connsiteY1" fmla="*/ 3184367 h 3184367"/>
              <a:gd name="connsiteX2" fmla="*/ 2311728 w 5309038"/>
              <a:gd name="connsiteY2" fmla="*/ 1978034 h 3184367"/>
              <a:gd name="connsiteX3" fmla="*/ 2397474 w 5309038"/>
              <a:gd name="connsiteY3" fmla="*/ 1388696 h 3184367"/>
              <a:gd name="connsiteX4" fmla="*/ 3548075 w 5309038"/>
              <a:gd name="connsiteY4" fmla="*/ 1336685 h 3184367"/>
              <a:gd name="connsiteX5" fmla="*/ 4154274 w 5309038"/>
              <a:gd name="connsiteY5" fmla="*/ 1536287 h 3184367"/>
              <a:gd name="connsiteX6" fmla="*/ 4193233 w 5309038"/>
              <a:gd name="connsiteY6" fmla="*/ 1590057 h 3184367"/>
              <a:gd name="connsiteX7" fmla="*/ 3682492 w 5309038"/>
              <a:gd name="connsiteY7" fmla="*/ 1151829 h 3184367"/>
              <a:gd name="connsiteX8" fmla="*/ 4032261 w 5309038"/>
              <a:gd name="connsiteY8" fmla="*/ 1015939 h 3184367"/>
              <a:gd name="connsiteX9" fmla="*/ 5309038 w 5309038"/>
              <a:gd name="connsiteY9" fmla="*/ 0 h 3184367"/>
              <a:gd name="connsiteX10" fmla="*/ 1276796 w 5309038"/>
              <a:gd name="connsiteY10" fmla="*/ 442 h 3184367"/>
              <a:gd name="connsiteX11" fmla="*/ 0 w 5309038"/>
              <a:gd name="connsiteY11" fmla="*/ 1034691 h 3184367"/>
              <a:gd name="connsiteX12" fmla="*/ 619405 w 5309038"/>
              <a:gd name="connsiteY12" fmla="*/ 1046224 h 3184367"/>
              <a:gd name="connsiteX13" fmla="*/ 648296 w 5309038"/>
              <a:gd name="connsiteY13" fmla="*/ 2606114 h 3184367"/>
              <a:gd name="connsiteX0" fmla="*/ 648296 w 5309038"/>
              <a:gd name="connsiteY0" fmla="*/ 2606114 h 3184367"/>
              <a:gd name="connsiteX1" fmla="*/ 1222185 w 5309038"/>
              <a:gd name="connsiteY1" fmla="*/ 3184367 h 3184367"/>
              <a:gd name="connsiteX2" fmla="*/ 2311728 w 5309038"/>
              <a:gd name="connsiteY2" fmla="*/ 1978034 h 3184367"/>
              <a:gd name="connsiteX3" fmla="*/ 2397474 w 5309038"/>
              <a:gd name="connsiteY3" fmla="*/ 1388696 h 3184367"/>
              <a:gd name="connsiteX4" fmla="*/ 3548075 w 5309038"/>
              <a:gd name="connsiteY4" fmla="*/ 1336685 h 3184367"/>
              <a:gd name="connsiteX5" fmla="*/ 4154274 w 5309038"/>
              <a:gd name="connsiteY5" fmla="*/ 1536287 h 3184367"/>
              <a:gd name="connsiteX6" fmla="*/ 3682492 w 5309038"/>
              <a:gd name="connsiteY6" fmla="*/ 1151829 h 3184367"/>
              <a:gd name="connsiteX7" fmla="*/ 4032261 w 5309038"/>
              <a:gd name="connsiteY7" fmla="*/ 1015939 h 3184367"/>
              <a:gd name="connsiteX8" fmla="*/ 5309038 w 5309038"/>
              <a:gd name="connsiteY8" fmla="*/ 0 h 3184367"/>
              <a:gd name="connsiteX9" fmla="*/ 1276796 w 5309038"/>
              <a:gd name="connsiteY9" fmla="*/ 442 h 3184367"/>
              <a:gd name="connsiteX10" fmla="*/ 0 w 5309038"/>
              <a:gd name="connsiteY10" fmla="*/ 1034691 h 3184367"/>
              <a:gd name="connsiteX11" fmla="*/ 619405 w 5309038"/>
              <a:gd name="connsiteY11" fmla="*/ 1046224 h 3184367"/>
              <a:gd name="connsiteX12" fmla="*/ 648296 w 5309038"/>
              <a:gd name="connsiteY12" fmla="*/ 2606114 h 3184367"/>
              <a:gd name="connsiteX0" fmla="*/ 648296 w 5309038"/>
              <a:gd name="connsiteY0" fmla="*/ 2606114 h 3184367"/>
              <a:gd name="connsiteX1" fmla="*/ 1222185 w 5309038"/>
              <a:gd name="connsiteY1" fmla="*/ 3184367 h 3184367"/>
              <a:gd name="connsiteX2" fmla="*/ 2311728 w 5309038"/>
              <a:gd name="connsiteY2" fmla="*/ 1978034 h 3184367"/>
              <a:gd name="connsiteX3" fmla="*/ 2397474 w 5309038"/>
              <a:gd name="connsiteY3" fmla="*/ 1388696 h 3184367"/>
              <a:gd name="connsiteX4" fmla="*/ 3548075 w 5309038"/>
              <a:gd name="connsiteY4" fmla="*/ 1336685 h 3184367"/>
              <a:gd name="connsiteX5" fmla="*/ 3682492 w 5309038"/>
              <a:gd name="connsiteY5" fmla="*/ 1151829 h 3184367"/>
              <a:gd name="connsiteX6" fmla="*/ 4032261 w 5309038"/>
              <a:gd name="connsiteY6" fmla="*/ 1015939 h 3184367"/>
              <a:gd name="connsiteX7" fmla="*/ 5309038 w 5309038"/>
              <a:gd name="connsiteY7" fmla="*/ 0 h 3184367"/>
              <a:gd name="connsiteX8" fmla="*/ 1276796 w 5309038"/>
              <a:gd name="connsiteY8" fmla="*/ 442 h 3184367"/>
              <a:gd name="connsiteX9" fmla="*/ 0 w 5309038"/>
              <a:gd name="connsiteY9" fmla="*/ 1034691 h 3184367"/>
              <a:gd name="connsiteX10" fmla="*/ 619405 w 5309038"/>
              <a:gd name="connsiteY10" fmla="*/ 1046224 h 3184367"/>
              <a:gd name="connsiteX11" fmla="*/ 648296 w 5309038"/>
              <a:gd name="connsiteY11" fmla="*/ 2606114 h 3184367"/>
              <a:gd name="connsiteX0" fmla="*/ 648296 w 5309038"/>
              <a:gd name="connsiteY0" fmla="*/ 2606114 h 3186576"/>
              <a:gd name="connsiteX1" fmla="*/ 1222185 w 5309038"/>
              <a:gd name="connsiteY1" fmla="*/ 3184367 h 3186576"/>
              <a:gd name="connsiteX2" fmla="*/ 1581792 w 5309038"/>
              <a:gd name="connsiteY2" fmla="*/ 2772445 h 3186576"/>
              <a:gd name="connsiteX3" fmla="*/ 2311728 w 5309038"/>
              <a:gd name="connsiteY3" fmla="*/ 1978034 h 3186576"/>
              <a:gd name="connsiteX4" fmla="*/ 2397474 w 5309038"/>
              <a:gd name="connsiteY4" fmla="*/ 1388696 h 3186576"/>
              <a:gd name="connsiteX5" fmla="*/ 3548075 w 5309038"/>
              <a:gd name="connsiteY5" fmla="*/ 1336685 h 3186576"/>
              <a:gd name="connsiteX6" fmla="*/ 3682492 w 5309038"/>
              <a:gd name="connsiteY6" fmla="*/ 1151829 h 3186576"/>
              <a:gd name="connsiteX7" fmla="*/ 4032261 w 5309038"/>
              <a:gd name="connsiteY7" fmla="*/ 1015939 h 3186576"/>
              <a:gd name="connsiteX8" fmla="*/ 5309038 w 5309038"/>
              <a:gd name="connsiteY8" fmla="*/ 0 h 3186576"/>
              <a:gd name="connsiteX9" fmla="*/ 1276796 w 5309038"/>
              <a:gd name="connsiteY9" fmla="*/ 442 h 3186576"/>
              <a:gd name="connsiteX10" fmla="*/ 0 w 5309038"/>
              <a:gd name="connsiteY10" fmla="*/ 1034691 h 3186576"/>
              <a:gd name="connsiteX11" fmla="*/ 619405 w 5309038"/>
              <a:gd name="connsiteY11" fmla="*/ 1046224 h 3186576"/>
              <a:gd name="connsiteX12" fmla="*/ 648296 w 5309038"/>
              <a:gd name="connsiteY12" fmla="*/ 2606114 h 3186576"/>
              <a:gd name="connsiteX0" fmla="*/ 648296 w 5309038"/>
              <a:gd name="connsiteY0" fmla="*/ 2606114 h 3433474"/>
              <a:gd name="connsiteX1" fmla="*/ 1222185 w 5309038"/>
              <a:gd name="connsiteY1" fmla="*/ 3184367 h 3433474"/>
              <a:gd name="connsiteX2" fmla="*/ 2134527 w 5309038"/>
              <a:gd name="connsiteY2" fmla="*/ 3372946 h 3433474"/>
              <a:gd name="connsiteX3" fmla="*/ 2311728 w 5309038"/>
              <a:gd name="connsiteY3" fmla="*/ 1978034 h 3433474"/>
              <a:gd name="connsiteX4" fmla="*/ 2397474 w 5309038"/>
              <a:gd name="connsiteY4" fmla="*/ 1388696 h 3433474"/>
              <a:gd name="connsiteX5" fmla="*/ 3548075 w 5309038"/>
              <a:gd name="connsiteY5" fmla="*/ 1336685 h 3433474"/>
              <a:gd name="connsiteX6" fmla="*/ 3682492 w 5309038"/>
              <a:gd name="connsiteY6" fmla="*/ 1151829 h 3433474"/>
              <a:gd name="connsiteX7" fmla="*/ 4032261 w 5309038"/>
              <a:gd name="connsiteY7" fmla="*/ 1015939 h 3433474"/>
              <a:gd name="connsiteX8" fmla="*/ 5309038 w 5309038"/>
              <a:gd name="connsiteY8" fmla="*/ 0 h 3433474"/>
              <a:gd name="connsiteX9" fmla="*/ 1276796 w 5309038"/>
              <a:gd name="connsiteY9" fmla="*/ 442 h 3433474"/>
              <a:gd name="connsiteX10" fmla="*/ 0 w 5309038"/>
              <a:gd name="connsiteY10" fmla="*/ 1034691 h 3433474"/>
              <a:gd name="connsiteX11" fmla="*/ 619405 w 5309038"/>
              <a:gd name="connsiteY11" fmla="*/ 1046224 h 3433474"/>
              <a:gd name="connsiteX12" fmla="*/ 648296 w 5309038"/>
              <a:gd name="connsiteY12" fmla="*/ 2606114 h 3433474"/>
              <a:gd name="connsiteX0" fmla="*/ 648296 w 5309038"/>
              <a:gd name="connsiteY0" fmla="*/ 2606114 h 3433474"/>
              <a:gd name="connsiteX1" fmla="*/ 1222185 w 5309038"/>
              <a:gd name="connsiteY1" fmla="*/ 3184367 h 3433474"/>
              <a:gd name="connsiteX2" fmla="*/ 2134527 w 5309038"/>
              <a:gd name="connsiteY2" fmla="*/ 3372946 h 3433474"/>
              <a:gd name="connsiteX3" fmla="*/ 2311728 w 5309038"/>
              <a:gd name="connsiteY3" fmla="*/ 1978034 h 3433474"/>
              <a:gd name="connsiteX4" fmla="*/ 2397474 w 5309038"/>
              <a:gd name="connsiteY4" fmla="*/ 1388696 h 3433474"/>
              <a:gd name="connsiteX5" fmla="*/ 3548075 w 5309038"/>
              <a:gd name="connsiteY5" fmla="*/ 1336685 h 3433474"/>
              <a:gd name="connsiteX6" fmla="*/ 3682492 w 5309038"/>
              <a:gd name="connsiteY6" fmla="*/ 1151829 h 3433474"/>
              <a:gd name="connsiteX7" fmla="*/ 4032261 w 5309038"/>
              <a:gd name="connsiteY7" fmla="*/ 1015939 h 3433474"/>
              <a:gd name="connsiteX8" fmla="*/ 5309038 w 5309038"/>
              <a:gd name="connsiteY8" fmla="*/ 0 h 3433474"/>
              <a:gd name="connsiteX9" fmla="*/ 1276796 w 5309038"/>
              <a:gd name="connsiteY9" fmla="*/ 442 h 3433474"/>
              <a:gd name="connsiteX10" fmla="*/ 0 w 5309038"/>
              <a:gd name="connsiteY10" fmla="*/ 1034691 h 3433474"/>
              <a:gd name="connsiteX11" fmla="*/ 619405 w 5309038"/>
              <a:gd name="connsiteY11" fmla="*/ 1046224 h 3433474"/>
              <a:gd name="connsiteX12" fmla="*/ 648296 w 5309038"/>
              <a:gd name="connsiteY12" fmla="*/ 2606114 h 3433474"/>
              <a:gd name="connsiteX0" fmla="*/ 702887 w 5309038"/>
              <a:gd name="connsiteY0" fmla="*/ 4196078 h 4196078"/>
              <a:gd name="connsiteX1" fmla="*/ 1222185 w 5309038"/>
              <a:gd name="connsiteY1" fmla="*/ 3184367 h 4196078"/>
              <a:gd name="connsiteX2" fmla="*/ 2134527 w 5309038"/>
              <a:gd name="connsiteY2" fmla="*/ 3372946 h 4196078"/>
              <a:gd name="connsiteX3" fmla="*/ 2311728 w 5309038"/>
              <a:gd name="connsiteY3" fmla="*/ 1978034 h 4196078"/>
              <a:gd name="connsiteX4" fmla="*/ 2397474 w 5309038"/>
              <a:gd name="connsiteY4" fmla="*/ 1388696 h 4196078"/>
              <a:gd name="connsiteX5" fmla="*/ 3548075 w 5309038"/>
              <a:gd name="connsiteY5" fmla="*/ 1336685 h 4196078"/>
              <a:gd name="connsiteX6" fmla="*/ 3682492 w 5309038"/>
              <a:gd name="connsiteY6" fmla="*/ 1151829 h 4196078"/>
              <a:gd name="connsiteX7" fmla="*/ 4032261 w 5309038"/>
              <a:gd name="connsiteY7" fmla="*/ 1015939 h 4196078"/>
              <a:gd name="connsiteX8" fmla="*/ 5309038 w 5309038"/>
              <a:gd name="connsiteY8" fmla="*/ 0 h 4196078"/>
              <a:gd name="connsiteX9" fmla="*/ 1276796 w 5309038"/>
              <a:gd name="connsiteY9" fmla="*/ 442 h 4196078"/>
              <a:gd name="connsiteX10" fmla="*/ 0 w 5309038"/>
              <a:gd name="connsiteY10" fmla="*/ 1034691 h 4196078"/>
              <a:gd name="connsiteX11" fmla="*/ 619405 w 5309038"/>
              <a:gd name="connsiteY11" fmla="*/ 1046224 h 4196078"/>
              <a:gd name="connsiteX12" fmla="*/ 702887 w 5309038"/>
              <a:gd name="connsiteY12" fmla="*/ 4196078 h 4196078"/>
              <a:gd name="connsiteX0" fmla="*/ 702887 w 5309038"/>
              <a:gd name="connsiteY0" fmla="*/ 4196078 h 4276956"/>
              <a:gd name="connsiteX1" fmla="*/ 2859916 w 5309038"/>
              <a:gd name="connsiteY1" fmla="*/ 4276188 h 4276956"/>
              <a:gd name="connsiteX2" fmla="*/ 2134527 w 5309038"/>
              <a:gd name="connsiteY2" fmla="*/ 3372946 h 4276956"/>
              <a:gd name="connsiteX3" fmla="*/ 2311728 w 5309038"/>
              <a:gd name="connsiteY3" fmla="*/ 1978034 h 4276956"/>
              <a:gd name="connsiteX4" fmla="*/ 2397474 w 5309038"/>
              <a:gd name="connsiteY4" fmla="*/ 1388696 h 4276956"/>
              <a:gd name="connsiteX5" fmla="*/ 3548075 w 5309038"/>
              <a:gd name="connsiteY5" fmla="*/ 1336685 h 4276956"/>
              <a:gd name="connsiteX6" fmla="*/ 3682492 w 5309038"/>
              <a:gd name="connsiteY6" fmla="*/ 1151829 h 4276956"/>
              <a:gd name="connsiteX7" fmla="*/ 4032261 w 5309038"/>
              <a:gd name="connsiteY7" fmla="*/ 1015939 h 4276956"/>
              <a:gd name="connsiteX8" fmla="*/ 5309038 w 5309038"/>
              <a:gd name="connsiteY8" fmla="*/ 0 h 4276956"/>
              <a:gd name="connsiteX9" fmla="*/ 1276796 w 5309038"/>
              <a:gd name="connsiteY9" fmla="*/ 442 h 4276956"/>
              <a:gd name="connsiteX10" fmla="*/ 0 w 5309038"/>
              <a:gd name="connsiteY10" fmla="*/ 1034691 h 4276956"/>
              <a:gd name="connsiteX11" fmla="*/ 619405 w 5309038"/>
              <a:gd name="connsiteY11" fmla="*/ 1046224 h 4276956"/>
              <a:gd name="connsiteX12" fmla="*/ 702887 w 5309038"/>
              <a:gd name="connsiteY12" fmla="*/ 4196078 h 4276956"/>
              <a:gd name="connsiteX0" fmla="*/ 702887 w 5309038"/>
              <a:gd name="connsiteY0" fmla="*/ 4196078 h 4276853"/>
              <a:gd name="connsiteX1" fmla="*/ 2859916 w 5309038"/>
              <a:gd name="connsiteY1" fmla="*/ 4276188 h 4276853"/>
              <a:gd name="connsiteX2" fmla="*/ 2148175 w 5309038"/>
              <a:gd name="connsiteY2" fmla="*/ 3256940 h 4276853"/>
              <a:gd name="connsiteX3" fmla="*/ 2311728 w 5309038"/>
              <a:gd name="connsiteY3" fmla="*/ 1978034 h 4276853"/>
              <a:gd name="connsiteX4" fmla="*/ 2397474 w 5309038"/>
              <a:gd name="connsiteY4" fmla="*/ 1388696 h 4276853"/>
              <a:gd name="connsiteX5" fmla="*/ 3548075 w 5309038"/>
              <a:gd name="connsiteY5" fmla="*/ 1336685 h 4276853"/>
              <a:gd name="connsiteX6" fmla="*/ 3682492 w 5309038"/>
              <a:gd name="connsiteY6" fmla="*/ 1151829 h 4276853"/>
              <a:gd name="connsiteX7" fmla="*/ 4032261 w 5309038"/>
              <a:gd name="connsiteY7" fmla="*/ 1015939 h 4276853"/>
              <a:gd name="connsiteX8" fmla="*/ 5309038 w 5309038"/>
              <a:gd name="connsiteY8" fmla="*/ 0 h 4276853"/>
              <a:gd name="connsiteX9" fmla="*/ 1276796 w 5309038"/>
              <a:gd name="connsiteY9" fmla="*/ 442 h 4276853"/>
              <a:gd name="connsiteX10" fmla="*/ 0 w 5309038"/>
              <a:gd name="connsiteY10" fmla="*/ 1034691 h 4276853"/>
              <a:gd name="connsiteX11" fmla="*/ 619405 w 5309038"/>
              <a:gd name="connsiteY11" fmla="*/ 1046224 h 4276853"/>
              <a:gd name="connsiteX12" fmla="*/ 702887 w 5309038"/>
              <a:gd name="connsiteY12" fmla="*/ 4196078 h 4276853"/>
              <a:gd name="connsiteX0" fmla="*/ 702887 w 5309038"/>
              <a:gd name="connsiteY0" fmla="*/ 4196078 h 4276853"/>
              <a:gd name="connsiteX1" fmla="*/ 2859916 w 5309038"/>
              <a:gd name="connsiteY1" fmla="*/ 4276188 h 4276853"/>
              <a:gd name="connsiteX2" fmla="*/ 2148175 w 5309038"/>
              <a:gd name="connsiteY2" fmla="*/ 3256940 h 4276853"/>
              <a:gd name="connsiteX3" fmla="*/ 2311728 w 5309038"/>
              <a:gd name="connsiteY3" fmla="*/ 1978034 h 4276853"/>
              <a:gd name="connsiteX4" fmla="*/ 2397474 w 5309038"/>
              <a:gd name="connsiteY4" fmla="*/ 1388696 h 4276853"/>
              <a:gd name="connsiteX5" fmla="*/ 3548075 w 5309038"/>
              <a:gd name="connsiteY5" fmla="*/ 1336685 h 4276853"/>
              <a:gd name="connsiteX6" fmla="*/ 3682492 w 5309038"/>
              <a:gd name="connsiteY6" fmla="*/ 1151829 h 4276853"/>
              <a:gd name="connsiteX7" fmla="*/ 4032261 w 5309038"/>
              <a:gd name="connsiteY7" fmla="*/ 1015939 h 4276853"/>
              <a:gd name="connsiteX8" fmla="*/ 5309038 w 5309038"/>
              <a:gd name="connsiteY8" fmla="*/ 0 h 4276853"/>
              <a:gd name="connsiteX9" fmla="*/ 1276796 w 5309038"/>
              <a:gd name="connsiteY9" fmla="*/ 442 h 4276853"/>
              <a:gd name="connsiteX10" fmla="*/ 0 w 5309038"/>
              <a:gd name="connsiteY10" fmla="*/ 1034691 h 4276853"/>
              <a:gd name="connsiteX11" fmla="*/ 619405 w 5309038"/>
              <a:gd name="connsiteY11" fmla="*/ 1046224 h 4276853"/>
              <a:gd name="connsiteX12" fmla="*/ 702887 w 5309038"/>
              <a:gd name="connsiteY12" fmla="*/ 4196078 h 4276853"/>
              <a:gd name="connsiteX0" fmla="*/ 702887 w 5309038"/>
              <a:gd name="connsiteY0" fmla="*/ 4196078 h 4276188"/>
              <a:gd name="connsiteX1" fmla="*/ 2859916 w 5309038"/>
              <a:gd name="connsiteY1" fmla="*/ 4276188 h 4276188"/>
              <a:gd name="connsiteX2" fmla="*/ 2202765 w 5309038"/>
              <a:gd name="connsiteY2" fmla="*/ 3516248 h 4276188"/>
              <a:gd name="connsiteX3" fmla="*/ 2148175 w 5309038"/>
              <a:gd name="connsiteY3" fmla="*/ 3256940 h 4276188"/>
              <a:gd name="connsiteX4" fmla="*/ 2311728 w 5309038"/>
              <a:gd name="connsiteY4" fmla="*/ 1978034 h 4276188"/>
              <a:gd name="connsiteX5" fmla="*/ 2397474 w 5309038"/>
              <a:gd name="connsiteY5" fmla="*/ 1388696 h 4276188"/>
              <a:gd name="connsiteX6" fmla="*/ 3548075 w 5309038"/>
              <a:gd name="connsiteY6" fmla="*/ 1336685 h 4276188"/>
              <a:gd name="connsiteX7" fmla="*/ 3682492 w 5309038"/>
              <a:gd name="connsiteY7" fmla="*/ 1151829 h 4276188"/>
              <a:gd name="connsiteX8" fmla="*/ 4032261 w 5309038"/>
              <a:gd name="connsiteY8" fmla="*/ 1015939 h 4276188"/>
              <a:gd name="connsiteX9" fmla="*/ 5309038 w 5309038"/>
              <a:gd name="connsiteY9" fmla="*/ 0 h 4276188"/>
              <a:gd name="connsiteX10" fmla="*/ 1276796 w 5309038"/>
              <a:gd name="connsiteY10" fmla="*/ 442 h 4276188"/>
              <a:gd name="connsiteX11" fmla="*/ 0 w 5309038"/>
              <a:gd name="connsiteY11" fmla="*/ 1034691 h 4276188"/>
              <a:gd name="connsiteX12" fmla="*/ 619405 w 5309038"/>
              <a:gd name="connsiteY12" fmla="*/ 1046224 h 4276188"/>
              <a:gd name="connsiteX13" fmla="*/ 702887 w 5309038"/>
              <a:gd name="connsiteY13" fmla="*/ 4196078 h 4276188"/>
              <a:gd name="connsiteX0" fmla="*/ 702887 w 5309038"/>
              <a:gd name="connsiteY0" fmla="*/ 4196078 h 4276188"/>
              <a:gd name="connsiteX1" fmla="*/ 2859916 w 5309038"/>
              <a:gd name="connsiteY1" fmla="*/ 4276188 h 4276188"/>
              <a:gd name="connsiteX2" fmla="*/ 3123989 w 5309038"/>
              <a:gd name="connsiteY2" fmla="*/ 3209173 h 4276188"/>
              <a:gd name="connsiteX3" fmla="*/ 2148175 w 5309038"/>
              <a:gd name="connsiteY3" fmla="*/ 3256940 h 4276188"/>
              <a:gd name="connsiteX4" fmla="*/ 2311728 w 5309038"/>
              <a:gd name="connsiteY4" fmla="*/ 1978034 h 4276188"/>
              <a:gd name="connsiteX5" fmla="*/ 2397474 w 5309038"/>
              <a:gd name="connsiteY5" fmla="*/ 1388696 h 4276188"/>
              <a:gd name="connsiteX6" fmla="*/ 3548075 w 5309038"/>
              <a:gd name="connsiteY6" fmla="*/ 1336685 h 4276188"/>
              <a:gd name="connsiteX7" fmla="*/ 3682492 w 5309038"/>
              <a:gd name="connsiteY7" fmla="*/ 1151829 h 4276188"/>
              <a:gd name="connsiteX8" fmla="*/ 4032261 w 5309038"/>
              <a:gd name="connsiteY8" fmla="*/ 1015939 h 4276188"/>
              <a:gd name="connsiteX9" fmla="*/ 5309038 w 5309038"/>
              <a:gd name="connsiteY9" fmla="*/ 0 h 4276188"/>
              <a:gd name="connsiteX10" fmla="*/ 1276796 w 5309038"/>
              <a:gd name="connsiteY10" fmla="*/ 442 h 4276188"/>
              <a:gd name="connsiteX11" fmla="*/ 0 w 5309038"/>
              <a:gd name="connsiteY11" fmla="*/ 1034691 h 4276188"/>
              <a:gd name="connsiteX12" fmla="*/ 619405 w 5309038"/>
              <a:gd name="connsiteY12" fmla="*/ 1046224 h 4276188"/>
              <a:gd name="connsiteX13" fmla="*/ 702887 w 5309038"/>
              <a:gd name="connsiteY13" fmla="*/ 4196078 h 4276188"/>
              <a:gd name="connsiteX0" fmla="*/ 702887 w 5309038"/>
              <a:gd name="connsiteY0" fmla="*/ 4196078 h 4276188"/>
              <a:gd name="connsiteX1" fmla="*/ 2859916 w 5309038"/>
              <a:gd name="connsiteY1" fmla="*/ 4276188 h 4276188"/>
              <a:gd name="connsiteX2" fmla="*/ 3123989 w 5309038"/>
              <a:gd name="connsiteY2" fmla="*/ 3209173 h 4276188"/>
              <a:gd name="connsiteX3" fmla="*/ 2148175 w 5309038"/>
              <a:gd name="connsiteY3" fmla="*/ 3256940 h 4276188"/>
              <a:gd name="connsiteX4" fmla="*/ 2311728 w 5309038"/>
              <a:gd name="connsiteY4" fmla="*/ 1978034 h 4276188"/>
              <a:gd name="connsiteX5" fmla="*/ 2397474 w 5309038"/>
              <a:gd name="connsiteY5" fmla="*/ 1388696 h 4276188"/>
              <a:gd name="connsiteX6" fmla="*/ 3548075 w 5309038"/>
              <a:gd name="connsiteY6" fmla="*/ 1336685 h 4276188"/>
              <a:gd name="connsiteX7" fmla="*/ 3682492 w 5309038"/>
              <a:gd name="connsiteY7" fmla="*/ 1151829 h 4276188"/>
              <a:gd name="connsiteX8" fmla="*/ 4032261 w 5309038"/>
              <a:gd name="connsiteY8" fmla="*/ 1015939 h 4276188"/>
              <a:gd name="connsiteX9" fmla="*/ 5309038 w 5309038"/>
              <a:gd name="connsiteY9" fmla="*/ 0 h 4276188"/>
              <a:gd name="connsiteX10" fmla="*/ 1276796 w 5309038"/>
              <a:gd name="connsiteY10" fmla="*/ 442 h 4276188"/>
              <a:gd name="connsiteX11" fmla="*/ 0 w 5309038"/>
              <a:gd name="connsiteY11" fmla="*/ 1034691 h 4276188"/>
              <a:gd name="connsiteX12" fmla="*/ 619405 w 5309038"/>
              <a:gd name="connsiteY12" fmla="*/ 1046224 h 4276188"/>
              <a:gd name="connsiteX13" fmla="*/ 702887 w 5309038"/>
              <a:gd name="connsiteY13" fmla="*/ 4196078 h 4276188"/>
              <a:gd name="connsiteX0" fmla="*/ 702887 w 5309038"/>
              <a:gd name="connsiteY0" fmla="*/ 4196078 h 4276188"/>
              <a:gd name="connsiteX1" fmla="*/ 2859916 w 5309038"/>
              <a:gd name="connsiteY1" fmla="*/ 4276188 h 4276188"/>
              <a:gd name="connsiteX2" fmla="*/ 3123989 w 5309038"/>
              <a:gd name="connsiteY2" fmla="*/ 3209173 h 4276188"/>
              <a:gd name="connsiteX3" fmla="*/ 2148175 w 5309038"/>
              <a:gd name="connsiteY3" fmla="*/ 3256940 h 4276188"/>
              <a:gd name="connsiteX4" fmla="*/ 2311728 w 5309038"/>
              <a:gd name="connsiteY4" fmla="*/ 1978034 h 4276188"/>
              <a:gd name="connsiteX5" fmla="*/ 2397474 w 5309038"/>
              <a:gd name="connsiteY5" fmla="*/ 1388696 h 4276188"/>
              <a:gd name="connsiteX6" fmla="*/ 3548075 w 5309038"/>
              <a:gd name="connsiteY6" fmla="*/ 1336685 h 4276188"/>
              <a:gd name="connsiteX7" fmla="*/ 3682492 w 5309038"/>
              <a:gd name="connsiteY7" fmla="*/ 1151829 h 4276188"/>
              <a:gd name="connsiteX8" fmla="*/ 4032261 w 5309038"/>
              <a:gd name="connsiteY8" fmla="*/ 1015939 h 4276188"/>
              <a:gd name="connsiteX9" fmla="*/ 5309038 w 5309038"/>
              <a:gd name="connsiteY9" fmla="*/ 0 h 4276188"/>
              <a:gd name="connsiteX10" fmla="*/ 1276796 w 5309038"/>
              <a:gd name="connsiteY10" fmla="*/ 442 h 4276188"/>
              <a:gd name="connsiteX11" fmla="*/ 0 w 5309038"/>
              <a:gd name="connsiteY11" fmla="*/ 1034691 h 4276188"/>
              <a:gd name="connsiteX12" fmla="*/ 619405 w 5309038"/>
              <a:gd name="connsiteY12" fmla="*/ 1046224 h 4276188"/>
              <a:gd name="connsiteX13" fmla="*/ 702887 w 5309038"/>
              <a:gd name="connsiteY13" fmla="*/ 4196078 h 4276188"/>
              <a:gd name="connsiteX0" fmla="*/ 702887 w 5309038"/>
              <a:gd name="connsiteY0" fmla="*/ 4196078 h 4276188"/>
              <a:gd name="connsiteX1" fmla="*/ 2859916 w 5309038"/>
              <a:gd name="connsiteY1" fmla="*/ 4276188 h 4276188"/>
              <a:gd name="connsiteX2" fmla="*/ 3185404 w 5309038"/>
              <a:gd name="connsiteY2" fmla="*/ 3168230 h 4276188"/>
              <a:gd name="connsiteX3" fmla="*/ 2148175 w 5309038"/>
              <a:gd name="connsiteY3" fmla="*/ 3256940 h 4276188"/>
              <a:gd name="connsiteX4" fmla="*/ 2311728 w 5309038"/>
              <a:gd name="connsiteY4" fmla="*/ 1978034 h 4276188"/>
              <a:gd name="connsiteX5" fmla="*/ 2397474 w 5309038"/>
              <a:gd name="connsiteY5" fmla="*/ 1388696 h 4276188"/>
              <a:gd name="connsiteX6" fmla="*/ 3548075 w 5309038"/>
              <a:gd name="connsiteY6" fmla="*/ 1336685 h 4276188"/>
              <a:gd name="connsiteX7" fmla="*/ 3682492 w 5309038"/>
              <a:gd name="connsiteY7" fmla="*/ 1151829 h 4276188"/>
              <a:gd name="connsiteX8" fmla="*/ 4032261 w 5309038"/>
              <a:gd name="connsiteY8" fmla="*/ 1015939 h 4276188"/>
              <a:gd name="connsiteX9" fmla="*/ 5309038 w 5309038"/>
              <a:gd name="connsiteY9" fmla="*/ 0 h 4276188"/>
              <a:gd name="connsiteX10" fmla="*/ 1276796 w 5309038"/>
              <a:gd name="connsiteY10" fmla="*/ 442 h 4276188"/>
              <a:gd name="connsiteX11" fmla="*/ 0 w 5309038"/>
              <a:gd name="connsiteY11" fmla="*/ 1034691 h 4276188"/>
              <a:gd name="connsiteX12" fmla="*/ 619405 w 5309038"/>
              <a:gd name="connsiteY12" fmla="*/ 1046224 h 4276188"/>
              <a:gd name="connsiteX13" fmla="*/ 702887 w 5309038"/>
              <a:gd name="connsiteY13" fmla="*/ 4196078 h 4276188"/>
              <a:gd name="connsiteX0" fmla="*/ 702887 w 5309038"/>
              <a:gd name="connsiteY0" fmla="*/ 4196078 h 4255716"/>
              <a:gd name="connsiteX1" fmla="*/ 3658310 w 5309038"/>
              <a:gd name="connsiteY1" fmla="*/ 4255716 h 4255716"/>
              <a:gd name="connsiteX2" fmla="*/ 3185404 w 5309038"/>
              <a:gd name="connsiteY2" fmla="*/ 3168230 h 4255716"/>
              <a:gd name="connsiteX3" fmla="*/ 2148175 w 5309038"/>
              <a:gd name="connsiteY3" fmla="*/ 3256940 h 4255716"/>
              <a:gd name="connsiteX4" fmla="*/ 2311728 w 5309038"/>
              <a:gd name="connsiteY4" fmla="*/ 1978034 h 4255716"/>
              <a:gd name="connsiteX5" fmla="*/ 2397474 w 5309038"/>
              <a:gd name="connsiteY5" fmla="*/ 1388696 h 4255716"/>
              <a:gd name="connsiteX6" fmla="*/ 3548075 w 5309038"/>
              <a:gd name="connsiteY6" fmla="*/ 1336685 h 4255716"/>
              <a:gd name="connsiteX7" fmla="*/ 3682492 w 5309038"/>
              <a:gd name="connsiteY7" fmla="*/ 1151829 h 4255716"/>
              <a:gd name="connsiteX8" fmla="*/ 4032261 w 5309038"/>
              <a:gd name="connsiteY8" fmla="*/ 1015939 h 4255716"/>
              <a:gd name="connsiteX9" fmla="*/ 5309038 w 5309038"/>
              <a:gd name="connsiteY9" fmla="*/ 0 h 4255716"/>
              <a:gd name="connsiteX10" fmla="*/ 1276796 w 5309038"/>
              <a:gd name="connsiteY10" fmla="*/ 442 h 4255716"/>
              <a:gd name="connsiteX11" fmla="*/ 0 w 5309038"/>
              <a:gd name="connsiteY11" fmla="*/ 1034691 h 4255716"/>
              <a:gd name="connsiteX12" fmla="*/ 619405 w 5309038"/>
              <a:gd name="connsiteY12" fmla="*/ 1046224 h 4255716"/>
              <a:gd name="connsiteX13" fmla="*/ 702887 w 5309038"/>
              <a:gd name="connsiteY13" fmla="*/ 4196078 h 4255716"/>
              <a:gd name="connsiteX0" fmla="*/ 655120 w 5309038"/>
              <a:gd name="connsiteY0" fmla="*/ 4216550 h 4255716"/>
              <a:gd name="connsiteX1" fmla="*/ 3658310 w 5309038"/>
              <a:gd name="connsiteY1" fmla="*/ 4255716 h 4255716"/>
              <a:gd name="connsiteX2" fmla="*/ 3185404 w 5309038"/>
              <a:gd name="connsiteY2" fmla="*/ 3168230 h 4255716"/>
              <a:gd name="connsiteX3" fmla="*/ 2148175 w 5309038"/>
              <a:gd name="connsiteY3" fmla="*/ 3256940 h 4255716"/>
              <a:gd name="connsiteX4" fmla="*/ 2311728 w 5309038"/>
              <a:gd name="connsiteY4" fmla="*/ 1978034 h 4255716"/>
              <a:gd name="connsiteX5" fmla="*/ 2397474 w 5309038"/>
              <a:gd name="connsiteY5" fmla="*/ 1388696 h 4255716"/>
              <a:gd name="connsiteX6" fmla="*/ 3548075 w 5309038"/>
              <a:gd name="connsiteY6" fmla="*/ 1336685 h 4255716"/>
              <a:gd name="connsiteX7" fmla="*/ 3682492 w 5309038"/>
              <a:gd name="connsiteY7" fmla="*/ 1151829 h 4255716"/>
              <a:gd name="connsiteX8" fmla="*/ 4032261 w 5309038"/>
              <a:gd name="connsiteY8" fmla="*/ 1015939 h 4255716"/>
              <a:gd name="connsiteX9" fmla="*/ 5309038 w 5309038"/>
              <a:gd name="connsiteY9" fmla="*/ 0 h 4255716"/>
              <a:gd name="connsiteX10" fmla="*/ 1276796 w 5309038"/>
              <a:gd name="connsiteY10" fmla="*/ 442 h 4255716"/>
              <a:gd name="connsiteX11" fmla="*/ 0 w 5309038"/>
              <a:gd name="connsiteY11" fmla="*/ 1034691 h 4255716"/>
              <a:gd name="connsiteX12" fmla="*/ 619405 w 5309038"/>
              <a:gd name="connsiteY12" fmla="*/ 1046224 h 4255716"/>
              <a:gd name="connsiteX13" fmla="*/ 655120 w 5309038"/>
              <a:gd name="connsiteY13" fmla="*/ 4216550 h 4255716"/>
              <a:gd name="connsiteX0" fmla="*/ 1078200 w 5309038"/>
              <a:gd name="connsiteY0" fmla="*/ 3848060 h 4255716"/>
              <a:gd name="connsiteX1" fmla="*/ 3658310 w 5309038"/>
              <a:gd name="connsiteY1" fmla="*/ 4255716 h 4255716"/>
              <a:gd name="connsiteX2" fmla="*/ 3185404 w 5309038"/>
              <a:gd name="connsiteY2" fmla="*/ 3168230 h 4255716"/>
              <a:gd name="connsiteX3" fmla="*/ 2148175 w 5309038"/>
              <a:gd name="connsiteY3" fmla="*/ 3256940 h 4255716"/>
              <a:gd name="connsiteX4" fmla="*/ 2311728 w 5309038"/>
              <a:gd name="connsiteY4" fmla="*/ 1978034 h 4255716"/>
              <a:gd name="connsiteX5" fmla="*/ 2397474 w 5309038"/>
              <a:gd name="connsiteY5" fmla="*/ 1388696 h 4255716"/>
              <a:gd name="connsiteX6" fmla="*/ 3548075 w 5309038"/>
              <a:gd name="connsiteY6" fmla="*/ 1336685 h 4255716"/>
              <a:gd name="connsiteX7" fmla="*/ 3682492 w 5309038"/>
              <a:gd name="connsiteY7" fmla="*/ 1151829 h 4255716"/>
              <a:gd name="connsiteX8" fmla="*/ 4032261 w 5309038"/>
              <a:gd name="connsiteY8" fmla="*/ 1015939 h 4255716"/>
              <a:gd name="connsiteX9" fmla="*/ 5309038 w 5309038"/>
              <a:gd name="connsiteY9" fmla="*/ 0 h 4255716"/>
              <a:gd name="connsiteX10" fmla="*/ 1276796 w 5309038"/>
              <a:gd name="connsiteY10" fmla="*/ 442 h 4255716"/>
              <a:gd name="connsiteX11" fmla="*/ 0 w 5309038"/>
              <a:gd name="connsiteY11" fmla="*/ 1034691 h 4255716"/>
              <a:gd name="connsiteX12" fmla="*/ 619405 w 5309038"/>
              <a:gd name="connsiteY12" fmla="*/ 1046224 h 4255716"/>
              <a:gd name="connsiteX13" fmla="*/ 1078200 w 5309038"/>
              <a:gd name="connsiteY13" fmla="*/ 3848060 h 4255716"/>
              <a:gd name="connsiteX0" fmla="*/ 1078200 w 5309038"/>
              <a:gd name="connsiteY0" fmla="*/ 3848060 h 4255716"/>
              <a:gd name="connsiteX1" fmla="*/ 3658310 w 5309038"/>
              <a:gd name="connsiteY1" fmla="*/ 4255716 h 4255716"/>
              <a:gd name="connsiteX2" fmla="*/ 3185404 w 5309038"/>
              <a:gd name="connsiteY2" fmla="*/ 3168230 h 4255716"/>
              <a:gd name="connsiteX3" fmla="*/ 2148175 w 5309038"/>
              <a:gd name="connsiteY3" fmla="*/ 3256940 h 4255716"/>
              <a:gd name="connsiteX4" fmla="*/ 2311728 w 5309038"/>
              <a:gd name="connsiteY4" fmla="*/ 1978034 h 4255716"/>
              <a:gd name="connsiteX5" fmla="*/ 2397474 w 5309038"/>
              <a:gd name="connsiteY5" fmla="*/ 1388696 h 4255716"/>
              <a:gd name="connsiteX6" fmla="*/ 3548075 w 5309038"/>
              <a:gd name="connsiteY6" fmla="*/ 1336685 h 4255716"/>
              <a:gd name="connsiteX7" fmla="*/ 3682492 w 5309038"/>
              <a:gd name="connsiteY7" fmla="*/ 1151829 h 4255716"/>
              <a:gd name="connsiteX8" fmla="*/ 4032261 w 5309038"/>
              <a:gd name="connsiteY8" fmla="*/ 1015939 h 4255716"/>
              <a:gd name="connsiteX9" fmla="*/ 5309038 w 5309038"/>
              <a:gd name="connsiteY9" fmla="*/ 0 h 4255716"/>
              <a:gd name="connsiteX10" fmla="*/ 1276796 w 5309038"/>
              <a:gd name="connsiteY10" fmla="*/ 442 h 4255716"/>
              <a:gd name="connsiteX11" fmla="*/ 0 w 5309038"/>
              <a:gd name="connsiteY11" fmla="*/ 1034691 h 4255716"/>
              <a:gd name="connsiteX12" fmla="*/ 619405 w 5309038"/>
              <a:gd name="connsiteY12" fmla="*/ 1046224 h 4255716"/>
              <a:gd name="connsiteX13" fmla="*/ 1078200 w 5309038"/>
              <a:gd name="connsiteY13" fmla="*/ 3848060 h 4255716"/>
              <a:gd name="connsiteX0" fmla="*/ 1078200 w 5309038"/>
              <a:gd name="connsiteY0" fmla="*/ 3848060 h 4255716"/>
              <a:gd name="connsiteX1" fmla="*/ 3658310 w 5309038"/>
              <a:gd name="connsiteY1" fmla="*/ 4255716 h 4255716"/>
              <a:gd name="connsiteX2" fmla="*/ 3185404 w 5309038"/>
              <a:gd name="connsiteY2" fmla="*/ 3168230 h 4255716"/>
              <a:gd name="connsiteX3" fmla="*/ 2148175 w 5309038"/>
              <a:gd name="connsiteY3" fmla="*/ 3256940 h 4255716"/>
              <a:gd name="connsiteX4" fmla="*/ 2311728 w 5309038"/>
              <a:gd name="connsiteY4" fmla="*/ 1978034 h 4255716"/>
              <a:gd name="connsiteX5" fmla="*/ 2397474 w 5309038"/>
              <a:gd name="connsiteY5" fmla="*/ 1388696 h 4255716"/>
              <a:gd name="connsiteX6" fmla="*/ 3548075 w 5309038"/>
              <a:gd name="connsiteY6" fmla="*/ 1336685 h 4255716"/>
              <a:gd name="connsiteX7" fmla="*/ 3682492 w 5309038"/>
              <a:gd name="connsiteY7" fmla="*/ 1151829 h 4255716"/>
              <a:gd name="connsiteX8" fmla="*/ 4032261 w 5309038"/>
              <a:gd name="connsiteY8" fmla="*/ 1015939 h 4255716"/>
              <a:gd name="connsiteX9" fmla="*/ 5309038 w 5309038"/>
              <a:gd name="connsiteY9" fmla="*/ 0 h 4255716"/>
              <a:gd name="connsiteX10" fmla="*/ 1276796 w 5309038"/>
              <a:gd name="connsiteY10" fmla="*/ 442 h 4255716"/>
              <a:gd name="connsiteX11" fmla="*/ 0 w 5309038"/>
              <a:gd name="connsiteY11" fmla="*/ 1034691 h 4255716"/>
              <a:gd name="connsiteX12" fmla="*/ 619405 w 5309038"/>
              <a:gd name="connsiteY12" fmla="*/ 1046224 h 4255716"/>
              <a:gd name="connsiteX13" fmla="*/ 1078200 w 5309038"/>
              <a:gd name="connsiteY13" fmla="*/ 3848060 h 4255716"/>
              <a:gd name="connsiteX0" fmla="*/ 1078200 w 5309038"/>
              <a:gd name="connsiteY0" fmla="*/ 3848060 h 4293738"/>
              <a:gd name="connsiteX1" fmla="*/ 3658310 w 5309038"/>
              <a:gd name="connsiteY1" fmla="*/ 4255716 h 4293738"/>
              <a:gd name="connsiteX2" fmla="*/ 3185404 w 5309038"/>
              <a:gd name="connsiteY2" fmla="*/ 3168230 h 4293738"/>
              <a:gd name="connsiteX3" fmla="*/ 2148175 w 5309038"/>
              <a:gd name="connsiteY3" fmla="*/ 3256940 h 4293738"/>
              <a:gd name="connsiteX4" fmla="*/ 2311728 w 5309038"/>
              <a:gd name="connsiteY4" fmla="*/ 1978034 h 4293738"/>
              <a:gd name="connsiteX5" fmla="*/ 2397474 w 5309038"/>
              <a:gd name="connsiteY5" fmla="*/ 1388696 h 4293738"/>
              <a:gd name="connsiteX6" fmla="*/ 3548075 w 5309038"/>
              <a:gd name="connsiteY6" fmla="*/ 1336685 h 4293738"/>
              <a:gd name="connsiteX7" fmla="*/ 3682492 w 5309038"/>
              <a:gd name="connsiteY7" fmla="*/ 1151829 h 4293738"/>
              <a:gd name="connsiteX8" fmla="*/ 4032261 w 5309038"/>
              <a:gd name="connsiteY8" fmla="*/ 1015939 h 4293738"/>
              <a:gd name="connsiteX9" fmla="*/ 5309038 w 5309038"/>
              <a:gd name="connsiteY9" fmla="*/ 0 h 4293738"/>
              <a:gd name="connsiteX10" fmla="*/ 1276796 w 5309038"/>
              <a:gd name="connsiteY10" fmla="*/ 442 h 4293738"/>
              <a:gd name="connsiteX11" fmla="*/ 0 w 5309038"/>
              <a:gd name="connsiteY11" fmla="*/ 1034691 h 4293738"/>
              <a:gd name="connsiteX12" fmla="*/ 619405 w 5309038"/>
              <a:gd name="connsiteY12" fmla="*/ 1046224 h 4293738"/>
              <a:gd name="connsiteX13" fmla="*/ 1078200 w 5309038"/>
              <a:gd name="connsiteY13" fmla="*/ 3848060 h 4293738"/>
              <a:gd name="connsiteX0" fmla="*/ 1078200 w 5309038"/>
              <a:gd name="connsiteY0" fmla="*/ 3848060 h 4024259"/>
              <a:gd name="connsiteX1" fmla="*/ 3999504 w 5309038"/>
              <a:gd name="connsiteY1" fmla="*/ 2706695 h 4024259"/>
              <a:gd name="connsiteX2" fmla="*/ 3185404 w 5309038"/>
              <a:gd name="connsiteY2" fmla="*/ 3168230 h 4024259"/>
              <a:gd name="connsiteX3" fmla="*/ 2148175 w 5309038"/>
              <a:gd name="connsiteY3" fmla="*/ 3256940 h 4024259"/>
              <a:gd name="connsiteX4" fmla="*/ 2311728 w 5309038"/>
              <a:gd name="connsiteY4" fmla="*/ 1978034 h 4024259"/>
              <a:gd name="connsiteX5" fmla="*/ 2397474 w 5309038"/>
              <a:gd name="connsiteY5" fmla="*/ 1388696 h 4024259"/>
              <a:gd name="connsiteX6" fmla="*/ 3548075 w 5309038"/>
              <a:gd name="connsiteY6" fmla="*/ 1336685 h 4024259"/>
              <a:gd name="connsiteX7" fmla="*/ 3682492 w 5309038"/>
              <a:gd name="connsiteY7" fmla="*/ 1151829 h 4024259"/>
              <a:gd name="connsiteX8" fmla="*/ 4032261 w 5309038"/>
              <a:gd name="connsiteY8" fmla="*/ 1015939 h 4024259"/>
              <a:gd name="connsiteX9" fmla="*/ 5309038 w 5309038"/>
              <a:gd name="connsiteY9" fmla="*/ 0 h 4024259"/>
              <a:gd name="connsiteX10" fmla="*/ 1276796 w 5309038"/>
              <a:gd name="connsiteY10" fmla="*/ 442 h 4024259"/>
              <a:gd name="connsiteX11" fmla="*/ 0 w 5309038"/>
              <a:gd name="connsiteY11" fmla="*/ 1034691 h 4024259"/>
              <a:gd name="connsiteX12" fmla="*/ 619405 w 5309038"/>
              <a:gd name="connsiteY12" fmla="*/ 1046224 h 4024259"/>
              <a:gd name="connsiteX13" fmla="*/ 1078200 w 5309038"/>
              <a:gd name="connsiteY13" fmla="*/ 3848060 h 4024259"/>
              <a:gd name="connsiteX0" fmla="*/ 1078200 w 5309038"/>
              <a:gd name="connsiteY0" fmla="*/ 3848060 h 4277620"/>
              <a:gd name="connsiteX1" fmla="*/ 3999504 w 5309038"/>
              <a:gd name="connsiteY1" fmla="*/ 2706695 h 4277620"/>
              <a:gd name="connsiteX2" fmla="*/ 3185404 w 5309038"/>
              <a:gd name="connsiteY2" fmla="*/ 3168230 h 4277620"/>
              <a:gd name="connsiteX3" fmla="*/ 2148175 w 5309038"/>
              <a:gd name="connsiteY3" fmla="*/ 3256940 h 4277620"/>
              <a:gd name="connsiteX4" fmla="*/ 2311728 w 5309038"/>
              <a:gd name="connsiteY4" fmla="*/ 1978034 h 4277620"/>
              <a:gd name="connsiteX5" fmla="*/ 2397474 w 5309038"/>
              <a:gd name="connsiteY5" fmla="*/ 1388696 h 4277620"/>
              <a:gd name="connsiteX6" fmla="*/ 3548075 w 5309038"/>
              <a:gd name="connsiteY6" fmla="*/ 1336685 h 4277620"/>
              <a:gd name="connsiteX7" fmla="*/ 3682492 w 5309038"/>
              <a:gd name="connsiteY7" fmla="*/ 1151829 h 4277620"/>
              <a:gd name="connsiteX8" fmla="*/ 4032261 w 5309038"/>
              <a:gd name="connsiteY8" fmla="*/ 1015939 h 4277620"/>
              <a:gd name="connsiteX9" fmla="*/ 5309038 w 5309038"/>
              <a:gd name="connsiteY9" fmla="*/ 0 h 4277620"/>
              <a:gd name="connsiteX10" fmla="*/ 1276796 w 5309038"/>
              <a:gd name="connsiteY10" fmla="*/ 442 h 4277620"/>
              <a:gd name="connsiteX11" fmla="*/ 0 w 5309038"/>
              <a:gd name="connsiteY11" fmla="*/ 1034691 h 4277620"/>
              <a:gd name="connsiteX12" fmla="*/ 619405 w 5309038"/>
              <a:gd name="connsiteY12" fmla="*/ 1046224 h 4277620"/>
              <a:gd name="connsiteX13" fmla="*/ 1078200 w 5309038"/>
              <a:gd name="connsiteY13" fmla="*/ 3848060 h 4277620"/>
              <a:gd name="connsiteX0" fmla="*/ 1078200 w 5309038"/>
              <a:gd name="connsiteY0" fmla="*/ 3848060 h 4277620"/>
              <a:gd name="connsiteX1" fmla="*/ 3999504 w 5309038"/>
              <a:gd name="connsiteY1" fmla="*/ 2706695 h 4277620"/>
              <a:gd name="connsiteX2" fmla="*/ 3185404 w 5309038"/>
              <a:gd name="connsiteY2" fmla="*/ 3168230 h 4277620"/>
              <a:gd name="connsiteX3" fmla="*/ 2148175 w 5309038"/>
              <a:gd name="connsiteY3" fmla="*/ 3256940 h 4277620"/>
              <a:gd name="connsiteX4" fmla="*/ 2311728 w 5309038"/>
              <a:gd name="connsiteY4" fmla="*/ 1978034 h 4277620"/>
              <a:gd name="connsiteX5" fmla="*/ 2397474 w 5309038"/>
              <a:gd name="connsiteY5" fmla="*/ 1388696 h 4277620"/>
              <a:gd name="connsiteX6" fmla="*/ 3548075 w 5309038"/>
              <a:gd name="connsiteY6" fmla="*/ 1336685 h 4277620"/>
              <a:gd name="connsiteX7" fmla="*/ 3682492 w 5309038"/>
              <a:gd name="connsiteY7" fmla="*/ 1151829 h 4277620"/>
              <a:gd name="connsiteX8" fmla="*/ 4032261 w 5309038"/>
              <a:gd name="connsiteY8" fmla="*/ 1015939 h 4277620"/>
              <a:gd name="connsiteX9" fmla="*/ 5309038 w 5309038"/>
              <a:gd name="connsiteY9" fmla="*/ 0 h 4277620"/>
              <a:gd name="connsiteX10" fmla="*/ 1276796 w 5309038"/>
              <a:gd name="connsiteY10" fmla="*/ 442 h 4277620"/>
              <a:gd name="connsiteX11" fmla="*/ 0 w 5309038"/>
              <a:gd name="connsiteY11" fmla="*/ 1034691 h 4277620"/>
              <a:gd name="connsiteX12" fmla="*/ 619405 w 5309038"/>
              <a:gd name="connsiteY12" fmla="*/ 1046224 h 4277620"/>
              <a:gd name="connsiteX13" fmla="*/ 1078200 w 5309038"/>
              <a:gd name="connsiteY13" fmla="*/ 3848060 h 4277620"/>
              <a:gd name="connsiteX0" fmla="*/ 1078200 w 5309038"/>
              <a:gd name="connsiteY0" fmla="*/ 3848060 h 4277620"/>
              <a:gd name="connsiteX1" fmla="*/ 3999504 w 5309038"/>
              <a:gd name="connsiteY1" fmla="*/ 2706695 h 4277620"/>
              <a:gd name="connsiteX2" fmla="*/ 3485654 w 5309038"/>
              <a:gd name="connsiteY2" fmla="*/ 3270588 h 4277620"/>
              <a:gd name="connsiteX3" fmla="*/ 2148175 w 5309038"/>
              <a:gd name="connsiteY3" fmla="*/ 3256940 h 4277620"/>
              <a:gd name="connsiteX4" fmla="*/ 2311728 w 5309038"/>
              <a:gd name="connsiteY4" fmla="*/ 1978034 h 4277620"/>
              <a:gd name="connsiteX5" fmla="*/ 2397474 w 5309038"/>
              <a:gd name="connsiteY5" fmla="*/ 1388696 h 4277620"/>
              <a:gd name="connsiteX6" fmla="*/ 3548075 w 5309038"/>
              <a:gd name="connsiteY6" fmla="*/ 1336685 h 4277620"/>
              <a:gd name="connsiteX7" fmla="*/ 3682492 w 5309038"/>
              <a:gd name="connsiteY7" fmla="*/ 1151829 h 4277620"/>
              <a:gd name="connsiteX8" fmla="*/ 4032261 w 5309038"/>
              <a:gd name="connsiteY8" fmla="*/ 1015939 h 4277620"/>
              <a:gd name="connsiteX9" fmla="*/ 5309038 w 5309038"/>
              <a:gd name="connsiteY9" fmla="*/ 0 h 4277620"/>
              <a:gd name="connsiteX10" fmla="*/ 1276796 w 5309038"/>
              <a:gd name="connsiteY10" fmla="*/ 442 h 4277620"/>
              <a:gd name="connsiteX11" fmla="*/ 0 w 5309038"/>
              <a:gd name="connsiteY11" fmla="*/ 1034691 h 4277620"/>
              <a:gd name="connsiteX12" fmla="*/ 619405 w 5309038"/>
              <a:gd name="connsiteY12" fmla="*/ 1046224 h 4277620"/>
              <a:gd name="connsiteX13" fmla="*/ 1078200 w 5309038"/>
              <a:gd name="connsiteY13" fmla="*/ 3848060 h 4277620"/>
              <a:gd name="connsiteX0" fmla="*/ 1078200 w 5309038"/>
              <a:gd name="connsiteY0" fmla="*/ 3848060 h 4277620"/>
              <a:gd name="connsiteX1" fmla="*/ 3999504 w 5309038"/>
              <a:gd name="connsiteY1" fmla="*/ 2706695 h 4277620"/>
              <a:gd name="connsiteX2" fmla="*/ 3485654 w 5309038"/>
              <a:gd name="connsiteY2" fmla="*/ 3270588 h 4277620"/>
              <a:gd name="connsiteX3" fmla="*/ 2148175 w 5309038"/>
              <a:gd name="connsiteY3" fmla="*/ 3256940 h 4277620"/>
              <a:gd name="connsiteX4" fmla="*/ 2311728 w 5309038"/>
              <a:gd name="connsiteY4" fmla="*/ 1978034 h 4277620"/>
              <a:gd name="connsiteX5" fmla="*/ 2397474 w 5309038"/>
              <a:gd name="connsiteY5" fmla="*/ 1388696 h 4277620"/>
              <a:gd name="connsiteX6" fmla="*/ 3548075 w 5309038"/>
              <a:gd name="connsiteY6" fmla="*/ 1336685 h 4277620"/>
              <a:gd name="connsiteX7" fmla="*/ 3682492 w 5309038"/>
              <a:gd name="connsiteY7" fmla="*/ 1151829 h 4277620"/>
              <a:gd name="connsiteX8" fmla="*/ 4032261 w 5309038"/>
              <a:gd name="connsiteY8" fmla="*/ 1015939 h 4277620"/>
              <a:gd name="connsiteX9" fmla="*/ 5309038 w 5309038"/>
              <a:gd name="connsiteY9" fmla="*/ 0 h 4277620"/>
              <a:gd name="connsiteX10" fmla="*/ 1276796 w 5309038"/>
              <a:gd name="connsiteY10" fmla="*/ 442 h 4277620"/>
              <a:gd name="connsiteX11" fmla="*/ 0 w 5309038"/>
              <a:gd name="connsiteY11" fmla="*/ 1034691 h 4277620"/>
              <a:gd name="connsiteX12" fmla="*/ 619405 w 5309038"/>
              <a:gd name="connsiteY12" fmla="*/ 1046224 h 4277620"/>
              <a:gd name="connsiteX13" fmla="*/ 1078200 w 5309038"/>
              <a:gd name="connsiteY13" fmla="*/ 3848060 h 4277620"/>
              <a:gd name="connsiteX0" fmla="*/ 1078200 w 5309038"/>
              <a:gd name="connsiteY0" fmla="*/ 3848060 h 4277620"/>
              <a:gd name="connsiteX1" fmla="*/ 3999504 w 5309038"/>
              <a:gd name="connsiteY1" fmla="*/ 2706695 h 4277620"/>
              <a:gd name="connsiteX2" fmla="*/ 3485654 w 5309038"/>
              <a:gd name="connsiteY2" fmla="*/ 3270588 h 4277620"/>
              <a:gd name="connsiteX3" fmla="*/ 2148175 w 5309038"/>
              <a:gd name="connsiteY3" fmla="*/ 3256940 h 4277620"/>
              <a:gd name="connsiteX4" fmla="*/ 2311728 w 5309038"/>
              <a:gd name="connsiteY4" fmla="*/ 1978034 h 4277620"/>
              <a:gd name="connsiteX5" fmla="*/ 2397474 w 5309038"/>
              <a:gd name="connsiteY5" fmla="*/ 1388696 h 4277620"/>
              <a:gd name="connsiteX6" fmla="*/ 3548075 w 5309038"/>
              <a:gd name="connsiteY6" fmla="*/ 1336685 h 4277620"/>
              <a:gd name="connsiteX7" fmla="*/ 3682492 w 5309038"/>
              <a:gd name="connsiteY7" fmla="*/ 1151829 h 4277620"/>
              <a:gd name="connsiteX8" fmla="*/ 4032261 w 5309038"/>
              <a:gd name="connsiteY8" fmla="*/ 1015939 h 4277620"/>
              <a:gd name="connsiteX9" fmla="*/ 5309038 w 5309038"/>
              <a:gd name="connsiteY9" fmla="*/ 0 h 4277620"/>
              <a:gd name="connsiteX10" fmla="*/ 1276796 w 5309038"/>
              <a:gd name="connsiteY10" fmla="*/ 442 h 4277620"/>
              <a:gd name="connsiteX11" fmla="*/ 0 w 5309038"/>
              <a:gd name="connsiteY11" fmla="*/ 1034691 h 4277620"/>
              <a:gd name="connsiteX12" fmla="*/ 619405 w 5309038"/>
              <a:gd name="connsiteY12" fmla="*/ 1046224 h 4277620"/>
              <a:gd name="connsiteX13" fmla="*/ 1078200 w 5309038"/>
              <a:gd name="connsiteY13" fmla="*/ 3848060 h 4277620"/>
              <a:gd name="connsiteX0" fmla="*/ 1078200 w 5309038"/>
              <a:gd name="connsiteY0" fmla="*/ 3848060 h 4277620"/>
              <a:gd name="connsiteX1" fmla="*/ 3999504 w 5309038"/>
              <a:gd name="connsiteY1" fmla="*/ 2706695 h 4277620"/>
              <a:gd name="connsiteX2" fmla="*/ 3540245 w 5309038"/>
              <a:gd name="connsiteY2" fmla="*/ 3270588 h 4277620"/>
              <a:gd name="connsiteX3" fmla="*/ 2148175 w 5309038"/>
              <a:gd name="connsiteY3" fmla="*/ 3256940 h 4277620"/>
              <a:gd name="connsiteX4" fmla="*/ 2311728 w 5309038"/>
              <a:gd name="connsiteY4" fmla="*/ 1978034 h 4277620"/>
              <a:gd name="connsiteX5" fmla="*/ 2397474 w 5309038"/>
              <a:gd name="connsiteY5" fmla="*/ 1388696 h 4277620"/>
              <a:gd name="connsiteX6" fmla="*/ 3548075 w 5309038"/>
              <a:gd name="connsiteY6" fmla="*/ 1336685 h 4277620"/>
              <a:gd name="connsiteX7" fmla="*/ 3682492 w 5309038"/>
              <a:gd name="connsiteY7" fmla="*/ 1151829 h 4277620"/>
              <a:gd name="connsiteX8" fmla="*/ 4032261 w 5309038"/>
              <a:gd name="connsiteY8" fmla="*/ 1015939 h 4277620"/>
              <a:gd name="connsiteX9" fmla="*/ 5309038 w 5309038"/>
              <a:gd name="connsiteY9" fmla="*/ 0 h 4277620"/>
              <a:gd name="connsiteX10" fmla="*/ 1276796 w 5309038"/>
              <a:gd name="connsiteY10" fmla="*/ 442 h 4277620"/>
              <a:gd name="connsiteX11" fmla="*/ 0 w 5309038"/>
              <a:gd name="connsiteY11" fmla="*/ 1034691 h 4277620"/>
              <a:gd name="connsiteX12" fmla="*/ 619405 w 5309038"/>
              <a:gd name="connsiteY12" fmla="*/ 1046224 h 4277620"/>
              <a:gd name="connsiteX13" fmla="*/ 1078200 w 5309038"/>
              <a:gd name="connsiteY13" fmla="*/ 3848060 h 4277620"/>
              <a:gd name="connsiteX0" fmla="*/ 1078200 w 5309038"/>
              <a:gd name="connsiteY0" fmla="*/ 3848060 h 4289880"/>
              <a:gd name="connsiteX1" fmla="*/ 4047271 w 5309038"/>
              <a:gd name="connsiteY1" fmla="*/ 2747638 h 4289880"/>
              <a:gd name="connsiteX2" fmla="*/ 3540245 w 5309038"/>
              <a:gd name="connsiteY2" fmla="*/ 3270588 h 4289880"/>
              <a:gd name="connsiteX3" fmla="*/ 2148175 w 5309038"/>
              <a:gd name="connsiteY3" fmla="*/ 3256940 h 4289880"/>
              <a:gd name="connsiteX4" fmla="*/ 2311728 w 5309038"/>
              <a:gd name="connsiteY4" fmla="*/ 1978034 h 4289880"/>
              <a:gd name="connsiteX5" fmla="*/ 2397474 w 5309038"/>
              <a:gd name="connsiteY5" fmla="*/ 1388696 h 4289880"/>
              <a:gd name="connsiteX6" fmla="*/ 3548075 w 5309038"/>
              <a:gd name="connsiteY6" fmla="*/ 1336685 h 4289880"/>
              <a:gd name="connsiteX7" fmla="*/ 3682492 w 5309038"/>
              <a:gd name="connsiteY7" fmla="*/ 1151829 h 4289880"/>
              <a:gd name="connsiteX8" fmla="*/ 4032261 w 5309038"/>
              <a:gd name="connsiteY8" fmla="*/ 1015939 h 4289880"/>
              <a:gd name="connsiteX9" fmla="*/ 5309038 w 5309038"/>
              <a:gd name="connsiteY9" fmla="*/ 0 h 4289880"/>
              <a:gd name="connsiteX10" fmla="*/ 1276796 w 5309038"/>
              <a:gd name="connsiteY10" fmla="*/ 442 h 4289880"/>
              <a:gd name="connsiteX11" fmla="*/ 0 w 5309038"/>
              <a:gd name="connsiteY11" fmla="*/ 1034691 h 4289880"/>
              <a:gd name="connsiteX12" fmla="*/ 619405 w 5309038"/>
              <a:gd name="connsiteY12" fmla="*/ 1046224 h 4289880"/>
              <a:gd name="connsiteX13" fmla="*/ 1078200 w 5309038"/>
              <a:gd name="connsiteY13" fmla="*/ 3848060 h 4289880"/>
              <a:gd name="connsiteX0" fmla="*/ 1078200 w 5309038"/>
              <a:gd name="connsiteY0" fmla="*/ 3848060 h 4289880"/>
              <a:gd name="connsiteX1" fmla="*/ 4047271 w 5309038"/>
              <a:gd name="connsiteY1" fmla="*/ 2747638 h 4289880"/>
              <a:gd name="connsiteX2" fmla="*/ 3813201 w 5309038"/>
              <a:gd name="connsiteY2" fmla="*/ 3024929 h 4289880"/>
              <a:gd name="connsiteX3" fmla="*/ 3540245 w 5309038"/>
              <a:gd name="connsiteY3" fmla="*/ 3270588 h 4289880"/>
              <a:gd name="connsiteX4" fmla="*/ 2148175 w 5309038"/>
              <a:gd name="connsiteY4" fmla="*/ 3256940 h 4289880"/>
              <a:gd name="connsiteX5" fmla="*/ 2311728 w 5309038"/>
              <a:gd name="connsiteY5" fmla="*/ 1978034 h 4289880"/>
              <a:gd name="connsiteX6" fmla="*/ 2397474 w 5309038"/>
              <a:gd name="connsiteY6" fmla="*/ 1388696 h 4289880"/>
              <a:gd name="connsiteX7" fmla="*/ 3548075 w 5309038"/>
              <a:gd name="connsiteY7" fmla="*/ 1336685 h 4289880"/>
              <a:gd name="connsiteX8" fmla="*/ 3682492 w 5309038"/>
              <a:gd name="connsiteY8" fmla="*/ 1151829 h 4289880"/>
              <a:gd name="connsiteX9" fmla="*/ 4032261 w 5309038"/>
              <a:gd name="connsiteY9" fmla="*/ 1015939 h 4289880"/>
              <a:gd name="connsiteX10" fmla="*/ 5309038 w 5309038"/>
              <a:gd name="connsiteY10" fmla="*/ 0 h 4289880"/>
              <a:gd name="connsiteX11" fmla="*/ 1276796 w 5309038"/>
              <a:gd name="connsiteY11" fmla="*/ 442 h 4289880"/>
              <a:gd name="connsiteX12" fmla="*/ 0 w 5309038"/>
              <a:gd name="connsiteY12" fmla="*/ 1034691 h 4289880"/>
              <a:gd name="connsiteX13" fmla="*/ 619405 w 5309038"/>
              <a:gd name="connsiteY13" fmla="*/ 1046224 h 4289880"/>
              <a:gd name="connsiteX14" fmla="*/ 1078200 w 5309038"/>
              <a:gd name="connsiteY14" fmla="*/ 3848060 h 4289880"/>
              <a:gd name="connsiteX0" fmla="*/ 1078200 w 5309038"/>
              <a:gd name="connsiteY0" fmla="*/ 3848060 h 4289880"/>
              <a:gd name="connsiteX1" fmla="*/ 4047271 w 5309038"/>
              <a:gd name="connsiteY1" fmla="*/ 2747638 h 4289880"/>
              <a:gd name="connsiteX2" fmla="*/ 3690371 w 5309038"/>
              <a:gd name="connsiteY2" fmla="*/ 1953580 h 4289880"/>
              <a:gd name="connsiteX3" fmla="*/ 3540245 w 5309038"/>
              <a:gd name="connsiteY3" fmla="*/ 3270588 h 4289880"/>
              <a:gd name="connsiteX4" fmla="*/ 2148175 w 5309038"/>
              <a:gd name="connsiteY4" fmla="*/ 3256940 h 4289880"/>
              <a:gd name="connsiteX5" fmla="*/ 2311728 w 5309038"/>
              <a:gd name="connsiteY5" fmla="*/ 1978034 h 4289880"/>
              <a:gd name="connsiteX6" fmla="*/ 2397474 w 5309038"/>
              <a:gd name="connsiteY6" fmla="*/ 1388696 h 4289880"/>
              <a:gd name="connsiteX7" fmla="*/ 3548075 w 5309038"/>
              <a:gd name="connsiteY7" fmla="*/ 1336685 h 4289880"/>
              <a:gd name="connsiteX8" fmla="*/ 3682492 w 5309038"/>
              <a:gd name="connsiteY8" fmla="*/ 1151829 h 4289880"/>
              <a:gd name="connsiteX9" fmla="*/ 4032261 w 5309038"/>
              <a:gd name="connsiteY9" fmla="*/ 1015939 h 4289880"/>
              <a:gd name="connsiteX10" fmla="*/ 5309038 w 5309038"/>
              <a:gd name="connsiteY10" fmla="*/ 0 h 4289880"/>
              <a:gd name="connsiteX11" fmla="*/ 1276796 w 5309038"/>
              <a:gd name="connsiteY11" fmla="*/ 442 h 4289880"/>
              <a:gd name="connsiteX12" fmla="*/ 0 w 5309038"/>
              <a:gd name="connsiteY12" fmla="*/ 1034691 h 4289880"/>
              <a:gd name="connsiteX13" fmla="*/ 619405 w 5309038"/>
              <a:gd name="connsiteY13" fmla="*/ 1046224 h 4289880"/>
              <a:gd name="connsiteX14" fmla="*/ 1078200 w 5309038"/>
              <a:gd name="connsiteY14" fmla="*/ 3848060 h 4289880"/>
              <a:gd name="connsiteX0" fmla="*/ 1078200 w 5309038"/>
              <a:gd name="connsiteY0" fmla="*/ 3848060 h 4289880"/>
              <a:gd name="connsiteX1" fmla="*/ 4047271 w 5309038"/>
              <a:gd name="connsiteY1" fmla="*/ 2747638 h 4289880"/>
              <a:gd name="connsiteX2" fmla="*/ 4024742 w 5309038"/>
              <a:gd name="connsiteY2" fmla="*/ 2199239 h 4289880"/>
              <a:gd name="connsiteX3" fmla="*/ 3690371 w 5309038"/>
              <a:gd name="connsiteY3" fmla="*/ 1953580 h 4289880"/>
              <a:gd name="connsiteX4" fmla="*/ 3540245 w 5309038"/>
              <a:gd name="connsiteY4" fmla="*/ 3270588 h 4289880"/>
              <a:gd name="connsiteX5" fmla="*/ 2148175 w 5309038"/>
              <a:gd name="connsiteY5" fmla="*/ 3256940 h 4289880"/>
              <a:gd name="connsiteX6" fmla="*/ 2311728 w 5309038"/>
              <a:gd name="connsiteY6" fmla="*/ 1978034 h 4289880"/>
              <a:gd name="connsiteX7" fmla="*/ 2397474 w 5309038"/>
              <a:gd name="connsiteY7" fmla="*/ 1388696 h 4289880"/>
              <a:gd name="connsiteX8" fmla="*/ 3548075 w 5309038"/>
              <a:gd name="connsiteY8" fmla="*/ 1336685 h 4289880"/>
              <a:gd name="connsiteX9" fmla="*/ 3682492 w 5309038"/>
              <a:gd name="connsiteY9" fmla="*/ 1151829 h 4289880"/>
              <a:gd name="connsiteX10" fmla="*/ 4032261 w 5309038"/>
              <a:gd name="connsiteY10" fmla="*/ 1015939 h 4289880"/>
              <a:gd name="connsiteX11" fmla="*/ 5309038 w 5309038"/>
              <a:gd name="connsiteY11" fmla="*/ 0 h 4289880"/>
              <a:gd name="connsiteX12" fmla="*/ 1276796 w 5309038"/>
              <a:gd name="connsiteY12" fmla="*/ 442 h 4289880"/>
              <a:gd name="connsiteX13" fmla="*/ 0 w 5309038"/>
              <a:gd name="connsiteY13" fmla="*/ 1034691 h 4289880"/>
              <a:gd name="connsiteX14" fmla="*/ 619405 w 5309038"/>
              <a:gd name="connsiteY14" fmla="*/ 1046224 h 4289880"/>
              <a:gd name="connsiteX15" fmla="*/ 1078200 w 5309038"/>
              <a:gd name="connsiteY15" fmla="*/ 3848060 h 4289880"/>
              <a:gd name="connsiteX0" fmla="*/ 1078200 w 5309038"/>
              <a:gd name="connsiteY0" fmla="*/ 3848060 h 4289880"/>
              <a:gd name="connsiteX1" fmla="*/ 4047271 w 5309038"/>
              <a:gd name="connsiteY1" fmla="*/ 2747638 h 4289880"/>
              <a:gd name="connsiteX2" fmla="*/ 4277225 w 5309038"/>
              <a:gd name="connsiteY2" fmla="*/ 1632857 h 4289880"/>
              <a:gd name="connsiteX3" fmla="*/ 3690371 w 5309038"/>
              <a:gd name="connsiteY3" fmla="*/ 1953580 h 4289880"/>
              <a:gd name="connsiteX4" fmla="*/ 3540245 w 5309038"/>
              <a:gd name="connsiteY4" fmla="*/ 3270588 h 4289880"/>
              <a:gd name="connsiteX5" fmla="*/ 2148175 w 5309038"/>
              <a:gd name="connsiteY5" fmla="*/ 3256940 h 4289880"/>
              <a:gd name="connsiteX6" fmla="*/ 2311728 w 5309038"/>
              <a:gd name="connsiteY6" fmla="*/ 1978034 h 4289880"/>
              <a:gd name="connsiteX7" fmla="*/ 2397474 w 5309038"/>
              <a:gd name="connsiteY7" fmla="*/ 1388696 h 4289880"/>
              <a:gd name="connsiteX8" fmla="*/ 3548075 w 5309038"/>
              <a:gd name="connsiteY8" fmla="*/ 1336685 h 4289880"/>
              <a:gd name="connsiteX9" fmla="*/ 3682492 w 5309038"/>
              <a:gd name="connsiteY9" fmla="*/ 1151829 h 4289880"/>
              <a:gd name="connsiteX10" fmla="*/ 4032261 w 5309038"/>
              <a:gd name="connsiteY10" fmla="*/ 1015939 h 4289880"/>
              <a:gd name="connsiteX11" fmla="*/ 5309038 w 5309038"/>
              <a:gd name="connsiteY11" fmla="*/ 0 h 4289880"/>
              <a:gd name="connsiteX12" fmla="*/ 1276796 w 5309038"/>
              <a:gd name="connsiteY12" fmla="*/ 442 h 4289880"/>
              <a:gd name="connsiteX13" fmla="*/ 0 w 5309038"/>
              <a:gd name="connsiteY13" fmla="*/ 1034691 h 4289880"/>
              <a:gd name="connsiteX14" fmla="*/ 619405 w 5309038"/>
              <a:gd name="connsiteY14" fmla="*/ 1046224 h 4289880"/>
              <a:gd name="connsiteX15" fmla="*/ 1078200 w 5309038"/>
              <a:gd name="connsiteY15" fmla="*/ 3848060 h 4289880"/>
              <a:gd name="connsiteX0" fmla="*/ 1078200 w 5309038"/>
              <a:gd name="connsiteY0" fmla="*/ 3848060 h 4289880"/>
              <a:gd name="connsiteX1" fmla="*/ 4047271 w 5309038"/>
              <a:gd name="connsiteY1" fmla="*/ 2747638 h 4289880"/>
              <a:gd name="connsiteX2" fmla="*/ 4277225 w 5309038"/>
              <a:gd name="connsiteY2" fmla="*/ 1632857 h 4289880"/>
              <a:gd name="connsiteX3" fmla="*/ 3685347 w 5309038"/>
              <a:gd name="connsiteY3" fmla="*/ 1983725 h 4289880"/>
              <a:gd name="connsiteX4" fmla="*/ 3540245 w 5309038"/>
              <a:gd name="connsiteY4" fmla="*/ 3270588 h 4289880"/>
              <a:gd name="connsiteX5" fmla="*/ 2148175 w 5309038"/>
              <a:gd name="connsiteY5" fmla="*/ 3256940 h 4289880"/>
              <a:gd name="connsiteX6" fmla="*/ 2311728 w 5309038"/>
              <a:gd name="connsiteY6" fmla="*/ 1978034 h 4289880"/>
              <a:gd name="connsiteX7" fmla="*/ 2397474 w 5309038"/>
              <a:gd name="connsiteY7" fmla="*/ 1388696 h 4289880"/>
              <a:gd name="connsiteX8" fmla="*/ 3548075 w 5309038"/>
              <a:gd name="connsiteY8" fmla="*/ 1336685 h 4289880"/>
              <a:gd name="connsiteX9" fmla="*/ 3682492 w 5309038"/>
              <a:gd name="connsiteY9" fmla="*/ 1151829 h 4289880"/>
              <a:gd name="connsiteX10" fmla="*/ 4032261 w 5309038"/>
              <a:gd name="connsiteY10" fmla="*/ 1015939 h 4289880"/>
              <a:gd name="connsiteX11" fmla="*/ 5309038 w 5309038"/>
              <a:gd name="connsiteY11" fmla="*/ 0 h 4289880"/>
              <a:gd name="connsiteX12" fmla="*/ 1276796 w 5309038"/>
              <a:gd name="connsiteY12" fmla="*/ 442 h 4289880"/>
              <a:gd name="connsiteX13" fmla="*/ 0 w 5309038"/>
              <a:gd name="connsiteY13" fmla="*/ 1034691 h 4289880"/>
              <a:gd name="connsiteX14" fmla="*/ 619405 w 5309038"/>
              <a:gd name="connsiteY14" fmla="*/ 1046224 h 4289880"/>
              <a:gd name="connsiteX15" fmla="*/ 1078200 w 5309038"/>
              <a:gd name="connsiteY15" fmla="*/ 3848060 h 4289880"/>
              <a:gd name="connsiteX0" fmla="*/ 1078200 w 5309038"/>
              <a:gd name="connsiteY0" fmla="*/ 3848060 h 4289880"/>
              <a:gd name="connsiteX1" fmla="*/ 4047271 w 5309038"/>
              <a:gd name="connsiteY1" fmla="*/ 2747638 h 4289880"/>
              <a:gd name="connsiteX2" fmla="*/ 4171718 w 5309038"/>
              <a:gd name="connsiteY2" fmla="*/ 1647929 h 4289880"/>
              <a:gd name="connsiteX3" fmla="*/ 3685347 w 5309038"/>
              <a:gd name="connsiteY3" fmla="*/ 1983725 h 4289880"/>
              <a:gd name="connsiteX4" fmla="*/ 3540245 w 5309038"/>
              <a:gd name="connsiteY4" fmla="*/ 3270588 h 4289880"/>
              <a:gd name="connsiteX5" fmla="*/ 2148175 w 5309038"/>
              <a:gd name="connsiteY5" fmla="*/ 3256940 h 4289880"/>
              <a:gd name="connsiteX6" fmla="*/ 2311728 w 5309038"/>
              <a:gd name="connsiteY6" fmla="*/ 1978034 h 4289880"/>
              <a:gd name="connsiteX7" fmla="*/ 2397474 w 5309038"/>
              <a:gd name="connsiteY7" fmla="*/ 1388696 h 4289880"/>
              <a:gd name="connsiteX8" fmla="*/ 3548075 w 5309038"/>
              <a:gd name="connsiteY8" fmla="*/ 1336685 h 4289880"/>
              <a:gd name="connsiteX9" fmla="*/ 3682492 w 5309038"/>
              <a:gd name="connsiteY9" fmla="*/ 1151829 h 4289880"/>
              <a:gd name="connsiteX10" fmla="*/ 4032261 w 5309038"/>
              <a:gd name="connsiteY10" fmla="*/ 1015939 h 4289880"/>
              <a:gd name="connsiteX11" fmla="*/ 5309038 w 5309038"/>
              <a:gd name="connsiteY11" fmla="*/ 0 h 4289880"/>
              <a:gd name="connsiteX12" fmla="*/ 1276796 w 5309038"/>
              <a:gd name="connsiteY12" fmla="*/ 442 h 4289880"/>
              <a:gd name="connsiteX13" fmla="*/ 0 w 5309038"/>
              <a:gd name="connsiteY13" fmla="*/ 1034691 h 4289880"/>
              <a:gd name="connsiteX14" fmla="*/ 619405 w 5309038"/>
              <a:gd name="connsiteY14" fmla="*/ 1046224 h 4289880"/>
              <a:gd name="connsiteX15" fmla="*/ 1078200 w 5309038"/>
              <a:gd name="connsiteY15" fmla="*/ 3848060 h 4289880"/>
              <a:gd name="connsiteX0" fmla="*/ 1078200 w 5309038"/>
              <a:gd name="connsiteY0" fmla="*/ 3848060 h 4289880"/>
              <a:gd name="connsiteX1" fmla="*/ 4047271 w 5309038"/>
              <a:gd name="connsiteY1" fmla="*/ 2747638 h 4289880"/>
              <a:gd name="connsiteX2" fmla="*/ 4181766 w 5309038"/>
              <a:gd name="connsiteY2" fmla="*/ 1773533 h 4289880"/>
              <a:gd name="connsiteX3" fmla="*/ 3685347 w 5309038"/>
              <a:gd name="connsiteY3" fmla="*/ 1983725 h 4289880"/>
              <a:gd name="connsiteX4" fmla="*/ 3540245 w 5309038"/>
              <a:gd name="connsiteY4" fmla="*/ 3270588 h 4289880"/>
              <a:gd name="connsiteX5" fmla="*/ 2148175 w 5309038"/>
              <a:gd name="connsiteY5" fmla="*/ 3256940 h 4289880"/>
              <a:gd name="connsiteX6" fmla="*/ 2311728 w 5309038"/>
              <a:gd name="connsiteY6" fmla="*/ 1978034 h 4289880"/>
              <a:gd name="connsiteX7" fmla="*/ 2397474 w 5309038"/>
              <a:gd name="connsiteY7" fmla="*/ 1388696 h 4289880"/>
              <a:gd name="connsiteX8" fmla="*/ 3548075 w 5309038"/>
              <a:gd name="connsiteY8" fmla="*/ 1336685 h 4289880"/>
              <a:gd name="connsiteX9" fmla="*/ 3682492 w 5309038"/>
              <a:gd name="connsiteY9" fmla="*/ 1151829 h 4289880"/>
              <a:gd name="connsiteX10" fmla="*/ 4032261 w 5309038"/>
              <a:gd name="connsiteY10" fmla="*/ 1015939 h 4289880"/>
              <a:gd name="connsiteX11" fmla="*/ 5309038 w 5309038"/>
              <a:gd name="connsiteY11" fmla="*/ 0 h 4289880"/>
              <a:gd name="connsiteX12" fmla="*/ 1276796 w 5309038"/>
              <a:gd name="connsiteY12" fmla="*/ 442 h 4289880"/>
              <a:gd name="connsiteX13" fmla="*/ 0 w 5309038"/>
              <a:gd name="connsiteY13" fmla="*/ 1034691 h 4289880"/>
              <a:gd name="connsiteX14" fmla="*/ 619405 w 5309038"/>
              <a:gd name="connsiteY14" fmla="*/ 1046224 h 4289880"/>
              <a:gd name="connsiteX15" fmla="*/ 1078200 w 5309038"/>
              <a:gd name="connsiteY15" fmla="*/ 3848060 h 4289880"/>
              <a:gd name="connsiteX0" fmla="*/ 1078200 w 5309038"/>
              <a:gd name="connsiteY0" fmla="*/ 3848060 h 4289880"/>
              <a:gd name="connsiteX1" fmla="*/ 4047271 w 5309038"/>
              <a:gd name="connsiteY1" fmla="*/ 2747638 h 4289880"/>
              <a:gd name="connsiteX2" fmla="*/ 4181766 w 5309038"/>
              <a:gd name="connsiteY2" fmla="*/ 1773533 h 4289880"/>
              <a:gd name="connsiteX3" fmla="*/ 3938281 w 5309038"/>
              <a:gd name="connsiteY3" fmla="*/ 1764610 h 4289880"/>
              <a:gd name="connsiteX4" fmla="*/ 3685347 w 5309038"/>
              <a:gd name="connsiteY4" fmla="*/ 1983725 h 4289880"/>
              <a:gd name="connsiteX5" fmla="*/ 3540245 w 5309038"/>
              <a:gd name="connsiteY5" fmla="*/ 3270588 h 4289880"/>
              <a:gd name="connsiteX6" fmla="*/ 2148175 w 5309038"/>
              <a:gd name="connsiteY6" fmla="*/ 3256940 h 4289880"/>
              <a:gd name="connsiteX7" fmla="*/ 2311728 w 5309038"/>
              <a:gd name="connsiteY7" fmla="*/ 1978034 h 4289880"/>
              <a:gd name="connsiteX8" fmla="*/ 2397474 w 5309038"/>
              <a:gd name="connsiteY8" fmla="*/ 1388696 h 4289880"/>
              <a:gd name="connsiteX9" fmla="*/ 3548075 w 5309038"/>
              <a:gd name="connsiteY9" fmla="*/ 1336685 h 4289880"/>
              <a:gd name="connsiteX10" fmla="*/ 3682492 w 5309038"/>
              <a:gd name="connsiteY10" fmla="*/ 1151829 h 4289880"/>
              <a:gd name="connsiteX11" fmla="*/ 4032261 w 5309038"/>
              <a:gd name="connsiteY11" fmla="*/ 1015939 h 4289880"/>
              <a:gd name="connsiteX12" fmla="*/ 5309038 w 5309038"/>
              <a:gd name="connsiteY12" fmla="*/ 0 h 4289880"/>
              <a:gd name="connsiteX13" fmla="*/ 1276796 w 5309038"/>
              <a:gd name="connsiteY13" fmla="*/ 442 h 4289880"/>
              <a:gd name="connsiteX14" fmla="*/ 0 w 5309038"/>
              <a:gd name="connsiteY14" fmla="*/ 1034691 h 4289880"/>
              <a:gd name="connsiteX15" fmla="*/ 619405 w 5309038"/>
              <a:gd name="connsiteY15" fmla="*/ 1046224 h 4289880"/>
              <a:gd name="connsiteX16" fmla="*/ 1078200 w 5309038"/>
              <a:gd name="connsiteY16" fmla="*/ 3848060 h 4289880"/>
              <a:gd name="connsiteX0" fmla="*/ 1078200 w 5309038"/>
              <a:gd name="connsiteY0" fmla="*/ 3848060 h 4289880"/>
              <a:gd name="connsiteX1" fmla="*/ 4047271 w 5309038"/>
              <a:gd name="connsiteY1" fmla="*/ 2747638 h 4289880"/>
              <a:gd name="connsiteX2" fmla="*/ 4181766 w 5309038"/>
              <a:gd name="connsiteY2" fmla="*/ 1773533 h 4289880"/>
              <a:gd name="connsiteX3" fmla="*/ 3898088 w 5309038"/>
              <a:gd name="connsiteY3" fmla="*/ 1724416 h 4289880"/>
              <a:gd name="connsiteX4" fmla="*/ 3685347 w 5309038"/>
              <a:gd name="connsiteY4" fmla="*/ 1983725 h 4289880"/>
              <a:gd name="connsiteX5" fmla="*/ 3540245 w 5309038"/>
              <a:gd name="connsiteY5" fmla="*/ 3270588 h 4289880"/>
              <a:gd name="connsiteX6" fmla="*/ 2148175 w 5309038"/>
              <a:gd name="connsiteY6" fmla="*/ 3256940 h 4289880"/>
              <a:gd name="connsiteX7" fmla="*/ 2311728 w 5309038"/>
              <a:gd name="connsiteY7" fmla="*/ 1978034 h 4289880"/>
              <a:gd name="connsiteX8" fmla="*/ 2397474 w 5309038"/>
              <a:gd name="connsiteY8" fmla="*/ 1388696 h 4289880"/>
              <a:gd name="connsiteX9" fmla="*/ 3548075 w 5309038"/>
              <a:gd name="connsiteY9" fmla="*/ 1336685 h 4289880"/>
              <a:gd name="connsiteX10" fmla="*/ 3682492 w 5309038"/>
              <a:gd name="connsiteY10" fmla="*/ 1151829 h 4289880"/>
              <a:gd name="connsiteX11" fmla="*/ 4032261 w 5309038"/>
              <a:gd name="connsiteY11" fmla="*/ 1015939 h 4289880"/>
              <a:gd name="connsiteX12" fmla="*/ 5309038 w 5309038"/>
              <a:gd name="connsiteY12" fmla="*/ 0 h 4289880"/>
              <a:gd name="connsiteX13" fmla="*/ 1276796 w 5309038"/>
              <a:gd name="connsiteY13" fmla="*/ 442 h 4289880"/>
              <a:gd name="connsiteX14" fmla="*/ 0 w 5309038"/>
              <a:gd name="connsiteY14" fmla="*/ 1034691 h 4289880"/>
              <a:gd name="connsiteX15" fmla="*/ 619405 w 5309038"/>
              <a:gd name="connsiteY15" fmla="*/ 1046224 h 4289880"/>
              <a:gd name="connsiteX16" fmla="*/ 1078200 w 5309038"/>
              <a:gd name="connsiteY16" fmla="*/ 3848060 h 4289880"/>
              <a:gd name="connsiteX0" fmla="*/ 1078200 w 5309038"/>
              <a:gd name="connsiteY0" fmla="*/ 3848060 h 4289880"/>
              <a:gd name="connsiteX1" fmla="*/ 4047271 w 5309038"/>
              <a:gd name="connsiteY1" fmla="*/ 2747638 h 4289880"/>
              <a:gd name="connsiteX2" fmla="*/ 4181766 w 5309038"/>
              <a:gd name="connsiteY2" fmla="*/ 1773533 h 4289880"/>
              <a:gd name="connsiteX3" fmla="*/ 3898088 w 5309038"/>
              <a:gd name="connsiteY3" fmla="*/ 1724416 h 4289880"/>
              <a:gd name="connsiteX4" fmla="*/ 3685347 w 5309038"/>
              <a:gd name="connsiteY4" fmla="*/ 1983725 h 4289880"/>
              <a:gd name="connsiteX5" fmla="*/ 3540245 w 5309038"/>
              <a:gd name="connsiteY5" fmla="*/ 3270588 h 4289880"/>
              <a:gd name="connsiteX6" fmla="*/ 2148175 w 5309038"/>
              <a:gd name="connsiteY6" fmla="*/ 3256940 h 4289880"/>
              <a:gd name="connsiteX7" fmla="*/ 2311728 w 5309038"/>
              <a:gd name="connsiteY7" fmla="*/ 1978034 h 4289880"/>
              <a:gd name="connsiteX8" fmla="*/ 2397474 w 5309038"/>
              <a:gd name="connsiteY8" fmla="*/ 1388696 h 4289880"/>
              <a:gd name="connsiteX9" fmla="*/ 3548075 w 5309038"/>
              <a:gd name="connsiteY9" fmla="*/ 1336685 h 4289880"/>
              <a:gd name="connsiteX10" fmla="*/ 3682492 w 5309038"/>
              <a:gd name="connsiteY10" fmla="*/ 1151829 h 4289880"/>
              <a:gd name="connsiteX11" fmla="*/ 4032261 w 5309038"/>
              <a:gd name="connsiteY11" fmla="*/ 1015939 h 4289880"/>
              <a:gd name="connsiteX12" fmla="*/ 5309038 w 5309038"/>
              <a:gd name="connsiteY12" fmla="*/ 0 h 4289880"/>
              <a:gd name="connsiteX13" fmla="*/ 1276796 w 5309038"/>
              <a:gd name="connsiteY13" fmla="*/ 442 h 4289880"/>
              <a:gd name="connsiteX14" fmla="*/ 0 w 5309038"/>
              <a:gd name="connsiteY14" fmla="*/ 1034691 h 4289880"/>
              <a:gd name="connsiteX15" fmla="*/ 619405 w 5309038"/>
              <a:gd name="connsiteY15" fmla="*/ 1046224 h 4289880"/>
              <a:gd name="connsiteX16" fmla="*/ 1078200 w 5309038"/>
              <a:gd name="connsiteY16" fmla="*/ 3848060 h 4289880"/>
              <a:gd name="connsiteX0" fmla="*/ 1078200 w 5309038"/>
              <a:gd name="connsiteY0" fmla="*/ 3848060 h 4289880"/>
              <a:gd name="connsiteX1" fmla="*/ 4047271 w 5309038"/>
              <a:gd name="connsiteY1" fmla="*/ 2747638 h 4289880"/>
              <a:gd name="connsiteX2" fmla="*/ 4181766 w 5309038"/>
              <a:gd name="connsiteY2" fmla="*/ 1773533 h 4289880"/>
              <a:gd name="connsiteX3" fmla="*/ 3898088 w 5309038"/>
              <a:gd name="connsiteY3" fmla="*/ 1724416 h 4289880"/>
              <a:gd name="connsiteX4" fmla="*/ 3685347 w 5309038"/>
              <a:gd name="connsiteY4" fmla="*/ 1983725 h 4289880"/>
              <a:gd name="connsiteX5" fmla="*/ 3540245 w 5309038"/>
              <a:gd name="connsiteY5" fmla="*/ 3270588 h 4289880"/>
              <a:gd name="connsiteX6" fmla="*/ 2148175 w 5309038"/>
              <a:gd name="connsiteY6" fmla="*/ 3256940 h 4289880"/>
              <a:gd name="connsiteX7" fmla="*/ 2311728 w 5309038"/>
              <a:gd name="connsiteY7" fmla="*/ 1978034 h 4289880"/>
              <a:gd name="connsiteX8" fmla="*/ 2397474 w 5309038"/>
              <a:gd name="connsiteY8" fmla="*/ 1388696 h 4289880"/>
              <a:gd name="connsiteX9" fmla="*/ 3548075 w 5309038"/>
              <a:gd name="connsiteY9" fmla="*/ 1336685 h 4289880"/>
              <a:gd name="connsiteX10" fmla="*/ 3682492 w 5309038"/>
              <a:gd name="connsiteY10" fmla="*/ 1151829 h 4289880"/>
              <a:gd name="connsiteX11" fmla="*/ 4032261 w 5309038"/>
              <a:gd name="connsiteY11" fmla="*/ 1015939 h 4289880"/>
              <a:gd name="connsiteX12" fmla="*/ 5309038 w 5309038"/>
              <a:gd name="connsiteY12" fmla="*/ 0 h 4289880"/>
              <a:gd name="connsiteX13" fmla="*/ 1276796 w 5309038"/>
              <a:gd name="connsiteY13" fmla="*/ 442 h 4289880"/>
              <a:gd name="connsiteX14" fmla="*/ 0 w 5309038"/>
              <a:gd name="connsiteY14" fmla="*/ 1034691 h 4289880"/>
              <a:gd name="connsiteX15" fmla="*/ 619405 w 5309038"/>
              <a:gd name="connsiteY15" fmla="*/ 1046224 h 4289880"/>
              <a:gd name="connsiteX16" fmla="*/ 1078200 w 5309038"/>
              <a:gd name="connsiteY16" fmla="*/ 3848060 h 4289880"/>
              <a:gd name="connsiteX0" fmla="*/ 1078200 w 5309038"/>
              <a:gd name="connsiteY0" fmla="*/ 3848060 h 4289880"/>
              <a:gd name="connsiteX1" fmla="*/ 4047271 w 5309038"/>
              <a:gd name="connsiteY1" fmla="*/ 2747638 h 4289880"/>
              <a:gd name="connsiteX2" fmla="*/ 4181766 w 5309038"/>
              <a:gd name="connsiteY2" fmla="*/ 1773533 h 4289880"/>
              <a:gd name="connsiteX3" fmla="*/ 3903113 w 5309038"/>
              <a:gd name="connsiteY3" fmla="*/ 1734464 h 4289880"/>
              <a:gd name="connsiteX4" fmla="*/ 3685347 w 5309038"/>
              <a:gd name="connsiteY4" fmla="*/ 1983725 h 4289880"/>
              <a:gd name="connsiteX5" fmla="*/ 3540245 w 5309038"/>
              <a:gd name="connsiteY5" fmla="*/ 3270588 h 4289880"/>
              <a:gd name="connsiteX6" fmla="*/ 2148175 w 5309038"/>
              <a:gd name="connsiteY6" fmla="*/ 3256940 h 4289880"/>
              <a:gd name="connsiteX7" fmla="*/ 2311728 w 5309038"/>
              <a:gd name="connsiteY7" fmla="*/ 1978034 h 4289880"/>
              <a:gd name="connsiteX8" fmla="*/ 2397474 w 5309038"/>
              <a:gd name="connsiteY8" fmla="*/ 1388696 h 4289880"/>
              <a:gd name="connsiteX9" fmla="*/ 3548075 w 5309038"/>
              <a:gd name="connsiteY9" fmla="*/ 1336685 h 4289880"/>
              <a:gd name="connsiteX10" fmla="*/ 3682492 w 5309038"/>
              <a:gd name="connsiteY10" fmla="*/ 1151829 h 4289880"/>
              <a:gd name="connsiteX11" fmla="*/ 4032261 w 5309038"/>
              <a:gd name="connsiteY11" fmla="*/ 1015939 h 4289880"/>
              <a:gd name="connsiteX12" fmla="*/ 5309038 w 5309038"/>
              <a:gd name="connsiteY12" fmla="*/ 0 h 4289880"/>
              <a:gd name="connsiteX13" fmla="*/ 1276796 w 5309038"/>
              <a:gd name="connsiteY13" fmla="*/ 442 h 4289880"/>
              <a:gd name="connsiteX14" fmla="*/ 0 w 5309038"/>
              <a:gd name="connsiteY14" fmla="*/ 1034691 h 4289880"/>
              <a:gd name="connsiteX15" fmla="*/ 619405 w 5309038"/>
              <a:gd name="connsiteY15" fmla="*/ 1046224 h 4289880"/>
              <a:gd name="connsiteX16" fmla="*/ 1078200 w 5309038"/>
              <a:gd name="connsiteY16" fmla="*/ 3848060 h 4289880"/>
              <a:gd name="connsiteX0" fmla="*/ 1078200 w 5309038"/>
              <a:gd name="connsiteY0" fmla="*/ 3848060 h 4289880"/>
              <a:gd name="connsiteX1" fmla="*/ 4047271 w 5309038"/>
              <a:gd name="connsiteY1" fmla="*/ 2747638 h 4289880"/>
              <a:gd name="connsiteX2" fmla="*/ 4181766 w 5309038"/>
              <a:gd name="connsiteY2" fmla="*/ 1773533 h 4289880"/>
              <a:gd name="connsiteX3" fmla="*/ 3928234 w 5309038"/>
              <a:gd name="connsiteY3" fmla="*/ 1709344 h 4289880"/>
              <a:gd name="connsiteX4" fmla="*/ 3685347 w 5309038"/>
              <a:gd name="connsiteY4" fmla="*/ 1983725 h 4289880"/>
              <a:gd name="connsiteX5" fmla="*/ 3540245 w 5309038"/>
              <a:gd name="connsiteY5" fmla="*/ 3270588 h 4289880"/>
              <a:gd name="connsiteX6" fmla="*/ 2148175 w 5309038"/>
              <a:gd name="connsiteY6" fmla="*/ 3256940 h 4289880"/>
              <a:gd name="connsiteX7" fmla="*/ 2311728 w 5309038"/>
              <a:gd name="connsiteY7" fmla="*/ 1978034 h 4289880"/>
              <a:gd name="connsiteX8" fmla="*/ 2397474 w 5309038"/>
              <a:gd name="connsiteY8" fmla="*/ 1388696 h 4289880"/>
              <a:gd name="connsiteX9" fmla="*/ 3548075 w 5309038"/>
              <a:gd name="connsiteY9" fmla="*/ 1336685 h 4289880"/>
              <a:gd name="connsiteX10" fmla="*/ 3682492 w 5309038"/>
              <a:gd name="connsiteY10" fmla="*/ 1151829 h 4289880"/>
              <a:gd name="connsiteX11" fmla="*/ 4032261 w 5309038"/>
              <a:gd name="connsiteY11" fmla="*/ 1015939 h 4289880"/>
              <a:gd name="connsiteX12" fmla="*/ 5309038 w 5309038"/>
              <a:gd name="connsiteY12" fmla="*/ 0 h 4289880"/>
              <a:gd name="connsiteX13" fmla="*/ 1276796 w 5309038"/>
              <a:gd name="connsiteY13" fmla="*/ 442 h 4289880"/>
              <a:gd name="connsiteX14" fmla="*/ 0 w 5309038"/>
              <a:gd name="connsiteY14" fmla="*/ 1034691 h 4289880"/>
              <a:gd name="connsiteX15" fmla="*/ 619405 w 5309038"/>
              <a:gd name="connsiteY15" fmla="*/ 1046224 h 4289880"/>
              <a:gd name="connsiteX16" fmla="*/ 1078200 w 5309038"/>
              <a:gd name="connsiteY16" fmla="*/ 3848060 h 4289880"/>
              <a:gd name="connsiteX0" fmla="*/ 1113034 w 5309038"/>
              <a:gd name="connsiteY0" fmla="*/ 3456174 h 4040243"/>
              <a:gd name="connsiteX1" fmla="*/ 4047271 w 5309038"/>
              <a:gd name="connsiteY1" fmla="*/ 2747638 h 4040243"/>
              <a:gd name="connsiteX2" fmla="*/ 4181766 w 5309038"/>
              <a:gd name="connsiteY2" fmla="*/ 1773533 h 4040243"/>
              <a:gd name="connsiteX3" fmla="*/ 3928234 w 5309038"/>
              <a:gd name="connsiteY3" fmla="*/ 1709344 h 4040243"/>
              <a:gd name="connsiteX4" fmla="*/ 3685347 w 5309038"/>
              <a:gd name="connsiteY4" fmla="*/ 1983725 h 4040243"/>
              <a:gd name="connsiteX5" fmla="*/ 3540245 w 5309038"/>
              <a:gd name="connsiteY5" fmla="*/ 3270588 h 4040243"/>
              <a:gd name="connsiteX6" fmla="*/ 2148175 w 5309038"/>
              <a:gd name="connsiteY6" fmla="*/ 3256940 h 4040243"/>
              <a:gd name="connsiteX7" fmla="*/ 2311728 w 5309038"/>
              <a:gd name="connsiteY7" fmla="*/ 1978034 h 4040243"/>
              <a:gd name="connsiteX8" fmla="*/ 2397474 w 5309038"/>
              <a:gd name="connsiteY8" fmla="*/ 1388696 h 4040243"/>
              <a:gd name="connsiteX9" fmla="*/ 3548075 w 5309038"/>
              <a:gd name="connsiteY9" fmla="*/ 1336685 h 4040243"/>
              <a:gd name="connsiteX10" fmla="*/ 3682492 w 5309038"/>
              <a:gd name="connsiteY10" fmla="*/ 1151829 h 4040243"/>
              <a:gd name="connsiteX11" fmla="*/ 4032261 w 5309038"/>
              <a:gd name="connsiteY11" fmla="*/ 1015939 h 4040243"/>
              <a:gd name="connsiteX12" fmla="*/ 5309038 w 5309038"/>
              <a:gd name="connsiteY12" fmla="*/ 0 h 4040243"/>
              <a:gd name="connsiteX13" fmla="*/ 1276796 w 5309038"/>
              <a:gd name="connsiteY13" fmla="*/ 442 h 4040243"/>
              <a:gd name="connsiteX14" fmla="*/ 0 w 5309038"/>
              <a:gd name="connsiteY14" fmla="*/ 1034691 h 4040243"/>
              <a:gd name="connsiteX15" fmla="*/ 619405 w 5309038"/>
              <a:gd name="connsiteY15" fmla="*/ 1046224 h 4040243"/>
              <a:gd name="connsiteX16" fmla="*/ 1113034 w 5309038"/>
              <a:gd name="connsiteY16" fmla="*/ 3456174 h 4040243"/>
              <a:gd name="connsiteX0" fmla="*/ 1113034 w 5309038"/>
              <a:gd name="connsiteY0" fmla="*/ 3456174 h 4040243"/>
              <a:gd name="connsiteX1" fmla="*/ 4047271 w 5309038"/>
              <a:gd name="connsiteY1" fmla="*/ 2747638 h 4040243"/>
              <a:gd name="connsiteX2" fmla="*/ 4181766 w 5309038"/>
              <a:gd name="connsiteY2" fmla="*/ 1773533 h 4040243"/>
              <a:gd name="connsiteX3" fmla="*/ 3928234 w 5309038"/>
              <a:gd name="connsiteY3" fmla="*/ 1709344 h 4040243"/>
              <a:gd name="connsiteX4" fmla="*/ 3685347 w 5309038"/>
              <a:gd name="connsiteY4" fmla="*/ 1983725 h 4040243"/>
              <a:gd name="connsiteX5" fmla="*/ 2869685 w 5309038"/>
              <a:gd name="connsiteY5" fmla="*/ 3000622 h 4040243"/>
              <a:gd name="connsiteX6" fmla="*/ 2148175 w 5309038"/>
              <a:gd name="connsiteY6" fmla="*/ 3256940 h 4040243"/>
              <a:gd name="connsiteX7" fmla="*/ 2311728 w 5309038"/>
              <a:gd name="connsiteY7" fmla="*/ 1978034 h 4040243"/>
              <a:gd name="connsiteX8" fmla="*/ 2397474 w 5309038"/>
              <a:gd name="connsiteY8" fmla="*/ 1388696 h 4040243"/>
              <a:gd name="connsiteX9" fmla="*/ 3548075 w 5309038"/>
              <a:gd name="connsiteY9" fmla="*/ 1336685 h 4040243"/>
              <a:gd name="connsiteX10" fmla="*/ 3682492 w 5309038"/>
              <a:gd name="connsiteY10" fmla="*/ 1151829 h 4040243"/>
              <a:gd name="connsiteX11" fmla="*/ 4032261 w 5309038"/>
              <a:gd name="connsiteY11" fmla="*/ 1015939 h 4040243"/>
              <a:gd name="connsiteX12" fmla="*/ 5309038 w 5309038"/>
              <a:gd name="connsiteY12" fmla="*/ 0 h 4040243"/>
              <a:gd name="connsiteX13" fmla="*/ 1276796 w 5309038"/>
              <a:gd name="connsiteY13" fmla="*/ 442 h 4040243"/>
              <a:gd name="connsiteX14" fmla="*/ 0 w 5309038"/>
              <a:gd name="connsiteY14" fmla="*/ 1034691 h 4040243"/>
              <a:gd name="connsiteX15" fmla="*/ 619405 w 5309038"/>
              <a:gd name="connsiteY15" fmla="*/ 1046224 h 4040243"/>
              <a:gd name="connsiteX16" fmla="*/ 1113034 w 5309038"/>
              <a:gd name="connsiteY16" fmla="*/ 3456174 h 4040243"/>
              <a:gd name="connsiteX0" fmla="*/ 1113034 w 5309038"/>
              <a:gd name="connsiteY0" fmla="*/ 3456174 h 4040243"/>
              <a:gd name="connsiteX1" fmla="*/ 4047271 w 5309038"/>
              <a:gd name="connsiteY1" fmla="*/ 2747638 h 4040243"/>
              <a:gd name="connsiteX2" fmla="*/ 4181766 w 5309038"/>
              <a:gd name="connsiteY2" fmla="*/ 1773533 h 4040243"/>
              <a:gd name="connsiteX3" fmla="*/ 3928234 w 5309038"/>
              <a:gd name="connsiteY3" fmla="*/ 1709344 h 4040243"/>
              <a:gd name="connsiteX4" fmla="*/ 2405187 w 5309038"/>
              <a:gd name="connsiteY4" fmla="*/ 1513462 h 4040243"/>
              <a:gd name="connsiteX5" fmla="*/ 2869685 w 5309038"/>
              <a:gd name="connsiteY5" fmla="*/ 3000622 h 4040243"/>
              <a:gd name="connsiteX6" fmla="*/ 2148175 w 5309038"/>
              <a:gd name="connsiteY6" fmla="*/ 3256940 h 4040243"/>
              <a:gd name="connsiteX7" fmla="*/ 2311728 w 5309038"/>
              <a:gd name="connsiteY7" fmla="*/ 1978034 h 4040243"/>
              <a:gd name="connsiteX8" fmla="*/ 2397474 w 5309038"/>
              <a:gd name="connsiteY8" fmla="*/ 1388696 h 4040243"/>
              <a:gd name="connsiteX9" fmla="*/ 3548075 w 5309038"/>
              <a:gd name="connsiteY9" fmla="*/ 1336685 h 4040243"/>
              <a:gd name="connsiteX10" fmla="*/ 3682492 w 5309038"/>
              <a:gd name="connsiteY10" fmla="*/ 1151829 h 4040243"/>
              <a:gd name="connsiteX11" fmla="*/ 4032261 w 5309038"/>
              <a:gd name="connsiteY11" fmla="*/ 1015939 h 4040243"/>
              <a:gd name="connsiteX12" fmla="*/ 5309038 w 5309038"/>
              <a:gd name="connsiteY12" fmla="*/ 0 h 4040243"/>
              <a:gd name="connsiteX13" fmla="*/ 1276796 w 5309038"/>
              <a:gd name="connsiteY13" fmla="*/ 442 h 4040243"/>
              <a:gd name="connsiteX14" fmla="*/ 0 w 5309038"/>
              <a:gd name="connsiteY14" fmla="*/ 1034691 h 4040243"/>
              <a:gd name="connsiteX15" fmla="*/ 619405 w 5309038"/>
              <a:gd name="connsiteY15" fmla="*/ 1046224 h 4040243"/>
              <a:gd name="connsiteX16" fmla="*/ 1113034 w 5309038"/>
              <a:gd name="connsiteY16" fmla="*/ 3456174 h 4040243"/>
              <a:gd name="connsiteX0" fmla="*/ 1113034 w 5309038"/>
              <a:gd name="connsiteY0" fmla="*/ 3456174 h 4040243"/>
              <a:gd name="connsiteX1" fmla="*/ 4047271 w 5309038"/>
              <a:gd name="connsiteY1" fmla="*/ 2747638 h 4040243"/>
              <a:gd name="connsiteX2" fmla="*/ 4181766 w 5309038"/>
              <a:gd name="connsiteY2" fmla="*/ 1773533 h 4040243"/>
              <a:gd name="connsiteX3" fmla="*/ 2511811 w 5309038"/>
              <a:gd name="connsiteY3" fmla="*/ 1416497 h 4040243"/>
              <a:gd name="connsiteX4" fmla="*/ 2405187 w 5309038"/>
              <a:gd name="connsiteY4" fmla="*/ 1513462 h 4040243"/>
              <a:gd name="connsiteX5" fmla="*/ 2869685 w 5309038"/>
              <a:gd name="connsiteY5" fmla="*/ 3000622 h 4040243"/>
              <a:gd name="connsiteX6" fmla="*/ 2148175 w 5309038"/>
              <a:gd name="connsiteY6" fmla="*/ 3256940 h 4040243"/>
              <a:gd name="connsiteX7" fmla="*/ 2311728 w 5309038"/>
              <a:gd name="connsiteY7" fmla="*/ 1978034 h 4040243"/>
              <a:gd name="connsiteX8" fmla="*/ 2397474 w 5309038"/>
              <a:gd name="connsiteY8" fmla="*/ 1388696 h 4040243"/>
              <a:gd name="connsiteX9" fmla="*/ 3548075 w 5309038"/>
              <a:gd name="connsiteY9" fmla="*/ 1336685 h 4040243"/>
              <a:gd name="connsiteX10" fmla="*/ 3682492 w 5309038"/>
              <a:gd name="connsiteY10" fmla="*/ 1151829 h 4040243"/>
              <a:gd name="connsiteX11" fmla="*/ 4032261 w 5309038"/>
              <a:gd name="connsiteY11" fmla="*/ 1015939 h 4040243"/>
              <a:gd name="connsiteX12" fmla="*/ 5309038 w 5309038"/>
              <a:gd name="connsiteY12" fmla="*/ 0 h 4040243"/>
              <a:gd name="connsiteX13" fmla="*/ 1276796 w 5309038"/>
              <a:gd name="connsiteY13" fmla="*/ 442 h 4040243"/>
              <a:gd name="connsiteX14" fmla="*/ 0 w 5309038"/>
              <a:gd name="connsiteY14" fmla="*/ 1034691 h 4040243"/>
              <a:gd name="connsiteX15" fmla="*/ 619405 w 5309038"/>
              <a:gd name="connsiteY15" fmla="*/ 1046224 h 4040243"/>
              <a:gd name="connsiteX16" fmla="*/ 1113034 w 5309038"/>
              <a:gd name="connsiteY16" fmla="*/ 3456174 h 4040243"/>
              <a:gd name="connsiteX0" fmla="*/ 1113034 w 5309038"/>
              <a:gd name="connsiteY0" fmla="*/ 3456174 h 4040243"/>
              <a:gd name="connsiteX1" fmla="*/ 4047271 w 5309038"/>
              <a:gd name="connsiteY1" fmla="*/ 2747638 h 4040243"/>
              <a:gd name="connsiteX2" fmla="*/ 4181766 w 5309038"/>
              <a:gd name="connsiteY2" fmla="*/ 1773533 h 4040243"/>
              <a:gd name="connsiteX3" fmla="*/ 2511811 w 5309038"/>
              <a:gd name="connsiteY3" fmla="*/ 1416497 h 4040243"/>
              <a:gd name="connsiteX4" fmla="*/ 2488858 w 5309038"/>
              <a:gd name="connsiteY4" fmla="*/ 1776427 h 4040243"/>
              <a:gd name="connsiteX5" fmla="*/ 2869685 w 5309038"/>
              <a:gd name="connsiteY5" fmla="*/ 3000622 h 4040243"/>
              <a:gd name="connsiteX6" fmla="*/ 2148175 w 5309038"/>
              <a:gd name="connsiteY6" fmla="*/ 3256940 h 4040243"/>
              <a:gd name="connsiteX7" fmla="*/ 2311728 w 5309038"/>
              <a:gd name="connsiteY7" fmla="*/ 1978034 h 4040243"/>
              <a:gd name="connsiteX8" fmla="*/ 2397474 w 5309038"/>
              <a:gd name="connsiteY8" fmla="*/ 1388696 h 4040243"/>
              <a:gd name="connsiteX9" fmla="*/ 3548075 w 5309038"/>
              <a:gd name="connsiteY9" fmla="*/ 1336685 h 4040243"/>
              <a:gd name="connsiteX10" fmla="*/ 3682492 w 5309038"/>
              <a:gd name="connsiteY10" fmla="*/ 1151829 h 4040243"/>
              <a:gd name="connsiteX11" fmla="*/ 4032261 w 5309038"/>
              <a:gd name="connsiteY11" fmla="*/ 1015939 h 4040243"/>
              <a:gd name="connsiteX12" fmla="*/ 5309038 w 5309038"/>
              <a:gd name="connsiteY12" fmla="*/ 0 h 4040243"/>
              <a:gd name="connsiteX13" fmla="*/ 1276796 w 5309038"/>
              <a:gd name="connsiteY13" fmla="*/ 442 h 4040243"/>
              <a:gd name="connsiteX14" fmla="*/ 0 w 5309038"/>
              <a:gd name="connsiteY14" fmla="*/ 1034691 h 4040243"/>
              <a:gd name="connsiteX15" fmla="*/ 619405 w 5309038"/>
              <a:gd name="connsiteY15" fmla="*/ 1046224 h 4040243"/>
              <a:gd name="connsiteX16" fmla="*/ 1113034 w 5309038"/>
              <a:gd name="connsiteY16" fmla="*/ 3456174 h 4040243"/>
              <a:gd name="connsiteX0" fmla="*/ 1113034 w 5309038"/>
              <a:gd name="connsiteY0" fmla="*/ 3456174 h 4040243"/>
              <a:gd name="connsiteX1" fmla="*/ 4047271 w 5309038"/>
              <a:gd name="connsiteY1" fmla="*/ 2747638 h 4040243"/>
              <a:gd name="connsiteX2" fmla="*/ 4181766 w 5309038"/>
              <a:gd name="connsiteY2" fmla="*/ 1773533 h 4040243"/>
              <a:gd name="connsiteX3" fmla="*/ 2511811 w 5309038"/>
              <a:gd name="connsiteY3" fmla="*/ 1416497 h 4040243"/>
              <a:gd name="connsiteX4" fmla="*/ 2393235 w 5309038"/>
              <a:gd name="connsiteY4" fmla="*/ 1746545 h 4040243"/>
              <a:gd name="connsiteX5" fmla="*/ 2869685 w 5309038"/>
              <a:gd name="connsiteY5" fmla="*/ 3000622 h 4040243"/>
              <a:gd name="connsiteX6" fmla="*/ 2148175 w 5309038"/>
              <a:gd name="connsiteY6" fmla="*/ 3256940 h 4040243"/>
              <a:gd name="connsiteX7" fmla="*/ 2311728 w 5309038"/>
              <a:gd name="connsiteY7" fmla="*/ 1978034 h 4040243"/>
              <a:gd name="connsiteX8" fmla="*/ 2397474 w 5309038"/>
              <a:gd name="connsiteY8" fmla="*/ 1388696 h 4040243"/>
              <a:gd name="connsiteX9" fmla="*/ 3548075 w 5309038"/>
              <a:gd name="connsiteY9" fmla="*/ 1336685 h 4040243"/>
              <a:gd name="connsiteX10" fmla="*/ 3682492 w 5309038"/>
              <a:gd name="connsiteY10" fmla="*/ 1151829 h 4040243"/>
              <a:gd name="connsiteX11" fmla="*/ 4032261 w 5309038"/>
              <a:gd name="connsiteY11" fmla="*/ 1015939 h 4040243"/>
              <a:gd name="connsiteX12" fmla="*/ 5309038 w 5309038"/>
              <a:gd name="connsiteY12" fmla="*/ 0 h 4040243"/>
              <a:gd name="connsiteX13" fmla="*/ 1276796 w 5309038"/>
              <a:gd name="connsiteY13" fmla="*/ 442 h 4040243"/>
              <a:gd name="connsiteX14" fmla="*/ 0 w 5309038"/>
              <a:gd name="connsiteY14" fmla="*/ 1034691 h 4040243"/>
              <a:gd name="connsiteX15" fmla="*/ 619405 w 5309038"/>
              <a:gd name="connsiteY15" fmla="*/ 1046224 h 4040243"/>
              <a:gd name="connsiteX16" fmla="*/ 1113034 w 5309038"/>
              <a:gd name="connsiteY16" fmla="*/ 3456174 h 4040243"/>
              <a:gd name="connsiteX0" fmla="*/ 1113034 w 5309038"/>
              <a:gd name="connsiteY0" fmla="*/ 3456174 h 4040243"/>
              <a:gd name="connsiteX1" fmla="*/ 4047271 w 5309038"/>
              <a:gd name="connsiteY1" fmla="*/ 2747638 h 4040243"/>
              <a:gd name="connsiteX2" fmla="*/ 4181766 w 5309038"/>
              <a:gd name="connsiteY2" fmla="*/ 1773533 h 4040243"/>
              <a:gd name="connsiteX3" fmla="*/ 2511811 w 5309038"/>
              <a:gd name="connsiteY3" fmla="*/ 1416497 h 4040243"/>
              <a:gd name="connsiteX4" fmla="*/ 2393235 w 5309038"/>
              <a:gd name="connsiteY4" fmla="*/ 1746545 h 4040243"/>
              <a:gd name="connsiteX5" fmla="*/ 2869685 w 5309038"/>
              <a:gd name="connsiteY5" fmla="*/ 3000622 h 4040243"/>
              <a:gd name="connsiteX6" fmla="*/ 2148175 w 5309038"/>
              <a:gd name="connsiteY6" fmla="*/ 3256940 h 4040243"/>
              <a:gd name="connsiteX7" fmla="*/ 2240011 w 5309038"/>
              <a:gd name="connsiteY7" fmla="*/ 1918270 h 4040243"/>
              <a:gd name="connsiteX8" fmla="*/ 2397474 w 5309038"/>
              <a:gd name="connsiteY8" fmla="*/ 1388696 h 4040243"/>
              <a:gd name="connsiteX9" fmla="*/ 3548075 w 5309038"/>
              <a:gd name="connsiteY9" fmla="*/ 1336685 h 4040243"/>
              <a:gd name="connsiteX10" fmla="*/ 3682492 w 5309038"/>
              <a:gd name="connsiteY10" fmla="*/ 1151829 h 4040243"/>
              <a:gd name="connsiteX11" fmla="*/ 4032261 w 5309038"/>
              <a:gd name="connsiteY11" fmla="*/ 1015939 h 4040243"/>
              <a:gd name="connsiteX12" fmla="*/ 5309038 w 5309038"/>
              <a:gd name="connsiteY12" fmla="*/ 0 h 4040243"/>
              <a:gd name="connsiteX13" fmla="*/ 1276796 w 5309038"/>
              <a:gd name="connsiteY13" fmla="*/ 442 h 4040243"/>
              <a:gd name="connsiteX14" fmla="*/ 0 w 5309038"/>
              <a:gd name="connsiteY14" fmla="*/ 1034691 h 4040243"/>
              <a:gd name="connsiteX15" fmla="*/ 619405 w 5309038"/>
              <a:gd name="connsiteY15" fmla="*/ 1046224 h 4040243"/>
              <a:gd name="connsiteX16" fmla="*/ 1113034 w 5309038"/>
              <a:gd name="connsiteY16" fmla="*/ 3456174 h 4040243"/>
              <a:gd name="connsiteX0" fmla="*/ 1113034 w 5309038"/>
              <a:gd name="connsiteY0" fmla="*/ 3456174 h 4040243"/>
              <a:gd name="connsiteX1" fmla="*/ 4047271 w 5309038"/>
              <a:gd name="connsiteY1" fmla="*/ 2747638 h 4040243"/>
              <a:gd name="connsiteX2" fmla="*/ 4181766 w 5309038"/>
              <a:gd name="connsiteY2" fmla="*/ 1773533 h 4040243"/>
              <a:gd name="connsiteX3" fmla="*/ 2511811 w 5309038"/>
              <a:gd name="connsiteY3" fmla="*/ 1416497 h 4040243"/>
              <a:gd name="connsiteX4" fmla="*/ 2393235 w 5309038"/>
              <a:gd name="connsiteY4" fmla="*/ 1746545 h 4040243"/>
              <a:gd name="connsiteX5" fmla="*/ 2869685 w 5309038"/>
              <a:gd name="connsiteY5" fmla="*/ 3000622 h 4040243"/>
              <a:gd name="connsiteX6" fmla="*/ 2148175 w 5309038"/>
              <a:gd name="connsiteY6" fmla="*/ 3256940 h 4040243"/>
              <a:gd name="connsiteX7" fmla="*/ 2240011 w 5309038"/>
              <a:gd name="connsiteY7" fmla="*/ 1918270 h 4040243"/>
              <a:gd name="connsiteX8" fmla="*/ 2307827 w 5309038"/>
              <a:gd name="connsiteY8" fmla="*/ 1305026 h 4040243"/>
              <a:gd name="connsiteX9" fmla="*/ 3548075 w 5309038"/>
              <a:gd name="connsiteY9" fmla="*/ 1336685 h 4040243"/>
              <a:gd name="connsiteX10" fmla="*/ 3682492 w 5309038"/>
              <a:gd name="connsiteY10" fmla="*/ 1151829 h 4040243"/>
              <a:gd name="connsiteX11" fmla="*/ 4032261 w 5309038"/>
              <a:gd name="connsiteY11" fmla="*/ 1015939 h 4040243"/>
              <a:gd name="connsiteX12" fmla="*/ 5309038 w 5309038"/>
              <a:gd name="connsiteY12" fmla="*/ 0 h 4040243"/>
              <a:gd name="connsiteX13" fmla="*/ 1276796 w 5309038"/>
              <a:gd name="connsiteY13" fmla="*/ 442 h 4040243"/>
              <a:gd name="connsiteX14" fmla="*/ 0 w 5309038"/>
              <a:gd name="connsiteY14" fmla="*/ 1034691 h 4040243"/>
              <a:gd name="connsiteX15" fmla="*/ 619405 w 5309038"/>
              <a:gd name="connsiteY15" fmla="*/ 1046224 h 4040243"/>
              <a:gd name="connsiteX16" fmla="*/ 1113034 w 5309038"/>
              <a:gd name="connsiteY16" fmla="*/ 3456174 h 4040243"/>
              <a:gd name="connsiteX0" fmla="*/ 1113034 w 5309038"/>
              <a:gd name="connsiteY0" fmla="*/ 3456174 h 4040243"/>
              <a:gd name="connsiteX1" fmla="*/ 4047271 w 5309038"/>
              <a:gd name="connsiteY1" fmla="*/ 2747638 h 4040243"/>
              <a:gd name="connsiteX2" fmla="*/ 4181766 w 5309038"/>
              <a:gd name="connsiteY2" fmla="*/ 1773533 h 4040243"/>
              <a:gd name="connsiteX3" fmla="*/ 2440093 w 5309038"/>
              <a:gd name="connsiteY3" fmla="*/ 1368685 h 4040243"/>
              <a:gd name="connsiteX4" fmla="*/ 2393235 w 5309038"/>
              <a:gd name="connsiteY4" fmla="*/ 1746545 h 4040243"/>
              <a:gd name="connsiteX5" fmla="*/ 2869685 w 5309038"/>
              <a:gd name="connsiteY5" fmla="*/ 3000622 h 4040243"/>
              <a:gd name="connsiteX6" fmla="*/ 2148175 w 5309038"/>
              <a:gd name="connsiteY6" fmla="*/ 3256940 h 4040243"/>
              <a:gd name="connsiteX7" fmla="*/ 2240011 w 5309038"/>
              <a:gd name="connsiteY7" fmla="*/ 1918270 h 4040243"/>
              <a:gd name="connsiteX8" fmla="*/ 2307827 w 5309038"/>
              <a:gd name="connsiteY8" fmla="*/ 1305026 h 4040243"/>
              <a:gd name="connsiteX9" fmla="*/ 3548075 w 5309038"/>
              <a:gd name="connsiteY9" fmla="*/ 1336685 h 4040243"/>
              <a:gd name="connsiteX10" fmla="*/ 3682492 w 5309038"/>
              <a:gd name="connsiteY10" fmla="*/ 1151829 h 4040243"/>
              <a:gd name="connsiteX11" fmla="*/ 4032261 w 5309038"/>
              <a:gd name="connsiteY11" fmla="*/ 1015939 h 4040243"/>
              <a:gd name="connsiteX12" fmla="*/ 5309038 w 5309038"/>
              <a:gd name="connsiteY12" fmla="*/ 0 h 4040243"/>
              <a:gd name="connsiteX13" fmla="*/ 1276796 w 5309038"/>
              <a:gd name="connsiteY13" fmla="*/ 442 h 4040243"/>
              <a:gd name="connsiteX14" fmla="*/ 0 w 5309038"/>
              <a:gd name="connsiteY14" fmla="*/ 1034691 h 4040243"/>
              <a:gd name="connsiteX15" fmla="*/ 619405 w 5309038"/>
              <a:gd name="connsiteY15" fmla="*/ 1046224 h 4040243"/>
              <a:gd name="connsiteX16" fmla="*/ 1113034 w 5309038"/>
              <a:gd name="connsiteY16" fmla="*/ 3456174 h 4040243"/>
              <a:gd name="connsiteX0" fmla="*/ 1113034 w 5309038"/>
              <a:gd name="connsiteY0" fmla="*/ 3456174 h 4040243"/>
              <a:gd name="connsiteX1" fmla="*/ 4047271 w 5309038"/>
              <a:gd name="connsiteY1" fmla="*/ 2747638 h 4040243"/>
              <a:gd name="connsiteX2" fmla="*/ 4181766 w 5309038"/>
              <a:gd name="connsiteY2" fmla="*/ 1773533 h 4040243"/>
              <a:gd name="connsiteX3" fmla="*/ 2440093 w 5309038"/>
              <a:gd name="connsiteY3" fmla="*/ 1368685 h 4040243"/>
              <a:gd name="connsiteX4" fmla="*/ 2393235 w 5309038"/>
              <a:gd name="connsiteY4" fmla="*/ 1746545 h 4040243"/>
              <a:gd name="connsiteX5" fmla="*/ 2869685 w 5309038"/>
              <a:gd name="connsiteY5" fmla="*/ 3000622 h 4040243"/>
              <a:gd name="connsiteX6" fmla="*/ 2148175 w 5309038"/>
              <a:gd name="connsiteY6" fmla="*/ 3256940 h 4040243"/>
              <a:gd name="connsiteX7" fmla="*/ 2240011 w 5309038"/>
              <a:gd name="connsiteY7" fmla="*/ 1918270 h 4040243"/>
              <a:gd name="connsiteX8" fmla="*/ 2307827 w 5309038"/>
              <a:gd name="connsiteY8" fmla="*/ 1305026 h 4040243"/>
              <a:gd name="connsiteX9" fmla="*/ 3548075 w 5309038"/>
              <a:gd name="connsiteY9" fmla="*/ 1336685 h 4040243"/>
              <a:gd name="connsiteX10" fmla="*/ 3682492 w 5309038"/>
              <a:gd name="connsiteY10" fmla="*/ 1151829 h 4040243"/>
              <a:gd name="connsiteX11" fmla="*/ 4032261 w 5309038"/>
              <a:gd name="connsiteY11" fmla="*/ 1015939 h 4040243"/>
              <a:gd name="connsiteX12" fmla="*/ 5309038 w 5309038"/>
              <a:gd name="connsiteY12" fmla="*/ 0 h 4040243"/>
              <a:gd name="connsiteX13" fmla="*/ 1276796 w 5309038"/>
              <a:gd name="connsiteY13" fmla="*/ 442 h 4040243"/>
              <a:gd name="connsiteX14" fmla="*/ 0 w 5309038"/>
              <a:gd name="connsiteY14" fmla="*/ 1034691 h 4040243"/>
              <a:gd name="connsiteX15" fmla="*/ 619405 w 5309038"/>
              <a:gd name="connsiteY15" fmla="*/ 1046224 h 4040243"/>
              <a:gd name="connsiteX16" fmla="*/ 1113034 w 5309038"/>
              <a:gd name="connsiteY16" fmla="*/ 3456174 h 4040243"/>
              <a:gd name="connsiteX0" fmla="*/ 1113034 w 5309038"/>
              <a:gd name="connsiteY0" fmla="*/ 3456174 h 4040243"/>
              <a:gd name="connsiteX1" fmla="*/ 4047271 w 5309038"/>
              <a:gd name="connsiteY1" fmla="*/ 2747638 h 4040243"/>
              <a:gd name="connsiteX2" fmla="*/ 4181766 w 5309038"/>
              <a:gd name="connsiteY2" fmla="*/ 1773533 h 4040243"/>
              <a:gd name="connsiteX3" fmla="*/ 2440093 w 5309038"/>
              <a:gd name="connsiteY3" fmla="*/ 1368685 h 4040243"/>
              <a:gd name="connsiteX4" fmla="*/ 2393235 w 5309038"/>
              <a:gd name="connsiteY4" fmla="*/ 1746545 h 4040243"/>
              <a:gd name="connsiteX5" fmla="*/ 2869685 w 5309038"/>
              <a:gd name="connsiteY5" fmla="*/ 3000622 h 4040243"/>
              <a:gd name="connsiteX6" fmla="*/ 2148175 w 5309038"/>
              <a:gd name="connsiteY6" fmla="*/ 3256940 h 4040243"/>
              <a:gd name="connsiteX7" fmla="*/ 2240011 w 5309038"/>
              <a:gd name="connsiteY7" fmla="*/ 1918270 h 4040243"/>
              <a:gd name="connsiteX8" fmla="*/ 2307827 w 5309038"/>
              <a:gd name="connsiteY8" fmla="*/ 1305026 h 4040243"/>
              <a:gd name="connsiteX9" fmla="*/ 3548075 w 5309038"/>
              <a:gd name="connsiteY9" fmla="*/ 1336685 h 4040243"/>
              <a:gd name="connsiteX10" fmla="*/ 3682492 w 5309038"/>
              <a:gd name="connsiteY10" fmla="*/ 1151829 h 4040243"/>
              <a:gd name="connsiteX11" fmla="*/ 4032261 w 5309038"/>
              <a:gd name="connsiteY11" fmla="*/ 1015939 h 4040243"/>
              <a:gd name="connsiteX12" fmla="*/ 5309038 w 5309038"/>
              <a:gd name="connsiteY12" fmla="*/ 0 h 4040243"/>
              <a:gd name="connsiteX13" fmla="*/ 1276796 w 5309038"/>
              <a:gd name="connsiteY13" fmla="*/ 442 h 4040243"/>
              <a:gd name="connsiteX14" fmla="*/ 0 w 5309038"/>
              <a:gd name="connsiteY14" fmla="*/ 1034691 h 4040243"/>
              <a:gd name="connsiteX15" fmla="*/ 619405 w 5309038"/>
              <a:gd name="connsiteY15" fmla="*/ 1046224 h 4040243"/>
              <a:gd name="connsiteX16" fmla="*/ 1113034 w 5309038"/>
              <a:gd name="connsiteY16" fmla="*/ 3456174 h 4040243"/>
              <a:gd name="connsiteX0" fmla="*/ 1113034 w 5309038"/>
              <a:gd name="connsiteY0" fmla="*/ 3456174 h 4040243"/>
              <a:gd name="connsiteX1" fmla="*/ 4047271 w 5309038"/>
              <a:gd name="connsiteY1" fmla="*/ 2747638 h 4040243"/>
              <a:gd name="connsiteX2" fmla="*/ 4086142 w 5309038"/>
              <a:gd name="connsiteY2" fmla="*/ 1480686 h 4040243"/>
              <a:gd name="connsiteX3" fmla="*/ 2440093 w 5309038"/>
              <a:gd name="connsiteY3" fmla="*/ 1368685 h 4040243"/>
              <a:gd name="connsiteX4" fmla="*/ 2393235 w 5309038"/>
              <a:gd name="connsiteY4" fmla="*/ 1746545 h 4040243"/>
              <a:gd name="connsiteX5" fmla="*/ 2869685 w 5309038"/>
              <a:gd name="connsiteY5" fmla="*/ 3000622 h 4040243"/>
              <a:gd name="connsiteX6" fmla="*/ 2148175 w 5309038"/>
              <a:gd name="connsiteY6" fmla="*/ 3256940 h 4040243"/>
              <a:gd name="connsiteX7" fmla="*/ 2240011 w 5309038"/>
              <a:gd name="connsiteY7" fmla="*/ 1918270 h 4040243"/>
              <a:gd name="connsiteX8" fmla="*/ 2307827 w 5309038"/>
              <a:gd name="connsiteY8" fmla="*/ 1305026 h 4040243"/>
              <a:gd name="connsiteX9" fmla="*/ 3548075 w 5309038"/>
              <a:gd name="connsiteY9" fmla="*/ 1336685 h 4040243"/>
              <a:gd name="connsiteX10" fmla="*/ 3682492 w 5309038"/>
              <a:gd name="connsiteY10" fmla="*/ 1151829 h 4040243"/>
              <a:gd name="connsiteX11" fmla="*/ 4032261 w 5309038"/>
              <a:gd name="connsiteY11" fmla="*/ 1015939 h 4040243"/>
              <a:gd name="connsiteX12" fmla="*/ 5309038 w 5309038"/>
              <a:gd name="connsiteY12" fmla="*/ 0 h 4040243"/>
              <a:gd name="connsiteX13" fmla="*/ 1276796 w 5309038"/>
              <a:gd name="connsiteY13" fmla="*/ 442 h 4040243"/>
              <a:gd name="connsiteX14" fmla="*/ 0 w 5309038"/>
              <a:gd name="connsiteY14" fmla="*/ 1034691 h 4040243"/>
              <a:gd name="connsiteX15" fmla="*/ 619405 w 5309038"/>
              <a:gd name="connsiteY15" fmla="*/ 1046224 h 4040243"/>
              <a:gd name="connsiteX16" fmla="*/ 1113034 w 5309038"/>
              <a:gd name="connsiteY16" fmla="*/ 3456174 h 4040243"/>
              <a:gd name="connsiteX0" fmla="*/ 1113034 w 5309038"/>
              <a:gd name="connsiteY0" fmla="*/ 3456174 h 3947963"/>
              <a:gd name="connsiteX1" fmla="*/ 3772353 w 5309038"/>
              <a:gd name="connsiteY1" fmla="*/ 2508579 h 3947963"/>
              <a:gd name="connsiteX2" fmla="*/ 4086142 w 5309038"/>
              <a:gd name="connsiteY2" fmla="*/ 1480686 h 3947963"/>
              <a:gd name="connsiteX3" fmla="*/ 2440093 w 5309038"/>
              <a:gd name="connsiteY3" fmla="*/ 1368685 h 3947963"/>
              <a:gd name="connsiteX4" fmla="*/ 2393235 w 5309038"/>
              <a:gd name="connsiteY4" fmla="*/ 1746545 h 3947963"/>
              <a:gd name="connsiteX5" fmla="*/ 2869685 w 5309038"/>
              <a:gd name="connsiteY5" fmla="*/ 3000622 h 3947963"/>
              <a:gd name="connsiteX6" fmla="*/ 2148175 w 5309038"/>
              <a:gd name="connsiteY6" fmla="*/ 3256940 h 3947963"/>
              <a:gd name="connsiteX7" fmla="*/ 2240011 w 5309038"/>
              <a:gd name="connsiteY7" fmla="*/ 1918270 h 3947963"/>
              <a:gd name="connsiteX8" fmla="*/ 2307827 w 5309038"/>
              <a:gd name="connsiteY8" fmla="*/ 1305026 h 3947963"/>
              <a:gd name="connsiteX9" fmla="*/ 3548075 w 5309038"/>
              <a:gd name="connsiteY9" fmla="*/ 1336685 h 3947963"/>
              <a:gd name="connsiteX10" fmla="*/ 3682492 w 5309038"/>
              <a:gd name="connsiteY10" fmla="*/ 1151829 h 3947963"/>
              <a:gd name="connsiteX11" fmla="*/ 4032261 w 5309038"/>
              <a:gd name="connsiteY11" fmla="*/ 1015939 h 3947963"/>
              <a:gd name="connsiteX12" fmla="*/ 5309038 w 5309038"/>
              <a:gd name="connsiteY12" fmla="*/ 0 h 3947963"/>
              <a:gd name="connsiteX13" fmla="*/ 1276796 w 5309038"/>
              <a:gd name="connsiteY13" fmla="*/ 442 h 3947963"/>
              <a:gd name="connsiteX14" fmla="*/ 0 w 5309038"/>
              <a:gd name="connsiteY14" fmla="*/ 1034691 h 3947963"/>
              <a:gd name="connsiteX15" fmla="*/ 619405 w 5309038"/>
              <a:gd name="connsiteY15" fmla="*/ 1046224 h 3947963"/>
              <a:gd name="connsiteX16" fmla="*/ 1113034 w 5309038"/>
              <a:gd name="connsiteY16" fmla="*/ 3456174 h 3947963"/>
              <a:gd name="connsiteX0" fmla="*/ 1113034 w 5309038"/>
              <a:gd name="connsiteY0" fmla="*/ 3456174 h 4037172"/>
              <a:gd name="connsiteX1" fmla="*/ 3772353 w 5309038"/>
              <a:gd name="connsiteY1" fmla="*/ 2508579 h 4037172"/>
              <a:gd name="connsiteX2" fmla="*/ 4086142 w 5309038"/>
              <a:gd name="connsiteY2" fmla="*/ 1480686 h 4037172"/>
              <a:gd name="connsiteX3" fmla="*/ 2440093 w 5309038"/>
              <a:gd name="connsiteY3" fmla="*/ 1368685 h 4037172"/>
              <a:gd name="connsiteX4" fmla="*/ 2393235 w 5309038"/>
              <a:gd name="connsiteY4" fmla="*/ 1746545 h 4037172"/>
              <a:gd name="connsiteX5" fmla="*/ 2869685 w 5309038"/>
              <a:gd name="connsiteY5" fmla="*/ 3000622 h 4037172"/>
              <a:gd name="connsiteX6" fmla="*/ 2148175 w 5309038"/>
              <a:gd name="connsiteY6" fmla="*/ 3256940 h 4037172"/>
              <a:gd name="connsiteX7" fmla="*/ 2240011 w 5309038"/>
              <a:gd name="connsiteY7" fmla="*/ 1918270 h 4037172"/>
              <a:gd name="connsiteX8" fmla="*/ 2307827 w 5309038"/>
              <a:gd name="connsiteY8" fmla="*/ 1305026 h 4037172"/>
              <a:gd name="connsiteX9" fmla="*/ 3548075 w 5309038"/>
              <a:gd name="connsiteY9" fmla="*/ 1336685 h 4037172"/>
              <a:gd name="connsiteX10" fmla="*/ 3682492 w 5309038"/>
              <a:gd name="connsiteY10" fmla="*/ 1151829 h 4037172"/>
              <a:gd name="connsiteX11" fmla="*/ 4032261 w 5309038"/>
              <a:gd name="connsiteY11" fmla="*/ 1015939 h 4037172"/>
              <a:gd name="connsiteX12" fmla="*/ 5309038 w 5309038"/>
              <a:gd name="connsiteY12" fmla="*/ 0 h 4037172"/>
              <a:gd name="connsiteX13" fmla="*/ 1276796 w 5309038"/>
              <a:gd name="connsiteY13" fmla="*/ 442 h 4037172"/>
              <a:gd name="connsiteX14" fmla="*/ 0 w 5309038"/>
              <a:gd name="connsiteY14" fmla="*/ 1034691 h 4037172"/>
              <a:gd name="connsiteX15" fmla="*/ 619405 w 5309038"/>
              <a:gd name="connsiteY15" fmla="*/ 1046224 h 4037172"/>
              <a:gd name="connsiteX16" fmla="*/ 1113034 w 5309038"/>
              <a:gd name="connsiteY16" fmla="*/ 3456174 h 4037172"/>
              <a:gd name="connsiteX0" fmla="*/ 1113034 w 5309038"/>
              <a:gd name="connsiteY0" fmla="*/ 3456174 h 4079616"/>
              <a:gd name="connsiteX1" fmla="*/ 3772353 w 5309038"/>
              <a:gd name="connsiteY1" fmla="*/ 2508579 h 4079616"/>
              <a:gd name="connsiteX2" fmla="*/ 4086142 w 5309038"/>
              <a:gd name="connsiteY2" fmla="*/ 1480686 h 4079616"/>
              <a:gd name="connsiteX3" fmla="*/ 2440093 w 5309038"/>
              <a:gd name="connsiteY3" fmla="*/ 1368685 h 4079616"/>
              <a:gd name="connsiteX4" fmla="*/ 2393235 w 5309038"/>
              <a:gd name="connsiteY4" fmla="*/ 1746545 h 4079616"/>
              <a:gd name="connsiteX5" fmla="*/ 2869685 w 5309038"/>
              <a:gd name="connsiteY5" fmla="*/ 3000622 h 4079616"/>
              <a:gd name="connsiteX6" fmla="*/ 2148175 w 5309038"/>
              <a:gd name="connsiteY6" fmla="*/ 3256940 h 4079616"/>
              <a:gd name="connsiteX7" fmla="*/ 2240011 w 5309038"/>
              <a:gd name="connsiteY7" fmla="*/ 1918270 h 4079616"/>
              <a:gd name="connsiteX8" fmla="*/ 2307827 w 5309038"/>
              <a:gd name="connsiteY8" fmla="*/ 1305026 h 4079616"/>
              <a:gd name="connsiteX9" fmla="*/ 3548075 w 5309038"/>
              <a:gd name="connsiteY9" fmla="*/ 1336685 h 4079616"/>
              <a:gd name="connsiteX10" fmla="*/ 3682492 w 5309038"/>
              <a:gd name="connsiteY10" fmla="*/ 1151829 h 4079616"/>
              <a:gd name="connsiteX11" fmla="*/ 4032261 w 5309038"/>
              <a:gd name="connsiteY11" fmla="*/ 1015939 h 4079616"/>
              <a:gd name="connsiteX12" fmla="*/ 5309038 w 5309038"/>
              <a:gd name="connsiteY12" fmla="*/ 0 h 4079616"/>
              <a:gd name="connsiteX13" fmla="*/ 1276796 w 5309038"/>
              <a:gd name="connsiteY13" fmla="*/ 442 h 4079616"/>
              <a:gd name="connsiteX14" fmla="*/ 0 w 5309038"/>
              <a:gd name="connsiteY14" fmla="*/ 1034691 h 4079616"/>
              <a:gd name="connsiteX15" fmla="*/ 619405 w 5309038"/>
              <a:gd name="connsiteY15" fmla="*/ 1046224 h 4079616"/>
              <a:gd name="connsiteX16" fmla="*/ 1113034 w 5309038"/>
              <a:gd name="connsiteY16" fmla="*/ 3456174 h 4079616"/>
              <a:gd name="connsiteX0" fmla="*/ 1113034 w 5309038"/>
              <a:gd name="connsiteY0" fmla="*/ 3456174 h 4070231"/>
              <a:gd name="connsiteX1" fmla="*/ 3772353 w 5309038"/>
              <a:gd name="connsiteY1" fmla="*/ 2508579 h 4070231"/>
              <a:gd name="connsiteX2" fmla="*/ 4086142 w 5309038"/>
              <a:gd name="connsiteY2" fmla="*/ 1480686 h 4070231"/>
              <a:gd name="connsiteX3" fmla="*/ 2440093 w 5309038"/>
              <a:gd name="connsiteY3" fmla="*/ 1368685 h 4070231"/>
              <a:gd name="connsiteX4" fmla="*/ 2393235 w 5309038"/>
              <a:gd name="connsiteY4" fmla="*/ 1746545 h 4070231"/>
              <a:gd name="connsiteX5" fmla="*/ 2869685 w 5309038"/>
              <a:gd name="connsiteY5" fmla="*/ 3000622 h 4070231"/>
              <a:gd name="connsiteX6" fmla="*/ 2148175 w 5309038"/>
              <a:gd name="connsiteY6" fmla="*/ 3256940 h 4070231"/>
              <a:gd name="connsiteX7" fmla="*/ 2240011 w 5309038"/>
              <a:gd name="connsiteY7" fmla="*/ 1918270 h 4070231"/>
              <a:gd name="connsiteX8" fmla="*/ 2307827 w 5309038"/>
              <a:gd name="connsiteY8" fmla="*/ 1305026 h 4070231"/>
              <a:gd name="connsiteX9" fmla="*/ 3548075 w 5309038"/>
              <a:gd name="connsiteY9" fmla="*/ 1336685 h 4070231"/>
              <a:gd name="connsiteX10" fmla="*/ 3682492 w 5309038"/>
              <a:gd name="connsiteY10" fmla="*/ 1151829 h 4070231"/>
              <a:gd name="connsiteX11" fmla="*/ 4032261 w 5309038"/>
              <a:gd name="connsiteY11" fmla="*/ 1015939 h 4070231"/>
              <a:gd name="connsiteX12" fmla="*/ 5309038 w 5309038"/>
              <a:gd name="connsiteY12" fmla="*/ 0 h 4070231"/>
              <a:gd name="connsiteX13" fmla="*/ 1276796 w 5309038"/>
              <a:gd name="connsiteY13" fmla="*/ 442 h 4070231"/>
              <a:gd name="connsiteX14" fmla="*/ 0 w 5309038"/>
              <a:gd name="connsiteY14" fmla="*/ 1034691 h 4070231"/>
              <a:gd name="connsiteX15" fmla="*/ 619405 w 5309038"/>
              <a:gd name="connsiteY15" fmla="*/ 1046224 h 4070231"/>
              <a:gd name="connsiteX16" fmla="*/ 1113034 w 5309038"/>
              <a:gd name="connsiteY16" fmla="*/ 3456174 h 4070231"/>
              <a:gd name="connsiteX0" fmla="*/ 1113034 w 5309038"/>
              <a:gd name="connsiteY0" fmla="*/ 3456174 h 4070231"/>
              <a:gd name="connsiteX1" fmla="*/ 3772353 w 5309038"/>
              <a:gd name="connsiteY1" fmla="*/ 2508579 h 4070231"/>
              <a:gd name="connsiteX2" fmla="*/ 4097708 w 5309038"/>
              <a:gd name="connsiteY2" fmla="*/ 2103661 h 4070231"/>
              <a:gd name="connsiteX3" fmla="*/ 4086142 w 5309038"/>
              <a:gd name="connsiteY3" fmla="*/ 1480686 h 4070231"/>
              <a:gd name="connsiteX4" fmla="*/ 2440093 w 5309038"/>
              <a:gd name="connsiteY4" fmla="*/ 1368685 h 4070231"/>
              <a:gd name="connsiteX5" fmla="*/ 2393235 w 5309038"/>
              <a:gd name="connsiteY5" fmla="*/ 1746545 h 4070231"/>
              <a:gd name="connsiteX6" fmla="*/ 2869685 w 5309038"/>
              <a:gd name="connsiteY6" fmla="*/ 3000622 h 4070231"/>
              <a:gd name="connsiteX7" fmla="*/ 2148175 w 5309038"/>
              <a:gd name="connsiteY7" fmla="*/ 3256940 h 4070231"/>
              <a:gd name="connsiteX8" fmla="*/ 2240011 w 5309038"/>
              <a:gd name="connsiteY8" fmla="*/ 1918270 h 4070231"/>
              <a:gd name="connsiteX9" fmla="*/ 2307827 w 5309038"/>
              <a:gd name="connsiteY9" fmla="*/ 1305026 h 4070231"/>
              <a:gd name="connsiteX10" fmla="*/ 3548075 w 5309038"/>
              <a:gd name="connsiteY10" fmla="*/ 1336685 h 4070231"/>
              <a:gd name="connsiteX11" fmla="*/ 3682492 w 5309038"/>
              <a:gd name="connsiteY11" fmla="*/ 1151829 h 4070231"/>
              <a:gd name="connsiteX12" fmla="*/ 4032261 w 5309038"/>
              <a:gd name="connsiteY12" fmla="*/ 1015939 h 4070231"/>
              <a:gd name="connsiteX13" fmla="*/ 5309038 w 5309038"/>
              <a:gd name="connsiteY13" fmla="*/ 0 h 4070231"/>
              <a:gd name="connsiteX14" fmla="*/ 1276796 w 5309038"/>
              <a:gd name="connsiteY14" fmla="*/ 442 h 4070231"/>
              <a:gd name="connsiteX15" fmla="*/ 0 w 5309038"/>
              <a:gd name="connsiteY15" fmla="*/ 1034691 h 4070231"/>
              <a:gd name="connsiteX16" fmla="*/ 619405 w 5309038"/>
              <a:gd name="connsiteY16" fmla="*/ 1046224 h 4070231"/>
              <a:gd name="connsiteX17" fmla="*/ 1113034 w 5309038"/>
              <a:gd name="connsiteY17" fmla="*/ 3456174 h 4070231"/>
              <a:gd name="connsiteX0" fmla="*/ 1113034 w 5309038"/>
              <a:gd name="connsiteY0" fmla="*/ 3456174 h 4070231"/>
              <a:gd name="connsiteX1" fmla="*/ 3772353 w 5309038"/>
              <a:gd name="connsiteY1" fmla="*/ 2508579 h 4070231"/>
              <a:gd name="connsiteX2" fmla="*/ 3613613 w 5309038"/>
              <a:gd name="connsiteY2" fmla="*/ 2043897 h 4070231"/>
              <a:gd name="connsiteX3" fmla="*/ 4086142 w 5309038"/>
              <a:gd name="connsiteY3" fmla="*/ 1480686 h 4070231"/>
              <a:gd name="connsiteX4" fmla="*/ 2440093 w 5309038"/>
              <a:gd name="connsiteY4" fmla="*/ 1368685 h 4070231"/>
              <a:gd name="connsiteX5" fmla="*/ 2393235 w 5309038"/>
              <a:gd name="connsiteY5" fmla="*/ 1746545 h 4070231"/>
              <a:gd name="connsiteX6" fmla="*/ 2869685 w 5309038"/>
              <a:gd name="connsiteY6" fmla="*/ 3000622 h 4070231"/>
              <a:gd name="connsiteX7" fmla="*/ 2148175 w 5309038"/>
              <a:gd name="connsiteY7" fmla="*/ 3256940 h 4070231"/>
              <a:gd name="connsiteX8" fmla="*/ 2240011 w 5309038"/>
              <a:gd name="connsiteY8" fmla="*/ 1918270 h 4070231"/>
              <a:gd name="connsiteX9" fmla="*/ 2307827 w 5309038"/>
              <a:gd name="connsiteY9" fmla="*/ 1305026 h 4070231"/>
              <a:gd name="connsiteX10" fmla="*/ 3548075 w 5309038"/>
              <a:gd name="connsiteY10" fmla="*/ 1336685 h 4070231"/>
              <a:gd name="connsiteX11" fmla="*/ 3682492 w 5309038"/>
              <a:gd name="connsiteY11" fmla="*/ 1151829 h 4070231"/>
              <a:gd name="connsiteX12" fmla="*/ 4032261 w 5309038"/>
              <a:gd name="connsiteY12" fmla="*/ 1015939 h 4070231"/>
              <a:gd name="connsiteX13" fmla="*/ 5309038 w 5309038"/>
              <a:gd name="connsiteY13" fmla="*/ 0 h 4070231"/>
              <a:gd name="connsiteX14" fmla="*/ 1276796 w 5309038"/>
              <a:gd name="connsiteY14" fmla="*/ 442 h 4070231"/>
              <a:gd name="connsiteX15" fmla="*/ 0 w 5309038"/>
              <a:gd name="connsiteY15" fmla="*/ 1034691 h 4070231"/>
              <a:gd name="connsiteX16" fmla="*/ 619405 w 5309038"/>
              <a:gd name="connsiteY16" fmla="*/ 1046224 h 4070231"/>
              <a:gd name="connsiteX17" fmla="*/ 1113034 w 5309038"/>
              <a:gd name="connsiteY17" fmla="*/ 3456174 h 4070231"/>
              <a:gd name="connsiteX0" fmla="*/ 1113034 w 5309038"/>
              <a:gd name="connsiteY0" fmla="*/ 3456174 h 4070231"/>
              <a:gd name="connsiteX1" fmla="*/ 3772353 w 5309038"/>
              <a:gd name="connsiteY1" fmla="*/ 2508579 h 4070231"/>
              <a:gd name="connsiteX2" fmla="*/ 3613613 w 5309038"/>
              <a:gd name="connsiteY2" fmla="*/ 2043897 h 4070231"/>
              <a:gd name="connsiteX3" fmla="*/ 4086142 w 5309038"/>
              <a:gd name="connsiteY3" fmla="*/ 1480686 h 4070231"/>
              <a:gd name="connsiteX4" fmla="*/ 2440093 w 5309038"/>
              <a:gd name="connsiteY4" fmla="*/ 1368685 h 4070231"/>
              <a:gd name="connsiteX5" fmla="*/ 2393235 w 5309038"/>
              <a:gd name="connsiteY5" fmla="*/ 1746545 h 4070231"/>
              <a:gd name="connsiteX6" fmla="*/ 2869685 w 5309038"/>
              <a:gd name="connsiteY6" fmla="*/ 3000622 h 4070231"/>
              <a:gd name="connsiteX7" fmla="*/ 2148175 w 5309038"/>
              <a:gd name="connsiteY7" fmla="*/ 3256940 h 4070231"/>
              <a:gd name="connsiteX8" fmla="*/ 2240011 w 5309038"/>
              <a:gd name="connsiteY8" fmla="*/ 1918270 h 4070231"/>
              <a:gd name="connsiteX9" fmla="*/ 2307827 w 5309038"/>
              <a:gd name="connsiteY9" fmla="*/ 1305026 h 4070231"/>
              <a:gd name="connsiteX10" fmla="*/ 3548075 w 5309038"/>
              <a:gd name="connsiteY10" fmla="*/ 1336685 h 4070231"/>
              <a:gd name="connsiteX11" fmla="*/ 3682492 w 5309038"/>
              <a:gd name="connsiteY11" fmla="*/ 1151829 h 4070231"/>
              <a:gd name="connsiteX12" fmla="*/ 4032261 w 5309038"/>
              <a:gd name="connsiteY12" fmla="*/ 1015939 h 4070231"/>
              <a:gd name="connsiteX13" fmla="*/ 5309038 w 5309038"/>
              <a:gd name="connsiteY13" fmla="*/ 0 h 4070231"/>
              <a:gd name="connsiteX14" fmla="*/ 1276796 w 5309038"/>
              <a:gd name="connsiteY14" fmla="*/ 442 h 4070231"/>
              <a:gd name="connsiteX15" fmla="*/ 0 w 5309038"/>
              <a:gd name="connsiteY15" fmla="*/ 1034691 h 4070231"/>
              <a:gd name="connsiteX16" fmla="*/ 619405 w 5309038"/>
              <a:gd name="connsiteY16" fmla="*/ 1046224 h 4070231"/>
              <a:gd name="connsiteX17" fmla="*/ 1113034 w 5309038"/>
              <a:gd name="connsiteY17" fmla="*/ 3456174 h 4070231"/>
              <a:gd name="connsiteX0" fmla="*/ 1113034 w 5309038"/>
              <a:gd name="connsiteY0" fmla="*/ 3456174 h 4070231"/>
              <a:gd name="connsiteX1" fmla="*/ 3772353 w 5309038"/>
              <a:gd name="connsiteY1" fmla="*/ 2508579 h 4070231"/>
              <a:gd name="connsiteX2" fmla="*/ 3613613 w 5309038"/>
              <a:gd name="connsiteY2" fmla="*/ 2043897 h 4070231"/>
              <a:gd name="connsiteX3" fmla="*/ 4133767 w 5309038"/>
              <a:gd name="connsiteY3" fmla="*/ 1542599 h 4070231"/>
              <a:gd name="connsiteX4" fmla="*/ 2440093 w 5309038"/>
              <a:gd name="connsiteY4" fmla="*/ 1368685 h 4070231"/>
              <a:gd name="connsiteX5" fmla="*/ 2393235 w 5309038"/>
              <a:gd name="connsiteY5" fmla="*/ 1746545 h 4070231"/>
              <a:gd name="connsiteX6" fmla="*/ 2869685 w 5309038"/>
              <a:gd name="connsiteY6" fmla="*/ 3000622 h 4070231"/>
              <a:gd name="connsiteX7" fmla="*/ 2148175 w 5309038"/>
              <a:gd name="connsiteY7" fmla="*/ 3256940 h 4070231"/>
              <a:gd name="connsiteX8" fmla="*/ 2240011 w 5309038"/>
              <a:gd name="connsiteY8" fmla="*/ 1918270 h 4070231"/>
              <a:gd name="connsiteX9" fmla="*/ 2307827 w 5309038"/>
              <a:gd name="connsiteY9" fmla="*/ 1305026 h 4070231"/>
              <a:gd name="connsiteX10" fmla="*/ 3548075 w 5309038"/>
              <a:gd name="connsiteY10" fmla="*/ 1336685 h 4070231"/>
              <a:gd name="connsiteX11" fmla="*/ 3682492 w 5309038"/>
              <a:gd name="connsiteY11" fmla="*/ 1151829 h 4070231"/>
              <a:gd name="connsiteX12" fmla="*/ 4032261 w 5309038"/>
              <a:gd name="connsiteY12" fmla="*/ 1015939 h 4070231"/>
              <a:gd name="connsiteX13" fmla="*/ 5309038 w 5309038"/>
              <a:gd name="connsiteY13" fmla="*/ 0 h 4070231"/>
              <a:gd name="connsiteX14" fmla="*/ 1276796 w 5309038"/>
              <a:gd name="connsiteY14" fmla="*/ 442 h 4070231"/>
              <a:gd name="connsiteX15" fmla="*/ 0 w 5309038"/>
              <a:gd name="connsiteY15" fmla="*/ 1034691 h 4070231"/>
              <a:gd name="connsiteX16" fmla="*/ 619405 w 5309038"/>
              <a:gd name="connsiteY16" fmla="*/ 1046224 h 4070231"/>
              <a:gd name="connsiteX17" fmla="*/ 1113034 w 5309038"/>
              <a:gd name="connsiteY17" fmla="*/ 3456174 h 4070231"/>
              <a:gd name="connsiteX0" fmla="*/ 1113034 w 5309038"/>
              <a:gd name="connsiteY0" fmla="*/ 3456174 h 4070231"/>
              <a:gd name="connsiteX1" fmla="*/ 3772353 w 5309038"/>
              <a:gd name="connsiteY1" fmla="*/ 2508579 h 4070231"/>
              <a:gd name="connsiteX2" fmla="*/ 3613613 w 5309038"/>
              <a:gd name="connsiteY2" fmla="*/ 2043897 h 4070231"/>
              <a:gd name="connsiteX3" fmla="*/ 4133767 w 5309038"/>
              <a:gd name="connsiteY3" fmla="*/ 1542599 h 4070231"/>
              <a:gd name="connsiteX4" fmla="*/ 2440093 w 5309038"/>
              <a:gd name="connsiteY4" fmla="*/ 1368685 h 4070231"/>
              <a:gd name="connsiteX5" fmla="*/ 2393235 w 5309038"/>
              <a:gd name="connsiteY5" fmla="*/ 1746545 h 4070231"/>
              <a:gd name="connsiteX6" fmla="*/ 2869685 w 5309038"/>
              <a:gd name="connsiteY6" fmla="*/ 3000622 h 4070231"/>
              <a:gd name="connsiteX7" fmla="*/ 2148175 w 5309038"/>
              <a:gd name="connsiteY7" fmla="*/ 3256940 h 4070231"/>
              <a:gd name="connsiteX8" fmla="*/ 2240011 w 5309038"/>
              <a:gd name="connsiteY8" fmla="*/ 1918270 h 4070231"/>
              <a:gd name="connsiteX9" fmla="*/ 2307827 w 5309038"/>
              <a:gd name="connsiteY9" fmla="*/ 1305026 h 4070231"/>
              <a:gd name="connsiteX10" fmla="*/ 3548075 w 5309038"/>
              <a:gd name="connsiteY10" fmla="*/ 1336685 h 4070231"/>
              <a:gd name="connsiteX11" fmla="*/ 3682492 w 5309038"/>
              <a:gd name="connsiteY11" fmla="*/ 1151829 h 4070231"/>
              <a:gd name="connsiteX12" fmla="*/ 4032261 w 5309038"/>
              <a:gd name="connsiteY12" fmla="*/ 1015939 h 4070231"/>
              <a:gd name="connsiteX13" fmla="*/ 5309038 w 5309038"/>
              <a:gd name="connsiteY13" fmla="*/ 0 h 4070231"/>
              <a:gd name="connsiteX14" fmla="*/ 1276796 w 5309038"/>
              <a:gd name="connsiteY14" fmla="*/ 442 h 4070231"/>
              <a:gd name="connsiteX15" fmla="*/ 0 w 5309038"/>
              <a:gd name="connsiteY15" fmla="*/ 1034691 h 4070231"/>
              <a:gd name="connsiteX16" fmla="*/ 619405 w 5309038"/>
              <a:gd name="connsiteY16" fmla="*/ 1046224 h 4070231"/>
              <a:gd name="connsiteX17" fmla="*/ 1113034 w 5309038"/>
              <a:gd name="connsiteY17" fmla="*/ 3456174 h 4070231"/>
              <a:gd name="connsiteX0" fmla="*/ 1113034 w 5309038"/>
              <a:gd name="connsiteY0" fmla="*/ 3456174 h 4070231"/>
              <a:gd name="connsiteX1" fmla="*/ 3772353 w 5309038"/>
              <a:gd name="connsiteY1" fmla="*/ 2508579 h 4070231"/>
              <a:gd name="connsiteX2" fmla="*/ 3689813 w 5309038"/>
              <a:gd name="connsiteY2" fmla="*/ 1977222 h 4070231"/>
              <a:gd name="connsiteX3" fmla="*/ 4133767 w 5309038"/>
              <a:gd name="connsiteY3" fmla="*/ 1542599 h 4070231"/>
              <a:gd name="connsiteX4" fmla="*/ 2440093 w 5309038"/>
              <a:gd name="connsiteY4" fmla="*/ 1368685 h 4070231"/>
              <a:gd name="connsiteX5" fmla="*/ 2393235 w 5309038"/>
              <a:gd name="connsiteY5" fmla="*/ 1746545 h 4070231"/>
              <a:gd name="connsiteX6" fmla="*/ 2869685 w 5309038"/>
              <a:gd name="connsiteY6" fmla="*/ 3000622 h 4070231"/>
              <a:gd name="connsiteX7" fmla="*/ 2148175 w 5309038"/>
              <a:gd name="connsiteY7" fmla="*/ 3256940 h 4070231"/>
              <a:gd name="connsiteX8" fmla="*/ 2240011 w 5309038"/>
              <a:gd name="connsiteY8" fmla="*/ 1918270 h 4070231"/>
              <a:gd name="connsiteX9" fmla="*/ 2307827 w 5309038"/>
              <a:gd name="connsiteY9" fmla="*/ 1305026 h 4070231"/>
              <a:gd name="connsiteX10" fmla="*/ 3548075 w 5309038"/>
              <a:gd name="connsiteY10" fmla="*/ 1336685 h 4070231"/>
              <a:gd name="connsiteX11" fmla="*/ 3682492 w 5309038"/>
              <a:gd name="connsiteY11" fmla="*/ 1151829 h 4070231"/>
              <a:gd name="connsiteX12" fmla="*/ 4032261 w 5309038"/>
              <a:gd name="connsiteY12" fmla="*/ 1015939 h 4070231"/>
              <a:gd name="connsiteX13" fmla="*/ 5309038 w 5309038"/>
              <a:gd name="connsiteY13" fmla="*/ 0 h 4070231"/>
              <a:gd name="connsiteX14" fmla="*/ 1276796 w 5309038"/>
              <a:gd name="connsiteY14" fmla="*/ 442 h 4070231"/>
              <a:gd name="connsiteX15" fmla="*/ 0 w 5309038"/>
              <a:gd name="connsiteY15" fmla="*/ 1034691 h 4070231"/>
              <a:gd name="connsiteX16" fmla="*/ 619405 w 5309038"/>
              <a:gd name="connsiteY16" fmla="*/ 1046224 h 4070231"/>
              <a:gd name="connsiteX17" fmla="*/ 1113034 w 5309038"/>
              <a:gd name="connsiteY17" fmla="*/ 3456174 h 4070231"/>
              <a:gd name="connsiteX0" fmla="*/ 1113034 w 5309038"/>
              <a:gd name="connsiteY0" fmla="*/ 3456174 h 3962269"/>
              <a:gd name="connsiteX1" fmla="*/ 3700915 w 5309038"/>
              <a:gd name="connsiteY1" fmla="*/ 2199016 h 3962269"/>
              <a:gd name="connsiteX2" fmla="*/ 3689813 w 5309038"/>
              <a:gd name="connsiteY2" fmla="*/ 1977222 h 3962269"/>
              <a:gd name="connsiteX3" fmla="*/ 4133767 w 5309038"/>
              <a:gd name="connsiteY3" fmla="*/ 1542599 h 3962269"/>
              <a:gd name="connsiteX4" fmla="*/ 2440093 w 5309038"/>
              <a:gd name="connsiteY4" fmla="*/ 1368685 h 3962269"/>
              <a:gd name="connsiteX5" fmla="*/ 2393235 w 5309038"/>
              <a:gd name="connsiteY5" fmla="*/ 1746545 h 3962269"/>
              <a:gd name="connsiteX6" fmla="*/ 2869685 w 5309038"/>
              <a:gd name="connsiteY6" fmla="*/ 3000622 h 3962269"/>
              <a:gd name="connsiteX7" fmla="*/ 2148175 w 5309038"/>
              <a:gd name="connsiteY7" fmla="*/ 3256940 h 3962269"/>
              <a:gd name="connsiteX8" fmla="*/ 2240011 w 5309038"/>
              <a:gd name="connsiteY8" fmla="*/ 1918270 h 3962269"/>
              <a:gd name="connsiteX9" fmla="*/ 2307827 w 5309038"/>
              <a:gd name="connsiteY9" fmla="*/ 1305026 h 3962269"/>
              <a:gd name="connsiteX10" fmla="*/ 3548075 w 5309038"/>
              <a:gd name="connsiteY10" fmla="*/ 1336685 h 3962269"/>
              <a:gd name="connsiteX11" fmla="*/ 3682492 w 5309038"/>
              <a:gd name="connsiteY11" fmla="*/ 1151829 h 3962269"/>
              <a:gd name="connsiteX12" fmla="*/ 4032261 w 5309038"/>
              <a:gd name="connsiteY12" fmla="*/ 1015939 h 3962269"/>
              <a:gd name="connsiteX13" fmla="*/ 5309038 w 5309038"/>
              <a:gd name="connsiteY13" fmla="*/ 0 h 3962269"/>
              <a:gd name="connsiteX14" fmla="*/ 1276796 w 5309038"/>
              <a:gd name="connsiteY14" fmla="*/ 442 h 3962269"/>
              <a:gd name="connsiteX15" fmla="*/ 0 w 5309038"/>
              <a:gd name="connsiteY15" fmla="*/ 1034691 h 3962269"/>
              <a:gd name="connsiteX16" fmla="*/ 619405 w 5309038"/>
              <a:gd name="connsiteY16" fmla="*/ 1046224 h 3962269"/>
              <a:gd name="connsiteX17" fmla="*/ 1113034 w 5309038"/>
              <a:gd name="connsiteY17" fmla="*/ 3456174 h 3962269"/>
              <a:gd name="connsiteX0" fmla="*/ 1113034 w 5309038"/>
              <a:gd name="connsiteY0" fmla="*/ 3456174 h 4074986"/>
              <a:gd name="connsiteX1" fmla="*/ 3700915 w 5309038"/>
              <a:gd name="connsiteY1" fmla="*/ 2199016 h 4074986"/>
              <a:gd name="connsiteX2" fmla="*/ 3689813 w 5309038"/>
              <a:gd name="connsiteY2" fmla="*/ 1977222 h 4074986"/>
              <a:gd name="connsiteX3" fmla="*/ 4133767 w 5309038"/>
              <a:gd name="connsiteY3" fmla="*/ 1542599 h 4074986"/>
              <a:gd name="connsiteX4" fmla="*/ 2440093 w 5309038"/>
              <a:gd name="connsiteY4" fmla="*/ 1368685 h 4074986"/>
              <a:gd name="connsiteX5" fmla="*/ 2393235 w 5309038"/>
              <a:gd name="connsiteY5" fmla="*/ 1746545 h 4074986"/>
              <a:gd name="connsiteX6" fmla="*/ 2869685 w 5309038"/>
              <a:gd name="connsiteY6" fmla="*/ 3000622 h 4074986"/>
              <a:gd name="connsiteX7" fmla="*/ 2148175 w 5309038"/>
              <a:gd name="connsiteY7" fmla="*/ 3256940 h 4074986"/>
              <a:gd name="connsiteX8" fmla="*/ 2240011 w 5309038"/>
              <a:gd name="connsiteY8" fmla="*/ 1918270 h 4074986"/>
              <a:gd name="connsiteX9" fmla="*/ 2307827 w 5309038"/>
              <a:gd name="connsiteY9" fmla="*/ 1305026 h 4074986"/>
              <a:gd name="connsiteX10" fmla="*/ 3548075 w 5309038"/>
              <a:gd name="connsiteY10" fmla="*/ 1336685 h 4074986"/>
              <a:gd name="connsiteX11" fmla="*/ 3682492 w 5309038"/>
              <a:gd name="connsiteY11" fmla="*/ 1151829 h 4074986"/>
              <a:gd name="connsiteX12" fmla="*/ 4032261 w 5309038"/>
              <a:gd name="connsiteY12" fmla="*/ 1015939 h 4074986"/>
              <a:gd name="connsiteX13" fmla="*/ 5309038 w 5309038"/>
              <a:gd name="connsiteY13" fmla="*/ 0 h 4074986"/>
              <a:gd name="connsiteX14" fmla="*/ 1276796 w 5309038"/>
              <a:gd name="connsiteY14" fmla="*/ 442 h 4074986"/>
              <a:gd name="connsiteX15" fmla="*/ 0 w 5309038"/>
              <a:gd name="connsiteY15" fmla="*/ 1034691 h 4074986"/>
              <a:gd name="connsiteX16" fmla="*/ 619405 w 5309038"/>
              <a:gd name="connsiteY16" fmla="*/ 1046224 h 4074986"/>
              <a:gd name="connsiteX17" fmla="*/ 1113034 w 5309038"/>
              <a:gd name="connsiteY17" fmla="*/ 3456174 h 4074986"/>
              <a:gd name="connsiteX0" fmla="*/ 1113034 w 5309038"/>
              <a:gd name="connsiteY0" fmla="*/ 3456174 h 4074986"/>
              <a:gd name="connsiteX1" fmla="*/ 3700915 w 5309038"/>
              <a:gd name="connsiteY1" fmla="*/ 2199016 h 4074986"/>
              <a:gd name="connsiteX2" fmla="*/ 3689813 w 5309038"/>
              <a:gd name="connsiteY2" fmla="*/ 1977222 h 4074986"/>
              <a:gd name="connsiteX3" fmla="*/ 4133767 w 5309038"/>
              <a:gd name="connsiteY3" fmla="*/ 1542599 h 4074986"/>
              <a:gd name="connsiteX4" fmla="*/ 2440093 w 5309038"/>
              <a:gd name="connsiteY4" fmla="*/ 1368685 h 4074986"/>
              <a:gd name="connsiteX5" fmla="*/ 2393235 w 5309038"/>
              <a:gd name="connsiteY5" fmla="*/ 1746545 h 4074986"/>
              <a:gd name="connsiteX6" fmla="*/ 2869685 w 5309038"/>
              <a:gd name="connsiteY6" fmla="*/ 3000622 h 4074986"/>
              <a:gd name="connsiteX7" fmla="*/ 2148175 w 5309038"/>
              <a:gd name="connsiteY7" fmla="*/ 3256940 h 4074986"/>
              <a:gd name="connsiteX8" fmla="*/ 2240011 w 5309038"/>
              <a:gd name="connsiteY8" fmla="*/ 1918270 h 4074986"/>
              <a:gd name="connsiteX9" fmla="*/ 2307827 w 5309038"/>
              <a:gd name="connsiteY9" fmla="*/ 1305026 h 4074986"/>
              <a:gd name="connsiteX10" fmla="*/ 3548075 w 5309038"/>
              <a:gd name="connsiteY10" fmla="*/ 1336685 h 4074986"/>
              <a:gd name="connsiteX11" fmla="*/ 3682492 w 5309038"/>
              <a:gd name="connsiteY11" fmla="*/ 1151829 h 4074986"/>
              <a:gd name="connsiteX12" fmla="*/ 4032261 w 5309038"/>
              <a:gd name="connsiteY12" fmla="*/ 1015939 h 4074986"/>
              <a:gd name="connsiteX13" fmla="*/ 5309038 w 5309038"/>
              <a:gd name="connsiteY13" fmla="*/ 0 h 4074986"/>
              <a:gd name="connsiteX14" fmla="*/ 1276796 w 5309038"/>
              <a:gd name="connsiteY14" fmla="*/ 442 h 4074986"/>
              <a:gd name="connsiteX15" fmla="*/ 0 w 5309038"/>
              <a:gd name="connsiteY15" fmla="*/ 1034691 h 4074986"/>
              <a:gd name="connsiteX16" fmla="*/ 619405 w 5309038"/>
              <a:gd name="connsiteY16" fmla="*/ 1046224 h 4074986"/>
              <a:gd name="connsiteX17" fmla="*/ 1113034 w 5309038"/>
              <a:gd name="connsiteY17" fmla="*/ 3456174 h 4074986"/>
              <a:gd name="connsiteX0" fmla="*/ 1113034 w 5309038"/>
              <a:gd name="connsiteY0" fmla="*/ 3456174 h 4074986"/>
              <a:gd name="connsiteX1" fmla="*/ 3700915 w 5309038"/>
              <a:gd name="connsiteY1" fmla="*/ 2199016 h 4074986"/>
              <a:gd name="connsiteX2" fmla="*/ 3918413 w 5309038"/>
              <a:gd name="connsiteY2" fmla="*/ 1748622 h 4074986"/>
              <a:gd name="connsiteX3" fmla="*/ 4133767 w 5309038"/>
              <a:gd name="connsiteY3" fmla="*/ 1542599 h 4074986"/>
              <a:gd name="connsiteX4" fmla="*/ 2440093 w 5309038"/>
              <a:gd name="connsiteY4" fmla="*/ 1368685 h 4074986"/>
              <a:gd name="connsiteX5" fmla="*/ 2393235 w 5309038"/>
              <a:gd name="connsiteY5" fmla="*/ 1746545 h 4074986"/>
              <a:gd name="connsiteX6" fmla="*/ 2869685 w 5309038"/>
              <a:gd name="connsiteY6" fmla="*/ 3000622 h 4074986"/>
              <a:gd name="connsiteX7" fmla="*/ 2148175 w 5309038"/>
              <a:gd name="connsiteY7" fmla="*/ 3256940 h 4074986"/>
              <a:gd name="connsiteX8" fmla="*/ 2240011 w 5309038"/>
              <a:gd name="connsiteY8" fmla="*/ 1918270 h 4074986"/>
              <a:gd name="connsiteX9" fmla="*/ 2307827 w 5309038"/>
              <a:gd name="connsiteY9" fmla="*/ 1305026 h 4074986"/>
              <a:gd name="connsiteX10" fmla="*/ 3548075 w 5309038"/>
              <a:gd name="connsiteY10" fmla="*/ 1336685 h 4074986"/>
              <a:gd name="connsiteX11" fmla="*/ 3682492 w 5309038"/>
              <a:gd name="connsiteY11" fmla="*/ 1151829 h 4074986"/>
              <a:gd name="connsiteX12" fmla="*/ 4032261 w 5309038"/>
              <a:gd name="connsiteY12" fmla="*/ 1015939 h 4074986"/>
              <a:gd name="connsiteX13" fmla="*/ 5309038 w 5309038"/>
              <a:gd name="connsiteY13" fmla="*/ 0 h 4074986"/>
              <a:gd name="connsiteX14" fmla="*/ 1276796 w 5309038"/>
              <a:gd name="connsiteY14" fmla="*/ 442 h 4074986"/>
              <a:gd name="connsiteX15" fmla="*/ 0 w 5309038"/>
              <a:gd name="connsiteY15" fmla="*/ 1034691 h 4074986"/>
              <a:gd name="connsiteX16" fmla="*/ 619405 w 5309038"/>
              <a:gd name="connsiteY16" fmla="*/ 1046224 h 4074986"/>
              <a:gd name="connsiteX17" fmla="*/ 1113034 w 5309038"/>
              <a:gd name="connsiteY17" fmla="*/ 3456174 h 4074986"/>
              <a:gd name="connsiteX0" fmla="*/ 1113034 w 5309038"/>
              <a:gd name="connsiteY0" fmla="*/ 3456174 h 4074986"/>
              <a:gd name="connsiteX1" fmla="*/ 3700915 w 5309038"/>
              <a:gd name="connsiteY1" fmla="*/ 2199016 h 4074986"/>
              <a:gd name="connsiteX2" fmla="*/ 3918413 w 5309038"/>
              <a:gd name="connsiteY2" fmla="*/ 1748622 h 4074986"/>
              <a:gd name="connsiteX3" fmla="*/ 4133767 w 5309038"/>
              <a:gd name="connsiteY3" fmla="*/ 1542599 h 4074986"/>
              <a:gd name="connsiteX4" fmla="*/ 2440093 w 5309038"/>
              <a:gd name="connsiteY4" fmla="*/ 1368685 h 4074986"/>
              <a:gd name="connsiteX5" fmla="*/ 2393235 w 5309038"/>
              <a:gd name="connsiteY5" fmla="*/ 1746545 h 4074986"/>
              <a:gd name="connsiteX6" fmla="*/ 2869685 w 5309038"/>
              <a:gd name="connsiteY6" fmla="*/ 3000622 h 4074986"/>
              <a:gd name="connsiteX7" fmla="*/ 2148175 w 5309038"/>
              <a:gd name="connsiteY7" fmla="*/ 3256940 h 4074986"/>
              <a:gd name="connsiteX8" fmla="*/ 2240011 w 5309038"/>
              <a:gd name="connsiteY8" fmla="*/ 1918270 h 4074986"/>
              <a:gd name="connsiteX9" fmla="*/ 2307827 w 5309038"/>
              <a:gd name="connsiteY9" fmla="*/ 1305026 h 4074986"/>
              <a:gd name="connsiteX10" fmla="*/ 3548075 w 5309038"/>
              <a:gd name="connsiteY10" fmla="*/ 1336685 h 4074986"/>
              <a:gd name="connsiteX11" fmla="*/ 3682492 w 5309038"/>
              <a:gd name="connsiteY11" fmla="*/ 1151829 h 4074986"/>
              <a:gd name="connsiteX12" fmla="*/ 4032261 w 5309038"/>
              <a:gd name="connsiteY12" fmla="*/ 1015939 h 4074986"/>
              <a:gd name="connsiteX13" fmla="*/ 5309038 w 5309038"/>
              <a:gd name="connsiteY13" fmla="*/ 0 h 4074986"/>
              <a:gd name="connsiteX14" fmla="*/ 1276796 w 5309038"/>
              <a:gd name="connsiteY14" fmla="*/ 442 h 4074986"/>
              <a:gd name="connsiteX15" fmla="*/ 0 w 5309038"/>
              <a:gd name="connsiteY15" fmla="*/ 1034691 h 4074986"/>
              <a:gd name="connsiteX16" fmla="*/ 619405 w 5309038"/>
              <a:gd name="connsiteY16" fmla="*/ 1046224 h 4074986"/>
              <a:gd name="connsiteX17" fmla="*/ 1113034 w 5309038"/>
              <a:gd name="connsiteY17" fmla="*/ 3456174 h 4074986"/>
              <a:gd name="connsiteX0" fmla="*/ 1113034 w 5309038"/>
              <a:gd name="connsiteY0" fmla="*/ 3456174 h 4074986"/>
              <a:gd name="connsiteX1" fmla="*/ 3700915 w 5309038"/>
              <a:gd name="connsiteY1" fmla="*/ 2199016 h 4074986"/>
              <a:gd name="connsiteX2" fmla="*/ 3918413 w 5309038"/>
              <a:gd name="connsiteY2" fmla="*/ 1748622 h 4074986"/>
              <a:gd name="connsiteX3" fmla="*/ 4133767 w 5309038"/>
              <a:gd name="connsiteY3" fmla="*/ 1542599 h 4074986"/>
              <a:gd name="connsiteX4" fmla="*/ 2440093 w 5309038"/>
              <a:gd name="connsiteY4" fmla="*/ 1368685 h 4074986"/>
              <a:gd name="connsiteX5" fmla="*/ 2393235 w 5309038"/>
              <a:gd name="connsiteY5" fmla="*/ 1746545 h 4074986"/>
              <a:gd name="connsiteX6" fmla="*/ 2869685 w 5309038"/>
              <a:gd name="connsiteY6" fmla="*/ 3000622 h 4074986"/>
              <a:gd name="connsiteX7" fmla="*/ 2148175 w 5309038"/>
              <a:gd name="connsiteY7" fmla="*/ 3256940 h 4074986"/>
              <a:gd name="connsiteX8" fmla="*/ 2240011 w 5309038"/>
              <a:gd name="connsiteY8" fmla="*/ 1918270 h 4074986"/>
              <a:gd name="connsiteX9" fmla="*/ 2307827 w 5309038"/>
              <a:gd name="connsiteY9" fmla="*/ 1305026 h 4074986"/>
              <a:gd name="connsiteX10" fmla="*/ 3548075 w 5309038"/>
              <a:gd name="connsiteY10" fmla="*/ 1336685 h 4074986"/>
              <a:gd name="connsiteX11" fmla="*/ 3682492 w 5309038"/>
              <a:gd name="connsiteY11" fmla="*/ 1151829 h 4074986"/>
              <a:gd name="connsiteX12" fmla="*/ 4032261 w 5309038"/>
              <a:gd name="connsiteY12" fmla="*/ 1015939 h 4074986"/>
              <a:gd name="connsiteX13" fmla="*/ 5309038 w 5309038"/>
              <a:gd name="connsiteY13" fmla="*/ 0 h 4074986"/>
              <a:gd name="connsiteX14" fmla="*/ 1276796 w 5309038"/>
              <a:gd name="connsiteY14" fmla="*/ 442 h 4074986"/>
              <a:gd name="connsiteX15" fmla="*/ 0 w 5309038"/>
              <a:gd name="connsiteY15" fmla="*/ 1034691 h 4074986"/>
              <a:gd name="connsiteX16" fmla="*/ 619405 w 5309038"/>
              <a:gd name="connsiteY16" fmla="*/ 1046224 h 4074986"/>
              <a:gd name="connsiteX17" fmla="*/ 1113034 w 5309038"/>
              <a:gd name="connsiteY17" fmla="*/ 3456174 h 4074986"/>
              <a:gd name="connsiteX0" fmla="*/ 1113034 w 5309038"/>
              <a:gd name="connsiteY0" fmla="*/ 3456174 h 4074986"/>
              <a:gd name="connsiteX1" fmla="*/ 3700915 w 5309038"/>
              <a:gd name="connsiteY1" fmla="*/ 2199016 h 4074986"/>
              <a:gd name="connsiteX2" fmla="*/ 3923175 w 5309038"/>
              <a:gd name="connsiteY2" fmla="*/ 1724809 h 4074986"/>
              <a:gd name="connsiteX3" fmla="*/ 4133767 w 5309038"/>
              <a:gd name="connsiteY3" fmla="*/ 1542599 h 4074986"/>
              <a:gd name="connsiteX4" fmla="*/ 2440093 w 5309038"/>
              <a:gd name="connsiteY4" fmla="*/ 1368685 h 4074986"/>
              <a:gd name="connsiteX5" fmla="*/ 2393235 w 5309038"/>
              <a:gd name="connsiteY5" fmla="*/ 1746545 h 4074986"/>
              <a:gd name="connsiteX6" fmla="*/ 2869685 w 5309038"/>
              <a:gd name="connsiteY6" fmla="*/ 3000622 h 4074986"/>
              <a:gd name="connsiteX7" fmla="*/ 2148175 w 5309038"/>
              <a:gd name="connsiteY7" fmla="*/ 3256940 h 4074986"/>
              <a:gd name="connsiteX8" fmla="*/ 2240011 w 5309038"/>
              <a:gd name="connsiteY8" fmla="*/ 1918270 h 4074986"/>
              <a:gd name="connsiteX9" fmla="*/ 2307827 w 5309038"/>
              <a:gd name="connsiteY9" fmla="*/ 1305026 h 4074986"/>
              <a:gd name="connsiteX10" fmla="*/ 3548075 w 5309038"/>
              <a:gd name="connsiteY10" fmla="*/ 1336685 h 4074986"/>
              <a:gd name="connsiteX11" fmla="*/ 3682492 w 5309038"/>
              <a:gd name="connsiteY11" fmla="*/ 1151829 h 4074986"/>
              <a:gd name="connsiteX12" fmla="*/ 4032261 w 5309038"/>
              <a:gd name="connsiteY12" fmla="*/ 1015939 h 4074986"/>
              <a:gd name="connsiteX13" fmla="*/ 5309038 w 5309038"/>
              <a:gd name="connsiteY13" fmla="*/ 0 h 4074986"/>
              <a:gd name="connsiteX14" fmla="*/ 1276796 w 5309038"/>
              <a:gd name="connsiteY14" fmla="*/ 442 h 4074986"/>
              <a:gd name="connsiteX15" fmla="*/ 0 w 5309038"/>
              <a:gd name="connsiteY15" fmla="*/ 1034691 h 4074986"/>
              <a:gd name="connsiteX16" fmla="*/ 619405 w 5309038"/>
              <a:gd name="connsiteY16" fmla="*/ 1046224 h 4074986"/>
              <a:gd name="connsiteX17" fmla="*/ 1113034 w 5309038"/>
              <a:gd name="connsiteY17" fmla="*/ 3456174 h 4074986"/>
              <a:gd name="connsiteX0" fmla="*/ 1113034 w 5309038"/>
              <a:gd name="connsiteY0" fmla="*/ 3456174 h 4074986"/>
              <a:gd name="connsiteX1" fmla="*/ 3700915 w 5309038"/>
              <a:gd name="connsiteY1" fmla="*/ 2199016 h 4074986"/>
              <a:gd name="connsiteX2" fmla="*/ 3923175 w 5309038"/>
              <a:gd name="connsiteY2" fmla="*/ 1724809 h 4074986"/>
              <a:gd name="connsiteX3" fmla="*/ 4133767 w 5309038"/>
              <a:gd name="connsiteY3" fmla="*/ 1542599 h 4074986"/>
              <a:gd name="connsiteX4" fmla="*/ 2440093 w 5309038"/>
              <a:gd name="connsiteY4" fmla="*/ 1368685 h 4074986"/>
              <a:gd name="connsiteX5" fmla="*/ 2393235 w 5309038"/>
              <a:gd name="connsiteY5" fmla="*/ 1746545 h 4074986"/>
              <a:gd name="connsiteX6" fmla="*/ 2869685 w 5309038"/>
              <a:gd name="connsiteY6" fmla="*/ 3000622 h 4074986"/>
              <a:gd name="connsiteX7" fmla="*/ 2148175 w 5309038"/>
              <a:gd name="connsiteY7" fmla="*/ 3256940 h 4074986"/>
              <a:gd name="connsiteX8" fmla="*/ 2240011 w 5309038"/>
              <a:gd name="connsiteY8" fmla="*/ 1918270 h 4074986"/>
              <a:gd name="connsiteX9" fmla="*/ 2307827 w 5309038"/>
              <a:gd name="connsiteY9" fmla="*/ 1305026 h 4074986"/>
              <a:gd name="connsiteX10" fmla="*/ 3548075 w 5309038"/>
              <a:gd name="connsiteY10" fmla="*/ 1336685 h 4074986"/>
              <a:gd name="connsiteX11" fmla="*/ 3682492 w 5309038"/>
              <a:gd name="connsiteY11" fmla="*/ 1151829 h 4074986"/>
              <a:gd name="connsiteX12" fmla="*/ 4032261 w 5309038"/>
              <a:gd name="connsiteY12" fmla="*/ 1015939 h 4074986"/>
              <a:gd name="connsiteX13" fmla="*/ 5309038 w 5309038"/>
              <a:gd name="connsiteY13" fmla="*/ 0 h 4074986"/>
              <a:gd name="connsiteX14" fmla="*/ 1276796 w 5309038"/>
              <a:gd name="connsiteY14" fmla="*/ 442 h 4074986"/>
              <a:gd name="connsiteX15" fmla="*/ 0 w 5309038"/>
              <a:gd name="connsiteY15" fmla="*/ 1034691 h 4074986"/>
              <a:gd name="connsiteX16" fmla="*/ 619405 w 5309038"/>
              <a:gd name="connsiteY16" fmla="*/ 1046224 h 4074986"/>
              <a:gd name="connsiteX17" fmla="*/ 1113034 w 5309038"/>
              <a:gd name="connsiteY17" fmla="*/ 3456174 h 4074986"/>
              <a:gd name="connsiteX0" fmla="*/ 1113034 w 5309038"/>
              <a:gd name="connsiteY0" fmla="*/ 3456174 h 4069643"/>
              <a:gd name="connsiteX1" fmla="*/ 3667577 w 5309038"/>
              <a:gd name="connsiteY1" fmla="*/ 2184728 h 4069643"/>
              <a:gd name="connsiteX2" fmla="*/ 3923175 w 5309038"/>
              <a:gd name="connsiteY2" fmla="*/ 1724809 h 4069643"/>
              <a:gd name="connsiteX3" fmla="*/ 4133767 w 5309038"/>
              <a:gd name="connsiteY3" fmla="*/ 1542599 h 4069643"/>
              <a:gd name="connsiteX4" fmla="*/ 2440093 w 5309038"/>
              <a:gd name="connsiteY4" fmla="*/ 1368685 h 4069643"/>
              <a:gd name="connsiteX5" fmla="*/ 2393235 w 5309038"/>
              <a:gd name="connsiteY5" fmla="*/ 1746545 h 4069643"/>
              <a:gd name="connsiteX6" fmla="*/ 2869685 w 5309038"/>
              <a:gd name="connsiteY6" fmla="*/ 3000622 h 4069643"/>
              <a:gd name="connsiteX7" fmla="*/ 2148175 w 5309038"/>
              <a:gd name="connsiteY7" fmla="*/ 3256940 h 4069643"/>
              <a:gd name="connsiteX8" fmla="*/ 2240011 w 5309038"/>
              <a:gd name="connsiteY8" fmla="*/ 1918270 h 4069643"/>
              <a:gd name="connsiteX9" fmla="*/ 2307827 w 5309038"/>
              <a:gd name="connsiteY9" fmla="*/ 1305026 h 4069643"/>
              <a:gd name="connsiteX10" fmla="*/ 3548075 w 5309038"/>
              <a:gd name="connsiteY10" fmla="*/ 1336685 h 4069643"/>
              <a:gd name="connsiteX11" fmla="*/ 3682492 w 5309038"/>
              <a:gd name="connsiteY11" fmla="*/ 1151829 h 4069643"/>
              <a:gd name="connsiteX12" fmla="*/ 4032261 w 5309038"/>
              <a:gd name="connsiteY12" fmla="*/ 1015939 h 4069643"/>
              <a:gd name="connsiteX13" fmla="*/ 5309038 w 5309038"/>
              <a:gd name="connsiteY13" fmla="*/ 0 h 4069643"/>
              <a:gd name="connsiteX14" fmla="*/ 1276796 w 5309038"/>
              <a:gd name="connsiteY14" fmla="*/ 442 h 4069643"/>
              <a:gd name="connsiteX15" fmla="*/ 0 w 5309038"/>
              <a:gd name="connsiteY15" fmla="*/ 1034691 h 4069643"/>
              <a:gd name="connsiteX16" fmla="*/ 619405 w 5309038"/>
              <a:gd name="connsiteY16" fmla="*/ 1046224 h 4069643"/>
              <a:gd name="connsiteX17" fmla="*/ 1113034 w 5309038"/>
              <a:gd name="connsiteY17" fmla="*/ 3456174 h 4069643"/>
              <a:gd name="connsiteX0" fmla="*/ 1113034 w 5309038"/>
              <a:gd name="connsiteY0" fmla="*/ 3456174 h 4069643"/>
              <a:gd name="connsiteX1" fmla="*/ 3667577 w 5309038"/>
              <a:gd name="connsiteY1" fmla="*/ 2184728 h 4069643"/>
              <a:gd name="connsiteX2" fmla="*/ 3923175 w 5309038"/>
              <a:gd name="connsiteY2" fmla="*/ 1724809 h 4069643"/>
              <a:gd name="connsiteX3" fmla="*/ 4133767 w 5309038"/>
              <a:gd name="connsiteY3" fmla="*/ 1542599 h 4069643"/>
              <a:gd name="connsiteX4" fmla="*/ 2440093 w 5309038"/>
              <a:gd name="connsiteY4" fmla="*/ 1368685 h 4069643"/>
              <a:gd name="connsiteX5" fmla="*/ 2393235 w 5309038"/>
              <a:gd name="connsiteY5" fmla="*/ 1746545 h 4069643"/>
              <a:gd name="connsiteX6" fmla="*/ 2869685 w 5309038"/>
              <a:gd name="connsiteY6" fmla="*/ 3000622 h 4069643"/>
              <a:gd name="connsiteX7" fmla="*/ 2148175 w 5309038"/>
              <a:gd name="connsiteY7" fmla="*/ 3256940 h 4069643"/>
              <a:gd name="connsiteX8" fmla="*/ 2240011 w 5309038"/>
              <a:gd name="connsiteY8" fmla="*/ 1918270 h 4069643"/>
              <a:gd name="connsiteX9" fmla="*/ 2307827 w 5309038"/>
              <a:gd name="connsiteY9" fmla="*/ 1305026 h 4069643"/>
              <a:gd name="connsiteX10" fmla="*/ 3548075 w 5309038"/>
              <a:gd name="connsiteY10" fmla="*/ 1336685 h 4069643"/>
              <a:gd name="connsiteX11" fmla="*/ 3682492 w 5309038"/>
              <a:gd name="connsiteY11" fmla="*/ 1151829 h 4069643"/>
              <a:gd name="connsiteX12" fmla="*/ 4032261 w 5309038"/>
              <a:gd name="connsiteY12" fmla="*/ 1015939 h 4069643"/>
              <a:gd name="connsiteX13" fmla="*/ 5309038 w 5309038"/>
              <a:gd name="connsiteY13" fmla="*/ 0 h 4069643"/>
              <a:gd name="connsiteX14" fmla="*/ 1276796 w 5309038"/>
              <a:gd name="connsiteY14" fmla="*/ 442 h 4069643"/>
              <a:gd name="connsiteX15" fmla="*/ 0 w 5309038"/>
              <a:gd name="connsiteY15" fmla="*/ 1034691 h 4069643"/>
              <a:gd name="connsiteX16" fmla="*/ 619405 w 5309038"/>
              <a:gd name="connsiteY16" fmla="*/ 1046224 h 4069643"/>
              <a:gd name="connsiteX17" fmla="*/ 1113034 w 5309038"/>
              <a:gd name="connsiteY17" fmla="*/ 3456174 h 4069643"/>
              <a:gd name="connsiteX0" fmla="*/ 1113034 w 5309038"/>
              <a:gd name="connsiteY0" fmla="*/ 3456174 h 4069643"/>
              <a:gd name="connsiteX1" fmla="*/ 3667577 w 5309038"/>
              <a:gd name="connsiteY1" fmla="*/ 2184728 h 4069643"/>
              <a:gd name="connsiteX2" fmla="*/ 3923175 w 5309038"/>
              <a:gd name="connsiteY2" fmla="*/ 1724809 h 4069643"/>
              <a:gd name="connsiteX3" fmla="*/ 4133767 w 5309038"/>
              <a:gd name="connsiteY3" fmla="*/ 1542599 h 4069643"/>
              <a:gd name="connsiteX4" fmla="*/ 2440093 w 5309038"/>
              <a:gd name="connsiteY4" fmla="*/ 1368685 h 4069643"/>
              <a:gd name="connsiteX5" fmla="*/ 2393235 w 5309038"/>
              <a:gd name="connsiteY5" fmla="*/ 1746545 h 4069643"/>
              <a:gd name="connsiteX6" fmla="*/ 2869685 w 5309038"/>
              <a:gd name="connsiteY6" fmla="*/ 3000622 h 4069643"/>
              <a:gd name="connsiteX7" fmla="*/ 2148175 w 5309038"/>
              <a:gd name="connsiteY7" fmla="*/ 3256940 h 4069643"/>
              <a:gd name="connsiteX8" fmla="*/ 2240011 w 5309038"/>
              <a:gd name="connsiteY8" fmla="*/ 1918270 h 4069643"/>
              <a:gd name="connsiteX9" fmla="*/ 2307827 w 5309038"/>
              <a:gd name="connsiteY9" fmla="*/ 1305026 h 4069643"/>
              <a:gd name="connsiteX10" fmla="*/ 3548075 w 5309038"/>
              <a:gd name="connsiteY10" fmla="*/ 1336685 h 4069643"/>
              <a:gd name="connsiteX11" fmla="*/ 3682492 w 5309038"/>
              <a:gd name="connsiteY11" fmla="*/ 1151829 h 4069643"/>
              <a:gd name="connsiteX12" fmla="*/ 4032261 w 5309038"/>
              <a:gd name="connsiteY12" fmla="*/ 1015939 h 4069643"/>
              <a:gd name="connsiteX13" fmla="*/ 5309038 w 5309038"/>
              <a:gd name="connsiteY13" fmla="*/ 0 h 4069643"/>
              <a:gd name="connsiteX14" fmla="*/ 1276796 w 5309038"/>
              <a:gd name="connsiteY14" fmla="*/ 442 h 4069643"/>
              <a:gd name="connsiteX15" fmla="*/ 0 w 5309038"/>
              <a:gd name="connsiteY15" fmla="*/ 1034691 h 4069643"/>
              <a:gd name="connsiteX16" fmla="*/ 619405 w 5309038"/>
              <a:gd name="connsiteY16" fmla="*/ 1046224 h 4069643"/>
              <a:gd name="connsiteX17" fmla="*/ 1113034 w 5309038"/>
              <a:gd name="connsiteY17" fmla="*/ 3456174 h 4069643"/>
              <a:gd name="connsiteX0" fmla="*/ 1113034 w 5309038"/>
              <a:gd name="connsiteY0" fmla="*/ 3456174 h 4035283"/>
              <a:gd name="connsiteX1" fmla="*/ 3762827 w 5309038"/>
              <a:gd name="connsiteY1" fmla="*/ 2089478 h 4035283"/>
              <a:gd name="connsiteX2" fmla="*/ 3923175 w 5309038"/>
              <a:gd name="connsiteY2" fmla="*/ 1724809 h 4035283"/>
              <a:gd name="connsiteX3" fmla="*/ 4133767 w 5309038"/>
              <a:gd name="connsiteY3" fmla="*/ 1542599 h 4035283"/>
              <a:gd name="connsiteX4" fmla="*/ 2440093 w 5309038"/>
              <a:gd name="connsiteY4" fmla="*/ 1368685 h 4035283"/>
              <a:gd name="connsiteX5" fmla="*/ 2393235 w 5309038"/>
              <a:gd name="connsiteY5" fmla="*/ 1746545 h 4035283"/>
              <a:gd name="connsiteX6" fmla="*/ 2869685 w 5309038"/>
              <a:gd name="connsiteY6" fmla="*/ 3000622 h 4035283"/>
              <a:gd name="connsiteX7" fmla="*/ 2148175 w 5309038"/>
              <a:gd name="connsiteY7" fmla="*/ 3256940 h 4035283"/>
              <a:gd name="connsiteX8" fmla="*/ 2240011 w 5309038"/>
              <a:gd name="connsiteY8" fmla="*/ 1918270 h 4035283"/>
              <a:gd name="connsiteX9" fmla="*/ 2307827 w 5309038"/>
              <a:gd name="connsiteY9" fmla="*/ 1305026 h 4035283"/>
              <a:gd name="connsiteX10" fmla="*/ 3548075 w 5309038"/>
              <a:gd name="connsiteY10" fmla="*/ 1336685 h 4035283"/>
              <a:gd name="connsiteX11" fmla="*/ 3682492 w 5309038"/>
              <a:gd name="connsiteY11" fmla="*/ 1151829 h 4035283"/>
              <a:gd name="connsiteX12" fmla="*/ 4032261 w 5309038"/>
              <a:gd name="connsiteY12" fmla="*/ 1015939 h 4035283"/>
              <a:gd name="connsiteX13" fmla="*/ 5309038 w 5309038"/>
              <a:gd name="connsiteY13" fmla="*/ 0 h 4035283"/>
              <a:gd name="connsiteX14" fmla="*/ 1276796 w 5309038"/>
              <a:gd name="connsiteY14" fmla="*/ 442 h 4035283"/>
              <a:gd name="connsiteX15" fmla="*/ 0 w 5309038"/>
              <a:gd name="connsiteY15" fmla="*/ 1034691 h 4035283"/>
              <a:gd name="connsiteX16" fmla="*/ 619405 w 5309038"/>
              <a:gd name="connsiteY16" fmla="*/ 1046224 h 4035283"/>
              <a:gd name="connsiteX17" fmla="*/ 1113034 w 5309038"/>
              <a:gd name="connsiteY17" fmla="*/ 3456174 h 4035283"/>
              <a:gd name="connsiteX0" fmla="*/ 1113034 w 5309038"/>
              <a:gd name="connsiteY0" fmla="*/ 3456174 h 4035283"/>
              <a:gd name="connsiteX1" fmla="*/ 3762827 w 5309038"/>
              <a:gd name="connsiteY1" fmla="*/ 2089478 h 4035283"/>
              <a:gd name="connsiteX2" fmla="*/ 4094625 w 5309038"/>
              <a:gd name="connsiteY2" fmla="*/ 1928009 h 4035283"/>
              <a:gd name="connsiteX3" fmla="*/ 4133767 w 5309038"/>
              <a:gd name="connsiteY3" fmla="*/ 1542599 h 4035283"/>
              <a:gd name="connsiteX4" fmla="*/ 2440093 w 5309038"/>
              <a:gd name="connsiteY4" fmla="*/ 1368685 h 4035283"/>
              <a:gd name="connsiteX5" fmla="*/ 2393235 w 5309038"/>
              <a:gd name="connsiteY5" fmla="*/ 1746545 h 4035283"/>
              <a:gd name="connsiteX6" fmla="*/ 2869685 w 5309038"/>
              <a:gd name="connsiteY6" fmla="*/ 3000622 h 4035283"/>
              <a:gd name="connsiteX7" fmla="*/ 2148175 w 5309038"/>
              <a:gd name="connsiteY7" fmla="*/ 3256940 h 4035283"/>
              <a:gd name="connsiteX8" fmla="*/ 2240011 w 5309038"/>
              <a:gd name="connsiteY8" fmla="*/ 1918270 h 4035283"/>
              <a:gd name="connsiteX9" fmla="*/ 2307827 w 5309038"/>
              <a:gd name="connsiteY9" fmla="*/ 1305026 h 4035283"/>
              <a:gd name="connsiteX10" fmla="*/ 3548075 w 5309038"/>
              <a:gd name="connsiteY10" fmla="*/ 1336685 h 4035283"/>
              <a:gd name="connsiteX11" fmla="*/ 3682492 w 5309038"/>
              <a:gd name="connsiteY11" fmla="*/ 1151829 h 4035283"/>
              <a:gd name="connsiteX12" fmla="*/ 4032261 w 5309038"/>
              <a:gd name="connsiteY12" fmla="*/ 1015939 h 4035283"/>
              <a:gd name="connsiteX13" fmla="*/ 5309038 w 5309038"/>
              <a:gd name="connsiteY13" fmla="*/ 0 h 4035283"/>
              <a:gd name="connsiteX14" fmla="*/ 1276796 w 5309038"/>
              <a:gd name="connsiteY14" fmla="*/ 442 h 4035283"/>
              <a:gd name="connsiteX15" fmla="*/ 0 w 5309038"/>
              <a:gd name="connsiteY15" fmla="*/ 1034691 h 4035283"/>
              <a:gd name="connsiteX16" fmla="*/ 619405 w 5309038"/>
              <a:gd name="connsiteY16" fmla="*/ 1046224 h 4035283"/>
              <a:gd name="connsiteX17" fmla="*/ 1113034 w 5309038"/>
              <a:gd name="connsiteY17" fmla="*/ 3456174 h 4035283"/>
              <a:gd name="connsiteX0" fmla="*/ 1113034 w 5309038"/>
              <a:gd name="connsiteY0" fmla="*/ 3456174 h 4035283"/>
              <a:gd name="connsiteX1" fmla="*/ 3762827 w 5309038"/>
              <a:gd name="connsiteY1" fmla="*/ 2089478 h 4035283"/>
              <a:gd name="connsiteX2" fmla="*/ 4094625 w 5309038"/>
              <a:gd name="connsiteY2" fmla="*/ 1928009 h 4035283"/>
              <a:gd name="connsiteX3" fmla="*/ 4133767 w 5309038"/>
              <a:gd name="connsiteY3" fmla="*/ 1542599 h 4035283"/>
              <a:gd name="connsiteX4" fmla="*/ 2440093 w 5309038"/>
              <a:gd name="connsiteY4" fmla="*/ 1368685 h 4035283"/>
              <a:gd name="connsiteX5" fmla="*/ 2393235 w 5309038"/>
              <a:gd name="connsiteY5" fmla="*/ 1746545 h 4035283"/>
              <a:gd name="connsiteX6" fmla="*/ 2869685 w 5309038"/>
              <a:gd name="connsiteY6" fmla="*/ 3000622 h 4035283"/>
              <a:gd name="connsiteX7" fmla="*/ 2148175 w 5309038"/>
              <a:gd name="connsiteY7" fmla="*/ 3256940 h 4035283"/>
              <a:gd name="connsiteX8" fmla="*/ 2240011 w 5309038"/>
              <a:gd name="connsiteY8" fmla="*/ 1918270 h 4035283"/>
              <a:gd name="connsiteX9" fmla="*/ 2307827 w 5309038"/>
              <a:gd name="connsiteY9" fmla="*/ 1305026 h 4035283"/>
              <a:gd name="connsiteX10" fmla="*/ 3548075 w 5309038"/>
              <a:gd name="connsiteY10" fmla="*/ 1336685 h 4035283"/>
              <a:gd name="connsiteX11" fmla="*/ 3682492 w 5309038"/>
              <a:gd name="connsiteY11" fmla="*/ 1151829 h 4035283"/>
              <a:gd name="connsiteX12" fmla="*/ 4032261 w 5309038"/>
              <a:gd name="connsiteY12" fmla="*/ 1015939 h 4035283"/>
              <a:gd name="connsiteX13" fmla="*/ 5309038 w 5309038"/>
              <a:gd name="connsiteY13" fmla="*/ 0 h 4035283"/>
              <a:gd name="connsiteX14" fmla="*/ 1276796 w 5309038"/>
              <a:gd name="connsiteY14" fmla="*/ 442 h 4035283"/>
              <a:gd name="connsiteX15" fmla="*/ 0 w 5309038"/>
              <a:gd name="connsiteY15" fmla="*/ 1034691 h 4035283"/>
              <a:gd name="connsiteX16" fmla="*/ 619405 w 5309038"/>
              <a:gd name="connsiteY16" fmla="*/ 1046224 h 4035283"/>
              <a:gd name="connsiteX17" fmla="*/ 1113034 w 5309038"/>
              <a:gd name="connsiteY17" fmla="*/ 3456174 h 4035283"/>
              <a:gd name="connsiteX0" fmla="*/ 1113034 w 5309038"/>
              <a:gd name="connsiteY0" fmla="*/ 3456174 h 4035283"/>
              <a:gd name="connsiteX1" fmla="*/ 3762827 w 5309038"/>
              <a:gd name="connsiteY1" fmla="*/ 2089478 h 4035283"/>
              <a:gd name="connsiteX2" fmla="*/ 4107325 w 5309038"/>
              <a:gd name="connsiteY2" fmla="*/ 1921659 h 4035283"/>
              <a:gd name="connsiteX3" fmla="*/ 4133767 w 5309038"/>
              <a:gd name="connsiteY3" fmla="*/ 1542599 h 4035283"/>
              <a:gd name="connsiteX4" fmla="*/ 2440093 w 5309038"/>
              <a:gd name="connsiteY4" fmla="*/ 1368685 h 4035283"/>
              <a:gd name="connsiteX5" fmla="*/ 2393235 w 5309038"/>
              <a:gd name="connsiteY5" fmla="*/ 1746545 h 4035283"/>
              <a:gd name="connsiteX6" fmla="*/ 2869685 w 5309038"/>
              <a:gd name="connsiteY6" fmla="*/ 3000622 h 4035283"/>
              <a:gd name="connsiteX7" fmla="*/ 2148175 w 5309038"/>
              <a:gd name="connsiteY7" fmla="*/ 3256940 h 4035283"/>
              <a:gd name="connsiteX8" fmla="*/ 2240011 w 5309038"/>
              <a:gd name="connsiteY8" fmla="*/ 1918270 h 4035283"/>
              <a:gd name="connsiteX9" fmla="*/ 2307827 w 5309038"/>
              <a:gd name="connsiteY9" fmla="*/ 1305026 h 4035283"/>
              <a:gd name="connsiteX10" fmla="*/ 3548075 w 5309038"/>
              <a:gd name="connsiteY10" fmla="*/ 1336685 h 4035283"/>
              <a:gd name="connsiteX11" fmla="*/ 3682492 w 5309038"/>
              <a:gd name="connsiteY11" fmla="*/ 1151829 h 4035283"/>
              <a:gd name="connsiteX12" fmla="*/ 4032261 w 5309038"/>
              <a:gd name="connsiteY12" fmla="*/ 1015939 h 4035283"/>
              <a:gd name="connsiteX13" fmla="*/ 5309038 w 5309038"/>
              <a:gd name="connsiteY13" fmla="*/ 0 h 4035283"/>
              <a:gd name="connsiteX14" fmla="*/ 1276796 w 5309038"/>
              <a:gd name="connsiteY14" fmla="*/ 442 h 4035283"/>
              <a:gd name="connsiteX15" fmla="*/ 0 w 5309038"/>
              <a:gd name="connsiteY15" fmla="*/ 1034691 h 4035283"/>
              <a:gd name="connsiteX16" fmla="*/ 619405 w 5309038"/>
              <a:gd name="connsiteY16" fmla="*/ 1046224 h 4035283"/>
              <a:gd name="connsiteX17" fmla="*/ 1113034 w 5309038"/>
              <a:gd name="connsiteY17" fmla="*/ 3456174 h 4035283"/>
              <a:gd name="connsiteX0" fmla="*/ 2383034 w 5309038"/>
              <a:gd name="connsiteY0" fmla="*/ 4224524 h 4598980"/>
              <a:gd name="connsiteX1" fmla="*/ 3762827 w 5309038"/>
              <a:gd name="connsiteY1" fmla="*/ 2089478 h 4598980"/>
              <a:gd name="connsiteX2" fmla="*/ 4107325 w 5309038"/>
              <a:gd name="connsiteY2" fmla="*/ 1921659 h 4598980"/>
              <a:gd name="connsiteX3" fmla="*/ 4133767 w 5309038"/>
              <a:gd name="connsiteY3" fmla="*/ 1542599 h 4598980"/>
              <a:gd name="connsiteX4" fmla="*/ 2440093 w 5309038"/>
              <a:gd name="connsiteY4" fmla="*/ 1368685 h 4598980"/>
              <a:gd name="connsiteX5" fmla="*/ 2393235 w 5309038"/>
              <a:gd name="connsiteY5" fmla="*/ 1746545 h 4598980"/>
              <a:gd name="connsiteX6" fmla="*/ 2869685 w 5309038"/>
              <a:gd name="connsiteY6" fmla="*/ 3000622 h 4598980"/>
              <a:gd name="connsiteX7" fmla="*/ 2148175 w 5309038"/>
              <a:gd name="connsiteY7" fmla="*/ 3256940 h 4598980"/>
              <a:gd name="connsiteX8" fmla="*/ 2240011 w 5309038"/>
              <a:gd name="connsiteY8" fmla="*/ 1918270 h 4598980"/>
              <a:gd name="connsiteX9" fmla="*/ 2307827 w 5309038"/>
              <a:gd name="connsiteY9" fmla="*/ 1305026 h 4598980"/>
              <a:gd name="connsiteX10" fmla="*/ 3548075 w 5309038"/>
              <a:gd name="connsiteY10" fmla="*/ 1336685 h 4598980"/>
              <a:gd name="connsiteX11" fmla="*/ 3682492 w 5309038"/>
              <a:gd name="connsiteY11" fmla="*/ 1151829 h 4598980"/>
              <a:gd name="connsiteX12" fmla="*/ 4032261 w 5309038"/>
              <a:gd name="connsiteY12" fmla="*/ 1015939 h 4598980"/>
              <a:gd name="connsiteX13" fmla="*/ 5309038 w 5309038"/>
              <a:gd name="connsiteY13" fmla="*/ 0 h 4598980"/>
              <a:gd name="connsiteX14" fmla="*/ 1276796 w 5309038"/>
              <a:gd name="connsiteY14" fmla="*/ 442 h 4598980"/>
              <a:gd name="connsiteX15" fmla="*/ 0 w 5309038"/>
              <a:gd name="connsiteY15" fmla="*/ 1034691 h 4598980"/>
              <a:gd name="connsiteX16" fmla="*/ 619405 w 5309038"/>
              <a:gd name="connsiteY16" fmla="*/ 1046224 h 4598980"/>
              <a:gd name="connsiteX17" fmla="*/ 2383034 w 5309038"/>
              <a:gd name="connsiteY17" fmla="*/ 4224524 h 4598980"/>
              <a:gd name="connsiteX0" fmla="*/ 2383034 w 5309038"/>
              <a:gd name="connsiteY0" fmla="*/ 4224524 h 4224524"/>
              <a:gd name="connsiteX1" fmla="*/ 3762827 w 5309038"/>
              <a:gd name="connsiteY1" fmla="*/ 2089478 h 4224524"/>
              <a:gd name="connsiteX2" fmla="*/ 4107325 w 5309038"/>
              <a:gd name="connsiteY2" fmla="*/ 1921659 h 4224524"/>
              <a:gd name="connsiteX3" fmla="*/ 4133767 w 5309038"/>
              <a:gd name="connsiteY3" fmla="*/ 1542599 h 4224524"/>
              <a:gd name="connsiteX4" fmla="*/ 2440093 w 5309038"/>
              <a:gd name="connsiteY4" fmla="*/ 1368685 h 4224524"/>
              <a:gd name="connsiteX5" fmla="*/ 2393235 w 5309038"/>
              <a:gd name="connsiteY5" fmla="*/ 1746545 h 4224524"/>
              <a:gd name="connsiteX6" fmla="*/ 2869685 w 5309038"/>
              <a:gd name="connsiteY6" fmla="*/ 3000622 h 4224524"/>
              <a:gd name="connsiteX7" fmla="*/ 2148175 w 5309038"/>
              <a:gd name="connsiteY7" fmla="*/ 3256940 h 4224524"/>
              <a:gd name="connsiteX8" fmla="*/ 2240011 w 5309038"/>
              <a:gd name="connsiteY8" fmla="*/ 1918270 h 4224524"/>
              <a:gd name="connsiteX9" fmla="*/ 2307827 w 5309038"/>
              <a:gd name="connsiteY9" fmla="*/ 1305026 h 4224524"/>
              <a:gd name="connsiteX10" fmla="*/ 3548075 w 5309038"/>
              <a:gd name="connsiteY10" fmla="*/ 1336685 h 4224524"/>
              <a:gd name="connsiteX11" fmla="*/ 3682492 w 5309038"/>
              <a:gd name="connsiteY11" fmla="*/ 1151829 h 4224524"/>
              <a:gd name="connsiteX12" fmla="*/ 4032261 w 5309038"/>
              <a:gd name="connsiteY12" fmla="*/ 1015939 h 4224524"/>
              <a:gd name="connsiteX13" fmla="*/ 5309038 w 5309038"/>
              <a:gd name="connsiteY13" fmla="*/ 0 h 4224524"/>
              <a:gd name="connsiteX14" fmla="*/ 1276796 w 5309038"/>
              <a:gd name="connsiteY14" fmla="*/ 442 h 4224524"/>
              <a:gd name="connsiteX15" fmla="*/ 0 w 5309038"/>
              <a:gd name="connsiteY15" fmla="*/ 1034691 h 4224524"/>
              <a:gd name="connsiteX16" fmla="*/ 619405 w 5309038"/>
              <a:gd name="connsiteY16" fmla="*/ 1046224 h 4224524"/>
              <a:gd name="connsiteX17" fmla="*/ 2383034 w 5309038"/>
              <a:gd name="connsiteY17" fmla="*/ 4224524 h 4224524"/>
              <a:gd name="connsiteX0" fmla="*/ 2383034 w 5309038"/>
              <a:gd name="connsiteY0" fmla="*/ 4224524 h 4224524"/>
              <a:gd name="connsiteX1" fmla="*/ 3762827 w 5309038"/>
              <a:gd name="connsiteY1" fmla="*/ 2089478 h 4224524"/>
              <a:gd name="connsiteX2" fmla="*/ 4107325 w 5309038"/>
              <a:gd name="connsiteY2" fmla="*/ 1921659 h 4224524"/>
              <a:gd name="connsiteX3" fmla="*/ 4133767 w 5309038"/>
              <a:gd name="connsiteY3" fmla="*/ 1542599 h 4224524"/>
              <a:gd name="connsiteX4" fmla="*/ 2440093 w 5309038"/>
              <a:gd name="connsiteY4" fmla="*/ 1368685 h 4224524"/>
              <a:gd name="connsiteX5" fmla="*/ 2393235 w 5309038"/>
              <a:gd name="connsiteY5" fmla="*/ 1746545 h 4224524"/>
              <a:gd name="connsiteX6" fmla="*/ 2869685 w 5309038"/>
              <a:gd name="connsiteY6" fmla="*/ 3000622 h 4224524"/>
              <a:gd name="connsiteX7" fmla="*/ 2148175 w 5309038"/>
              <a:gd name="connsiteY7" fmla="*/ 3256940 h 4224524"/>
              <a:gd name="connsiteX8" fmla="*/ 2240011 w 5309038"/>
              <a:gd name="connsiteY8" fmla="*/ 1918270 h 4224524"/>
              <a:gd name="connsiteX9" fmla="*/ 2307827 w 5309038"/>
              <a:gd name="connsiteY9" fmla="*/ 1305026 h 4224524"/>
              <a:gd name="connsiteX10" fmla="*/ 3548075 w 5309038"/>
              <a:gd name="connsiteY10" fmla="*/ 1336685 h 4224524"/>
              <a:gd name="connsiteX11" fmla="*/ 3682492 w 5309038"/>
              <a:gd name="connsiteY11" fmla="*/ 1151829 h 4224524"/>
              <a:gd name="connsiteX12" fmla="*/ 4032261 w 5309038"/>
              <a:gd name="connsiteY12" fmla="*/ 1015939 h 4224524"/>
              <a:gd name="connsiteX13" fmla="*/ 5309038 w 5309038"/>
              <a:gd name="connsiteY13" fmla="*/ 0 h 4224524"/>
              <a:gd name="connsiteX14" fmla="*/ 1276796 w 5309038"/>
              <a:gd name="connsiteY14" fmla="*/ 442 h 4224524"/>
              <a:gd name="connsiteX15" fmla="*/ 0 w 5309038"/>
              <a:gd name="connsiteY15" fmla="*/ 1034691 h 4224524"/>
              <a:gd name="connsiteX16" fmla="*/ 619405 w 5309038"/>
              <a:gd name="connsiteY16" fmla="*/ 1046224 h 4224524"/>
              <a:gd name="connsiteX17" fmla="*/ 2383034 w 5309038"/>
              <a:gd name="connsiteY17" fmla="*/ 4224524 h 4224524"/>
              <a:gd name="connsiteX0" fmla="*/ 2383034 w 5309038"/>
              <a:gd name="connsiteY0" fmla="*/ 4237224 h 4237224"/>
              <a:gd name="connsiteX1" fmla="*/ 3762827 w 5309038"/>
              <a:gd name="connsiteY1" fmla="*/ 2089478 h 4237224"/>
              <a:gd name="connsiteX2" fmla="*/ 4107325 w 5309038"/>
              <a:gd name="connsiteY2" fmla="*/ 1921659 h 4237224"/>
              <a:gd name="connsiteX3" fmla="*/ 4133767 w 5309038"/>
              <a:gd name="connsiteY3" fmla="*/ 1542599 h 4237224"/>
              <a:gd name="connsiteX4" fmla="*/ 2440093 w 5309038"/>
              <a:gd name="connsiteY4" fmla="*/ 1368685 h 4237224"/>
              <a:gd name="connsiteX5" fmla="*/ 2393235 w 5309038"/>
              <a:gd name="connsiteY5" fmla="*/ 1746545 h 4237224"/>
              <a:gd name="connsiteX6" fmla="*/ 2869685 w 5309038"/>
              <a:gd name="connsiteY6" fmla="*/ 3000622 h 4237224"/>
              <a:gd name="connsiteX7" fmla="*/ 2148175 w 5309038"/>
              <a:gd name="connsiteY7" fmla="*/ 3256940 h 4237224"/>
              <a:gd name="connsiteX8" fmla="*/ 2240011 w 5309038"/>
              <a:gd name="connsiteY8" fmla="*/ 1918270 h 4237224"/>
              <a:gd name="connsiteX9" fmla="*/ 2307827 w 5309038"/>
              <a:gd name="connsiteY9" fmla="*/ 1305026 h 4237224"/>
              <a:gd name="connsiteX10" fmla="*/ 3548075 w 5309038"/>
              <a:gd name="connsiteY10" fmla="*/ 1336685 h 4237224"/>
              <a:gd name="connsiteX11" fmla="*/ 3682492 w 5309038"/>
              <a:gd name="connsiteY11" fmla="*/ 1151829 h 4237224"/>
              <a:gd name="connsiteX12" fmla="*/ 4032261 w 5309038"/>
              <a:gd name="connsiteY12" fmla="*/ 1015939 h 4237224"/>
              <a:gd name="connsiteX13" fmla="*/ 5309038 w 5309038"/>
              <a:gd name="connsiteY13" fmla="*/ 0 h 4237224"/>
              <a:gd name="connsiteX14" fmla="*/ 1276796 w 5309038"/>
              <a:gd name="connsiteY14" fmla="*/ 442 h 4237224"/>
              <a:gd name="connsiteX15" fmla="*/ 0 w 5309038"/>
              <a:gd name="connsiteY15" fmla="*/ 1034691 h 4237224"/>
              <a:gd name="connsiteX16" fmla="*/ 619405 w 5309038"/>
              <a:gd name="connsiteY16" fmla="*/ 1046224 h 4237224"/>
              <a:gd name="connsiteX17" fmla="*/ 2383034 w 5309038"/>
              <a:gd name="connsiteY17" fmla="*/ 4237224 h 4237224"/>
              <a:gd name="connsiteX0" fmla="*/ 2383034 w 5309038"/>
              <a:gd name="connsiteY0" fmla="*/ 4237224 h 4237235"/>
              <a:gd name="connsiteX1" fmla="*/ 3762827 w 5309038"/>
              <a:gd name="connsiteY1" fmla="*/ 2089478 h 4237235"/>
              <a:gd name="connsiteX2" fmla="*/ 4107325 w 5309038"/>
              <a:gd name="connsiteY2" fmla="*/ 1921659 h 4237235"/>
              <a:gd name="connsiteX3" fmla="*/ 4133767 w 5309038"/>
              <a:gd name="connsiteY3" fmla="*/ 1542599 h 4237235"/>
              <a:gd name="connsiteX4" fmla="*/ 2440093 w 5309038"/>
              <a:gd name="connsiteY4" fmla="*/ 1368685 h 4237235"/>
              <a:gd name="connsiteX5" fmla="*/ 2393235 w 5309038"/>
              <a:gd name="connsiteY5" fmla="*/ 1746545 h 4237235"/>
              <a:gd name="connsiteX6" fmla="*/ 2869685 w 5309038"/>
              <a:gd name="connsiteY6" fmla="*/ 3000622 h 4237235"/>
              <a:gd name="connsiteX7" fmla="*/ 2148175 w 5309038"/>
              <a:gd name="connsiteY7" fmla="*/ 3256940 h 4237235"/>
              <a:gd name="connsiteX8" fmla="*/ 2240011 w 5309038"/>
              <a:gd name="connsiteY8" fmla="*/ 1918270 h 4237235"/>
              <a:gd name="connsiteX9" fmla="*/ 2307827 w 5309038"/>
              <a:gd name="connsiteY9" fmla="*/ 1305026 h 4237235"/>
              <a:gd name="connsiteX10" fmla="*/ 3548075 w 5309038"/>
              <a:gd name="connsiteY10" fmla="*/ 1336685 h 4237235"/>
              <a:gd name="connsiteX11" fmla="*/ 3682492 w 5309038"/>
              <a:gd name="connsiteY11" fmla="*/ 1151829 h 4237235"/>
              <a:gd name="connsiteX12" fmla="*/ 4032261 w 5309038"/>
              <a:gd name="connsiteY12" fmla="*/ 1015939 h 4237235"/>
              <a:gd name="connsiteX13" fmla="*/ 5309038 w 5309038"/>
              <a:gd name="connsiteY13" fmla="*/ 0 h 4237235"/>
              <a:gd name="connsiteX14" fmla="*/ 1276796 w 5309038"/>
              <a:gd name="connsiteY14" fmla="*/ 442 h 4237235"/>
              <a:gd name="connsiteX15" fmla="*/ 0 w 5309038"/>
              <a:gd name="connsiteY15" fmla="*/ 1034691 h 4237235"/>
              <a:gd name="connsiteX16" fmla="*/ 619405 w 5309038"/>
              <a:gd name="connsiteY16" fmla="*/ 1046224 h 4237235"/>
              <a:gd name="connsiteX17" fmla="*/ 1093411 w 5309038"/>
              <a:gd name="connsiteY17" fmla="*/ 2119722 h 4237235"/>
              <a:gd name="connsiteX18" fmla="*/ 2383034 w 5309038"/>
              <a:gd name="connsiteY18" fmla="*/ 4237224 h 4237235"/>
              <a:gd name="connsiteX0" fmla="*/ 2383034 w 5309038"/>
              <a:gd name="connsiteY0" fmla="*/ 4237224 h 4237234"/>
              <a:gd name="connsiteX1" fmla="*/ 3762827 w 5309038"/>
              <a:gd name="connsiteY1" fmla="*/ 2089478 h 4237234"/>
              <a:gd name="connsiteX2" fmla="*/ 4107325 w 5309038"/>
              <a:gd name="connsiteY2" fmla="*/ 1921659 h 4237234"/>
              <a:gd name="connsiteX3" fmla="*/ 4133767 w 5309038"/>
              <a:gd name="connsiteY3" fmla="*/ 1542599 h 4237234"/>
              <a:gd name="connsiteX4" fmla="*/ 2440093 w 5309038"/>
              <a:gd name="connsiteY4" fmla="*/ 1368685 h 4237234"/>
              <a:gd name="connsiteX5" fmla="*/ 2393235 w 5309038"/>
              <a:gd name="connsiteY5" fmla="*/ 1746545 h 4237234"/>
              <a:gd name="connsiteX6" fmla="*/ 2869685 w 5309038"/>
              <a:gd name="connsiteY6" fmla="*/ 3000622 h 4237234"/>
              <a:gd name="connsiteX7" fmla="*/ 2148175 w 5309038"/>
              <a:gd name="connsiteY7" fmla="*/ 3256940 h 4237234"/>
              <a:gd name="connsiteX8" fmla="*/ 2240011 w 5309038"/>
              <a:gd name="connsiteY8" fmla="*/ 1918270 h 4237234"/>
              <a:gd name="connsiteX9" fmla="*/ 2307827 w 5309038"/>
              <a:gd name="connsiteY9" fmla="*/ 1305026 h 4237234"/>
              <a:gd name="connsiteX10" fmla="*/ 3548075 w 5309038"/>
              <a:gd name="connsiteY10" fmla="*/ 1336685 h 4237234"/>
              <a:gd name="connsiteX11" fmla="*/ 3682492 w 5309038"/>
              <a:gd name="connsiteY11" fmla="*/ 1151829 h 4237234"/>
              <a:gd name="connsiteX12" fmla="*/ 4032261 w 5309038"/>
              <a:gd name="connsiteY12" fmla="*/ 1015939 h 4237234"/>
              <a:gd name="connsiteX13" fmla="*/ 5309038 w 5309038"/>
              <a:gd name="connsiteY13" fmla="*/ 0 h 4237234"/>
              <a:gd name="connsiteX14" fmla="*/ 1276796 w 5309038"/>
              <a:gd name="connsiteY14" fmla="*/ 442 h 4237234"/>
              <a:gd name="connsiteX15" fmla="*/ 0 w 5309038"/>
              <a:gd name="connsiteY15" fmla="*/ 1034691 h 4237234"/>
              <a:gd name="connsiteX16" fmla="*/ 619405 w 5309038"/>
              <a:gd name="connsiteY16" fmla="*/ 1046224 h 4237234"/>
              <a:gd name="connsiteX17" fmla="*/ 1201361 w 5309038"/>
              <a:gd name="connsiteY17" fmla="*/ 1922872 h 4237234"/>
              <a:gd name="connsiteX18" fmla="*/ 2383034 w 5309038"/>
              <a:gd name="connsiteY18" fmla="*/ 4237224 h 4237234"/>
              <a:gd name="connsiteX0" fmla="*/ 2383034 w 5309038"/>
              <a:gd name="connsiteY0" fmla="*/ 4237224 h 4237244"/>
              <a:gd name="connsiteX1" fmla="*/ 3762827 w 5309038"/>
              <a:gd name="connsiteY1" fmla="*/ 2089478 h 4237244"/>
              <a:gd name="connsiteX2" fmla="*/ 4107325 w 5309038"/>
              <a:gd name="connsiteY2" fmla="*/ 1921659 h 4237244"/>
              <a:gd name="connsiteX3" fmla="*/ 4133767 w 5309038"/>
              <a:gd name="connsiteY3" fmla="*/ 1542599 h 4237244"/>
              <a:gd name="connsiteX4" fmla="*/ 2440093 w 5309038"/>
              <a:gd name="connsiteY4" fmla="*/ 1368685 h 4237244"/>
              <a:gd name="connsiteX5" fmla="*/ 2393235 w 5309038"/>
              <a:gd name="connsiteY5" fmla="*/ 1746545 h 4237244"/>
              <a:gd name="connsiteX6" fmla="*/ 2869685 w 5309038"/>
              <a:gd name="connsiteY6" fmla="*/ 3000622 h 4237244"/>
              <a:gd name="connsiteX7" fmla="*/ 2148175 w 5309038"/>
              <a:gd name="connsiteY7" fmla="*/ 3256940 h 4237244"/>
              <a:gd name="connsiteX8" fmla="*/ 2240011 w 5309038"/>
              <a:gd name="connsiteY8" fmla="*/ 1918270 h 4237244"/>
              <a:gd name="connsiteX9" fmla="*/ 2307827 w 5309038"/>
              <a:gd name="connsiteY9" fmla="*/ 1305026 h 4237244"/>
              <a:gd name="connsiteX10" fmla="*/ 3548075 w 5309038"/>
              <a:gd name="connsiteY10" fmla="*/ 1336685 h 4237244"/>
              <a:gd name="connsiteX11" fmla="*/ 3682492 w 5309038"/>
              <a:gd name="connsiteY11" fmla="*/ 1151829 h 4237244"/>
              <a:gd name="connsiteX12" fmla="*/ 4032261 w 5309038"/>
              <a:gd name="connsiteY12" fmla="*/ 1015939 h 4237244"/>
              <a:gd name="connsiteX13" fmla="*/ 5309038 w 5309038"/>
              <a:gd name="connsiteY13" fmla="*/ 0 h 4237244"/>
              <a:gd name="connsiteX14" fmla="*/ 1276796 w 5309038"/>
              <a:gd name="connsiteY14" fmla="*/ 442 h 4237244"/>
              <a:gd name="connsiteX15" fmla="*/ 0 w 5309038"/>
              <a:gd name="connsiteY15" fmla="*/ 1034691 h 4237244"/>
              <a:gd name="connsiteX16" fmla="*/ 619405 w 5309038"/>
              <a:gd name="connsiteY16" fmla="*/ 1046224 h 4237244"/>
              <a:gd name="connsiteX17" fmla="*/ 1201361 w 5309038"/>
              <a:gd name="connsiteY17" fmla="*/ 1922872 h 4237244"/>
              <a:gd name="connsiteX18" fmla="*/ 2383034 w 5309038"/>
              <a:gd name="connsiteY18" fmla="*/ 4237224 h 4237244"/>
              <a:gd name="connsiteX0" fmla="*/ 2383034 w 5309038"/>
              <a:gd name="connsiteY0" fmla="*/ 4237224 h 4237224"/>
              <a:gd name="connsiteX1" fmla="*/ 3762827 w 5309038"/>
              <a:gd name="connsiteY1" fmla="*/ 2089478 h 4237224"/>
              <a:gd name="connsiteX2" fmla="*/ 4107325 w 5309038"/>
              <a:gd name="connsiteY2" fmla="*/ 1921659 h 4237224"/>
              <a:gd name="connsiteX3" fmla="*/ 4133767 w 5309038"/>
              <a:gd name="connsiteY3" fmla="*/ 1542599 h 4237224"/>
              <a:gd name="connsiteX4" fmla="*/ 2440093 w 5309038"/>
              <a:gd name="connsiteY4" fmla="*/ 1368685 h 4237224"/>
              <a:gd name="connsiteX5" fmla="*/ 2393235 w 5309038"/>
              <a:gd name="connsiteY5" fmla="*/ 1746545 h 4237224"/>
              <a:gd name="connsiteX6" fmla="*/ 2869685 w 5309038"/>
              <a:gd name="connsiteY6" fmla="*/ 3000622 h 4237224"/>
              <a:gd name="connsiteX7" fmla="*/ 2148175 w 5309038"/>
              <a:gd name="connsiteY7" fmla="*/ 3256940 h 4237224"/>
              <a:gd name="connsiteX8" fmla="*/ 2240011 w 5309038"/>
              <a:gd name="connsiteY8" fmla="*/ 1918270 h 4237224"/>
              <a:gd name="connsiteX9" fmla="*/ 2307827 w 5309038"/>
              <a:gd name="connsiteY9" fmla="*/ 1305026 h 4237224"/>
              <a:gd name="connsiteX10" fmla="*/ 3548075 w 5309038"/>
              <a:gd name="connsiteY10" fmla="*/ 1336685 h 4237224"/>
              <a:gd name="connsiteX11" fmla="*/ 3682492 w 5309038"/>
              <a:gd name="connsiteY11" fmla="*/ 1151829 h 4237224"/>
              <a:gd name="connsiteX12" fmla="*/ 4032261 w 5309038"/>
              <a:gd name="connsiteY12" fmla="*/ 1015939 h 4237224"/>
              <a:gd name="connsiteX13" fmla="*/ 5309038 w 5309038"/>
              <a:gd name="connsiteY13" fmla="*/ 0 h 4237224"/>
              <a:gd name="connsiteX14" fmla="*/ 1276796 w 5309038"/>
              <a:gd name="connsiteY14" fmla="*/ 442 h 4237224"/>
              <a:gd name="connsiteX15" fmla="*/ 0 w 5309038"/>
              <a:gd name="connsiteY15" fmla="*/ 1034691 h 4237224"/>
              <a:gd name="connsiteX16" fmla="*/ 619405 w 5309038"/>
              <a:gd name="connsiteY16" fmla="*/ 1046224 h 4237224"/>
              <a:gd name="connsiteX17" fmla="*/ 1201361 w 5309038"/>
              <a:gd name="connsiteY17" fmla="*/ 1922872 h 4237224"/>
              <a:gd name="connsiteX18" fmla="*/ 2383034 w 5309038"/>
              <a:gd name="connsiteY18" fmla="*/ 4237224 h 4237224"/>
              <a:gd name="connsiteX0" fmla="*/ 2383034 w 5309038"/>
              <a:gd name="connsiteY0" fmla="*/ 4237224 h 4240094"/>
              <a:gd name="connsiteX1" fmla="*/ 3762827 w 5309038"/>
              <a:gd name="connsiteY1" fmla="*/ 2089478 h 4240094"/>
              <a:gd name="connsiteX2" fmla="*/ 4107325 w 5309038"/>
              <a:gd name="connsiteY2" fmla="*/ 1921659 h 4240094"/>
              <a:gd name="connsiteX3" fmla="*/ 4133767 w 5309038"/>
              <a:gd name="connsiteY3" fmla="*/ 1542599 h 4240094"/>
              <a:gd name="connsiteX4" fmla="*/ 2440093 w 5309038"/>
              <a:gd name="connsiteY4" fmla="*/ 1368685 h 4240094"/>
              <a:gd name="connsiteX5" fmla="*/ 2393235 w 5309038"/>
              <a:gd name="connsiteY5" fmla="*/ 1746545 h 4240094"/>
              <a:gd name="connsiteX6" fmla="*/ 2869685 w 5309038"/>
              <a:gd name="connsiteY6" fmla="*/ 3000622 h 4240094"/>
              <a:gd name="connsiteX7" fmla="*/ 2148175 w 5309038"/>
              <a:gd name="connsiteY7" fmla="*/ 3256940 h 4240094"/>
              <a:gd name="connsiteX8" fmla="*/ 2240011 w 5309038"/>
              <a:gd name="connsiteY8" fmla="*/ 1918270 h 4240094"/>
              <a:gd name="connsiteX9" fmla="*/ 2307827 w 5309038"/>
              <a:gd name="connsiteY9" fmla="*/ 1305026 h 4240094"/>
              <a:gd name="connsiteX10" fmla="*/ 3548075 w 5309038"/>
              <a:gd name="connsiteY10" fmla="*/ 1336685 h 4240094"/>
              <a:gd name="connsiteX11" fmla="*/ 3682492 w 5309038"/>
              <a:gd name="connsiteY11" fmla="*/ 1151829 h 4240094"/>
              <a:gd name="connsiteX12" fmla="*/ 4032261 w 5309038"/>
              <a:gd name="connsiteY12" fmla="*/ 1015939 h 4240094"/>
              <a:gd name="connsiteX13" fmla="*/ 5309038 w 5309038"/>
              <a:gd name="connsiteY13" fmla="*/ 0 h 4240094"/>
              <a:gd name="connsiteX14" fmla="*/ 1276796 w 5309038"/>
              <a:gd name="connsiteY14" fmla="*/ 442 h 4240094"/>
              <a:gd name="connsiteX15" fmla="*/ 0 w 5309038"/>
              <a:gd name="connsiteY15" fmla="*/ 1034691 h 4240094"/>
              <a:gd name="connsiteX16" fmla="*/ 619405 w 5309038"/>
              <a:gd name="connsiteY16" fmla="*/ 1046224 h 4240094"/>
              <a:gd name="connsiteX17" fmla="*/ 1201361 w 5309038"/>
              <a:gd name="connsiteY17" fmla="*/ 1922872 h 4240094"/>
              <a:gd name="connsiteX18" fmla="*/ 2383034 w 5309038"/>
              <a:gd name="connsiteY18" fmla="*/ 4237224 h 4240094"/>
              <a:gd name="connsiteX0" fmla="*/ 2383034 w 5309038"/>
              <a:gd name="connsiteY0" fmla="*/ 4237224 h 4240094"/>
              <a:gd name="connsiteX1" fmla="*/ 3762827 w 5309038"/>
              <a:gd name="connsiteY1" fmla="*/ 2089478 h 4240094"/>
              <a:gd name="connsiteX2" fmla="*/ 4107325 w 5309038"/>
              <a:gd name="connsiteY2" fmla="*/ 1921659 h 4240094"/>
              <a:gd name="connsiteX3" fmla="*/ 4133767 w 5309038"/>
              <a:gd name="connsiteY3" fmla="*/ 1542599 h 4240094"/>
              <a:gd name="connsiteX4" fmla="*/ 2440093 w 5309038"/>
              <a:gd name="connsiteY4" fmla="*/ 1368685 h 4240094"/>
              <a:gd name="connsiteX5" fmla="*/ 2393235 w 5309038"/>
              <a:gd name="connsiteY5" fmla="*/ 1746545 h 4240094"/>
              <a:gd name="connsiteX6" fmla="*/ 2869685 w 5309038"/>
              <a:gd name="connsiteY6" fmla="*/ 3000622 h 4240094"/>
              <a:gd name="connsiteX7" fmla="*/ 2148175 w 5309038"/>
              <a:gd name="connsiteY7" fmla="*/ 3256940 h 4240094"/>
              <a:gd name="connsiteX8" fmla="*/ 2240011 w 5309038"/>
              <a:gd name="connsiteY8" fmla="*/ 1918270 h 4240094"/>
              <a:gd name="connsiteX9" fmla="*/ 2307827 w 5309038"/>
              <a:gd name="connsiteY9" fmla="*/ 1305026 h 4240094"/>
              <a:gd name="connsiteX10" fmla="*/ 3548075 w 5309038"/>
              <a:gd name="connsiteY10" fmla="*/ 1336685 h 4240094"/>
              <a:gd name="connsiteX11" fmla="*/ 3682492 w 5309038"/>
              <a:gd name="connsiteY11" fmla="*/ 1151829 h 4240094"/>
              <a:gd name="connsiteX12" fmla="*/ 4032261 w 5309038"/>
              <a:gd name="connsiteY12" fmla="*/ 1015939 h 4240094"/>
              <a:gd name="connsiteX13" fmla="*/ 5309038 w 5309038"/>
              <a:gd name="connsiteY13" fmla="*/ 0 h 4240094"/>
              <a:gd name="connsiteX14" fmla="*/ 1276796 w 5309038"/>
              <a:gd name="connsiteY14" fmla="*/ 442 h 4240094"/>
              <a:gd name="connsiteX15" fmla="*/ 0 w 5309038"/>
              <a:gd name="connsiteY15" fmla="*/ 1034691 h 4240094"/>
              <a:gd name="connsiteX16" fmla="*/ 619405 w 5309038"/>
              <a:gd name="connsiteY16" fmla="*/ 1046224 h 4240094"/>
              <a:gd name="connsiteX17" fmla="*/ 941011 w 5309038"/>
              <a:gd name="connsiteY17" fmla="*/ 1795872 h 4240094"/>
              <a:gd name="connsiteX18" fmla="*/ 2383034 w 5309038"/>
              <a:gd name="connsiteY18" fmla="*/ 4237224 h 4240094"/>
              <a:gd name="connsiteX0" fmla="*/ 2383034 w 5309038"/>
              <a:gd name="connsiteY0" fmla="*/ 4237224 h 4240094"/>
              <a:gd name="connsiteX1" fmla="*/ 3762827 w 5309038"/>
              <a:gd name="connsiteY1" fmla="*/ 2089478 h 4240094"/>
              <a:gd name="connsiteX2" fmla="*/ 4107325 w 5309038"/>
              <a:gd name="connsiteY2" fmla="*/ 1921659 h 4240094"/>
              <a:gd name="connsiteX3" fmla="*/ 4133767 w 5309038"/>
              <a:gd name="connsiteY3" fmla="*/ 1542599 h 4240094"/>
              <a:gd name="connsiteX4" fmla="*/ 2440093 w 5309038"/>
              <a:gd name="connsiteY4" fmla="*/ 1368685 h 4240094"/>
              <a:gd name="connsiteX5" fmla="*/ 2393235 w 5309038"/>
              <a:gd name="connsiteY5" fmla="*/ 1746545 h 4240094"/>
              <a:gd name="connsiteX6" fmla="*/ 2869685 w 5309038"/>
              <a:gd name="connsiteY6" fmla="*/ 3000622 h 4240094"/>
              <a:gd name="connsiteX7" fmla="*/ 2148175 w 5309038"/>
              <a:gd name="connsiteY7" fmla="*/ 3256940 h 4240094"/>
              <a:gd name="connsiteX8" fmla="*/ 2240011 w 5309038"/>
              <a:gd name="connsiteY8" fmla="*/ 1918270 h 4240094"/>
              <a:gd name="connsiteX9" fmla="*/ 2307827 w 5309038"/>
              <a:gd name="connsiteY9" fmla="*/ 1305026 h 4240094"/>
              <a:gd name="connsiteX10" fmla="*/ 3548075 w 5309038"/>
              <a:gd name="connsiteY10" fmla="*/ 1336685 h 4240094"/>
              <a:gd name="connsiteX11" fmla="*/ 3682492 w 5309038"/>
              <a:gd name="connsiteY11" fmla="*/ 1151829 h 4240094"/>
              <a:gd name="connsiteX12" fmla="*/ 4032261 w 5309038"/>
              <a:gd name="connsiteY12" fmla="*/ 1015939 h 4240094"/>
              <a:gd name="connsiteX13" fmla="*/ 5309038 w 5309038"/>
              <a:gd name="connsiteY13" fmla="*/ 0 h 4240094"/>
              <a:gd name="connsiteX14" fmla="*/ 1276796 w 5309038"/>
              <a:gd name="connsiteY14" fmla="*/ 442 h 4240094"/>
              <a:gd name="connsiteX15" fmla="*/ 0 w 5309038"/>
              <a:gd name="connsiteY15" fmla="*/ 1034691 h 4240094"/>
              <a:gd name="connsiteX16" fmla="*/ 619405 w 5309038"/>
              <a:gd name="connsiteY16" fmla="*/ 1046224 h 4240094"/>
              <a:gd name="connsiteX17" fmla="*/ 941011 w 5309038"/>
              <a:gd name="connsiteY17" fmla="*/ 1795872 h 4240094"/>
              <a:gd name="connsiteX18" fmla="*/ 2383034 w 5309038"/>
              <a:gd name="connsiteY18" fmla="*/ 4237224 h 4240094"/>
              <a:gd name="connsiteX0" fmla="*/ 2383034 w 5309038"/>
              <a:gd name="connsiteY0" fmla="*/ 4237224 h 4240094"/>
              <a:gd name="connsiteX1" fmla="*/ 3762827 w 5309038"/>
              <a:gd name="connsiteY1" fmla="*/ 2089478 h 4240094"/>
              <a:gd name="connsiteX2" fmla="*/ 4107325 w 5309038"/>
              <a:gd name="connsiteY2" fmla="*/ 1921659 h 4240094"/>
              <a:gd name="connsiteX3" fmla="*/ 4133767 w 5309038"/>
              <a:gd name="connsiteY3" fmla="*/ 1542599 h 4240094"/>
              <a:gd name="connsiteX4" fmla="*/ 2440093 w 5309038"/>
              <a:gd name="connsiteY4" fmla="*/ 1368685 h 4240094"/>
              <a:gd name="connsiteX5" fmla="*/ 2393235 w 5309038"/>
              <a:gd name="connsiteY5" fmla="*/ 1746545 h 4240094"/>
              <a:gd name="connsiteX6" fmla="*/ 2869685 w 5309038"/>
              <a:gd name="connsiteY6" fmla="*/ 3000622 h 4240094"/>
              <a:gd name="connsiteX7" fmla="*/ 2148175 w 5309038"/>
              <a:gd name="connsiteY7" fmla="*/ 3256940 h 4240094"/>
              <a:gd name="connsiteX8" fmla="*/ 2240011 w 5309038"/>
              <a:gd name="connsiteY8" fmla="*/ 1918270 h 4240094"/>
              <a:gd name="connsiteX9" fmla="*/ 2307827 w 5309038"/>
              <a:gd name="connsiteY9" fmla="*/ 1305026 h 4240094"/>
              <a:gd name="connsiteX10" fmla="*/ 3548075 w 5309038"/>
              <a:gd name="connsiteY10" fmla="*/ 1336685 h 4240094"/>
              <a:gd name="connsiteX11" fmla="*/ 3682492 w 5309038"/>
              <a:gd name="connsiteY11" fmla="*/ 1151829 h 4240094"/>
              <a:gd name="connsiteX12" fmla="*/ 4032261 w 5309038"/>
              <a:gd name="connsiteY12" fmla="*/ 1015939 h 4240094"/>
              <a:gd name="connsiteX13" fmla="*/ 5309038 w 5309038"/>
              <a:gd name="connsiteY13" fmla="*/ 0 h 4240094"/>
              <a:gd name="connsiteX14" fmla="*/ 1276796 w 5309038"/>
              <a:gd name="connsiteY14" fmla="*/ 442 h 4240094"/>
              <a:gd name="connsiteX15" fmla="*/ 0 w 5309038"/>
              <a:gd name="connsiteY15" fmla="*/ 1034691 h 4240094"/>
              <a:gd name="connsiteX16" fmla="*/ 619405 w 5309038"/>
              <a:gd name="connsiteY16" fmla="*/ 1046224 h 4240094"/>
              <a:gd name="connsiteX17" fmla="*/ 953711 w 5309038"/>
              <a:gd name="connsiteY17" fmla="*/ 1814922 h 4240094"/>
              <a:gd name="connsiteX18" fmla="*/ 2383034 w 5309038"/>
              <a:gd name="connsiteY18" fmla="*/ 4237224 h 4240094"/>
              <a:gd name="connsiteX0" fmla="*/ 2383034 w 5309038"/>
              <a:gd name="connsiteY0" fmla="*/ 4237224 h 4240094"/>
              <a:gd name="connsiteX1" fmla="*/ 3762827 w 5309038"/>
              <a:gd name="connsiteY1" fmla="*/ 2089478 h 4240094"/>
              <a:gd name="connsiteX2" fmla="*/ 4107325 w 5309038"/>
              <a:gd name="connsiteY2" fmla="*/ 1921659 h 4240094"/>
              <a:gd name="connsiteX3" fmla="*/ 4133767 w 5309038"/>
              <a:gd name="connsiteY3" fmla="*/ 1542599 h 4240094"/>
              <a:gd name="connsiteX4" fmla="*/ 2440093 w 5309038"/>
              <a:gd name="connsiteY4" fmla="*/ 1368685 h 4240094"/>
              <a:gd name="connsiteX5" fmla="*/ 2393235 w 5309038"/>
              <a:gd name="connsiteY5" fmla="*/ 1746545 h 4240094"/>
              <a:gd name="connsiteX6" fmla="*/ 2869685 w 5309038"/>
              <a:gd name="connsiteY6" fmla="*/ 3000622 h 4240094"/>
              <a:gd name="connsiteX7" fmla="*/ 2148175 w 5309038"/>
              <a:gd name="connsiteY7" fmla="*/ 3256940 h 4240094"/>
              <a:gd name="connsiteX8" fmla="*/ 2240011 w 5309038"/>
              <a:gd name="connsiteY8" fmla="*/ 1918270 h 4240094"/>
              <a:gd name="connsiteX9" fmla="*/ 2307827 w 5309038"/>
              <a:gd name="connsiteY9" fmla="*/ 1305026 h 4240094"/>
              <a:gd name="connsiteX10" fmla="*/ 3548075 w 5309038"/>
              <a:gd name="connsiteY10" fmla="*/ 1336685 h 4240094"/>
              <a:gd name="connsiteX11" fmla="*/ 3682492 w 5309038"/>
              <a:gd name="connsiteY11" fmla="*/ 1151829 h 4240094"/>
              <a:gd name="connsiteX12" fmla="*/ 4032261 w 5309038"/>
              <a:gd name="connsiteY12" fmla="*/ 1015939 h 4240094"/>
              <a:gd name="connsiteX13" fmla="*/ 5309038 w 5309038"/>
              <a:gd name="connsiteY13" fmla="*/ 0 h 4240094"/>
              <a:gd name="connsiteX14" fmla="*/ 1276796 w 5309038"/>
              <a:gd name="connsiteY14" fmla="*/ 442 h 4240094"/>
              <a:gd name="connsiteX15" fmla="*/ 0 w 5309038"/>
              <a:gd name="connsiteY15" fmla="*/ 1034691 h 4240094"/>
              <a:gd name="connsiteX16" fmla="*/ 530505 w 5309038"/>
              <a:gd name="connsiteY16" fmla="*/ 1789174 h 4240094"/>
              <a:gd name="connsiteX17" fmla="*/ 953711 w 5309038"/>
              <a:gd name="connsiteY17" fmla="*/ 1814922 h 4240094"/>
              <a:gd name="connsiteX18" fmla="*/ 2383034 w 5309038"/>
              <a:gd name="connsiteY18" fmla="*/ 4237224 h 4240094"/>
              <a:gd name="connsiteX0" fmla="*/ 2383034 w 5309038"/>
              <a:gd name="connsiteY0" fmla="*/ 4237224 h 4240094"/>
              <a:gd name="connsiteX1" fmla="*/ 3762827 w 5309038"/>
              <a:gd name="connsiteY1" fmla="*/ 2089478 h 4240094"/>
              <a:gd name="connsiteX2" fmla="*/ 4107325 w 5309038"/>
              <a:gd name="connsiteY2" fmla="*/ 1921659 h 4240094"/>
              <a:gd name="connsiteX3" fmla="*/ 4133767 w 5309038"/>
              <a:gd name="connsiteY3" fmla="*/ 1542599 h 4240094"/>
              <a:gd name="connsiteX4" fmla="*/ 2440093 w 5309038"/>
              <a:gd name="connsiteY4" fmla="*/ 1368685 h 4240094"/>
              <a:gd name="connsiteX5" fmla="*/ 2393235 w 5309038"/>
              <a:gd name="connsiteY5" fmla="*/ 1746545 h 4240094"/>
              <a:gd name="connsiteX6" fmla="*/ 2869685 w 5309038"/>
              <a:gd name="connsiteY6" fmla="*/ 3000622 h 4240094"/>
              <a:gd name="connsiteX7" fmla="*/ 2148175 w 5309038"/>
              <a:gd name="connsiteY7" fmla="*/ 3256940 h 4240094"/>
              <a:gd name="connsiteX8" fmla="*/ 2240011 w 5309038"/>
              <a:gd name="connsiteY8" fmla="*/ 1918270 h 4240094"/>
              <a:gd name="connsiteX9" fmla="*/ 2307827 w 5309038"/>
              <a:gd name="connsiteY9" fmla="*/ 1305026 h 4240094"/>
              <a:gd name="connsiteX10" fmla="*/ 3548075 w 5309038"/>
              <a:gd name="connsiteY10" fmla="*/ 1336685 h 4240094"/>
              <a:gd name="connsiteX11" fmla="*/ 3682492 w 5309038"/>
              <a:gd name="connsiteY11" fmla="*/ 1151829 h 4240094"/>
              <a:gd name="connsiteX12" fmla="*/ 4032261 w 5309038"/>
              <a:gd name="connsiteY12" fmla="*/ 1015939 h 4240094"/>
              <a:gd name="connsiteX13" fmla="*/ 5309038 w 5309038"/>
              <a:gd name="connsiteY13" fmla="*/ 0 h 4240094"/>
              <a:gd name="connsiteX14" fmla="*/ 1276796 w 5309038"/>
              <a:gd name="connsiteY14" fmla="*/ 442 h 4240094"/>
              <a:gd name="connsiteX15" fmla="*/ 0 w 5309038"/>
              <a:gd name="connsiteY15" fmla="*/ 1034691 h 4240094"/>
              <a:gd name="connsiteX16" fmla="*/ 530505 w 5309038"/>
              <a:gd name="connsiteY16" fmla="*/ 1789174 h 4240094"/>
              <a:gd name="connsiteX17" fmla="*/ 953711 w 5309038"/>
              <a:gd name="connsiteY17" fmla="*/ 1814922 h 4240094"/>
              <a:gd name="connsiteX18" fmla="*/ 2383034 w 5309038"/>
              <a:gd name="connsiteY18" fmla="*/ 4237224 h 4240094"/>
              <a:gd name="connsiteX0" fmla="*/ 2383034 w 5309038"/>
              <a:gd name="connsiteY0" fmla="*/ 4237224 h 4240094"/>
              <a:gd name="connsiteX1" fmla="*/ 3762827 w 5309038"/>
              <a:gd name="connsiteY1" fmla="*/ 2089478 h 4240094"/>
              <a:gd name="connsiteX2" fmla="*/ 4107325 w 5309038"/>
              <a:gd name="connsiteY2" fmla="*/ 1921659 h 4240094"/>
              <a:gd name="connsiteX3" fmla="*/ 4133767 w 5309038"/>
              <a:gd name="connsiteY3" fmla="*/ 1542599 h 4240094"/>
              <a:gd name="connsiteX4" fmla="*/ 2440093 w 5309038"/>
              <a:gd name="connsiteY4" fmla="*/ 1368685 h 4240094"/>
              <a:gd name="connsiteX5" fmla="*/ 2393235 w 5309038"/>
              <a:gd name="connsiteY5" fmla="*/ 1746545 h 4240094"/>
              <a:gd name="connsiteX6" fmla="*/ 2869685 w 5309038"/>
              <a:gd name="connsiteY6" fmla="*/ 3000622 h 4240094"/>
              <a:gd name="connsiteX7" fmla="*/ 2148175 w 5309038"/>
              <a:gd name="connsiteY7" fmla="*/ 3256940 h 4240094"/>
              <a:gd name="connsiteX8" fmla="*/ 2240011 w 5309038"/>
              <a:gd name="connsiteY8" fmla="*/ 1918270 h 4240094"/>
              <a:gd name="connsiteX9" fmla="*/ 2307827 w 5309038"/>
              <a:gd name="connsiteY9" fmla="*/ 1305026 h 4240094"/>
              <a:gd name="connsiteX10" fmla="*/ 3548075 w 5309038"/>
              <a:gd name="connsiteY10" fmla="*/ 1336685 h 4240094"/>
              <a:gd name="connsiteX11" fmla="*/ 3682492 w 5309038"/>
              <a:gd name="connsiteY11" fmla="*/ 1151829 h 4240094"/>
              <a:gd name="connsiteX12" fmla="*/ 4032261 w 5309038"/>
              <a:gd name="connsiteY12" fmla="*/ 1015939 h 4240094"/>
              <a:gd name="connsiteX13" fmla="*/ 5309038 w 5309038"/>
              <a:gd name="connsiteY13" fmla="*/ 0 h 4240094"/>
              <a:gd name="connsiteX14" fmla="*/ 1276796 w 5309038"/>
              <a:gd name="connsiteY14" fmla="*/ 442 h 4240094"/>
              <a:gd name="connsiteX15" fmla="*/ 0 w 5309038"/>
              <a:gd name="connsiteY15" fmla="*/ 1034691 h 4240094"/>
              <a:gd name="connsiteX16" fmla="*/ 530505 w 5309038"/>
              <a:gd name="connsiteY16" fmla="*/ 1789174 h 4240094"/>
              <a:gd name="connsiteX17" fmla="*/ 953711 w 5309038"/>
              <a:gd name="connsiteY17" fmla="*/ 1814922 h 4240094"/>
              <a:gd name="connsiteX18" fmla="*/ 2383034 w 5309038"/>
              <a:gd name="connsiteY18" fmla="*/ 4237224 h 4240094"/>
              <a:gd name="connsiteX0" fmla="*/ 2383034 w 5309038"/>
              <a:gd name="connsiteY0" fmla="*/ 4237224 h 4240094"/>
              <a:gd name="connsiteX1" fmla="*/ 3762827 w 5309038"/>
              <a:gd name="connsiteY1" fmla="*/ 2089478 h 4240094"/>
              <a:gd name="connsiteX2" fmla="*/ 4107325 w 5309038"/>
              <a:gd name="connsiteY2" fmla="*/ 1921659 h 4240094"/>
              <a:gd name="connsiteX3" fmla="*/ 4133767 w 5309038"/>
              <a:gd name="connsiteY3" fmla="*/ 1542599 h 4240094"/>
              <a:gd name="connsiteX4" fmla="*/ 2440093 w 5309038"/>
              <a:gd name="connsiteY4" fmla="*/ 1368685 h 4240094"/>
              <a:gd name="connsiteX5" fmla="*/ 2393235 w 5309038"/>
              <a:gd name="connsiteY5" fmla="*/ 1746545 h 4240094"/>
              <a:gd name="connsiteX6" fmla="*/ 2869685 w 5309038"/>
              <a:gd name="connsiteY6" fmla="*/ 3000622 h 4240094"/>
              <a:gd name="connsiteX7" fmla="*/ 2148175 w 5309038"/>
              <a:gd name="connsiteY7" fmla="*/ 3256940 h 4240094"/>
              <a:gd name="connsiteX8" fmla="*/ 2240011 w 5309038"/>
              <a:gd name="connsiteY8" fmla="*/ 1918270 h 4240094"/>
              <a:gd name="connsiteX9" fmla="*/ 2307827 w 5309038"/>
              <a:gd name="connsiteY9" fmla="*/ 1305026 h 4240094"/>
              <a:gd name="connsiteX10" fmla="*/ 3548075 w 5309038"/>
              <a:gd name="connsiteY10" fmla="*/ 1336685 h 4240094"/>
              <a:gd name="connsiteX11" fmla="*/ 3682492 w 5309038"/>
              <a:gd name="connsiteY11" fmla="*/ 1151829 h 4240094"/>
              <a:gd name="connsiteX12" fmla="*/ 4032261 w 5309038"/>
              <a:gd name="connsiteY12" fmla="*/ 1015939 h 4240094"/>
              <a:gd name="connsiteX13" fmla="*/ 5309038 w 5309038"/>
              <a:gd name="connsiteY13" fmla="*/ 0 h 4240094"/>
              <a:gd name="connsiteX14" fmla="*/ 1276796 w 5309038"/>
              <a:gd name="connsiteY14" fmla="*/ 442 h 4240094"/>
              <a:gd name="connsiteX15" fmla="*/ 0 w 5309038"/>
              <a:gd name="connsiteY15" fmla="*/ 1034691 h 4240094"/>
              <a:gd name="connsiteX16" fmla="*/ 530505 w 5309038"/>
              <a:gd name="connsiteY16" fmla="*/ 1789174 h 4240094"/>
              <a:gd name="connsiteX17" fmla="*/ 953711 w 5309038"/>
              <a:gd name="connsiteY17" fmla="*/ 1814922 h 4240094"/>
              <a:gd name="connsiteX18" fmla="*/ 2383034 w 5309038"/>
              <a:gd name="connsiteY18" fmla="*/ 4237224 h 4240094"/>
              <a:gd name="connsiteX0" fmla="*/ 2383034 w 5309038"/>
              <a:gd name="connsiteY0" fmla="*/ 4237224 h 4240094"/>
              <a:gd name="connsiteX1" fmla="*/ 3762827 w 5309038"/>
              <a:gd name="connsiteY1" fmla="*/ 2089478 h 4240094"/>
              <a:gd name="connsiteX2" fmla="*/ 4080430 w 5309038"/>
              <a:gd name="connsiteY2" fmla="*/ 1792567 h 4240094"/>
              <a:gd name="connsiteX3" fmla="*/ 4133767 w 5309038"/>
              <a:gd name="connsiteY3" fmla="*/ 1542599 h 4240094"/>
              <a:gd name="connsiteX4" fmla="*/ 2440093 w 5309038"/>
              <a:gd name="connsiteY4" fmla="*/ 1368685 h 4240094"/>
              <a:gd name="connsiteX5" fmla="*/ 2393235 w 5309038"/>
              <a:gd name="connsiteY5" fmla="*/ 1746545 h 4240094"/>
              <a:gd name="connsiteX6" fmla="*/ 2869685 w 5309038"/>
              <a:gd name="connsiteY6" fmla="*/ 3000622 h 4240094"/>
              <a:gd name="connsiteX7" fmla="*/ 2148175 w 5309038"/>
              <a:gd name="connsiteY7" fmla="*/ 3256940 h 4240094"/>
              <a:gd name="connsiteX8" fmla="*/ 2240011 w 5309038"/>
              <a:gd name="connsiteY8" fmla="*/ 1918270 h 4240094"/>
              <a:gd name="connsiteX9" fmla="*/ 2307827 w 5309038"/>
              <a:gd name="connsiteY9" fmla="*/ 1305026 h 4240094"/>
              <a:gd name="connsiteX10" fmla="*/ 3548075 w 5309038"/>
              <a:gd name="connsiteY10" fmla="*/ 1336685 h 4240094"/>
              <a:gd name="connsiteX11" fmla="*/ 3682492 w 5309038"/>
              <a:gd name="connsiteY11" fmla="*/ 1151829 h 4240094"/>
              <a:gd name="connsiteX12" fmla="*/ 4032261 w 5309038"/>
              <a:gd name="connsiteY12" fmla="*/ 1015939 h 4240094"/>
              <a:gd name="connsiteX13" fmla="*/ 5309038 w 5309038"/>
              <a:gd name="connsiteY13" fmla="*/ 0 h 4240094"/>
              <a:gd name="connsiteX14" fmla="*/ 1276796 w 5309038"/>
              <a:gd name="connsiteY14" fmla="*/ 442 h 4240094"/>
              <a:gd name="connsiteX15" fmla="*/ 0 w 5309038"/>
              <a:gd name="connsiteY15" fmla="*/ 1034691 h 4240094"/>
              <a:gd name="connsiteX16" fmla="*/ 530505 w 5309038"/>
              <a:gd name="connsiteY16" fmla="*/ 1789174 h 4240094"/>
              <a:gd name="connsiteX17" fmla="*/ 953711 w 5309038"/>
              <a:gd name="connsiteY17" fmla="*/ 1814922 h 4240094"/>
              <a:gd name="connsiteX18" fmla="*/ 2383034 w 5309038"/>
              <a:gd name="connsiteY18" fmla="*/ 4237224 h 4240094"/>
              <a:gd name="connsiteX0" fmla="*/ 2383034 w 5309038"/>
              <a:gd name="connsiteY0" fmla="*/ 4237224 h 4239816"/>
              <a:gd name="connsiteX1" fmla="*/ 3746690 w 5309038"/>
              <a:gd name="connsiteY1" fmla="*/ 2024932 h 4239816"/>
              <a:gd name="connsiteX2" fmla="*/ 4080430 w 5309038"/>
              <a:gd name="connsiteY2" fmla="*/ 1792567 h 4239816"/>
              <a:gd name="connsiteX3" fmla="*/ 4133767 w 5309038"/>
              <a:gd name="connsiteY3" fmla="*/ 1542599 h 4239816"/>
              <a:gd name="connsiteX4" fmla="*/ 2440093 w 5309038"/>
              <a:gd name="connsiteY4" fmla="*/ 1368685 h 4239816"/>
              <a:gd name="connsiteX5" fmla="*/ 2393235 w 5309038"/>
              <a:gd name="connsiteY5" fmla="*/ 1746545 h 4239816"/>
              <a:gd name="connsiteX6" fmla="*/ 2869685 w 5309038"/>
              <a:gd name="connsiteY6" fmla="*/ 3000622 h 4239816"/>
              <a:gd name="connsiteX7" fmla="*/ 2148175 w 5309038"/>
              <a:gd name="connsiteY7" fmla="*/ 3256940 h 4239816"/>
              <a:gd name="connsiteX8" fmla="*/ 2240011 w 5309038"/>
              <a:gd name="connsiteY8" fmla="*/ 1918270 h 4239816"/>
              <a:gd name="connsiteX9" fmla="*/ 2307827 w 5309038"/>
              <a:gd name="connsiteY9" fmla="*/ 1305026 h 4239816"/>
              <a:gd name="connsiteX10" fmla="*/ 3548075 w 5309038"/>
              <a:gd name="connsiteY10" fmla="*/ 1336685 h 4239816"/>
              <a:gd name="connsiteX11" fmla="*/ 3682492 w 5309038"/>
              <a:gd name="connsiteY11" fmla="*/ 1151829 h 4239816"/>
              <a:gd name="connsiteX12" fmla="*/ 4032261 w 5309038"/>
              <a:gd name="connsiteY12" fmla="*/ 1015939 h 4239816"/>
              <a:gd name="connsiteX13" fmla="*/ 5309038 w 5309038"/>
              <a:gd name="connsiteY13" fmla="*/ 0 h 4239816"/>
              <a:gd name="connsiteX14" fmla="*/ 1276796 w 5309038"/>
              <a:gd name="connsiteY14" fmla="*/ 442 h 4239816"/>
              <a:gd name="connsiteX15" fmla="*/ 0 w 5309038"/>
              <a:gd name="connsiteY15" fmla="*/ 1034691 h 4239816"/>
              <a:gd name="connsiteX16" fmla="*/ 530505 w 5309038"/>
              <a:gd name="connsiteY16" fmla="*/ 1789174 h 4239816"/>
              <a:gd name="connsiteX17" fmla="*/ 953711 w 5309038"/>
              <a:gd name="connsiteY17" fmla="*/ 1814922 h 4239816"/>
              <a:gd name="connsiteX18" fmla="*/ 2383034 w 5309038"/>
              <a:gd name="connsiteY18" fmla="*/ 4237224 h 4239816"/>
              <a:gd name="connsiteX0" fmla="*/ 2383034 w 5309038"/>
              <a:gd name="connsiteY0" fmla="*/ 4237224 h 4239993"/>
              <a:gd name="connsiteX1" fmla="*/ 3746690 w 5309038"/>
              <a:gd name="connsiteY1" fmla="*/ 2024932 h 4239993"/>
              <a:gd name="connsiteX2" fmla="*/ 4080430 w 5309038"/>
              <a:gd name="connsiteY2" fmla="*/ 1792567 h 4239993"/>
              <a:gd name="connsiteX3" fmla="*/ 4133767 w 5309038"/>
              <a:gd name="connsiteY3" fmla="*/ 1542599 h 4239993"/>
              <a:gd name="connsiteX4" fmla="*/ 2440093 w 5309038"/>
              <a:gd name="connsiteY4" fmla="*/ 1368685 h 4239993"/>
              <a:gd name="connsiteX5" fmla="*/ 2393235 w 5309038"/>
              <a:gd name="connsiteY5" fmla="*/ 1746545 h 4239993"/>
              <a:gd name="connsiteX6" fmla="*/ 2869685 w 5309038"/>
              <a:gd name="connsiteY6" fmla="*/ 3000622 h 4239993"/>
              <a:gd name="connsiteX7" fmla="*/ 2148175 w 5309038"/>
              <a:gd name="connsiteY7" fmla="*/ 3256940 h 4239993"/>
              <a:gd name="connsiteX8" fmla="*/ 2240011 w 5309038"/>
              <a:gd name="connsiteY8" fmla="*/ 1918270 h 4239993"/>
              <a:gd name="connsiteX9" fmla="*/ 2307827 w 5309038"/>
              <a:gd name="connsiteY9" fmla="*/ 1305026 h 4239993"/>
              <a:gd name="connsiteX10" fmla="*/ 3548075 w 5309038"/>
              <a:gd name="connsiteY10" fmla="*/ 1336685 h 4239993"/>
              <a:gd name="connsiteX11" fmla="*/ 3682492 w 5309038"/>
              <a:gd name="connsiteY11" fmla="*/ 1151829 h 4239993"/>
              <a:gd name="connsiteX12" fmla="*/ 4032261 w 5309038"/>
              <a:gd name="connsiteY12" fmla="*/ 1015939 h 4239993"/>
              <a:gd name="connsiteX13" fmla="*/ 5309038 w 5309038"/>
              <a:gd name="connsiteY13" fmla="*/ 0 h 4239993"/>
              <a:gd name="connsiteX14" fmla="*/ 1276796 w 5309038"/>
              <a:gd name="connsiteY14" fmla="*/ 442 h 4239993"/>
              <a:gd name="connsiteX15" fmla="*/ 0 w 5309038"/>
              <a:gd name="connsiteY15" fmla="*/ 1034691 h 4239993"/>
              <a:gd name="connsiteX16" fmla="*/ 530505 w 5309038"/>
              <a:gd name="connsiteY16" fmla="*/ 1789174 h 4239993"/>
              <a:gd name="connsiteX17" fmla="*/ 953711 w 5309038"/>
              <a:gd name="connsiteY17" fmla="*/ 1814922 h 4239993"/>
              <a:gd name="connsiteX18" fmla="*/ 2383034 w 5309038"/>
              <a:gd name="connsiteY18" fmla="*/ 4237224 h 4239993"/>
              <a:gd name="connsiteX0" fmla="*/ 2383034 w 5309038"/>
              <a:gd name="connsiteY0" fmla="*/ 4237224 h 4239993"/>
              <a:gd name="connsiteX1" fmla="*/ 3746690 w 5309038"/>
              <a:gd name="connsiteY1" fmla="*/ 2024932 h 4239993"/>
              <a:gd name="connsiteX2" fmla="*/ 4080430 w 5309038"/>
              <a:gd name="connsiteY2" fmla="*/ 1792567 h 4239993"/>
              <a:gd name="connsiteX3" fmla="*/ 4133767 w 5309038"/>
              <a:gd name="connsiteY3" fmla="*/ 1542599 h 4239993"/>
              <a:gd name="connsiteX4" fmla="*/ 2440093 w 5309038"/>
              <a:gd name="connsiteY4" fmla="*/ 1368685 h 4239993"/>
              <a:gd name="connsiteX5" fmla="*/ 2393235 w 5309038"/>
              <a:gd name="connsiteY5" fmla="*/ 1746545 h 4239993"/>
              <a:gd name="connsiteX6" fmla="*/ 2869685 w 5309038"/>
              <a:gd name="connsiteY6" fmla="*/ 3000622 h 4239993"/>
              <a:gd name="connsiteX7" fmla="*/ 2148175 w 5309038"/>
              <a:gd name="connsiteY7" fmla="*/ 3256940 h 4239993"/>
              <a:gd name="connsiteX8" fmla="*/ 2240011 w 5309038"/>
              <a:gd name="connsiteY8" fmla="*/ 1918270 h 4239993"/>
              <a:gd name="connsiteX9" fmla="*/ 2307827 w 5309038"/>
              <a:gd name="connsiteY9" fmla="*/ 1305026 h 4239993"/>
              <a:gd name="connsiteX10" fmla="*/ 3548075 w 5309038"/>
              <a:gd name="connsiteY10" fmla="*/ 1336685 h 4239993"/>
              <a:gd name="connsiteX11" fmla="*/ 3682492 w 5309038"/>
              <a:gd name="connsiteY11" fmla="*/ 1151829 h 4239993"/>
              <a:gd name="connsiteX12" fmla="*/ 4032261 w 5309038"/>
              <a:gd name="connsiteY12" fmla="*/ 1015939 h 4239993"/>
              <a:gd name="connsiteX13" fmla="*/ 5309038 w 5309038"/>
              <a:gd name="connsiteY13" fmla="*/ 0 h 4239993"/>
              <a:gd name="connsiteX14" fmla="*/ 1276796 w 5309038"/>
              <a:gd name="connsiteY14" fmla="*/ 442 h 4239993"/>
              <a:gd name="connsiteX15" fmla="*/ 0 w 5309038"/>
              <a:gd name="connsiteY15" fmla="*/ 1034691 h 4239993"/>
              <a:gd name="connsiteX16" fmla="*/ 530505 w 5309038"/>
              <a:gd name="connsiteY16" fmla="*/ 1789174 h 4239993"/>
              <a:gd name="connsiteX17" fmla="*/ 953711 w 5309038"/>
              <a:gd name="connsiteY17" fmla="*/ 1814922 h 4239993"/>
              <a:gd name="connsiteX18" fmla="*/ 2383034 w 5309038"/>
              <a:gd name="connsiteY18" fmla="*/ 4237224 h 4239993"/>
              <a:gd name="connsiteX0" fmla="*/ 2383034 w 5309038"/>
              <a:gd name="connsiteY0" fmla="*/ 4237224 h 4239993"/>
              <a:gd name="connsiteX1" fmla="*/ 3746690 w 5309038"/>
              <a:gd name="connsiteY1" fmla="*/ 2024932 h 4239993"/>
              <a:gd name="connsiteX2" fmla="*/ 4080430 w 5309038"/>
              <a:gd name="connsiteY2" fmla="*/ 1792567 h 4239993"/>
              <a:gd name="connsiteX3" fmla="*/ 4133767 w 5309038"/>
              <a:gd name="connsiteY3" fmla="*/ 1542599 h 4239993"/>
              <a:gd name="connsiteX4" fmla="*/ 2440093 w 5309038"/>
              <a:gd name="connsiteY4" fmla="*/ 1368685 h 4239993"/>
              <a:gd name="connsiteX5" fmla="*/ 2393235 w 5309038"/>
              <a:gd name="connsiteY5" fmla="*/ 1746545 h 4239993"/>
              <a:gd name="connsiteX6" fmla="*/ 2869685 w 5309038"/>
              <a:gd name="connsiteY6" fmla="*/ 3000622 h 4239993"/>
              <a:gd name="connsiteX7" fmla="*/ 2148175 w 5309038"/>
              <a:gd name="connsiteY7" fmla="*/ 3256940 h 4239993"/>
              <a:gd name="connsiteX8" fmla="*/ 2240011 w 5309038"/>
              <a:gd name="connsiteY8" fmla="*/ 1918270 h 4239993"/>
              <a:gd name="connsiteX9" fmla="*/ 2307827 w 5309038"/>
              <a:gd name="connsiteY9" fmla="*/ 1305026 h 4239993"/>
              <a:gd name="connsiteX10" fmla="*/ 3548075 w 5309038"/>
              <a:gd name="connsiteY10" fmla="*/ 1336685 h 4239993"/>
              <a:gd name="connsiteX11" fmla="*/ 3682492 w 5309038"/>
              <a:gd name="connsiteY11" fmla="*/ 1151829 h 4239993"/>
              <a:gd name="connsiteX12" fmla="*/ 4032261 w 5309038"/>
              <a:gd name="connsiteY12" fmla="*/ 1015939 h 4239993"/>
              <a:gd name="connsiteX13" fmla="*/ 5309038 w 5309038"/>
              <a:gd name="connsiteY13" fmla="*/ 0 h 4239993"/>
              <a:gd name="connsiteX14" fmla="*/ 1276796 w 5309038"/>
              <a:gd name="connsiteY14" fmla="*/ 442 h 4239993"/>
              <a:gd name="connsiteX15" fmla="*/ 0 w 5309038"/>
              <a:gd name="connsiteY15" fmla="*/ 1034691 h 4239993"/>
              <a:gd name="connsiteX16" fmla="*/ 530505 w 5309038"/>
              <a:gd name="connsiteY16" fmla="*/ 1789174 h 4239993"/>
              <a:gd name="connsiteX17" fmla="*/ 953711 w 5309038"/>
              <a:gd name="connsiteY17" fmla="*/ 1814922 h 4239993"/>
              <a:gd name="connsiteX18" fmla="*/ 2383034 w 5309038"/>
              <a:gd name="connsiteY18" fmla="*/ 4237224 h 4239993"/>
              <a:gd name="connsiteX0" fmla="*/ 2383034 w 5309038"/>
              <a:gd name="connsiteY0" fmla="*/ 4237224 h 4239993"/>
              <a:gd name="connsiteX1" fmla="*/ 3746690 w 5309038"/>
              <a:gd name="connsiteY1" fmla="*/ 2024932 h 4239993"/>
              <a:gd name="connsiteX2" fmla="*/ 4080430 w 5309038"/>
              <a:gd name="connsiteY2" fmla="*/ 1792567 h 4239993"/>
              <a:gd name="connsiteX3" fmla="*/ 4133767 w 5309038"/>
              <a:gd name="connsiteY3" fmla="*/ 1542599 h 4239993"/>
              <a:gd name="connsiteX4" fmla="*/ 2440093 w 5309038"/>
              <a:gd name="connsiteY4" fmla="*/ 1368685 h 4239993"/>
              <a:gd name="connsiteX5" fmla="*/ 2393235 w 5309038"/>
              <a:gd name="connsiteY5" fmla="*/ 1746545 h 4239993"/>
              <a:gd name="connsiteX6" fmla="*/ 2869685 w 5309038"/>
              <a:gd name="connsiteY6" fmla="*/ 3000622 h 4239993"/>
              <a:gd name="connsiteX7" fmla="*/ 2148175 w 5309038"/>
              <a:gd name="connsiteY7" fmla="*/ 3256940 h 4239993"/>
              <a:gd name="connsiteX8" fmla="*/ 2240011 w 5309038"/>
              <a:gd name="connsiteY8" fmla="*/ 1918270 h 4239993"/>
              <a:gd name="connsiteX9" fmla="*/ 2307827 w 5309038"/>
              <a:gd name="connsiteY9" fmla="*/ 1305026 h 4239993"/>
              <a:gd name="connsiteX10" fmla="*/ 3548075 w 5309038"/>
              <a:gd name="connsiteY10" fmla="*/ 1336685 h 4239993"/>
              <a:gd name="connsiteX11" fmla="*/ 3682492 w 5309038"/>
              <a:gd name="connsiteY11" fmla="*/ 1151829 h 4239993"/>
              <a:gd name="connsiteX12" fmla="*/ 4032261 w 5309038"/>
              <a:gd name="connsiteY12" fmla="*/ 1015939 h 4239993"/>
              <a:gd name="connsiteX13" fmla="*/ 5309038 w 5309038"/>
              <a:gd name="connsiteY13" fmla="*/ 0 h 4239993"/>
              <a:gd name="connsiteX14" fmla="*/ 1276796 w 5309038"/>
              <a:gd name="connsiteY14" fmla="*/ 442 h 4239993"/>
              <a:gd name="connsiteX15" fmla="*/ 0 w 5309038"/>
              <a:gd name="connsiteY15" fmla="*/ 1034691 h 4239993"/>
              <a:gd name="connsiteX16" fmla="*/ 530505 w 5309038"/>
              <a:gd name="connsiteY16" fmla="*/ 1789174 h 4239993"/>
              <a:gd name="connsiteX17" fmla="*/ 953711 w 5309038"/>
              <a:gd name="connsiteY17" fmla="*/ 1814922 h 4239993"/>
              <a:gd name="connsiteX18" fmla="*/ 2383034 w 5309038"/>
              <a:gd name="connsiteY18" fmla="*/ 4237224 h 4239993"/>
              <a:gd name="connsiteX0" fmla="*/ 2383034 w 5309038"/>
              <a:gd name="connsiteY0" fmla="*/ 4237224 h 4306104"/>
              <a:gd name="connsiteX1" fmla="*/ 3746690 w 5309038"/>
              <a:gd name="connsiteY1" fmla="*/ 2024932 h 4306104"/>
              <a:gd name="connsiteX2" fmla="*/ 4080430 w 5309038"/>
              <a:gd name="connsiteY2" fmla="*/ 1792567 h 4306104"/>
              <a:gd name="connsiteX3" fmla="*/ 4133767 w 5309038"/>
              <a:gd name="connsiteY3" fmla="*/ 1542599 h 4306104"/>
              <a:gd name="connsiteX4" fmla="*/ 2440093 w 5309038"/>
              <a:gd name="connsiteY4" fmla="*/ 1368685 h 4306104"/>
              <a:gd name="connsiteX5" fmla="*/ 2393235 w 5309038"/>
              <a:gd name="connsiteY5" fmla="*/ 1746545 h 4306104"/>
              <a:gd name="connsiteX6" fmla="*/ 2869685 w 5309038"/>
              <a:gd name="connsiteY6" fmla="*/ 3000622 h 4306104"/>
              <a:gd name="connsiteX7" fmla="*/ 2148175 w 5309038"/>
              <a:gd name="connsiteY7" fmla="*/ 3256940 h 4306104"/>
              <a:gd name="connsiteX8" fmla="*/ 2240011 w 5309038"/>
              <a:gd name="connsiteY8" fmla="*/ 1918270 h 4306104"/>
              <a:gd name="connsiteX9" fmla="*/ 2307827 w 5309038"/>
              <a:gd name="connsiteY9" fmla="*/ 1305026 h 4306104"/>
              <a:gd name="connsiteX10" fmla="*/ 3548075 w 5309038"/>
              <a:gd name="connsiteY10" fmla="*/ 1336685 h 4306104"/>
              <a:gd name="connsiteX11" fmla="*/ 3682492 w 5309038"/>
              <a:gd name="connsiteY11" fmla="*/ 1151829 h 4306104"/>
              <a:gd name="connsiteX12" fmla="*/ 4032261 w 5309038"/>
              <a:gd name="connsiteY12" fmla="*/ 1015939 h 4306104"/>
              <a:gd name="connsiteX13" fmla="*/ 5309038 w 5309038"/>
              <a:gd name="connsiteY13" fmla="*/ 0 h 4306104"/>
              <a:gd name="connsiteX14" fmla="*/ 1276796 w 5309038"/>
              <a:gd name="connsiteY14" fmla="*/ 442 h 4306104"/>
              <a:gd name="connsiteX15" fmla="*/ 0 w 5309038"/>
              <a:gd name="connsiteY15" fmla="*/ 1034691 h 4306104"/>
              <a:gd name="connsiteX16" fmla="*/ 530505 w 5309038"/>
              <a:gd name="connsiteY16" fmla="*/ 1789174 h 4306104"/>
              <a:gd name="connsiteX17" fmla="*/ 953711 w 5309038"/>
              <a:gd name="connsiteY17" fmla="*/ 1814922 h 4306104"/>
              <a:gd name="connsiteX18" fmla="*/ 1052099 w 5309038"/>
              <a:gd name="connsiteY18" fmla="*/ 3571481 h 4306104"/>
              <a:gd name="connsiteX19" fmla="*/ 2383034 w 5309038"/>
              <a:gd name="connsiteY19" fmla="*/ 4237224 h 4306104"/>
              <a:gd name="connsiteX0" fmla="*/ 2383034 w 5309038"/>
              <a:gd name="connsiteY0" fmla="*/ 4237224 h 4305620"/>
              <a:gd name="connsiteX1" fmla="*/ 3746690 w 5309038"/>
              <a:gd name="connsiteY1" fmla="*/ 2024932 h 4305620"/>
              <a:gd name="connsiteX2" fmla="*/ 4080430 w 5309038"/>
              <a:gd name="connsiteY2" fmla="*/ 1792567 h 4305620"/>
              <a:gd name="connsiteX3" fmla="*/ 4133767 w 5309038"/>
              <a:gd name="connsiteY3" fmla="*/ 1542599 h 4305620"/>
              <a:gd name="connsiteX4" fmla="*/ 2440093 w 5309038"/>
              <a:gd name="connsiteY4" fmla="*/ 1368685 h 4305620"/>
              <a:gd name="connsiteX5" fmla="*/ 2393235 w 5309038"/>
              <a:gd name="connsiteY5" fmla="*/ 1746545 h 4305620"/>
              <a:gd name="connsiteX6" fmla="*/ 2869685 w 5309038"/>
              <a:gd name="connsiteY6" fmla="*/ 3000622 h 4305620"/>
              <a:gd name="connsiteX7" fmla="*/ 2148175 w 5309038"/>
              <a:gd name="connsiteY7" fmla="*/ 3256940 h 4305620"/>
              <a:gd name="connsiteX8" fmla="*/ 2240011 w 5309038"/>
              <a:gd name="connsiteY8" fmla="*/ 1918270 h 4305620"/>
              <a:gd name="connsiteX9" fmla="*/ 2307827 w 5309038"/>
              <a:gd name="connsiteY9" fmla="*/ 1305026 h 4305620"/>
              <a:gd name="connsiteX10" fmla="*/ 3548075 w 5309038"/>
              <a:gd name="connsiteY10" fmla="*/ 1336685 h 4305620"/>
              <a:gd name="connsiteX11" fmla="*/ 3682492 w 5309038"/>
              <a:gd name="connsiteY11" fmla="*/ 1151829 h 4305620"/>
              <a:gd name="connsiteX12" fmla="*/ 4032261 w 5309038"/>
              <a:gd name="connsiteY12" fmla="*/ 1015939 h 4305620"/>
              <a:gd name="connsiteX13" fmla="*/ 5309038 w 5309038"/>
              <a:gd name="connsiteY13" fmla="*/ 0 h 4305620"/>
              <a:gd name="connsiteX14" fmla="*/ 1276796 w 5309038"/>
              <a:gd name="connsiteY14" fmla="*/ 442 h 4305620"/>
              <a:gd name="connsiteX15" fmla="*/ 0 w 5309038"/>
              <a:gd name="connsiteY15" fmla="*/ 1034691 h 4305620"/>
              <a:gd name="connsiteX16" fmla="*/ 530505 w 5309038"/>
              <a:gd name="connsiteY16" fmla="*/ 1789174 h 4305620"/>
              <a:gd name="connsiteX17" fmla="*/ 953711 w 5309038"/>
              <a:gd name="connsiteY17" fmla="*/ 1814922 h 4305620"/>
              <a:gd name="connsiteX18" fmla="*/ 1084372 w 5309038"/>
              <a:gd name="connsiteY18" fmla="*/ 3566102 h 4305620"/>
              <a:gd name="connsiteX19" fmla="*/ 2383034 w 5309038"/>
              <a:gd name="connsiteY19" fmla="*/ 4237224 h 4305620"/>
              <a:gd name="connsiteX0" fmla="*/ 2383034 w 5309038"/>
              <a:gd name="connsiteY0" fmla="*/ 4237224 h 4239993"/>
              <a:gd name="connsiteX1" fmla="*/ 3746690 w 5309038"/>
              <a:gd name="connsiteY1" fmla="*/ 2024932 h 4239993"/>
              <a:gd name="connsiteX2" fmla="*/ 4080430 w 5309038"/>
              <a:gd name="connsiteY2" fmla="*/ 1792567 h 4239993"/>
              <a:gd name="connsiteX3" fmla="*/ 4133767 w 5309038"/>
              <a:gd name="connsiteY3" fmla="*/ 1542599 h 4239993"/>
              <a:gd name="connsiteX4" fmla="*/ 2440093 w 5309038"/>
              <a:gd name="connsiteY4" fmla="*/ 1368685 h 4239993"/>
              <a:gd name="connsiteX5" fmla="*/ 2393235 w 5309038"/>
              <a:gd name="connsiteY5" fmla="*/ 1746545 h 4239993"/>
              <a:gd name="connsiteX6" fmla="*/ 2869685 w 5309038"/>
              <a:gd name="connsiteY6" fmla="*/ 3000622 h 4239993"/>
              <a:gd name="connsiteX7" fmla="*/ 2148175 w 5309038"/>
              <a:gd name="connsiteY7" fmla="*/ 3256940 h 4239993"/>
              <a:gd name="connsiteX8" fmla="*/ 2240011 w 5309038"/>
              <a:gd name="connsiteY8" fmla="*/ 1918270 h 4239993"/>
              <a:gd name="connsiteX9" fmla="*/ 2307827 w 5309038"/>
              <a:gd name="connsiteY9" fmla="*/ 1305026 h 4239993"/>
              <a:gd name="connsiteX10" fmla="*/ 3548075 w 5309038"/>
              <a:gd name="connsiteY10" fmla="*/ 1336685 h 4239993"/>
              <a:gd name="connsiteX11" fmla="*/ 3682492 w 5309038"/>
              <a:gd name="connsiteY11" fmla="*/ 1151829 h 4239993"/>
              <a:gd name="connsiteX12" fmla="*/ 4032261 w 5309038"/>
              <a:gd name="connsiteY12" fmla="*/ 1015939 h 4239993"/>
              <a:gd name="connsiteX13" fmla="*/ 5309038 w 5309038"/>
              <a:gd name="connsiteY13" fmla="*/ 0 h 4239993"/>
              <a:gd name="connsiteX14" fmla="*/ 1276796 w 5309038"/>
              <a:gd name="connsiteY14" fmla="*/ 442 h 4239993"/>
              <a:gd name="connsiteX15" fmla="*/ 0 w 5309038"/>
              <a:gd name="connsiteY15" fmla="*/ 1034691 h 4239993"/>
              <a:gd name="connsiteX16" fmla="*/ 530505 w 5309038"/>
              <a:gd name="connsiteY16" fmla="*/ 1789174 h 4239993"/>
              <a:gd name="connsiteX17" fmla="*/ 953711 w 5309038"/>
              <a:gd name="connsiteY17" fmla="*/ 1814922 h 4239993"/>
              <a:gd name="connsiteX18" fmla="*/ 1084372 w 5309038"/>
              <a:gd name="connsiteY18" fmla="*/ 3566102 h 4239993"/>
              <a:gd name="connsiteX19" fmla="*/ 2383034 w 5309038"/>
              <a:gd name="connsiteY19" fmla="*/ 4237224 h 4239993"/>
              <a:gd name="connsiteX0" fmla="*/ 2383034 w 5309038"/>
              <a:gd name="connsiteY0" fmla="*/ 4237224 h 4239993"/>
              <a:gd name="connsiteX1" fmla="*/ 3746690 w 5309038"/>
              <a:gd name="connsiteY1" fmla="*/ 2024932 h 4239993"/>
              <a:gd name="connsiteX2" fmla="*/ 4080430 w 5309038"/>
              <a:gd name="connsiteY2" fmla="*/ 1792567 h 4239993"/>
              <a:gd name="connsiteX3" fmla="*/ 4133767 w 5309038"/>
              <a:gd name="connsiteY3" fmla="*/ 1542599 h 4239993"/>
              <a:gd name="connsiteX4" fmla="*/ 2440093 w 5309038"/>
              <a:gd name="connsiteY4" fmla="*/ 1368685 h 4239993"/>
              <a:gd name="connsiteX5" fmla="*/ 2393235 w 5309038"/>
              <a:gd name="connsiteY5" fmla="*/ 1746545 h 4239993"/>
              <a:gd name="connsiteX6" fmla="*/ 2869685 w 5309038"/>
              <a:gd name="connsiteY6" fmla="*/ 3000622 h 4239993"/>
              <a:gd name="connsiteX7" fmla="*/ 2148175 w 5309038"/>
              <a:gd name="connsiteY7" fmla="*/ 3256940 h 4239993"/>
              <a:gd name="connsiteX8" fmla="*/ 2240011 w 5309038"/>
              <a:gd name="connsiteY8" fmla="*/ 1918270 h 4239993"/>
              <a:gd name="connsiteX9" fmla="*/ 2307827 w 5309038"/>
              <a:gd name="connsiteY9" fmla="*/ 1305026 h 4239993"/>
              <a:gd name="connsiteX10" fmla="*/ 3548075 w 5309038"/>
              <a:gd name="connsiteY10" fmla="*/ 1336685 h 4239993"/>
              <a:gd name="connsiteX11" fmla="*/ 3682492 w 5309038"/>
              <a:gd name="connsiteY11" fmla="*/ 1151829 h 4239993"/>
              <a:gd name="connsiteX12" fmla="*/ 4032261 w 5309038"/>
              <a:gd name="connsiteY12" fmla="*/ 1015939 h 4239993"/>
              <a:gd name="connsiteX13" fmla="*/ 5309038 w 5309038"/>
              <a:gd name="connsiteY13" fmla="*/ 0 h 4239993"/>
              <a:gd name="connsiteX14" fmla="*/ 1276796 w 5309038"/>
              <a:gd name="connsiteY14" fmla="*/ 442 h 4239993"/>
              <a:gd name="connsiteX15" fmla="*/ 0 w 5309038"/>
              <a:gd name="connsiteY15" fmla="*/ 1034691 h 4239993"/>
              <a:gd name="connsiteX16" fmla="*/ 530505 w 5309038"/>
              <a:gd name="connsiteY16" fmla="*/ 1789174 h 4239993"/>
              <a:gd name="connsiteX17" fmla="*/ 953711 w 5309038"/>
              <a:gd name="connsiteY17" fmla="*/ 1814922 h 4239993"/>
              <a:gd name="connsiteX18" fmla="*/ 1084372 w 5309038"/>
              <a:gd name="connsiteY18" fmla="*/ 3566102 h 4239993"/>
              <a:gd name="connsiteX19" fmla="*/ 2383034 w 5309038"/>
              <a:gd name="connsiteY19" fmla="*/ 4237224 h 4239993"/>
              <a:gd name="connsiteX0" fmla="*/ 2383034 w 5309038"/>
              <a:gd name="connsiteY0" fmla="*/ 4237224 h 4239993"/>
              <a:gd name="connsiteX1" fmla="*/ 3746690 w 5309038"/>
              <a:gd name="connsiteY1" fmla="*/ 2024932 h 4239993"/>
              <a:gd name="connsiteX2" fmla="*/ 4080430 w 5309038"/>
              <a:gd name="connsiteY2" fmla="*/ 1792567 h 4239993"/>
              <a:gd name="connsiteX3" fmla="*/ 4133767 w 5309038"/>
              <a:gd name="connsiteY3" fmla="*/ 1542599 h 4239993"/>
              <a:gd name="connsiteX4" fmla="*/ 2440093 w 5309038"/>
              <a:gd name="connsiteY4" fmla="*/ 1368685 h 4239993"/>
              <a:gd name="connsiteX5" fmla="*/ 2393235 w 5309038"/>
              <a:gd name="connsiteY5" fmla="*/ 1746545 h 4239993"/>
              <a:gd name="connsiteX6" fmla="*/ 2869685 w 5309038"/>
              <a:gd name="connsiteY6" fmla="*/ 3000622 h 4239993"/>
              <a:gd name="connsiteX7" fmla="*/ 2148175 w 5309038"/>
              <a:gd name="connsiteY7" fmla="*/ 3256940 h 4239993"/>
              <a:gd name="connsiteX8" fmla="*/ 2240011 w 5309038"/>
              <a:gd name="connsiteY8" fmla="*/ 1918270 h 4239993"/>
              <a:gd name="connsiteX9" fmla="*/ 2307827 w 5309038"/>
              <a:gd name="connsiteY9" fmla="*/ 1305026 h 4239993"/>
              <a:gd name="connsiteX10" fmla="*/ 3548075 w 5309038"/>
              <a:gd name="connsiteY10" fmla="*/ 1336685 h 4239993"/>
              <a:gd name="connsiteX11" fmla="*/ 3682492 w 5309038"/>
              <a:gd name="connsiteY11" fmla="*/ 1151829 h 4239993"/>
              <a:gd name="connsiteX12" fmla="*/ 4032261 w 5309038"/>
              <a:gd name="connsiteY12" fmla="*/ 1015939 h 4239993"/>
              <a:gd name="connsiteX13" fmla="*/ 5309038 w 5309038"/>
              <a:gd name="connsiteY13" fmla="*/ 0 h 4239993"/>
              <a:gd name="connsiteX14" fmla="*/ 1276796 w 5309038"/>
              <a:gd name="connsiteY14" fmla="*/ 442 h 4239993"/>
              <a:gd name="connsiteX15" fmla="*/ 0 w 5309038"/>
              <a:gd name="connsiteY15" fmla="*/ 1034691 h 4239993"/>
              <a:gd name="connsiteX16" fmla="*/ 530505 w 5309038"/>
              <a:gd name="connsiteY16" fmla="*/ 1789174 h 4239993"/>
              <a:gd name="connsiteX17" fmla="*/ 953711 w 5309038"/>
              <a:gd name="connsiteY17" fmla="*/ 1814922 h 4239993"/>
              <a:gd name="connsiteX18" fmla="*/ 1078994 w 5309038"/>
              <a:gd name="connsiteY18" fmla="*/ 3566102 h 4239993"/>
              <a:gd name="connsiteX19" fmla="*/ 2383034 w 5309038"/>
              <a:gd name="connsiteY19" fmla="*/ 4237224 h 4239993"/>
              <a:gd name="connsiteX0" fmla="*/ 2383034 w 5309038"/>
              <a:gd name="connsiteY0" fmla="*/ 4237224 h 4239993"/>
              <a:gd name="connsiteX1" fmla="*/ 3746690 w 5309038"/>
              <a:gd name="connsiteY1" fmla="*/ 2024932 h 4239993"/>
              <a:gd name="connsiteX2" fmla="*/ 4080430 w 5309038"/>
              <a:gd name="connsiteY2" fmla="*/ 1792567 h 4239993"/>
              <a:gd name="connsiteX3" fmla="*/ 4133767 w 5309038"/>
              <a:gd name="connsiteY3" fmla="*/ 1542599 h 4239993"/>
              <a:gd name="connsiteX4" fmla="*/ 2440093 w 5309038"/>
              <a:gd name="connsiteY4" fmla="*/ 1368685 h 4239993"/>
              <a:gd name="connsiteX5" fmla="*/ 2393235 w 5309038"/>
              <a:gd name="connsiteY5" fmla="*/ 1746545 h 4239993"/>
              <a:gd name="connsiteX6" fmla="*/ 2869685 w 5309038"/>
              <a:gd name="connsiteY6" fmla="*/ 3000622 h 4239993"/>
              <a:gd name="connsiteX7" fmla="*/ 2148175 w 5309038"/>
              <a:gd name="connsiteY7" fmla="*/ 3256940 h 4239993"/>
              <a:gd name="connsiteX8" fmla="*/ 2240011 w 5309038"/>
              <a:gd name="connsiteY8" fmla="*/ 1918270 h 4239993"/>
              <a:gd name="connsiteX9" fmla="*/ 2307827 w 5309038"/>
              <a:gd name="connsiteY9" fmla="*/ 1305026 h 4239993"/>
              <a:gd name="connsiteX10" fmla="*/ 3548075 w 5309038"/>
              <a:gd name="connsiteY10" fmla="*/ 1336685 h 4239993"/>
              <a:gd name="connsiteX11" fmla="*/ 3682492 w 5309038"/>
              <a:gd name="connsiteY11" fmla="*/ 1151829 h 4239993"/>
              <a:gd name="connsiteX12" fmla="*/ 4032261 w 5309038"/>
              <a:gd name="connsiteY12" fmla="*/ 1015939 h 4239993"/>
              <a:gd name="connsiteX13" fmla="*/ 5309038 w 5309038"/>
              <a:gd name="connsiteY13" fmla="*/ 0 h 4239993"/>
              <a:gd name="connsiteX14" fmla="*/ 1276796 w 5309038"/>
              <a:gd name="connsiteY14" fmla="*/ 442 h 4239993"/>
              <a:gd name="connsiteX15" fmla="*/ 0 w 5309038"/>
              <a:gd name="connsiteY15" fmla="*/ 1034691 h 4239993"/>
              <a:gd name="connsiteX16" fmla="*/ 530505 w 5309038"/>
              <a:gd name="connsiteY16" fmla="*/ 1789174 h 4239993"/>
              <a:gd name="connsiteX17" fmla="*/ 953711 w 5309038"/>
              <a:gd name="connsiteY17" fmla="*/ 1814922 h 4239993"/>
              <a:gd name="connsiteX18" fmla="*/ 1078994 w 5309038"/>
              <a:gd name="connsiteY18" fmla="*/ 3544587 h 4239993"/>
              <a:gd name="connsiteX19" fmla="*/ 2383034 w 5309038"/>
              <a:gd name="connsiteY19" fmla="*/ 4237224 h 4239993"/>
              <a:gd name="connsiteX0" fmla="*/ 2383034 w 5309038"/>
              <a:gd name="connsiteY0" fmla="*/ 4237224 h 4239993"/>
              <a:gd name="connsiteX1" fmla="*/ 3746690 w 5309038"/>
              <a:gd name="connsiteY1" fmla="*/ 2024932 h 4239993"/>
              <a:gd name="connsiteX2" fmla="*/ 4080430 w 5309038"/>
              <a:gd name="connsiteY2" fmla="*/ 1792567 h 4239993"/>
              <a:gd name="connsiteX3" fmla="*/ 4133767 w 5309038"/>
              <a:gd name="connsiteY3" fmla="*/ 1542599 h 4239993"/>
              <a:gd name="connsiteX4" fmla="*/ 2440093 w 5309038"/>
              <a:gd name="connsiteY4" fmla="*/ 1368685 h 4239993"/>
              <a:gd name="connsiteX5" fmla="*/ 2393235 w 5309038"/>
              <a:gd name="connsiteY5" fmla="*/ 1746545 h 4239993"/>
              <a:gd name="connsiteX6" fmla="*/ 2869685 w 5309038"/>
              <a:gd name="connsiteY6" fmla="*/ 3000622 h 4239993"/>
              <a:gd name="connsiteX7" fmla="*/ 2148175 w 5309038"/>
              <a:gd name="connsiteY7" fmla="*/ 3256940 h 4239993"/>
              <a:gd name="connsiteX8" fmla="*/ 2240011 w 5309038"/>
              <a:gd name="connsiteY8" fmla="*/ 1918270 h 4239993"/>
              <a:gd name="connsiteX9" fmla="*/ 2307827 w 5309038"/>
              <a:gd name="connsiteY9" fmla="*/ 1305026 h 4239993"/>
              <a:gd name="connsiteX10" fmla="*/ 3548075 w 5309038"/>
              <a:gd name="connsiteY10" fmla="*/ 1336685 h 4239993"/>
              <a:gd name="connsiteX11" fmla="*/ 3682492 w 5309038"/>
              <a:gd name="connsiteY11" fmla="*/ 1151829 h 4239993"/>
              <a:gd name="connsiteX12" fmla="*/ 4032261 w 5309038"/>
              <a:gd name="connsiteY12" fmla="*/ 1015939 h 4239993"/>
              <a:gd name="connsiteX13" fmla="*/ 5309038 w 5309038"/>
              <a:gd name="connsiteY13" fmla="*/ 0 h 4239993"/>
              <a:gd name="connsiteX14" fmla="*/ 1276796 w 5309038"/>
              <a:gd name="connsiteY14" fmla="*/ 442 h 4239993"/>
              <a:gd name="connsiteX15" fmla="*/ 0 w 5309038"/>
              <a:gd name="connsiteY15" fmla="*/ 1034691 h 4239993"/>
              <a:gd name="connsiteX16" fmla="*/ 530505 w 5309038"/>
              <a:gd name="connsiteY16" fmla="*/ 1789174 h 4239993"/>
              <a:gd name="connsiteX17" fmla="*/ 953711 w 5309038"/>
              <a:gd name="connsiteY17" fmla="*/ 1814922 h 4239993"/>
              <a:gd name="connsiteX18" fmla="*/ 1097655 w 5309038"/>
              <a:gd name="connsiteY18" fmla="*/ 3560582 h 4239993"/>
              <a:gd name="connsiteX19" fmla="*/ 2383034 w 5309038"/>
              <a:gd name="connsiteY19" fmla="*/ 4237224 h 4239993"/>
              <a:gd name="connsiteX0" fmla="*/ 2383034 w 5309038"/>
              <a:gd name="connsiteY0" fmla="*/ 4237224 h 4239993"/>
              <a:gd name="connsiteX1" fmla="*/ 3746690 w 5309038"/>
              <a:gd name="connsiteY1" fmla="*/ 2024932 h 4239993"/>
              <a:gd name="connsiteX2" fmla="*/ 4080430 w 5309038"/>
              <a:gd name="connsiteY2" fmla="*/ 1792567 h 4239993"/>
              <a:gd name="connsiteX3" fmla="*/ 4133767 w 5309038"/>
              <a:gd name="connsiteY3" fmla="*/ 1542599 h 4239993"/>
              <a:gd name="connsiteX4" fmla="*/ 2440093 w 5309038"/>
              <a:gd name="connsiteY4" fmla="*/ 1368685 h 4239993"/>
              <a:gd name="connsiteX5" fmla="*/ 2393235 w 5309038"/>
              <a:gd name="connsiteY5" fmla="*/ 1746545 h 4239993"/>
              <a:gd name="connsiteX6" fmla="*/ 2869685 w 5309038"/>
              <a:gd name="connsiteY6" fmla="*/ 3000622 h 4239993"/>
              <a:gd name="connsiteX7" fmla="*/ 2148175 w 5309038"/>
              <a:gd name="connsiteY7" fmla="*/ 3256940 h 4239993"/>
              <a:gd name="connsiteX8" fmla="*/ 2240011 w 5309038"/>
              <a:gd name="connsiteY8" fmla="*/ 1918270 h 4239993"/>
              <a:gd name="connsiteX9" fmla="*/ 2307827 w 5309038"/>
              <a:gd name="connsiteY9" fmla="*/ 1305026 h 4239993"/>
              <a:gd name="connsiteX10" fmla="*/ 3548075 w 5309038"/>
              <a:gd name="connsiteY10" fmla="*/ 1336685 h 4239993"/>
              <a:gd name="connsiteX11" fmla="*/ 3682492 w 5309038"/>
              <a:gd name="connsiteY11" fmla="*/ 1151829 h 4239993"/>
              <a:gd name="connsiteX12" fmla="*/ 4032261 w 5309038"/>
              <a:gd name="connsiteY12" fmla="*/ 1015939 h 4239993"/>
              <a:gd name="connsiteX13" fmla="*/ 5309038 w 5309038"/>
              <a:gd name="connsiteY13" fmla="*/ 0 h 4239993"/>
              <a:gd name="connsiteX14" fmla="*/ 1276796 w 5309038"/>
              <a:gd name="connsiteY14" fmla="*/ 442 h 4239993"/>
              <a:gd name="connsiteX15" fmla="*/ 0 w 5309038"/>
              <a:gd name="connsiteY15" fmla="*/ 1034691 h 4239993"/>
              <a:gd name="connsiteX16" fmla="*/ 530505 w 5309038"/>
              <a:gd name="connsiteY16" fmla="*/ 1789174 h 4239993"/>
              <a:gd name="connsiteX17" fmla="*/ 953711 w 5309038"/>
              <a:gd name="connsiteY17" fmla="*/ 1814922 h 4239993"/>
              <a:gd name="connsiteX18" fmla="*/ 1094989 w 5309038"/>
              <a:gd name="connsiteY18" fmla="*/ 3547253 h 4239993"/>
              <a:gd name="connsiteX19" fmla="*/ 2383034 w 5309038"/>
              <a:gd name="connsiteY19" fmla="*/ 4237224 h 423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09038" h="4239993">
                <a:moveTo>
                  <a:pt x="2383034" y="4237224"/>
                </a:moveTo>
                <a:cubicBezTo>
                  <a:pt x="2663978" y="4284304"/>
                  <a:pt x="4366983" y="3738567"/>
                  <a:pt x="3746690" y="2024932"/>
                </a:cubicBezTo>
                <a:cubicBezTo>
                  <a:pt x="3742954" y="1946871"/>
                  <a:pt x="3872557" y="1860695"/>
                  <a:pt x="4080430" y="1792567"/>
                </a:cubicBezTo>
                <a:cubicBezTo>
                  <a:pt x="4104432" y="1735104"/>
                  <a:pt x="4137060" y="1531408"/>
                  <a:pt x="4133767" y="1542599"/>
                </a:cubicBezTo>
                <a:cubicBezTo>
                  <a:pt x="3830525" y="1378761"/>
                  <a:pt x="3522954" y="1328890"/>
                  <a:pt x="2440093" y="1368685"/>
                </a:cubicBezTo>
                <a:cubicBezTo>
                  <a:pt x="2399882" y="1574704"/>
                  <a:pt x="2389235" y="1741733"/>
                  <a:pt x="2393235" y="1746545"/>
                </a:cubicBezTo>
                <a:cubicBezTo>
                  <a:pt x="2326896" y="1997541"/>
                  <a:pt x="2910528" y="2748890"/>
                  <a:pt x="2869685" y="3000622"/>
                </a:cubicBezTo>
                <a:cubicBezTo>
                  <a:pt x="2828842" y="3252355"/>
                  <a:pt x="2703221" y="3315417"/>
                  <a:pt x="2148175" y="3256940"/>
                </a:cubicBezTo>
                <a:cubicBezTo>
                  <a:pt x="1531372" y="2496327"/>
                  <a:pt x="2104064" y="2148895"/>
                  <a:pt x="2240011" y="1918270"/>
                </a:cubicBezTo>
                <a:cubicBezTo>
                  <a:pt x="2254684" y="1928176"/>
                  <a:pt x="2327273" y="1295121"/>
                  <a:pt x="2307827" y="1305026"/>
                </a:cubicBezTo>
                <a:lnTo>
                  <a:pt x="3548075" y="1336685"/>
                </a:lnTo>
                <a:lnTo>
                  <a:pt x="3682492" y="1151829"/>
                </a:lnTo>
                <a:lnTo>
                  <a:pt x="4032261" y="1015939"/>
                </a:lnTo>
                <a:lnTo>
                  <a:pt x="5309038" y="0"/>
                </a:lnTo>
                <a:lnTo>
                  <a:pt x="1276796" y="442"/>
                </a:lnTo>
                <a:lnTo>
                  <a:pt x="0" y="1034691"/>
                </a:lnTo>
                <a:lnTo>
                  <a:pt x="530505" y="1789174"/>
                </a:lnTo>
                <a:cubicBezTo>
                  <a:pt x="617490" y="1785862"/>
                  <a:pt x="774073" y="1810139"/>
                  <a:pt x="953711" y="1814922"/>
                </a:cubicBezTo>
                <a:cubicBezTo>
                  <a:pt x="691019" y="2988721"/>
                  <a:pt x="856769" y="3143536"/>
                  <a:pt x="1094989" y="3547253"/>
                </a:cubicBezTo>
                <a:cubicBezTo>
                  <a:pt x="1333209" y="3950970"/>
                  <a:pt x="1874768" y="4258314"/>
                  <a:pt x="2383034" y="4237224"/>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Slide Number Placeholder 2">
            <a:extLst>
              <a:ext uri="{FF2B5EF4-FFF2-40B4-BE49-F238E27FC236}">
                <a16:creationId xmlns:a16="http://schemas.microsoft.com/office/drawing/2014/main" id="{CE88F046-6746-45D9-A649-03D053F27949}"/>
              </a:ext>
            </a:extLst>
          </p:cNvPr>
          <p:cNvSpPr>
            <a:spLocks noGrp="1"/>
          </p:cNvSpPr>
          <p:nvPr>
            <p:ph type="sldNum" sz="quarter" idx="14"/>
          </p:nvPr>
        </p:nvSpPr>
        <p:spPr/>
        <p:txBody>
          <a:bodyPr/>
          <a:lstStyle/>
          <a:p>
            <a:fld id="{6C93B359-CF0D-4389-949E-16A33FCBB3EC}" type="slidenum">
              <a:rPr lang="nl-NL" smtClean="0"/>
              <a:t>10</a:t>
            </a:fld>
            <a:endParaRPr lang="nl-NL" dirty="0"/>
          </a:p>
        </p:txBody>
      </p:sp>
      <p:sp>
        <p:nvSpPr>
          <p:cNvPr id="185" name="Rectangle 184">
            <a:extLst>
              <a:ext uri="{FF2B5EF4-FFF2-40B4-BE49-F238E27FC236}">
                <a16:creationId xmlns:a16="http://schemas.microsoft.com/office/drawing/2014/main" id="{C581FFE0-AF11-49EA-8C7C-8B3BDA31874A}"/>
              </a:ext>
            </a:extLst>
          </p:cNvPr>
          <p:cNvSpPr/>
          <p:nvPr/>
        </p:nvSpPr>
        <p:spPr>
          <a:xfrm>
            <a:off x="346262" y="1079162"/>
            <a:ext cx="3240000" cy="4237118"/>
          </a:xfrm>
          <a:prstGeom prst="rect">
            <a:avLst/>
          </a:prstGeom>
          <a:solidFill>
            <a:schemeClr val="bg1"/>
          </a:solidFill>
          <a:ln w="254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4" name="Rectangle 183">
            <a:extLst>
              <a:ext uri="{FF2B5EF4-FFF2-40B4-BE49-F238E27FC236}">
                <a16:creationId xmlns:a16="http://schemas.microsoft.com/office/drawing/2014/main" id="{31DE7522-18CE-40D4-BEBA-062CE2CEB307}"/>
              </a:ext>
            </a:extLst>
          </p:cNvPr>
          <p:cNvSpPr/>
          <p:nvPr/>
        </p:nvSpPr>
        <p:spPr>
          <a:xfrm>
            <a:off x="346260" y="1079160"/>
            <a:ext cx="3240000" cy="288000"/>
          </a:xfrm>
          <a:prstGeom prst="rect">
            <a:avLst/>
          </a:prstGeom>
          <a:solidFill>
            <a:schemeClr val="tx1">
              <a:lumMod val="75000"/>
            </a:schemeClr>
          </a:solidFill>
          <a:ln w="254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6" name="TextBox 185">
            <a:extLst>
              <a:ext uri="{FF2B5EF4-FFF2-40B4-BE49-F238E27FC236}">
                <a16:creationId xmlns:a16="http://schemas.microsoft.com/office/drawing/2014/main" id="{1141D25B-9C52-48EC-B5BC-AE00E3537F16}"/>
              </a:ext>
            </a:extLst>
          </p:cNvPr>
          <p:cNvSpPr txBox="1"/>
          <p:nvPr/>
        </p:nvSpPr>
        <p:spPr>
          <a:xfrm>
            <a:off x="353078" y="1086522"/>
            <a:ext cx="2579483" cy="276999"/>
          </a:xfrm>
          <a:prstGeom prst="rect">
            <a:avLst/>
          </a:prstGeom>
          <a:noFill/>
        </p:spPr>
        <p:txBody>
          <a:bodyPr wrap="square" lIns="90000" tIns="0" bIns="0" rtlCol="0">
            <a:spAutoFit/>
          </a:bodyPr>
          <a:lstStyle/>
          <a:p>
            <a:r>
              <a:rPr lang="nl-NL" dirty="0">
                <a:solidFill>
                  <a:schemeClr val="bg1"/>
                </a:solidFill>
              </a:rPr>
              <a:t>Impact analyse</a:t>
            </a:r>
          </a:p>
        </p:txBody>
      </p:sp>
      <p:sp>
        <p:nvSpPr>
          <p:cNvPr id="187" name="TextBox 186">
            <a:extLst>
              <a:ext uri="{FF2B5EF4-FFF2-40B4-BE49-F238E27FC236}">
                <a16:creationId xmlns:a16="http://schemas.microsoft.com/office/drawing/2014/main" id="{B2F687D0-701C-4144-AEF3-C53D3C32145A}"/>
              </a:ext>
            </a:extLst>
          </p:cNvPr>
          <p:cNvSpPr txBox="1"/>
          <p:nvPr/>
        </p:nvSpPr>
        <p:spPr>
          <a:xfrm>
            <a:off x="353078" y="1370882"/>
            <a:ext cx="3240000" cy="3945397"/>
          </a:xfrm>
          <a:prstGeom prst="rect">
            <a:avLst/>
          </a:prstGeom>
          <a:noFill/>
        </p:spPr>
        <p:txBody>
          <a:bodyPr wrap="square" tIns="90000" rtlCol="0">
            <a:noAutofit/>
          </a:bodyPr>
          <a:lstStyle/>
          <a:p>
            <a:pPr marL="357188"/>
            <a:r>
              <a:rPr lang="nl-NL" sz="1400" b="0" i="0" dirty="0">
                <a:solidFill>
                  <a:srgbClr val="000000"/>
                </a:solidFill>
                <a:effectLst/>
              </a:rPr>
              <a:t>De hoofdvraag voor de </a:t>
            </a:r>
            <a:r>
              <a:rPr lang="nl-NL" sz="1400" b="0" i="1" dirty="0">
                <a:solidFill>
                  <a:srgbClr val="000000"/>
                </a:solidFill>
                <a:effectLst/>
              </a:rPr>
              <a:t>impact analyse </a:t>
            </a:r>
            <a:r>
              <a:rPr lang="nl-NL" sz="1400" b="0" i="0" dirty="0">
                <a:solidFill>
                  <a:srgbClr val="000000"/>
                </a:solidFill>
                <a:effectLst/>
              </a:rPr>
              <a:t>is: </a:t>
            </a:r>
            <a:r>
              <a:rPr lang="nl-NL" sz="1400" b="1" i="0" dirty="0">
                <a:solidFill>
                  <a:schemeClr val="tx2"/>
                </a:solidFill>
                <a:effectLst/>
              </a:rPr>
              <a:t>welke aanpassingen op </a:t>
            </a:r>
          </a:p>
          <a:p>
            <a:r>
              <a:rPr lang="nl-NL" sz="1400" b="1" i="0" dirty="0">
                <a:solidFill>
                  <a:schemeClr val="tx2"/>
                </a:solidFill>
                <a:effectLst/>
              </a:rPr>
              <a:t>de bestaande manier van werken zijn nodig om de staande organisatie op grotere schaal succesvol te kunnen laten werken met deze innovatie?</a:t>
            </a:r>
            <a:r>
              <a:rPr lang="nl-NL" sz="1400" b="0" i="0" dirty="0">
                <a:solidFill>
                  <a:srgbClr val="000000"/>
                </a:solidFill>
                <a:effectLst/>
              </a:rPr>
              <a:t> Een deel hiervan zal blijken uit de opgestelde businesscase. </a:t>
            </a:r>
            <a:r>
              <a:rPr lang="nl-NL" sz="1400" dirty="0">
                <a:solidFill>
                  <a:srgbClr val="000000"/>
                </a:solidFill>
              </a:rPr>
              <a:t>H</a:t>
            </a:r>
            <a:r>
              <a:rPr lang="nl-NL" sz="1400" b="0" i="0" dirty="0">
                <a:solidFill>
                  <a:srgbClr val="000000"/>
                </a:solidFill>
                <a:effectLst/>
              </a:rPr>
              <a:t>et antwoord op deze vraag groeit mee met de ontwikkeling van de innovatie. </a:t>
            </a:r>
          </a:p>
          <a:p>
            <a:endParaRPr lang="nl-NL" sz="1400" b="0" i="0" dirty="0">
              <a:solidFill>
                <a:srgbClr val="000000"/>
              </a:solidFill>
              <a:effectLst/>
            </a:endParaRPr>
          </a:p>
          <a:p>
            <a:pPr>
              <a:spcAft>
                <a:spcPts val="600"/>
              </a:spcAft>
            </a:pPr>
            <a:r>
              <a:rPr lang="nl-NL" sz="1400" b="0" i="0" dirty="0">
                <a:solidFill>
                  <a:srgbClr val="000000"/>
                </a:solidFill>
                <a:effectLst/>
              </a:rPr>
              <a:t>Met de impactanalyse wil je scherp krijgen hoe een nieuwe/aangepaste werkwijze eruitziet. Dit is input om afstemming te zoeken voor activiteiten in de uniformeringsfase met de lijnorganisatie.</a:t>
            </a:r>
          </a:p>
          <a:p>
            <a:pPr>
              <a:spcAft>
                <a:spcPts val="600"/>
              </a:spcAft>
            </a:pPr>
            <a:endParaRPr lang="nl-NL" sz="1400" b="0" i="0" dirty="0">
              <a:solidFill>
                <a:srgbClr val="000000"/>
              </a:solidFill>
              <a:effectLst/>
            </a:endParaRPr>
          </a:p>
        </p:txBody>
      </p:sp>
      <p:sp>
        <p:nvSpPr>
          <p:cNvPr id="11" name="Rechthoek 22">
            <a:extLst>
              <a:ext uri="{FF2B5EF4-FFF2-40B4-BE49-F238E27FC236}">
                <a16:creationId xmlns:a16="http://schemas.microsoft.com/office/drawing/2014/main" id="{893D3314-0078-BDC3-67E2-A70415FCC6EB}"/>
              </a:ext>
            </a:extLst>
          </p:cNvPr>
          <p:cNvSpPr/>
          <p:nvPr/>
        </p:nvSpPr>
        <p:spPr>
          <a:xfrm>
            <a:off x="346260" y="5585977"/>
            <a:ext cx="2424195" cy="5277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t" anchorCtr="0"/>
          <a:lstStyle/>
          <a:p>
            <a:pPr>
              <a:spcAft>
                <a:spcPts val="600"/>
              </a:spcAft>
            </a:pPr>
            <a:r>
              <a:rPr lang="nl-NL" sz="1000" b="1" dirty="0">
                <a:solidFill>
                  <a:schemeClr val="tx1"/>
                </a:solidFill>
              </a:rPr>
              <a:t>Referentie naar andere hulpmiddelen: </a:t>
            </a:r>
          </a:p>
          <a:p>
            <a:pPr marL="108000" indent="-108000">
              <a:spcAft>
                <a:spcPts val="600"/>
              </a:spcAft>
              <a:buFont typeface="Arial" panose="020B0604020202020204" pitchFamily="34" charset="0"/>
              <a:buChar char="•"/>
            </a:pPr>
            <a:r>
              <a:rPr lang="nl-NL" sz="1000" dirty="0">
                <a:solidFill>
                  <a:schemeClr val="tx1"/>
                </a:solidFill>
              </a:rPr>
              <a:t>Kaderproces: Impactanalyse</a:t>
            </a:r>
          </a:p>
        </p:txBody>
      </p:sp>
      <p:grpSp>
        <p:nvGrpSpPr>
          <p:cNvPr id="12" name="Toggle_button_1">
            <a:extLst>
              <a:ext uri="{FF2B5EF4-FFF2-40B4-BE49-F238E27FC236}">
                <a16:creationId xmlns:a16="http://schemas.microsoft.com/office/drawing/2014/main" id="{4C664E69-D680-390B-C618-18229E3415DA}"/>
              </a:ext>
            </a:extLst>
          </p:cNvPr>
          <p:cNvGrpSpPr/>
          <p:nvPr/>
        </p:nvGrpSpPr>
        <p:grpSpPr>
          <a:xfrm>
            <a:off x="180000" y="5422025"/>
            <a:ext cx="377393" cy="377401"/>
            <a:chOff x="148919" y="4834969"/>
            <a:chExt cx="577260" cy="577273"/>
          </a:xfrm>
        </p:grpSpPr>
        <p:sp>
          <p:nvSpPr>
            <p:cNvPr id="13" name="Freeform: Shape 12">
              <a:extLst>
                <a:ext uri="{FF2B5EF4-FFF2-40B4-BE49-F238E27FC236}">
                  <a16:creationId xmlns:a16="http://schemas.microsoft.com/office/drawing/2014/main" id="{03EBEE9B-8043-7E39-E263-A2B033CBDD5C}"/>
                </a:ext>
              </a:extLst>
            </p:cNvPr>
            <p:cNvSpPr/>
            <p:nvPr/>
          </p:nvSpPr>
          <p:spPr>
            <a:xfrm>
              <a:off x="148919" y="4834969"/>
              <a:ext cx="577260" cy="577273"/>
            </a:xfrm>
            <a:custGeom>
              <a:avLst/>
              <a:gdLst>
                <a:gd name="connsiteX0" fmla="*/ 564693 w 577260"/>
                <a:gd name="connsiteY0" fmla="*/ 62751 h 577273"/>
                <a:gd name="connsiteX1" fmla="*/ 514498 w 577260"/>
                <a:gd name="connsiteY1" fmla="*/ 12555 h 577273"/>
                <a:gd name="connsiteX2" fmla="*/ 288618 w 577260"/>
                <a:gd name="connsiteY2" fmla="*/ 0 h 577273"/>
                <a:gd name="connsiteX3" fmla="*/ 62751 w 577260"/>
                <a:gd name="connsiteY3" fmla="*/ 12568 h 577273"/>
                <a:gd name="connsiteX4" fmla="*/ 12555 w 577260"/>
                <a:gd name="connsiteY4" fmla="*/ 62763 h 577273"/>
                <a:gd name="connsiteX5" fmla="*/ 0 w 577260"/>
                <a:gd name="connsiteY5" fmla="*/ 288643 h 577273"/>
                <a:gd name="connsiteX6" fmla="*/ 12555 w 577260"/>
                <a:gd name="connsiteY6" fmla="*/ 514523 h 577273"/>
                <a:gd name="connsiteX7" fmla="*/ 62751 w 577260"/>
                <a:gd name="connsiteY7" fmla="*/ 564718 h 577273"/>
                <a:gd name="connsiteX8" fmla="*/ 288631 w 577260"/>
                <a:gd name="connsiteY8" fmla="*/ 577274 h 577273"/>
                <a:gd name="connsiteX9" fmla="*/ 514510 w 577260"/>
                <a:gd name="connsiteY9" fmla="*/ 564718 h 577273"/>
                <a:gd name="connsiteX10" fmla="*/ 564706 w 577260"/>
                <a:gd name="connsiteY10" fmla="*/ 514523 h 577273"/>
                <a:gd name="connsiteX11" fmla="*/ 577261 w 577260"/>
                <a:gd name="connsiteY11" fmla="*/ 288643 h 577273"/>
                <a:gd name="connsiteX12" fmla="*/ 564706 w 577260"/>
                <a:gd name="connsiteY12" fmla="*/ 62763 h 57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7260" h="577273">
                  <a:moveTo>
                    <a:pt x="564693" y="62751"/>
                  </a:moveTo>
                  <a:cubicBezTo>
                    <a:pt x="560361" y="36718"/>
                    <a:pt x="540543" y="16900"/>
                    <a:pt x="514498" y="12555"/>
                  </a:cubicBezTo>
                  <a:cubicBezTo>
                    <a:pt x="439204" y="0"/>
                    <a:pt x="313716" y="0"/>
                    <a:pt x="288618" y="0"/>
                  </a:cubicBezTo>
                  <a:cubicBezTo>
                    <a:pt x="263520" y="0"/>
                    <a:pt x="138044" y="13"/>
                    <a:pt x="62751" y="12568"/>
                  </a:cubicBezTo>
                  <a:cubicBezTo>
                    <a:pt x="36706" y="16913"/>
                    <a:pt x="16900" y="36718"/>
                    <a:pt x="12555" y="62763"/>
                  </a:cubicBezTo>
                  <a:cubicBezTo>
                    <a:pt x="0" y="138057"/>
                    <a:pt x="0" y="263545"/>
                    <a:pt x="0" y="288643"/>
                  </a:cubicBezTo>
                  <a:cubicBezTo>
                    <a:pt x="0" y="313741"/>
                    <a:pt x="0" y="439230"/>
                    <a:pt x="12555" y="514523"/>
                  </a:cubicBezTo>
                  <a:cubicBezTo>
                    <a:pt x="16888" y="540568"/>
                    <a:pt x="36706" y="560373"/>
                    <a:pt x="62751" y="564718"/>
                  </a:cubicBezTo>
                  <a:cubicBezTo>
                    <a:pt x="138044" y="577274"/>
                    <a:pt x="263533" y="577274"/>
                    <a:pt x="288631" y="577274"/>
                  </a:cubicBezTo>
                  <a:cubicBezTo>
                    <a:pt x="313728" y="577274"/>
                    <a:pt x="439217" y="577274"/>
                    <a:pt x="514510" y="564718"/>
                  </a:cubicBezTo>
                  <a:cubicBezTo>
                    <a:pt x="540555" y="560373"/>
                    <a:pt x="560361" y="540568"/>
                    <a:pt x="564706" y="514523"/>
                  </a:cubicBezTo>
                  <a:cubicBezTo>
                    <a:pt x="577261" y="439230"/>
                    <a:pt x="577261" y="313741"/>
                    <a:pt x="577261" y="288643"/>
                  </a:cubicBezTo>
                  <a:cubicBezTo>
                    <a:pt x="577261" y="213312"/>
                    <a:pt x="577261" y="138057"/>
                    <a:pt x="564706" y="62763"/>
                  </a:cubicBezTo>
                  <a:close/>
                </a:path>
              </a:pathLst>
            </a:custGeom>
            <a:solidFill>
              <a:schemeClr val="bg2"/>
            </a:solidFill>
            <a:ln w="12631" cap="flat">
              <a:noFill/>
              <a:prstDash val="solid"/>
              <a:miter/>
            </a:ln>
          </p:spPr>
          <p:txBody>
            <a:bodyPr rtlCol="0" anchor="ctr"/>
            <a:lstStyle/>
            <a:p>
              <a:endParaRPr lang="nl-NL" dirty="0"/>
            </a:p>
          </p:txBody>
        </p:sp>
        <p:grpSp>
          <p:nvGrpSpPr>
            <p:cNvPr id="14" name="Graphic 15">
              <a:extLst>
                <a:ext uri="{FF2B5EF4-FFF2-40B4-BE49-F238E27FC236}">
                  <a16:creationId xmlns:a16="http://schemas.microsoft.com/office/drawing/2014/main" id="{DF6AB9B3-A912-6DF9-CF24-7ACBB30E3B35}"/>
                </a:ext>
              </a:extLst>
            </p:cNvPr>
            <p:cNvGrpSpPr/>
            <p:nvPr/>
          </p:nvGrpSpPr>
          <p:grpSpPr>
            <a:xfrm>
              <a:off x="392533" y="4908873"/>
              <a:ext cx="89225" cy="416822"/>
              <a:chOff x="392533" y="4908873"/>
              <a:chExt cx="89225" cy="416822"/>
            </a:xfrm>
            <a:solidFill>
              <a:schemeClr val="tx1"/>
            </a:solidFill>
          </p:grpSpPr>
          <p:sp>
            <p:nvSpPr>
              <p:cNvPr id="16" name="Freeform: Shape 15">
                <a:extLst>
                  <a:ext uri="{FF2B5EF4-FFF2-40B4-BE49-F238E27FC236}">
                    <a16:creationId xmlns:a16="http://schemas.microsoft.com/office/drawing/2014/main" id="{49090D4A-856A-8364-3993-6D5C2B539D17}"/>
                  </a:ext>
                </a:extLst>
              </p:cNvPr>
              <p:cNvSpPr/>
              <p:nvPr/>
            </p:nvSpPr>
            <p:spPr>
              <a:xfrm>
                <a:off x="392533" y="5047813"/>
                <a:ext cx="82909" cy="277881"/>
              </a:xfrm>
              <a:custGeom>
                <a:avLst/>
                <a:gdLst>
                  <a:gd name="connsiteX0" fmla="*/ 82910 w 82909"/>
                  <a:gd name="connsiteY0" fmla="*/ 277882 h 277881"/>
                  <a:gd name="connsiteX1" fmla="*/ 0 w 82909"/>
                  <a:gd name="connsiteY1" fmla="*/ 277882 h 277881"/>
                  <a:gd name="connsiteX2" fmla="*/ 7124 w 82909"/>
                  <a:gd name="connsiteY2" fmla="*/ 101048 h 277881"/>
                  <a:gd name="connsiteX3" fmla="*/ 7124 w 82909"/>
                  <a:gd name="connsiteY3" fmla="*/ 0 h 277881"/>
                  <a:gd name="connsiteX4" fmla="*/ 82910 w 82909"/>
                  <a:gd name="connsiteY4" fmla="*/ 0 h 277881"/>
                  <a:gd name="connsiteX5" fmla="*/ 82910 w 82909"/>
                  <a:gd name="connsiteY5" fmla="*/ 277882 h 27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09" h="277881">
                    <a:moveTo>
                      <a:pt x="82910" y="277882"/>
                    </a:moveTo>
                    <a:lnTo>
                      <a:pt x="0" y="277882"/>
                    </a:lnTo>
                    <a:lnTo>
                      <a:pt x="7124" y="101048"/>
                    </a:lnTo>
                    <a:lnTo>
                      <a:pt x="7124" y="0"/>
                    </a:lnTo>
                    <a:lnTo>
                      <a:pt x="82910" y="0"/>
                    </a:lnTo>
                    <a:lnTo>
                      <a:pt x="82910" y="277882"/>
                    </a:lnTo>
                    <a:close/>
                  </a:path>
                </a:pathLst>
              </a:custGeom>
              <a:grpFill/>
              <a:ln w="12631" cap="flat">
                <a:noFill/>
                <a:prstDash val="solid"/>
                <a:miter/>
              </a:ln>
            </p:spPr>
            <p:txBody>
              <a:bodyPr rtlCol="0" anchor="ctr"/>
              <a:lstStyle/>
              <a:p>
                <a:endParaRPr lang="nl-NL"/>
              </a:p>
            </p:txBody>
          </p:sp>
          <p:sp>
            <p:nvSpPr>
              <p:cNvPr id="18" name="Freeform: Shape 17">
                <a:extLst>
                  <a:ext uri="{FF2B5EF4-FFF2-40B4-BE49-F238E27FC236}">
                    <a16:creationId xmlns:a16="http://schemas.microsoft.com/office/drawing/2014/main" id="{78E5E6F8-439C-F0D7-F1D1-126E6F2174FB}"/>
                  </a:ext>
                </a:extLst>
              </p:cNvPr>
              <p:cNvSpPr/>
              <p:nvPr/>
            </p:nvSpPr>
            <p:spPr>
              <a:xfrm>
                <a:off x="393341" y="4908873"/>
                <a:ext cx="88416" cy="88416"/>
              </a:xfrm>
              <a:custGeom>
                <a:avLst/>
                <a:gdLst>
                  <a:gd name="connsiteX0" fmla="*/ 44499 w 88416"/>
                  <a:gd name="connsiteY0" fmla="*/ 88417 h 88416"/>
                  <a:gd name="connsiteX1" fmla="*/ 0 w 88416"/>
                  <a:gd name="connsiteY1" fmla="*/ 43665 h 88416"/>
                  <a:gd name="connsiteX2" fmla="*/ 43918 w 88416"/>
                  <a:gd name="connsiteY2" fmla="*/ 0 h 88416"/>
                  <a:gd name="connsiteX3" fmla="*/ 88417 w 88416"/>
                  <a:gd name="connsiteY3" fmla="*/ 43665 h 88416"/>
                  <a:gd name="connsiteX4" fmla="*/ 44499 w 88416"/>
                  <a:gd name="connsiteY4" fmla="*/ 88417 h 88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16" h="88416">
                    <a:moveTo>
                      <a:pt x="44499" y="88417"/>
                    </a:moveTo>
                    <a:cubicBezTo>
                      <a:pt x="16180" y="88417"/>
                      <a:pt x="0" y="72590"/>
                      <a:pt x="0" y="43665"/>
                    </a:cubicBezTo>
                    <a:cubicBezTo>
                      <a:pt x="0" y="19098"/>
                      <a:pt x="15031" y="0"/>
                      <a:pt x="43918" y="0"/>
                    </a:cubicBezTo>
                    <a:cubicBezTo>
                      <a:pt x="72237" y="0"/>
                      <a:pt x="88417" y="15283"/>
                      <a:pt x="88417" y="43665"/>
                    </a:cubicBezTo>
                    <a:cubicBezTo>
                      <a:pt x="88417" y="68763"/>
                      <a:pt x="73399" y="88417"/>
                      <a:pt x="44499" y="88417"/>
                    </a:cubicBezTo>
                    <a:close/>
                  </a:path>
                </a:pathLst>
              </a:custGeom>
              <a:grpFill/>
              <a:ln w="12631" cap="flat">
                <a:noFill/>
                <a:prstDash val="solid"/>
                <a:miter/>
              </a:ln>
            </p:spPr>
            <p:txBody>
              <a:bodyPr rtlCol="0" anchor="ctr"/>
              <a:lstStyle/>
              <a:p>
                <a:endParaRPr lang="nl-NL"/>
              </a:p>
            </p:txBody>
          </p:sp>
        </p:grpSp>
      </p:grpSp>
      <p:sp>
        <p:nvSpPr>
          <p:cNvPr id="4" name="TextBox 3">
            <a:extLst>
              <a:ext uri="{FF2B5EF4-FFF2-40B4-BE49-F238E27FC236}">
                <a16:creationId xmlns:a16="http://schemas.microsoft.com/office/drawing/2014/main" id="{451E6F2B-DDA1-1390-58EA-78C4CAE3A6A0}"/>
              </a:ext>
            </a:extLst>
          </p:cNvPr>
          <p:cNvSpPr txBox="1"/>
          <p:nvPr/>
        </p:nvSpPr>
        <p:spPr>
          <a:xfrm>
            <a:off x="8820000" y="2520000"/>
            <a:ext cx="3192000" cy="1763765"/>
          </a:xfrm>
          <a:prstGeom prst="rect">
            <a:avLst/>
          </a:prstGeom>
          <a:noFill/>
        </p:spPr>
        <p:txBody>
          <a:bodyPr wrap="square" rtlCol="0">
            <a:noAutofit/>
          </a:bodyPr>
          <a:lstStyle/>
          <a:p>
            <a:pPr>
              <a:spcAft>
                <a:spcPts val="600"/>
              </a:spcAft>
            </a:pPr>
            <a:r>
              <a:rPr lang="nl-NL" sz="1200" b="1" dirty="0">
                <a:effectLst/>
                <a:latin typeface="Calibri" panose="020F0502020204030204" pitchFamily="34" charset="0"/>
                <a:ea typeface="Calibri" panose="020F0502020204030204" pitchFamily="34" charset="0"/>
                <a:cs typeface="Times New Roman" panose="02020603050405020304" pitchFamily="18" charset="0"/>
              </a:rPr>
              <a:t>Stappen tot impactanalyse</a:t>
            </a:r>
          </a:p>
          <a:p>
            <a:pPr marL="171450" indent="-171450">
              <a:spcAft>
                <a:spcPts val="600"/>
              </a:spcAft>
              <a:buFont typeface="Arial" panose="020B0604020202020204" pitchFamily="34" charset="0"/>
              <a:buChar char="•"/>
            </a:pP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Belanghebbenden/keten in kaart</a:t>
            </a:r>
          </a:p>
          <a:p>
            <a:pPr marL="171450" indent="-171450">
              <a:spcAft>
                <a:spcPts val="600"/>
              </a:spcAft>
              <a:buFont typeface="Arial" panose="020B0604020202020204" pitchFamily="34" charset="0"/>
              <a:buChar char="•"/>
            </a:pP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Aftasten mogelijke impact in termen van werkprocessen, kaders, richtlijnen, IV, contracten, medewerkers, lopende projecten  etc.</a:t>
            </a:r>
          </a:p>
          <a:p>
            <a:pPr marL="171450" indent="-171450">
              <a:spcAft>
                <a:spcPts val="600"/>
              </a:spcAft>
              <a:buFont typeface="Arial" panose="020B0604020202020204" pitchFamily="34" charset="0"/>
              <a:buChar char="•"/>
            </a:pP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Duiden/Specificeren van raakvlakken</a:t>
            </a:r>
          </a:p>
          <a:p>
            <a:pPr marL="171450" indent="-171450">
              <a:spcAft>
                <a:spcPts val="600"/>
              </a:spcAft>
              <a:buFont typeface="Arial" panose="020B0604020202020204" pitchFamily="34" charset="0"/>
              <a:buChar char="•"/>
            </a:pP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Uitwerken raakvlakken (voorstellen voor aanpassing)</a:t>
            </a:r>
          </a:p>
        </p:txBody>
      </p:sp>
      <p:pic>
        <p:nvPicPr>
          <p:cNvPr id="10" name="Graphic 9">
            <a:extLst>
              <a:ext uri="{FF2B5EF4-FFF2-40B4-BE49-F238E27FC236}">
                <a16:creationId xmlns:a16="http://schemas.microsoft.com/office/drawing/2014/main" id="{EB8EB542-7D36-2233-9540-613A66BAF1C9}"/>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440336" y="1464088"/>
            <a:ext cx="304800" cy="381000"/>
          </a:xfrm>
          <a:prstGeom prst="rect">
            <a:avLst/>
          </a:prstGeom>
        </p:spPr>
      </p:pic>
      <p:pic>
        <p:nvPicPr>
          <p:cNvPr id="15" name="Graphic 14">
            <a:extLst>
              <a:ext uri="{FF2B5EF4-FFF2-40B4-BE49-F238E27FC236}">
                <a16:creationId xmlns:a16="http://schemas.microsoft.com/office/drawing/2014/main" id="{F7669038-B262-4CAF-1B66-0440D3C0AC47}"/>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l="6666" r="8265" b="22509"/>
          <a:stretch/>
        </p:blipFill>
        <p:spPr>
          <a:xfrm>
            <a:off x="9124950" y="1071756"/>
            <a:ext cx="2800328" cy="1275439"/>
          </a:xfrm>
          <a:prstGeom prst="rect">
            <a:avLst/>
          </a:prstGeom>
        </p:spPr>
      </p:pic>
      <p:sp>
        <p:nvSpPr>
          <p:cNvPr id="17" name="Freeform: Shape 16">
            <a:extLst>
              <a:ext uri="{FF2B5EF4-FFF2-40B4-BE49-F238E27FC236}">
                <a16:creationId xmlns:a16="http://schemas.microsoft.com/office/drawing/2014/main" id="{DF6C21EC-76D7-7224-9E46-5F18AE65A5E4}"/>
              </a:ext>
            </a:extLst>
          </p:cNvPr>
          <p:cNvSpPr>
            <a:spLocks noChangeAspect="1"/>
          </p:cNvSpPr>
          <p:nvPr/>
        </p:nvSpPr>
        <p:spPr>
          <a:xfrm>
            <a:off x="9444713" y="1025855"/>
            <a:ext cx="2480565" cy="1275439"/>
          </a:xfrm>
          <a:custGeom>
            <a:avLst/>
            <a:gdLst>
              <a:gd name="connsiteX0" fmla="*/ 438150 w 1762125"/>
              <a:gd name="connsiteY0" fmla="*/ 0 h 1304925"/>
              <a:gd name="connsiteX1" fmla="*/ 28575 w 1762125"/>
              <a:gd name="connsiteY1" fmla="*/ 300038 h 1304925"/>
              <a:gd name="connsiteX2" fmla="*/ 0 w 1762125"/>
              <a:gd name="connsiteY2" fmla="*/ 461963 h 1304925"/>
              <a:gd name="connsiteX3" fmla="*/ 4762 w 1762125"/>
              <a:gd name="connsiteY3" fmla="*/ 519113 h 1304925"/>
              <a:gd name="connsiteX4" fmla="*/ 19050 w 1762125"/>
              <a:gd name="connsiteY4" fmla="*/ 623888 h 1304925"/>
              <a:gd name="connsiteX5" fmla="*/ 14287 w 1762125"/>
              <a:gd name="connsiteY5" fmla="*/ 1304925 h 1304925"/>
              <a:gd name="connsiteX6" fmla="*/ 1762125 w 1762125"/>
              <a:gd name="connsiteY6" fmla="*/ 1304925 h 1304925"/>
              <a:gd name="connsiteX7" fmla="*/ 1762125 w 1762125"/>
              <a:gd name="connsiteY7" fmla="*/ 9525 h 1304925"/>
              <a:gd name="connsiteX8" fmla="*/ 438150 w 1762125"/>
              <a:gd name="connsiteY8" fmla="*/ 0 h 1304925"/>
              <a:gd name="connsiteX0" fmla="*/ 433388 w 1757363"/>
              <a:gd name="connsiteY0" fmla="*/ 0 h 1304925"/>
              <a:gd name="connsiteX1" fmla="*/ 23813 w 1757363"/>
              <a:gd name="connsiteY1" fmla="*/ 300038 h 1304925"/>
              <a:gd name="connsiteX2" fmla="*/ 50102 w 1757363"/>
              <a:gd name="connsiteY2" fmla="*/ 430612 h 1304925"/>
              <a:gd name="connsiteX3" fmla="*/ 0 w 1757363"/>
              <a:gd name="connsiteY3" fmla="*/ 519113 h 1304925"/>
              <a:gd name="connsiteX4" fmla="*/ 14288 w 1757363"/>
              <a:gd name="connsiteY4" fmla="*/ 623888 h 1304925"/>
              <a:gd name="connsiteX5" fmla="*/ 9525 w 1757363"/>
              <a:gd name="connsiteY5" fmla="*/ 1304925 h 1304925"/>
              <a:gd name="connsiteX6" fmla="*/ 1757363 w 1757363"/>
              <a:gd name="connsiteY6" fmla="*/ 1304925 h 1304925"/>
              <a:gd name="connsiteX7" fmla="*/ 1757363 w 1757363"/>
              <a:gd name="connsiteY7" fmla="*/ 9525 h 1304925"/>
              <a:gd name="connsiteX8" fmla="*/ 433388 w 1757363"/>
              <a:gd name="connsiteY8" fmla="*/ 0 h 1304925"/>
              <a:gd name="connsiteX0" fmla="*/ 423863 w 1747838"/>
              <a:gd name="connsiteY0" fmla="*/ 0 h 1304925"/>
              <a:gd name="connsiteX1" fmla="*/ 14288 w 1747838"/>
              <a:gd name="connsiteY1" fmla="*/ 300038 h 1304925"/>
              <a:gd name="connsiteX2" fmla="*/ 40577 w 1747838"/>
              <a:gd name="connsiteY2" fmla="*/ 430612 h 1304925"/>
              <a:gd name="connsiteX3" fmla="*/ 55790 w 1747838"/>
              <a:gd name="connsiteY3" fmla="*/ 547851 h 1304925"/>
              <a:gd name="connsiteX4" fmla="*/ 4763 w 1747838"/>
              <a:gd name="connsiteY4" fmla="*/ 623888 h 1304925"/>
              <a:gd name="connsiteX5" fmla="*/ 0 w 1747838"/>
              <a:gd name="connsiteY5" fmla="*/ 1304925 h 1304925"/>
              <a:gd name="connsiteX6" fmla="*/ 1747838 w 1747838"/>
              <a:gd name="connsiteY6" fmla="*/ 1304925 h 1304925"/>
              <a:gd name="connsiteX7" fmla="*/ 1747838 w 1747838"/>
              <a:gd name="connsiteY7" fmla="*/ 9525 h 1304925"/>
              <a:gd name="connsiteX8" fmla="*/ 423863 w 1747838"/>
              <a:gd name="connsiteY8" fmla="*/ 0 h 1304925"/>
              <a:gd name="connsiteX0" fmla="*/ 423863 w 1747838"/>
              <a:gd name="connsiteY0" fmla="*/ 0 h 1304925"/>
              <a:gd name="connsiteX1" fmla="*/ 58702 w 1747838"/>
              <a:gd name="connsiteY1" fmla="*/ 315714 h 1304925"/>
              <a:gd name="connsiteX2" fmla="*/ 40577 w 1747838"/>
              <a:gd name="connsiteY2" fmla="*/ 430612 h 1304925"/>
              <a:gd name="connsiteX3" fmla="*/ 55790 w 1747838"/>
              <a:gd name="connsiteY3" fmla="*/ 547851 h 1304925"/>
              <a:gd name="connsiteX4" fmla="*/ 4763 w 1747838"/>
              <a:gd name="connsiteY4" fmla="*/ 623888 h 1304925"/>
              <a:gd name="connsiteX5" fmla="*/ 0 w 1747838"/>
              <a:gd name="connsiteY5" fmla="*/ 1304925 h 1304925"/>
              <a:gd name="connsiteX6" fmla="*/ 1747838 w 1747838"/>
              <a:gd name="connsiteY6" fmla="*/ 1304925 h 1304925"/>
              <a:gd name="connsiteX7" fmla="*/ 1747838 w 1747838"/>
              <a:gd name="connsiteY7" fmla="*/ 9525 h 1304925"/>
              <a:gd name="connsiteX8" fmla="*/ 423863 w 1747838"/>
              <a:gd name="connsiteY8" fmla="*/ 0 h 1304925"/>
              <a:gd name="connsiteX0" fmla="*/ 460439 w 1747838"/>
              <a:gd name="connsiteY0" fmla="*/ 3538 h 1295400"/>
              <a:gd name="connsiteX1" fmla="*/ 58702 w 1747838"/>
              <a:gd name="connsiteY1" fmla="*/ 306189 h 1295400"/>
              <a:gd name="connsiteX2" fmla="*/ 40577 w 1747838"/>
              <a:gd name="connsiteY2" fmla="*/ 421087 h 1295400"/>
              <a:gd name="connsiteX3" fmla="*/ 55790 w 1747838"/>
              <a:gd name="connsiteY3" fmla="*/ 538326 h 1295400"/>
              <a:gd name="connsiteX4" fmla="*/ 4763 w 1747838"/>
              <a:gd name="connsiteY4" fmla="*/ 614363 h 1295400"/>
              <a:gd name="connsiteX5" fmla="*/ 0 w 1747838"/>
              <a:gd name="connsiteY5" fmla="*/ 1295400 h 1295400"/>
              <a:gd name="connsiteX6" fmla="*/ 1747838 w 1747838"/>
              <a:gd name="connsiteY6" fmla="*/ 1295400 h 1295400"/>
              <a:gd name="connsiteX7" fmla="*/ 1747838 w 1747838"/>
              <a:gd name="connsiteY7" fmla="*/ 0 h 1295400"/>
              <a:gd name="connsiteX8" fmla="*/ 460439 w 1747838"/>
              <a:gd name="connsiteY8" fmla="*/ 3538 h 1295400"/>
              <a:gd name="connsiteX0" fmla="*/ 448791 w 1747838"/>
              <a:gd name="connsiteY0" fmla="*/ 3538 h 1295400"/>
              <a:gd name="connsiteX1" fmla="*/ 58702 w 1747838"/>
              <a:gd name="connsiteY1" fmla="*/ 306189 h 1295400"/>
              <a:gd name="connsiteX2" fmla="*/ 40577 w 1747838"/>
              <a:gd name="connsiteY2" fmla="*/ 421087 h 1295400"/>
              <a:gd name="connsiteX3" fmla="*/ 55790 w 1747838"/>
              <a:gd name="connsiteY3" fmla="*/ 538326 h 1295400"/>
              <a:gd name="connsiteX4" fmla="*/ 4763 w 1747838"/>
              <a:gd name="connsiteY4" fmla="*/ 614363 h 1295400"/>
              <a:gd name="connsiteX5" fmla="*/ 0 w 1747838"/>
              <a:gd name="connsiteY5" fmla="*/ 1295400 h 1295400"/>
              <a:gd name="connsiteX6" fmla="*/ 1747838 w 1747838"/>
              <a:gd name="connsiteY6" fmla="*/ 1295400 h 1295400"/>
              <a:gd name="connsiteX7" fmla="*/ 1747838 w 1747838"/>
              <a:gd name="connsiteY7" fmla="*/ 0 h 1295400"/>
              <a:gd name="connsiteX8" fmla="*/ 448791 w 1747838"/>
              <a:gd name="connsiteY8" fmla="*/ 3538 h 1295400"/>
              <a:gd name="connsiteX0" fmla="*/ 448791 w 1747838"/>
              <a:gd name="connsiteY0" fmla="*/ 3538 h 1295400"/>
              <a:gd name="connsiteX1" fmla="*/ 67438 w 1747838"/>
              <a:gd name="connsiteY1" fmla="*/ 291629 h 1295400"/>
              <a:gd name="connsiteX2" fmla="*/ 40577 w 1747838"/>
              <a:gd name="connsiteY2" fmla="*/ 421087 h 1295400"/>
              <a:gd name="connsiteX3" fmla="*/ 55790 w 1747838"/>
              <a:gd name="connsiteY3" fmla="*/ 538326 h 1295400"/>
              <a:gd name="connsiteX4" fmla="*/ 4763 w 1747838"/>
              <a:gd name="connsiteY4" fmla="*/ 614363 h 1295400"/>
              <a:gd name="connsiteX5" fmla="*/ 0 w 1747838"/>
              <a:gd name="connsiteY5" fmla="*/ 1295400 h 1295400"/>
              <a:gd name="connsiteX6" fmla="*/ 1747838 w 1747838"/>
              <a:gd name="connsiteY6" fmla="*/ 1295400 h 1295400"/>
              <a:gd name="connsiteX7" fmla="*/ 1747838 w 1747838"/>
              <a:gd name="connsiteY7" fmla="*/ 0 h 1295400"/>
              <a:gd name="connsiteX8" fmla="*/ 448791 w 1747838"/>
              <a:gd name="connsiteY8" fmla="*/ 3538 h 1295400"/>
              <a:gd name="connsiteX0" fmla="*/ 462315 w 1761362"/>
              <a:gd name="connsiteY0" fmla="*/ 3538 h 1295400"/>
              <a:gd name="connsiteX1" fmla="*/ 0 w 1761362"/>
              <a:gd name="connsiteY1" fmla="*/ 344017 h 1295400"/>
              <a:gd name="connsiteX2" fmla="*/ 54101 w 1761362"/>
              <a:gd name="connsiteY2" fmla="*/ 421087 h 1295400"/>
              <a:gd name="connsiteX3" fmla="*/ 69314 w 1761362"/>
              <a:gd name="connsiteY3" fmla="*/ 538326 h 1295400"/>
              <a:gd name="connsiteX4" fmla="*/ 18287 w 1761362"/>
              <a:gd name="connsiteY4" fmla="*/ 614363 h 1295400"/>
              <a:gd name="connsiteX5" fmla="*/ 13524 w 1761362"/>
              <a:gd name="connsiteY5" fmla="*/ 1295400 h 1295400"/>
              <a:gd name="connsiteX6" fmla="*/ 1761362 w 1761362"/>
              <a:gd name="connsiteY6" fmla="*/ 1295400 h 1295400"/>
              <a:gd name="connsiteX7" fmla="*/ 1761362 w 1761362"/>
              <a:gd name="connsiteY7" fmla="*/ 0 h 1295400"/>
              <a:gd name="connsiteX8" fmla="*/ 462315 w 1761362"/>
              <a:gd name="connsiteY8" fmla="*/ 3538 h 1295400"/>
              <a:gd name="connsiteX0" fmla="*/ 484414 w 1783461"/>
              <a:gd name="connsiteY0" fmla="*/ 3538 h 1295400"/>
              <a:gd name="connsiteX1" fmla="*/ 22099 w 1783461"/>
              <a:gd name="connsiteY1" fmla="*/ 344017 h 1295400"/>
              <a:gd name="connsiteX2" fmla="*/ 0 w 1783461"/>
              <a:gd name="connsiteY2" fmla="*/ 416324 h 1295400"/>
              <a:gd name="connsiteX3" fmla="*/ 91413 w 1783461"/>
              <a:gd name="connsiteY3" fmla="*/ 538326 h 1295400"/>
              <a:gd name="connsiteX4" fmla="*/ 40386 w 1783461"/>
              <a:gd name="connsiteY4" fmla="*/ 614363 h 1295400"/>
              <a:gd name="connsiteX5" fmla="*/ 35623 w 1783461"/>
              <a:gd name="connsiteY5" fmla="*/ 1295400 h 1295400"/>
              <a:gd name="connsiteX6" fmla="*/ 1783461 w 1783461"/>
              <a:gd name="connsiteY6" fmla="*/ 1295400 h 1295400"/>
              <a:gd name="connsiteX7" fmla="*/ 1783461 w 1783461"/>
              <a:gd name="connsiteY7" fmla="*/ 0 h 1295400"/>
              <a:gd name="connsiteX8" fmla="*/ 484414 w 1783461"/>
              <a:gd name="connsiteY8" fmla="*/ 3538 h 1295400"/>
              <a:gd name="connsiteX0" fmla="*/ 484414 w 1783461"/>
              <a:gd name="connsiteY0" fmla="*/ 3538 h 1295400"/>
              <a:gd name="connsiteX1" fmla="*/ 22099 w 1783461"/>
              <a:gd name="connsiteY1" fmla="*/ 344017 h 1295400"/>
              <a:gd name="connsiteX2" fmla="*/ 0 w 1783461"/>
              <a:gd name="connsiteY2" fmla="*/ 416324 h 1295400"/>
              <a:gd name="connsiteX3" fmla="*/ 29500 w 1783461"/>
              <a:gd name="connsiteY3" fmla="*/ 476413 h 1295400"/>
              <a:gd name="connsiteX4" fmla="*/ 40386 w 1783461"/>
              <a:gd name="connsiteY4" fmla="*/ 614363 h 1295400"/>
              <a:gd name="connsiteX5" fmla="*/ 35623 w 1783461"/>
              <a:gd name="connsiteY5" fmla="*/ 1295400 h 1295400"/>
              <a:gd name="connsiteX6" fmla="*/ 1783461 w 1783461"/>
              <a:gd name="connsiteY6" fmla="*/ 1295400 h 1295400"/>
              <a:gd name="connsiteX7" fmla="*/ 1783461 w 1783461"/>
              <a:gd name="connsiteY7" fmla="*/ 0 h 1295400"/>
              <a:gd name="connsiteX8" fmla="*/ 484414 w 1783461"/>
              <a:gd name="connsiteY8" fmla="*/ 3538 h 1295400"/>
              <a:gd name="connsiteX0" fmla="*/ 484414 w 1783461"/>
              <a:gd name="connsiteY0" fmla="*/ 3538 h 1295400"/>
              <a:gd name="connsiteX1" fmla="*/ 22099 w 1783461"/>
              <a:gd name="connsiteY1" fmla="*/ 344017 h 1295400"/>
              <a:gd name="connsiteX2" fmla="*/ 0 w 1783461"/>
              <a:gd name="connsiteY2" fmla="*/ 416324 h 1295400"/>
              <a:gd name="connsiteX3" fmla="*/ 29500 w 1783461"/>
              <a:gd name="connsiteY3" fmla="*/ 476413 h 1295400"/>
              <a:gd name="connsiteX4" fmla="*/ 40386 w 1783461"/>
              <a:gd name="connsiteY4" fmla="*/ 614363 h 1295400"/>
              <a:gd name="connsiteX5" fmla="*/ 35623 w 1783461"/>
              <a:gd name="connsiteY5" fmla="*/ 1295400 h 1295400"/>
              <a:gd name="connsiteX6" fmla="*/ 1783461 w 1783461"/>
              <a:gd name="connsiteY6" fmla="*/ 1295400 h 1295400"/>
              <a:gd name="connsiteX7" fmla="*/ 1783461 w 1783461"/>
              <a:gd name="connsiteY7" fmla="*/ 0 h 1295400"/>
              <a:gd name="connsiteX8" fmla="*/ 484414 w 1783461"/>
              <a:gd name="connsiteY8" fmla="*/ 3538 h 1295400"/>
              <a:gd name="connsiteX0" fmla="*/ 484414 w 1783461"/>
              <a:gd name="connsiteY0" fmla="*/ 3538 h 1295400"/>
              <a:gd name="connsiteX1" fmla="*/ 22099 w 1783461"/>
              <a:gd name="connsiteY1" fmla="*/ 344017 h 1295400"/>
              <a:gd name="connsiteX2" fmla="*/ 0 w 1783461"/>
              <a:gd name="connsiteY2" fmla="*/ 416324 h 1295400"/>
              <a:gd name="connsiteX3" fmla="*/ 31882 w 1783461"/>
              <a:gd name="connsiteY3" fmla="*/ 497844 h 1295400"/>
              <a:gd name="connsiteX4" fmla="*/ 40386 w 1783461"/>
              <a:gd name="connsiteY4" fmla="*/ 614363 h 1295400"/>
              <a:gd name="connsiteX5" fmla="*/ 35623 w 1783461"/>
              <a:gd name="connsiteY5" fmla="*/ 1295400 h 1295400"/>
              <a:gd name="connsiteX6" fmla="*/ 1783461 w 1783461"/>
              <a:gd name="connsiteY6" fmla="*/ 1295400 h 1295400"/>
              <a:gd name="connsiteX7" fmla="*/ 1783461 w 1783461"/>
              <a:gd name="connsiteY7" fmla="*/ 0 h 1295400"/>
              <a:gd name="connsiteX8" fmla="*/ 484414 w 1783461"/>
              <a:gd name="connsiteY8" fmla="*/ 3538 h 1295400"/>
              <a:gd name="connsiteX0" fmla="*/ 484414 w 1804892"/>
              <a:gd name="connsiteY0" fmla="*/ 5919 h 1297781"/>
              <a:gd name="connsiteX1" fmla="*/ 22099 w 1804892"/>
              <a:gd name="connsiteY1" fmla="*/ 346398 h 1297781"/>
              <a:gd name="connsiteX2" fmla="*/ 0 w 1804892"/>
              <a:gd name="connsiteY2" fmla="*/ 418705 h 1297781"/>
              <a:gd name="connsiteX3" fmla="*/ 31882 w 1804892"/>
              <a:gd name="connsiteY3" fmla="*/ 500225 h 1297781"/>
              <a:gd name="connsiteX4" fmla="*/ 40386 w 1804892"/>
              <a:gd name="connsiteY4" fmla="*/ 616744 h 1297781"/>
              <a:gd name="connsiteX5" fmla="*/ 35623 w 1804892"/>
              <a:gd name="connsiteY5" fmla="*/ 1297781 h 1297781"/>
              <a:gd name="connsiteX6" fmla="*/ 1783461 w 1804892"/>
              <a:gd name="connsiteY6" fmla="*/ 1297781 h 1297781"/>
              <a:gd name="connsiteX7" fmla="*/ 1804892 w 1804892"/>
              <a:gd name="connsiteY7" fmla="*/ 0 h 1297781"/>
              <a:gd name="connsiteX8" fmla="*/ 484414 w 1804892"/>
              <a:gd name="connsiteY8" fmla="*/ 5919 h 1297781"/>
              <a:gd name="connsiteX0" fmla="*/ 484414 w 1816798"/>
              <a:gd name="connsiteY0" fmla="*/ 5919 h 1297781"/>
              <a:gd name="connsiteX1" fmla="*/ 22099 w 1816798"/>
              <a:gd name="connsiteY1" fmla="*/ 346398 h 1297781"/>
              <a:gd name="connsiteX2" fmla="*/ 0 w 1816798"/>
              <a:gd name="connsiteY2" fmla="*/ 418705 h 1297781"/>
              <a:gd name="connsiteX3" fmla="*/ 31882 w 1816798"/>
              <a:gd name="connsiteY3" fmla="*/ 500225 h 1297781"/>
              <a:gd name="connsiteX4" fmla="*/ 40386 w 1816798"/>
              <a:gd name="connsiteY4" fmla="*/ 616744 h 1297781"/>
              <a:gd name="connsiteX5" fmla="*/ 35623 w 1816798"/>
              <a:gd name="connsiteY5" fmla="*/ 1297781 h 1297781"/>
              <a:gd name="connsiteX6" fmla="*/ 1816798 w 1816798"/>
              <a:gd name="connsiteY6" fmla="*/ 1295400 h 1297781"/>
              <a:gd name="connsiteX7" fmla="*/ 1804892 w 1816798"/>
              <a:gd name="connsiteY7" fmla="*/ 0 h 1297781"/>
              <a:gd name="connsiteX8" fmla="*/ 484414 w 1816798"/>
              <a:gd name="connsiteY8" fmla="*/ 5919 h 1297781"/>
              <a:gd name="connsiteX0" fmla="*/ 580560 w 1912944"/>
              <a:gd name="connsiteY0" fmla="*/ 5919 h 1297781"/>
              <a:gd name="connsiteX1" fmla="*/ 118245 w 1912944"/>
              <a:gd name="connsiteY1" fmla="*/ 346398 h 1297781"/>
              <a:gd name="connsiteX2" fmla="*/ 96146 w 1912944"/>
              <a:gd name="connsiteY2" fmla="*/ 418705 h 1297781"/>
              <a:gd name="connsiteX3" fmla="*/ 128028 w 1912944"/>
              <a:gd name="connsiteY3" fmla="*/ 500225 h 1297781"/>
              <a:gd name="connsiteX4" fmla="*/ 136532 w 1912944"/>
              <a:gd name="connsiteY4" fmla="*/ 616744 h 1297781"/>
              <a:gd name="connsiteX5" fmla="*/ 132807 w 1912944"/>
              <a:gd name="connsiteY5" fmla="*/ 1029176 h 1297781"/>
              <a:gd name="connsiteX6" fmla="*/ 131769 w 1912944"/>
              <a:gd name="connsiteY6" fmla="*/ 1297781 h 1297781"/>
              <a:gd name="connsiteX7" fmla="*/ 1912944 w 1912944"/>
              <a:gd name="connsiteY7" fmla="*/ 1295400 h 1297781"/>
              <a:gd name="connsiteX8" fmla="*/ 1901038 w 1912944"/>
              <a:gd name="connsiteY8" fmla="*/ 0 h 1297781"/>
              <a:gd name="connsiteX9" fmla="*/ 580560 w 1912944"/>
              <a:gd name="connsiteY9" fmla="*/ 5919 h 1297781"/>
              <a:gd name="connsiteX0" fmla="*/ 611906 w 1944290"/>
              <a:gd name="connsiteY0" fmla="*/ 5919 h 1297781"/>
              <a:gd name="connsiteX1" fmla="*/ 149591 w 1944290"/>
              <a:gd name="connsiteY1" fmla="*/ 346398 h 1297781"/>
              <a:gd name="connsiteX2" fmla="*/ 127492 w 1944290"/>
              <a:gd name="connsiteY2" fmla="*/ 418705 h 1297781"/>
              <a:gd name="connsiteX3" fmla="*/ 159374 w 1944290"/>
              <a:gd name="connsiteY3" fmla="*/ 500225 h 1297781"/>
              <a:gd name="connsiteX4" fmla="*/ 167878 w 1944290"/>
              <a:gd name="connsiteY4" fmla="*/ 616744 h 1297781"/>
              <a:gd name="connsiteX5" fmla="*/ 164153 w 1944290"/>
              <a:gd name="connsiteY5" fmla="*/ 1029176 h 1297781"/>
              <a:gd name="connsiteX6" fmla="*/ 81026 w 1944290"/>
              <a:gd name="connsiteY6" fmla="*/ 1149711 h 1297781"/>
              <a:gd name="connsiteX7" fmla="*/ 163115 w 1944290"/>
              <a:gd name="connsiteY7" fmla="*/ 1297781 h 1297781"/>
              <a:gd name="connsiteX8" fmla="*/ 1944290 w 1944290"/>
              <a:gd name="connsiteY8" fmla="*/ 1295400 h 1297781"/>
              <a:gd name="connsiteX9" fmla="*/ 1932384 w 1944290"/>
              <a:gd name="connsiteY9" fmla="*/ 0 h 1297781"/>
              <a:gd name="connsiteX10" fmla="*/ 611906 w 1944290"/>
              <a:gd name="connsiteY10" fmla="*/ 5919 h 1297781"/>
              <a:gd name="connsiteX0" fmla="*/ 1058738 w 2391122"/>
              <a:gd name="connsiteY0" fmla="*/ 5919 h 1297781"/>
              <a:gd name="connsiteX1" fmla="*/ 596423 w 2391122"/>
              <a:gd name="connsiteY1" fmla="*/ 346398 h 1297781"/>
              <a:gd name="connsiteX2" fmla="*/ 574324 w 2391122"/>
              <a:gd name="connsiteY2" fmla="*/ 418705 h 1297781"/>
              <a:gd name="connsiteX3" fmla="*/ 606206 w 2391122"/>
              <a:gd name="connsiteY3" fmla="*/ 500225 h 1297781"/>
              <a:gd name="connsiteX4" fmla="*/ 614710 w 2391122"/>
              <a:gd name="connsiteY4" fmla="*/ 616744 h 1297781"/>
              <a:gd name="connsiteX5" fmla="*/ 610985 w 2391122"/>
              <a:gd name="connsiteY5" fmla="*/ 1029176 h 1297781"/>
              <a:gd name="connsiteX6" fmla="*/ 0 w 2391122"/>
              <a:gd name="connsiteY6" fmla="*/ 1095678 h 1297781"/>
              <a:gd name="connsiteX7" fmla="*/ 609947 w 2391122"/>
              <a:gd name="connsiteY7" fmla="*/ 1297781 h 1297781"/>
              <a:gd name="connsiteX8" fmla="*/ 2391122 w 2391122"/>
              <a:gd name="connsiteY8" fmla="*/ 1295400 h 1297781"/>
              <a:gd name="connsiteX9" fmla="*/ 2379216 w 2391122"/>
              <a:gd name="connsiteY9" fmla="*/ 0 h 1297781"/>
              <a:gd name="connsiteX10" fmla="*/ 1058738 w 2391122"/>
              <a:gd name="connsiteY10" fmla="*/ 5919 h 1297781"/>
              <a:gd name="connsiteX0" fmla="*/ 1058819 w 2391203"/>
              <a:gd name="connsiteY0" fmla="*/ 5919 h 1297781"/>
              <a:gd name="connsiteX1" fmla="*/ 596504 w 2391203"/>
              <a:gd name="connsiteY1" fmla="*/ 346398 h 1297781"/>
              <a:gd name="connsiteX2" fmla="*/ 574405 w 2391203"/>
              <a:gd name="connsiteY2" fmla="*/ 418705 h 1297781"/>
              <a:gd name="connsiteX3" fmla="*/ 606287 w 2391203"/>
              <a:gd name="connsiteY3" fmla="*/ 500225 h 1297781"/>
              <a:gd name="connsiteX4" fmla="*/ 614791 w 2391203"/>
              <a:gd name="connsiteY4" fmla="*/ 616744 h 1297781"/>
              <a:gd name="connsiteX5" fmla="*/ 611066 w 2391203"/>
              <a:gd name="connsiteY5" fmla="*/ 1029176 h 1297781"/>
              <a:gd name="connsiteX6" fmla="*/ 81 w 2391203"/>
              <a:gd name="connsiteY6" fmla="*/ 1095678 h 1297781"/>
              <a:gd name="connsiteX7" fmla="*/ 610028 w 2391203"/>
              <a:gd name="connsiteY7" fmla="*/ 1297781 h 1297781"/>
              <a:gd name="connsiteX8" fmla="*/ 2391203 w 2391203"/>
              <a:gd name="connsiteY8" fmla="*/ 1295400 h 1297781"/>
              <a:gd name="connsiteX9" fmla="*/ 2379297 w 2391203"/>
              <a:gd name="connsiteY9" fmla="*/ 0 h 1297781"/>
              <a:gd name="connsiteX10" fmla="*/ 1058819 w 2391203"/>
              <a:gd name="connsiteY10" fmla="*/ 5919 h 1297781"/>
              <a:gd name="connsiteX0" fmla="*/ 1058818 w 2391202"/>
              <a:gd name="connsiteY0" fmla="*/ 5919 h 1297781"/>
              <a:gd name="connsiteX1" fmla="*/ 596503 w 2391202"/>
              <a:gd name="connsiteY1" fmla="*/ 346398 h 1297781"/>
              <a:gd name="connsiteX2" fmla="*/ 574404 w 2391202"/>
              <a:gd name="connsiteY2" fmla="*/ 418705 h 1297781"/>
              <a:gd name="connsiteX3" fmla="*/ 606286 w 2391202"/>
              <a:gd name="connsiteY3" fmla="*/ 500225 h 1297781"/>
              <a:gd name="connsiteX4" fmla="*/ 614790 w 2391202"/>
              <a:gd name="connsiteY4" fmla="*/ 616744 h 1297781"/>
              <a:gd name="connsiteX5" fmla="*/ 611065 w 2391202"/>
              <a:gd name="connsiteY5" fmla="*/ 1029176 h 1297781"/>
              <a:gd name="connsiteX6" fmla="*/ 80 w 2391202"/>
              <a:gd name="connsiteY6" fmla="*/ 1095678 h 1297781"/>
              <a:gd name="connsiteX7" fmla="*/ 610027 w 2391202"/>
              <a:gd name="connsiteY7" fmla="*/ 1297781 h 1297781"/>
              <a:gd name="connsiteX8" fmla="*/ 2391202 w 2391202"/>
              <a:gd name="connsiteY8" fmla="*/ 1295400 h 1297781"/>
              <a:gd name="connsiteX9" fmla="*/ 2379296 w 2391202"/>
              <a:gd name="connsiteY9" fmla="*/ 0 h 1297781"/>
              <a:gd name="connsiteX10" fmla="*/ 1058818 w 2391202"/>
              <a:gd name="connsiteY10" fmla="*/ 5919 h 1297781"/>
              <a:gd name="connsiteX0" fmla="*/ 1058818 w 2391202"/>
              <a:gd name="connsiteY0" fmla="*/ 5919 h 1297781"/>
              <a:gd name="connsiteX1" fmla="*/ 596503 w 2391202"/>
              <a:gd name="connsiteY1" fmla="*/ 346398 h 1297781"/>
              <a:gd name="connsiteX2" fmla="*/ 574404 w 2391202"/>
              <a:gd name="connsiteY2" fmla="*/ 418705 h 1297781"/>
              <a:gd name="connsiteX3" fmla="*/ 606286 w 2391202"/>
              <a:gd name="connsiteY3" fmla="*/ 500225 h 1297781"/>
              <a:gd name="connsiteX4" fmla="*/ 614790 w 2391202"/>
              <a:gd name="connsiteY4" fmla="*/ 616744 h 1297781"/>
              <a:gd name="connsiteX5" fmla="*/ 598596 w 2391202"/>
              <a:gd name="connsiteY5" fmla="*/ 1058271 h 1297781"/>
              <a:gd name="connsiteX6" fmla="*/ 80 w 2391202"/>
              <a:gd name="connsiteY6" fmla="*/ 1095678 h 1297781"/>
              <a:gd name="connsiteX7" fmla="*/ 610027 w 2391202"/>
              <a:gd name="connsiteY7" fmla="*/ 1297781 h 1297781"/>
              <a:gd name="connsiteX8" fmla="*/ 2391202 w 2391202"/>
              <a:gd name="connsiteY8" fmla="*/ 1295400 h 1297781"/>
              <a:gd name="connsiteX9" fmla="*/ 2379296 w 2391202"/>
              <a:gd name="connsiteY9" fmla="*/ 0 h 1297781"/>
              <a:gd name="connsiteX10" fmla="*/ 1058818 w 2391202"/>
              <a:gd name="connsiteY10" fmla="*/ 5919 h 1297781"/>
              <a:gd name="connsiteX0" fmla="*/ 1055408 w 2387792"/>
              <a:gd name="connsiteY0" fmla="*/ 5919 h 1297781"/>
              <a:gd name="connsiteX1" fmla="*/ 593093 w 2387792"/>
              <a:gd name="connsiteY1" fmla="*/ 346398 h 1297781"/>
              <a:gd name="connsiteX2" fmla="*/ 570994 w 2387792"/>
              <a:gd name="connsiteY2" fmla="*/ 418705 h 1297781"/>
              <a:gd name="connsiteX3" fmla="*/ 602876 w 2387792"/>
              <a:gd name="connsiteY3" fmla="*/ 500225 h 1297781"/>
              <a:gd name="connsiteX4" fmla="*/ 611380 w 2387792"/>
              <a:gd name="connsiteY4" fmla="*/ 616744 h 1297781"/>
              <a:gd name="connsiteX5" fmla="*/ 595186 w 2387792"/>
              <a:gd name="connsiteY5" fmla="*/ 1058271 h 1297781"/>
              <a:gd name="connsiteX6" fmla="*/ 82 w 2387792"/>
              <a:gd name="connsiteY6" fmla="*/ 1082030 h 1297781"/>
              <a:gd name="connsiteX7" fmla="*/ 606617 w 2387792"/>
              <a:gd name="connsiteY7" fmla="*/ 1297781 h 1297781"/>
              <a:gd name="connsiteX8" fmla="*/ 2387792 w 2387792"/>
              <a:gd name="connsiteY8" fmla="*/ 1295400 h 1297781"/>
              <a:gd name="connsiteX9" fmla="*/ 2375886 w 2387792"/>
              <a:gd name="connsiteY9" fmla="*/ 0 h 1297781"/>
              <a:gd name="connsiteX10" fmla="*/ 1055408 w 2387792"/>
              <a:gd name="connsiteY10" fmla="*/ 5919 h 1297781"/>
              <a:gd name="connsiteX0" fmla="*/ 1188932 w 2521316"/>
              <a:gd name="connsiteY0" fmla="*/ 5919 h 1297781"/>
              <a:gd name="connsiteX1" fmla="*/ 726617 w 2521316"/>
              <a:gd name="connsiteY1" fmla="*/ 346398 h 1297781"/>
              <a:gd name="connsiteX2" fmla="*/ 704518 w 2521316"/>
              <a:gd name="connsiteY2" fmla="*/ 418705 h 1297781"/>
              <a:gd name="connsiteX3" fmla="*/ 736400 w 2521316"/>
              <a:gd name="connsiteY3" fmla="*/ 500225 h 1297781"/>
              <a:gd name="connsiteX4" fmla="*/ 744904 w 2521316"/>
              <a:gd name="connsiteY4" fmla="*/ 616744 h 1297781"/>
              <a:gd name="connsiteX5" fmla="*/ 728710 w 2521316"/>
              <a:gd name="connsiteY5" fmla="*/ 1058271 h 1297781"/>
              <a:gd name="connsiteX6" fmla="*/ 133606 w 2521316"/>
              <a:gd name="connsiteY6" fmla="*/ 1082030 h 1297781"/>
              <a:gd name="connsiteX7" fmla="*/ 139640 w 2521316"/>
              <a:gd name="connsiteY7" fmla="*/ 1297781 h 1297781"/>
              <a:gd name="connsiteX8" fmla="*/ 2521316 w 2521316"/>
              <a:gd name="connsiteY8" fmla="*/ 1295400 h 1297781"/>
              <a:gd name="connsiteX9" fmla="*/ 2509410 w 2521316"/>
              <a:gd name="connsiteY9" fmla="*/ 0 h 1297781"/>
              <a:gd name="connsiteX10" fmla="*/ 1188932 w 2521316"/>
              <a:gd name="connsiteY10" fmla="*/ 5919 h 1297781"/>
              <a:gd name="connsiteX0" fmla="*/ 1055408 w 2387792"/>
              <a:gd name="connsiteY0" fmla="*/ 5919 h 1298461"/>
              <a:gd name="connsiteX1" fmla="*/ 593093 w 2387792"/>
              <a:gd name="connsiteY1" fmla="*/ 346398 h 1298461"/>
              <a:gd name="connsiteX2" fmla="*/ 570994 w 2387792"/>
              <a:gd name="connsiteY2" fmla="*/ 418705 h 1298461"/>
              <a:gd name="connsiteX3" fmla="*/ 602876 w 2387792"/>
              <a:gd name="connsiteY3" fmla="*/ 500225 h 1298461"/>
              <a:gd name="connsiteX4" fmla="*/ 611380 w 2387792"/>
              <a:gd name="connsiteY4" fmla="*/ 616744 h 1298461"/>
              <a:gd name="connsiteX5" fmla="*/ 595186 w 2387792"/>
              <a:gd name="connsiteY5" fmla="*/ 1058271 h 1298461"/>
              <a:gd name="connsiteX6" fmla="*/ 82 w 2387792"/>
              <a:gd name="connsiteY6" fmla="*/ 1082030 h 1298461"/>
              <a:gd name="connsiteX7" fmla="*/ 6116 w 2387792"/>
              <a:gd name="connsiteY7" fmla="*/ 1297781 h 1298461"/>
              <a:gd name="connsiteX8" fmla="*/ 2387792 w 2387792"/>
              <a:gd name="connsiteY8" fmla="*/ 1295400 h 1298461"/>
              <a:gd name="connsiteX9" fmla="*/ 2375886 w 2387792"/>
              <a:gd name="connsiteY9" fmla="*/ 0 h 1298461"/>
              <a:gd name="connsiteX10" fmla="*/ 1055408 w 2387792"/>
              <a:gd name="connsiteY10" fmla="*/ 5919 h 1298461"/>
              <a:gd name="connsiteX0" fmla="*/ 1055408 w 2387792"/>
              <a:gd name="connsiteY0" fmla="*/ 5919 h 1295400"/>
              <a:gd name="connsiteX1" fmla="*/ 593093 w 2387792"/>
              <a:gd name="connsiteY1" fmla="*/ 346398 h 1295400"/>
              <a:gd name="connsiteX2" fmla="*/ 570994 w 2387792"/>
              <a:gd name="connsiteY2" fmla="*/ 418705 h 1295400"/>
              <a:gd name="connsiteX3" fmla="*/ 602876 w 2387792"/>
              <a:gd name="connsiteY3" fmla="*/ 500225 h 1295400"/>
              <a:gd name="connsiteX4" fmla="*/ 611380 w 2387792"/>
              <a:gd name="connsiteY4" fmla="*/ 616744 h 1295400"/>
              <a:gd name="connsiteX5" fmla="*/ 595186 w 2387792"/>
              <a:gd name="connsiteY5" fmla="*/ 1058271 h 1295400"/>
              <a:gd name="connsiteX6" fmla="*/ 82 w 2387792"/>
              <a:gd name="connsiteY6" fmla="*/ 1082030 h 1295400"/>
              <a:gd name="connsiteX7" fmla="*/ 9528 w 2387792"/>
              <a:gd name="connsiteY7" fmla="*/ 1215894 h 1295400"/>
              <a:gd name="connsiteX8" fmla="*/ 2387792 w 2387792"/>
              <a:gd name="connsiteY8" fmla="*/ 1295400 h 1295400"/>
              <a:gd name="connsiteX9" fmla="*/ 2375886 w 2387792"/>
              <a:gd name="connsiteY9" fmla="*/ 0 h 1295400"/>
              <a:gd name="connsiteX10" fmla="*/ 1055408 w 2387792"/>
              <a:gd name="connsiteY10" fmla="*/ 5919 h 1295400"/>
              <a:gd name="connsiteX0" fmla="*/ 1055408 w 2375886"/>
              <a:gd name="connsiteY0" fmla="*/ 5919 h 1217068"/>
              <a:gd name="connsiteX1" fmla="*/ 593093 w 2375886"/>
              <a:gd name="connsiteY1" fmla="*/ 346398 h 1217068"/>
              <a:gd name="connsiteX2" fmla="*/ 570994 w 2375886"/>
              <a:gd name="connsiteY2" fmla="*/ 418705 h 1217068"/>
              <a:gd name="connsiteX3" fmla="*/ 602876 w 2375886"/>
              <a:gd name="connsiteY3" fmla="*/ 500225 h 1217068"/>
              <a:gd name="connsiteX4" fmla="*/ 611380 w 2375886"/>
              <a:gd name="connsiteY4" fmla="*/ 616744 h 1217068"/>
              <a:gd name="connsiteX5" fmla="*/ 595186 w 2375886"/>
              <a:gd name="connsiteY5" fmla="*/ 1058271 h 1217068"/>
              <a:gd name="connsiteX6" fmla="*/ 82 w 2375886"/>
              <a:gd name="connsiteY6" fmla="*/ 1082030 h 1217068"/>
              <a:gd name="connsiteX7" fmla="*/ 9528 w 2375886"/>
              <a:gd name="connsiteY7" fmla="*/ 1215894 h 1217068"/>
              <a:gd name="connsiteX8" fmla="*/ 2370732 w 2375886"/>
              <a:gd name="connsiteY8" fmla="*/ 1216926 h 1217068"/>
              <a:gd name="connsiteX9" fmla="*/ 2375886 w 2375886"/>
              <a:gd name="connsiteY9" fmla="*/ 0 h 1217068"/>
              <a:gd name="connsiteX10" fmla="*/ 1055408 w 2375886"/>
              <a:gd name="connsiteY10" fmla="*/ 5919 h 1217068"/>
              <a:gd name="connsiteX0" fmla="*/ 1055408 w 2375886"/>
              <a:gd name="connsiteY0" fmla="*/ 5919 h 1217068"/>
              <a:gd name="connsiteX1" fmla="*/ 593093 w 2375886"/>
              <a:gd name="connsiteY1" fmla="*/ 346398 h 1217068"/>
              <a:gd name="connsiteX2" fmla="*/ 592805 w 2375886"/>
              <a:gd name="connsiteY2" fmla="*/ 404165 h 1217068"/>
              <a:gd name="connsiteX3" fmla="*/ 602876 w 2375886"/>
              <a:gd name="connsiteY3" fmla="*/ 500225 h 1217068"/>
              <a:gd name="connsiteX4" fmla="*/ 611380 w 2375886"/>
              <a:gd name="connsiteY4" fmla="*/ 616744 h 1217068"/>
              <a:gd name="connsiteX5" fmla="*/ 595186 w 2375886"/>
              <a:gd name="connsiteY5" fmla="*/ 1058271 h 1217068"/>
              <a:gd name="connsiteX6" fmla="*/ 82 w 2375886"/>
              <a:gd name="connsiteY6" fmla="*/ 1082030 h 1217068"/>
              <a:gd name="connsiteX7" fmla="*/ 9528 w 2375886"/>
              <a:gd name="connsiteY7" fmla="*/ 1215894 h 1217068"/>
              <a:gd name="connsiteX8" fmla="*/ 2370732 w 2375886"/>
              <a:gd name="connsiteY8" fmla="*/ 1216926 h 1217068"/>
              <a:gd name="connsiteX9" fmla="*/ 2375886 w 2375886"/>
              <a:gd name="connsiteY9" fmla="*/ 0 h 1217068"/>
              <a:gd name="connsiteX10" fmla="*/ 1055408 w 2375886"/>
              <a:gd name="connsiteY10" fmla="*/ 5919 h 1217068"/>
              <a:gd name="connsiteX0" fmla="*/ 1055408 w 2375886"/>
              <a:gd name="connsiteY0" fmla="*/ 5919 h 1217068"/>
              <a:gd name="connsiteX1" fmla="*/ 593093 w 2375886"/>
              <a:gd name="connsiteY1" fmla="*/ 346398 h 1217068"/>
              <a:gd name="connsiteX2" fmla="*/ 592805 w 2375886"/>
              <a:gd name="connsiteY2" fmla="*/ 404165 h 1217068"/>
              <a:gd name="connsiteX3" fmla="*/ 624687 w 2375886"/>
              <a:gd name="connsiteY3" fmla="*/ 500225 h 1217068"/>
              <a:gd name="connsiteX4" fmla="*/ 611380 w 2375886"/>
              <a:gd name="connsiteY4" fmla="*/ 616744 h 1217068"/>
              <a:gd name="connsiteX5" fmla="*/ 595186 w 2375886"/>
              <a:gd name="connsiteY5" fmla="*/ 1058271 h 1217068"/>
              <a:gd name="connsiteX6" fmla="*/ 82 w 2375886"/>
              <a:gd name="connsiteY6" fmla="*/ 1082030 h 1217068"/>
              <a:gd name="connsiteX7" fmla="*/ 9528 w 2375886"/>
              <a:gd name="connsiteY7" fmla="*/ 1215894 h 1217068"/>
              <a:gd name="connsiteX8" fmla="*/ 2370732 w 2375886"/>
              <a:gd name="connsiteY8" fmla="*/ 1216926 h 1217068"/>
              <a:gd name="connsiteX9" fmla="*/ 2375886 w 2375886"/>
              <a:gd name="connsiteY9" fmla="*/ 0 h 1217068"/>
              <a:gd name="connsiteX10" fmla="*/ 1055408 w 2375886"/>
              <a:gd name="connsiteY10" fmla="*/ 5919 h 1217068"/>
              <a:gd name="connsiteX0" fmla="*/ 1055408 w 2375886"/>
              <a:gd name="connsiteY0" fmla="*/ 5919 h 1217068"/>
              <a:gd name="connsiteX1" fmla="*/ 593093 w 2375886"/>
              <a:gd name="connsiteY1" fmla="*/ 346398 h 1217068"/>
              <a:gd name="connsiteX2" fmla="*/ 592805 w 2375886"/>
              <a:gd name="connsiteY2" fmla="*/ 404165 h 1217068"/>
              <a:gd name="connsiteX3" fmla="*/ 624687 w 2375886"/>
              <a:gd name="connsiteY3" fmla="*/ 500225 h 1217068"/>
              <a:gd name="connsiteX4" fmla="*/ 611380 w 2375886"/>
              <a:gd name="connsiteY4" fmla="*/ 616744 h 1217068"/>
              <a:gd name="connsiteX5" fmla="*/ 595186 w 2375886"/>
              <a:gd name="connsiteY5" fmla="*/ 1058271 h 1217068"/>
              <a:gd name="connsiteX6" fmla="*/ 82 w 2375886"/>
              <a:gd name="connsiteY6" fmla="*/ 1082030 h 1217068"/>
              <a:gd name="connsiteX7" fmla="*/ 9528 w 2375886"/>
              <a:gd name="connsiteY7" fmla="*/ 1215894 h 1217068"/>
              <a:gd name="connsiteX8" fmla="*/ 2370732 w 2375886"/>
              <a:gd name="connsiteY8" fmla="*/ 1216926 h 1217068"/>
              <a:gd name="connsiteX9" fmla="*/ 2375886 w 2375886"/>
              <a:gd name="connsiteY9" fmla="*/ 0 h 1217068"/>
              <a:gd name="connsiteX10" fmla="*/ 1055408 w 2375886"/>
              <a:gd name="connsiteY10" fmla="*/ 5919 h 1217068"/>
              <a:gd name="connsiteX0" fmla="*/ 1046287 w 2366765"/>
              <a:gd name="connsiteY0" fmla="*/ 5919 h 1216926"/>
              <a:gd name="connsiteX1" fmla="*/ 583972 w 2366765"/>
              <a:gd name="connsiteY1" fmla="*/ 346398 h 1216926"/>
              <a:gd name="connsiteX2" fmla="*/ 583684 w 2366765"/>
              <a:gd name="connsiteY2" fmla="*/ 404165 h 1216926"/>
              <a:gd name="connsiteX3" fmla="*/ 615566 w 2366765"/>
              <a:gd name="connsiteY3" fmla="*/ 500225 h 1216926"/>
              <a:gd name="connsiteX4" fmla="*/ 602259 w 2366765"/>
              <a:gd name="connsiteY4" fmla="*/ 616744 h 1216926"/>
              <a:gd name="connsiteX5" fmla="*/ 586065 w 2366765"/>
              <a:gd name="connsiteY5" fmla="*/ 1058271 h 1216926"/>
              <a:gd name="connsiteX6" fmla="*/ 17004 w 2366765"/>
              <a:gd name="connsiteY6" fmla="*/ 1059243 h 1216926"/>
              <a:gd name="connsiteX7" fmla="*/ 407 w 2366765"/>
              <a:gd name="connsiteY7" fmla="*/ 1215894 h 1216926"/>
              <a:gd name="connsiteX8" fmla="*/ 2361611 w 2366765"/>
              <a:gd name="connsiteY8" fmla="*/ 1216926 h 1216926"/>
              <a:gd name="connsiteX9" fmla="*/ 2366765 w 2366765"/>
              <a:gd name="connsiteY9" fmla="*/ 0 h 1216926"/>
              <a:gd name="connsiteX10" fmla="*/ 1046287 w 2366765"/>
              <a:gd name="connsiteY10" fmla="*/ 5919 h 1216926"/>
              <a:gd name="connsiteX0" fmla="*/ 1046287 w 2366765"/>
              <a:gd name="connsiteY0" fmla="*/ 5919 h 1216926"/>
              <a:gd name="connsiteX1" fmla="*/ 583972 w 2366765"/>
              <a:gd name="connsiteY1" fmla="*/ 346398 h 1216926"/>
              <a:gd name="connsiteX2" fmla="*/ 599264 w 2366765"/>
              <a:gd name="connsiteY2" fmla="*/ 401568 h 1216926"/>
              <a:gd name="connsiteX3" fmla="*/ 615566 w 2366765"/>
              <a:gd name="connsiteY3" fmla="*/ 500225 h 1216926"/>
              <a:gd name="connsiteX4" fmla="*/ 602259 w 2366765"/>
              <a:gd name="connsiteY4" fmla="*/ 616744 h 1216926"/>
              <a:gd name="connsiteX5" fmla="*/ 586065 w 2366765"/>
              <a:gd name="connsiteY5" fmla="*/ 1058271 h 1216926"/>
              <a:gd name="connsiteX6" fmla="*/ 17004 w 2366765"/>
              <a:gd name="connsiteY6" fmla="*/ 1059243 h 1216926"/>
              <a:gd name="connsiteX7" fmla="*/ 407 w 2366765"/>
              <a:gd name="connsiteY7" fmla="*/ 1215894 h 1216926"/>
              <a:gd name="connsiteX8" fmla="*/ 2361611 w 2366765"/>
              <a:gd name="connsiteY8" fmla="*/ 1216926 h 1216926"/>
              <a:gd name="connsiteX9" fmla="*/ 2366765 w 2366765"/>
              <a:gd name="connsiteY9" fmla="*/ 0 h 1216926"/>
              <a:gd name="connsiteX10" fmla="*/ 1046287 w 2366765"/>
              <a:gd name="connsiteY10" fmla="*/ 5919 h 121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66765" h="1216926">
                <a:moveTo>
                  <a:pt x="1046287" y="5919"/>
                </a:moveTo>
                <a:lnTo>
                  <a:pt x="583972" y="346398"/>
                </a:lnTo>
                <a:lnTo>
                  <a:pt x="599264" y="401568"/>
                </a:lnTo>
                <a:cubicBezTo>
                  <a:pt x="609891" y="428741"/>
                  <a:pt x="604939" y="473052"/>
                  <a:pt x="615566" y="500225"/>
                </a:cubicBezTo>
                <a:cubicBezTo>
                  <a:pt x="609996" y="581447"/>
                  <a:pt x="598630" y="570761"/>
                  <a:pt x="602259" y="616744"/>
                </a:cubicBezTo>
                <a:cubicBezTo>
                  <a:pt x="603055" y="704902"/>
                  <a:pt x="586859" y="944765"/>
                  <a:pt x="586065" y="1058271"/>
                </a:cubicBezTo>
                <a:cubicBezTo>
                  <a:pt x="588215" y="1047347"/>
                  <a:pt x="8864" y="1064353"/>
                  <a:pt x="17004" y="1059243"/>
                </a:cubicBezTo>
                <a:cubicBezTo>
                  <a:pt x="16831" y="1104010"/>
                  <a:pt x="-3062" y="1229145"/>
                  <a:pt x="407" y="1215894"/>
                </a:cubicBezTo>
                <a:lnTo>
                  <a:pt x="2361611" y="1216926"/>
                </a:lnTo>
                <a:lnTo>
                  <a:pt x="2366765" y="0"/>
                </a:lnTo>
                <a:lnTo>
                  <a:pt x="1046287" y="5919"/>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extBox 3">
            <a:extLst>
              <a:ext uri="{FF2B5EF4-FFF2-40B4-BE49-F238E27FC236}">
                <a16:creationId xmlns:a16="http://schemas.microsoft.com/office/drawing/2014/main" id="{451E6F2B-DDA1-1390-58EA-78C4CAE3A6A0}"/>
              </a:ext>
            </a:extLst>
          </p:cNvPr>
          <p:cNvSpPr txBox="1"/>
          <p:nvPr/>
        </p:nvSpPr>
        <p:spPr>
          <a:xfrm>
            <a:off x="8820000" y="4131364"/>
            <a:ext cx="3192000" cy="2580807"/>
          </a:xfrm>
          <a:prstGeom prst="rect">
            <a:avLst/>
          </a:prstGeom>
          <a:noFill/>
        </p:spPr>
        <p:txBody>
          <a:bodyPr wrap="square" rtlCol="0">
            <a:noAutofit/>
          </a:bodyPr>
          <a:lstStyle/>
          <a:p>
            <a:pPr>
              <a:spcAft>
                <a:spcPts val="600"/>
              </a:spcAft>
            </a:pPr>
            <a:r>
              <a:rPr lang="nl-NL" sz="1200" b="1" dirty="0">
                <a:latin typeface="Calibri" panose="020F0502020204030204" pitchFamily="34" charset="0"/>
                <a:ea typeface="Calibri" panose="020F0502020204030204" pitchFamily="34" charset="0"/>
                <a:cs typeface="Times New Roman" panose="02020603050405020304" pitchFamily="18" charset="0"/>
              </a:rPr>
              <a:t>Aspecten van impact</a:t>
            </a:r>
            <a:endParaRPr lang="nl-NL" sz="1200" b="1"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spcAft>
                <a:spcPts val="400"/>
              </a:spcAft>
              <a:buFont typeface="Arial" panose="020B0604020202020204" pitchFamily="34" charset="0"/>
              <a:buChar char="•"/>
            </a:pP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Medewerkers</a:t>
            </a:r>
          </a:p>
          <a:p>
            <a:pPr marL="171450" indent="-171450">
              <a:spcAft>
                <a:spcPts val="400"/>
              </a:spcAft>
              <a:buFont typeface="Arial" panose="020B0604020202020204" pitchFamily="34" charset="0"/>
              <a:buChar char="•"/>
            </a:pPr>
            <a:r>
              <a:rPr lang="nl-NL" sz="1000" dirty="0" err="1">
                <a:solidFill>
                  <a:schemeClr val="tx2">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Governance</a:t>
            </a:r>
            <a:r>
              <a:rPr lang="nl-NL" sz="1000" dirty="0">
                <a:solidFill>
                  <a:schemeClr val="tx2">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 (opdrachtverlening)</a:t>
            </a:r>
            <a:endPar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spcAft>
                <a:spcPts val="400"/>
              </a:spcAft>
              <a:buFont typeface="Arial" panose="020B0604020202020204" pitchFamily="34" charset="0"/>
              <a:buChar char="•"/>
            </a:pPr>
            <a:r>
              <a:rPr lang="nl-NL" sz="1000" dirty="0">
                <a:solidFill>
                  <a:schemeClr val="tx2">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Processen</a:t>
            </a:r>
          </a:p>
          <a:p>
            <a:pPr marL="171450" indent="-171450">
              <a:spcAft>
                <a:spcPts val="400"/>
              </a:spcAft>
              <a:buFont typeface="Arial" panose="020B0604020202020204" pitchFamily="34" charset="0"/>
              <a:buChar char="•"/>
            </a:pP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Kaders en handreikingen</a:t>
            </a:r>
          </a:p>
          <a:p>
            <a:pPr marL="171450" indent="-171450">
              <a:spcAft>
                <a:spcPts val="400"/>
              </a:spcAft>
              <a:buFont typeface="Arial" panose="020B0604020202020204" pitchFamily="34" charset="0"/>
              <a:buChar char="•"/>
            </a:pPr>
            <a:r>
              <a:rPr lang="nl-NL" sz="1000" dirty="0">
                <a:solidFill>
                  <a:schemeClr val="tx2">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Projecten</a:t>
            </a:r>
          </a:p>
          <a:p>
            <a:pPr marL="171450" indent="-171450">
              <a:spcAft>
                <a:spcPts val="400"/>
              </a:spcAft>
              <a:buFont typeface="Arial" panose="020B0604020202020204" pitchFamily="34" charset="0"/>
              <a:buChar char="•"/>
            </a:pPr>
            <a:r>
              <a:rPr lang="nl-NL" sz="1000" dirty="0">
                <a:solidFill>
                  <a:schemeClr val="tx2">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Productie (planning)</a:t>
            </a:r>
          </a:p>
          <a:p>
            <a:pPr marL="171450" indent="-171450">
              <a:spcAft>
                <a:spcPts val="400"/>
              </a:spcAft>
              <a:buFont typeface="Arial" panose="020B0604020202020204" pitchFamily="34" charset="0"/>
              <a:buChar char="•"/>
            </a:pPr>
            <a:r>
              <a:rPr lang="nl-NL" sz="1000" dirty="0">
                <a:solidFill>
                  <a:schemeClr val="tx2">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ICT systemen en applicaties</a:t>
            </a:r>
          </a:p>
          <a:p>
            <a:pPr marL="171450" indent="-171450">
              <a:spcAft>
                <a:spcPts val="400"/>
              </a:spcAft>
              <a:buFont typeface="Arial" panose="020B0604020202020204" pitchFamily="34" charset="0"/>
              <a:buChar char="•"/>
            </a:pP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Kosten</a:t>
            </a:r>
          </a:p>
          <a:p>
            <a:pPr marL="171450" indent="-171450">
              <a:spcAft>
                <a:spcPts val="400"/>
              </a:spcAft>
              <a:buFont typeface="Arial" panose="020B0604020202020204" pitchFamily="34" charset="0"/>
              <a:buChar char="•"/>
            </a:pPr>
            <a:r>
              <a:rPr lang="nl-NL" sz="1000" dirty="0">
                <a:solidFill>
                  <a:schemeClr val="tx2">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Veiligheid</a:t>
            </a:r>
          </a:p>
          <a:p>
            <a:pPr marL="171450" indent="-171450">
              <a:spcAft>
                <a:spcPts val="400"/>
              </a:spcAft>
              <a:buFont typeface="Arial" panose="020B0604020202020204" pitchFamily="34" charset="0"/>
              <a:buChar char="•"/>
            </a:pP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Wettelijke verplichtingen</a:t>
            </a:r>
          </a:p>
          <a:p>
            <a:pPr marL="171450" indent="-171450">
              <a:spcAft>
                <a:spcPts val="600"/>
              </a:spcAft>
              <a:buFont typeface="Arial" panose="020B0604020202020204" pitchFamily="34" charset="0"/>
              <a:buChar char="•"/>
            </a:pPr>
            <a:endPar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25854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1" grpId="0" animBg="1"/>
      <p:bldP spid="1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AC397834-697B-653B-35E0-D4AAE010F720}"/>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24562" r="34911" b="35245"/>
          <a:stretch/>
        </p:blipFill>
        <p:spPr>
          <a:xfrm>
            <a:off x="2446404" y="1226163"/>
            <a:ext cx="5929266" cy="4736980"/>
          </a:xfrm>
          <a:prstGeom prst="rect">
            <a:avLst/>
          </a:prstGeom>
        </p:spPr>
      </p:pic>
      <p:pic>
        <p:nvPicPr>
          <p:cNvPr id="5" name="Graphic 4">
            <a:extLst>
              <a:ext uri="{FF2B5EF4-FFF2-40B4-BE49-F238E27FC236}">
                <a16:creationId xmlns:a16="http://schemas.microsoft.com/office/drawing/2014/main" id="{A15E1C09-E06E-F305-B8CE-3A5B53EB52E3}"/>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l="6666" r="8265" b="22509"/>
          <a:stretch/>
        </p:blipFill>
        <p:spPr>
          <a:xfrm>
            <a:off x="9124950" y="1071796"/>
            <a:ext cx="2800328" cy="1275439"/>
          </a:xfrm>
          <a:prstGeom prst="rect">
            <a:avLst/>
          </a:prstGeom>
        </p:spPr>
      </p:pic>
      <p:sp>
        <p:nvSpPr>
          <p:cNvPr id="3" name="Slide Number Placeholder 2">
            <a:extLst>
              <a:ext uri="{FF2B5EF4-FFF2-40B4-BE49-F238E27FC236}">
                <a16:creationId xmlns:a16="http://schemas.microsoft.com/office/drawing/2014/main" id="{CE88F046-6746-45D9-A649-03D053F27949}"/>
              </a:ext>
            </a:extLst>
          </p:cNvPr>
          <p:cNvSpPr>
            <a:spLocks noGrp="1"/>
          </p:cNvSpPr>
          <p:nvPr>
            <p:ph type="sldNum" sz="quarter" idx="14"/>
          </p:nvPr>
        </p:nvSpPr>
        <p:spPr/>
        <p:txBody>
          <a:bodyPr/>
          <a:lstStyle/>
          <a:p>
            <a:fld id="{6C93B359-CF0D-4389-949E-16A33FCBB3EC}" type="slidenum">
              <a:rPr lang="nl-NL" smtClean="0"/>
              <a:t>11</a:t>
            </a:fld>
            <a:endParaRPr lang="nl-NL" dirty="0"/>
          </a:p>
        </p:txBody>
      </p:sp>
      <p:sp>
        <p:nvSpPr>
          <p:cNvPr id="16" name="Rectangle 15">
            <a:extLst>
              <a:ext uri="{FF2B5EF4-FFF2-40B4-BE49-F238E27FC236}">
                <a16:creationId xmlns:a16="http://schemas.microsoft.com/office/drawing/2014/main" id="{64F871AA-94FB-53CA-55BC-BEF74138F273}"/>
              </a:ext>
            </a:extLst>
          </p:cNvPr>
          <p:cNvSpPr/>
          <p:nvPr/>
        </p:nvSpPr>
        <p:spPr>
          <a:xfrm>
            <a:off x="346262" y="1079160"/>
            <a:ext cx="2880000" cy="288000"/>
          </a:xfrm>
          <a:prstGeom prst="rect">
            <a:avLst/>
          </a:prstGeom>
          <a:solidFill>
            <a:schemeClr val="tx1">
              <a:lumMod val="75000"/>
            </a:schemeClr>
          </a:solidFill>
          <a:ln w="254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tangle 17">
            <a:extLst>
              <a:ext uri="{FF2B5EF4-FFF2-40B4-BE49-F238E27FC236}">
                <a16:creationId xmlns:a16="http://schemas.microsoft.com/office/drawing/2014/main" id="{22D0DCB4-A00A-C6B6-0BC5-773FB1D8DB68}"/>
              </a:ext>
            </a:extLst>
          </p:cNvPr>
          <p:cNvSpPr/>
          <p:nvPr/>
        </p:nvSpPr>
        <p:spPr>
          <a:xfrm>
            <a:off x="346262" y="1079162"/>
            <a:ext cx="2880000" cy="3299116"/>
          </a:xfrm>
          <a:prstGeom prst="rect">
            <a:avLst/>
          </a:prstGeom>
          <a:noFill/>
          <a:ln w="254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extBox 18">
            <a:extLst>
              <a:ext uri="{FF2B5EF4-FFF2-40B4-BE49-F238E27FC236}">
                <a16:creationId xmlns:a16="http://schemas.microsoft.com/office/drawing/2014/main" id="{163D6D00-1A76-5542-DD4F-7F7DFFEB8A4A}"/>
              </a:ext>
            </a:extLst>
          </p:cNvPr>
          <p:cNvSpPr txBox="1"/>
          <p:nvPr/>
        </p:nvSpPr>
        <p:spPr>
          <a:xfrm>
            <a:off x="355395" y="1086522"/>
            <a:ext cx="2970404" cy="276999"/>
          </a:xfrm>
          <a:prstGeom prst="rect">
            <a:avLst/>
          </a:prstGeom>
          <a:noFill/>
        </p:spPr>
        <p:txBody>
          <a:bodyPr wrap="square" lIns="90000" tIns="0" bIns="0" rtlCol="0">
            <a:spAutoFit/>
          </a:bodyPr>
          <a:lstStyle/>
          <a:p>
            <a:r>
              <a:rPr lang="nl-NL" dirty="0">
                <a:solidFill>
                  <a:schemeClr val="bg1"/>
                </a:solidFill>
              </a:rPr>
              <a:t>Voorbereiden uniformeren</a:t>
            </a:r>
          </a:p>
        </p:txBody>
      </p:sp>
      <p:sp>
        <p:nvSpPr>
          <p:cNvPr id="20" name="TextBox 19">
            <a:extLst>
              <a:ext uri="{FF2B5EF4-FFF2-40B4-BE49-F238E27FC236}">
                <a16:creationId xmlns:a16="http://schemas.microsoft.com/office/drawing/2014/main" id="{2F965905-0C4F-74B3-00C4-E13597846767}"/>
              </a:ext>
            </a:extLst>
          </p:cNvPr>
          <p:cNvSpPr txBox="1"/>
          <p:nvPr/>
        </p:nvSpPr>
        <p:spPr>
          <a:xfrm>
            <a:off x="350374" y="1363521"/>
            <a:ext cx="2790971" cy="3014756"/>
          </a:xfrm>
          <a:prstGeom prst="rect">
            <a:avLst/>
          </a:prstGeom>
          <a:noFill/>
        </p:spPr>
        <p:txBody>
          <a:bodyPr wrap="square" tIns="90000" rtlCol="0">
            <a:spAutoFit/>
          </a:bodyPr>
          <a:lstStyle/>
          <a:p>
            <a:pPr>
              <a:spcAft>
                <a:spcPts val="600"/>
              </a:spcAft>
            </a:pPr>
            <a:r>
              <a:rPr lang="nl-NL" sz="1400" dirty="0">
                <a:solidFill>
                  <a:srgbClr val="000000"/>
                </a:solidFill>
              </a:rPr>
              <a:t>A</a:t>
            </a:r>
            <a:r>
              <a:rPr lang="nl-NL" sz="1400" b="0" i="0" dirty="0">
                <a:solidFill>
                  <a:srgbClr val="000000"/>
                </a:solidFill>
                <a:effectLst/>
              </a:rPr>
              <a:t>ls de business case voor de innovatie positief is bevonden en de impact op de organisatie is onderzocht, volgt </a:t>
            </a:r>
            <a:r>
              <a:rPr lang="nl-NL" sz="1400" dirty="0">
                <a:solidFill>
                  <a:srgbClr val="000000"/>
                </a:solidFill>
              </a:rPr>
              <a:t>het </a:t>
            </a:r>
            <a:r>
              <a:rPr lang="nl-NL" sz="1400" i="1" dirty="0">
                <a:solidFill>
                  <a:srgbClr val="000000"/>
                </a:solidFill>
              </a:rPr>
              <a:t>voorbereiden </a:t>
            </a:r>
            <a:r>
              <a:rPr lang="nl-NL" sz="1400" b="0" i="1" dirty="0">
                <a:solidFill>
                  <a:srgbClr val="000000"/>
                </a:solidFill>
                <a:effectLst/>
              </a:rPr>
              <a:t>uniformeren.</a:t>
            </a:r>
          </a:p>
          <a:p>
            <a:pPr>
              <a:spcAft>
                <a:spcPts val="600"/>
              </a:spcAft>
            </a:pPr>
            <a:r>
              <a:rPr lang="nl-NL" sz="1400" b="0" i="0" dirty="0">
                <a:solidFill>
                  <a:srgbClr val="000000"/>
                </a:solidFill>
                <a:effectLst/>
              </a:rPr>
              <a:t>De </a:t>
            </a:r>
            <a:r>
              <a:rPr lang="nl-NL" sz="1400" b="1" i="0" dirty="0">
                <a:solidFill>
                  <a:srgbClr val="000000"/>
                </a:solidFill>
                <a:effectLst/>
              </a:rPr>
              <a:t>impactanalyse vormt de basis </a:t>
            </a:r>
            <a:r>
              <a:rPr lang="nl-NL" sz="1400" b="0" i="0" dirty="0">
                <a:solidFill>
                  <a:srgbClr val="000000"/>
                </a:solidFill>
                <a:effectLst/>
              </a:rPr>
              <a:t>voor deze voorbereiding</a:t>
            </a:r>
            <a:r>
              <a:rPr lang="nl-NL" sz="1400" b="0" i="0" dirty="0">
                <a:solidFill>
                  <a:schemeClr val="tx2"/>
                </a:solidFill>
                <a:effectLst/>
              </a:rPr>
              <a:t>. Uit de impactanalyse volgt “</a:t>
            </a:r>
            <a:r>
              <a:rPr lang="nl-NL" sz="1400" dirty="0">
                <a:solidFill>
                  <a:schemeClr val="tx2"/>
                </a:solidFill>
              </a:rPr>
              <a:t>hier zijn aanpassingen nodig op de bestaande manier van werken”. In de voorbereiding uniformeren wordt gewerkt aan “hoe gaan we dat doen?”</a:t>
            </a:r>
            <a:r>
              <a:rPr lang="nl-NL" sz="1400" b="0" i="0" dirty="0">
                <a:solidFill>
                  <a:schemeClr val="tx2"/>
                </a:solidFill>
                <a:effectLst/>
              </a:rPr>
              <a:t> </a:t>
            </a:r>
          </a:p>
        </p:txBody>
      </p:sp>
      <p:sp>
        <p:nvSpPr>
          <p:cNvPr id="21" name="Freeform: Shape 20">
            <a:extLst>
              <a:ext uri="{FF2B5EF4-FFF2-40B4-BE49-F238E27FC236}">
                <a16:creationId xmlns:a16="http://schemas.microsoft.com/office/drawing/2014/main" id="{6665CE7E-4754-B186-16A8-9D9EA4759591}"/>
              </a:ext>
            </a:extLst>
          </p:cNvPr>
          <p:cNvSpPr/>
          <p:nvPr/>
        </p:nvSpPr>
        <p:spPr>
          <a:xfrm>
            <a:off x="3745427" y="1401354"/>
            <a:ext cx="5229525" cy="4321709"/>
          </a:xfrm>
          <a:custGeom>
            <a:avLst/>
            <a:gdLst>
              <a:gd name="connsiteX0" fmla="*/ 1326383 w 4491613"/>
              <a:gd name="connsiteY0" fmla="*/ 1673051 h 4677508"/>
              <a:gd name="connsiteX1" fmla="*/ 1326383 w 4491613"/>
              <a:gd name="connsiteY1" fmla="*/ 2386484 h 4677508"/>
              <a:gd name="connsiteX2" fmla="*/ 1778558 w 4491613"/>
              <a:gd name="connsiteY2" fmla="*/ 2713055 h 4677508"/>
              <a:gd name="connsiteX3" fmla="*/ 1758462 w 4491613"/>
              <a:gd name="connsiteY3" fmla="*/ 3421464 h 4677508"/>
              <a:gd name="connsiteX4" fmla="*/ 1396721 w 4491613"/>
              <a:gd name="connsiteY4" fmla="*/ 3637503 h 4677508"/>
              <a:gd name="connsiteX5" fmla="*/ 808893 w 4491613"/>
              <a:gd name="connsiteY5" fmla="*/ 3401367 h 4677508"/>
              <a:gd name="connsiteX6" fmla="*/ 633046 w 4491613"/>
              <a:gd name="connsiteY6" fmla="*/ 3652576 h 4677508"/>
              <a:gd name="connsiteX7" fmla="*/ 336620 w 4491613"/>
              <a:gd name="connsiteY7" fmla="*/ 3898761 h 4677508"/>
              <a:gd name="connsiteX8" fmla="*/ 145701 w 4491613"/>
              <a:gd name="connsiteY8" fmla="*/ 3813350 h 4677508"/>
              <a:gd name="connsiteX9" fmla="*/ 0 w 4491613"/>
              <a:gd name="connsiteY9" fmla="*/ 3964075 h 4677508"/>
              <a:gd name="connsiteX10" fmla="*/ 316523 w 4491613"/>
              <a:gd name="connsiteY10" fmla="*/ 4446396 h 4677508"/>
              <a:gd name="connsiteX11" fmla="*/ 1331407 w 4491613"/>
              <a:gd name="connsiteY11" fmla="*/ 4677508 h 4677508"/>
              <a:gd name="connsiteX12" fmla="*/ 2381460 w 4491613"/>
              <a:gd name="connsiteY12" fmla="*/ 4612194 h 4677508"/>
              <a:gd name="connsiteX13" fmla="*/ 3300884 w 4491613"/>
              <a:gd name="connsiteY13" fmla="*/ 3235569 h 4677508"/>
              <a:gd name="connsiteX14" fmla="*/ 3336053 w 4491613"/>
              <a:gd name="connsiteY14" fmla="*/ 1487156 h 4677508"/>
              <a:gd name="connsiteX15" fmla="*/ 3326005 w 4491613"/>
              <a:gd name="connsiteY15" fmla="*/ 1120391 h 4677508"/>
              <a:gd name="connsiteX16" fmla="*/ 4491613 w 4491613"/>
              <a:gd name="connsiteY16" fmla="*/ 336620 h 4677508"/>
              <a:gd name="connsiteX17" fmla="*/ 4235380 w 4491613"/>
              <a:gd name="connsiteY17" fmla="*/ 25121 h 4677508"/>
              <a:gd name="connsiteX18" fmla="*/ 3943978 w 4491613"/>
              <a:gd name="connsiteY18" fmla="*/ 216040 h 4677508"/>
              <a:gd name="connsiteX19" fmla="*/ 602901 w 4491613"/>
              <a:gd name="connsiteY19" fmla="*/ 236136 h 4677508"/>
              <a:gd name="connsiteX20" fmla="*/ 442128 w 4491613"/>
              <a:gd name="connsiteY20" fmla="*/ 0 h 4677508"/>
              <a:gd name="connsiteX21" fmla="*/ 70339 w 4491613"/>
              <a:gd name="connsiteY21" fmla="*/ 271306 h 4677508"/>
              <a:gd name="connsiteX22" fmla="*/ 326572 w 4491613"/>
              <a:gd name="connsiteY22" fmla="*/ 562708 h 4677508"/>
              <a:gd name="connsiteX23" fmla="*/ 331596 w 4491613"/>
              <a:gd name="connsiteY23" fmla="*/ 1311310 h 4677508"/>
              <a:gd name="connsiteX24" fmla="*/ 1346479 w 4491613"/>
              <a:gd name="connsiteY24" fmla="*/ 1311310 h 4677508"/>
              <a:gd name="connsiteX25" fmla="*/ 1326383 w 4491613"/>
              <a:gd name="connsiteY25" fmla="*/ 1673051 h 4677508"/>
              <a:gd name="connsiteX0" fmla="*/ 1326383 w 4491613"/>
              <a:gd name="connsiteY0" fmla="*/ 1673051 h 4677508"/>
              <a:gd name="connsiteX1" fmla="*/ 1326383 w 4491613"/>
              <a:gd name="connsiteY1" fmla="*/ 2386484 h 4677508"/>
              <a:gd name="connsiteX2" fmla="*/ 1778558 w 4491613"/>
              <a:gd name="connsiteY2" fmla="*/ 2713055 h 4677508"/>
              <a:gd name="connsiteX3" fmla="*/ 1758462 w 4491613"/>
              <a:gd name="connsiteY3" fmla="*/ 3421464 h 4677508"/>
              <a:gd name="connsiteX4" fmla="*/ 1396721 w 4491613"/>
              <a:gd name="connsiteY4" fmla="*/ 3637503 h 4677508"/>
              <a:gd name="connsiteX5" fmla="*/ 808893 w 4491613"/>
              <a:gd name="connsiteY5" fmla="*/ 3401367 h 4677508"/>
              <a:gd name="connsiteX6" fmla="*/ 633046 w 4491613"/>
              <a:gd name="connsiteY6" fmla="*/ 3652576 h 4677508"/>
              <a:gd name="connsiteX7" fmla="*/ 336620 w 4491613"/>
              <a:gd name="connsiteY7" fmla="*/ 3898761 h 4677508"/>
              <a:gd name="connsiteX8" fmla="*/ 145701 w 4491613"/>
              <a:gd name="connsiteY8" fmla="*/ 3813350 h 4677508"/>
              <a:gd name="connsiteX9" fmla="*/ 0 w 4491613"/>
              <a:gd name="connsiteY9" fmla="*/ 3964075 h 4677508"/>
              <a:gd name="connsiteX10" fmla="*/ 316523 w 4491613"/>
              <a:gd name="connsiteY10" fmla="*/ 4446396 h 4677508"/>
              <a:gd name="connsiteX11" fmla="*/ 1331407 w 4491613"/>
              <a:gd name="connsiteY11" fmla="*/ 4677508 h 4677508"/>
              <a:gd name="connsiteX12" fmla="*/ 2381460 w 4491613"/>
              <a:gd name="connsiteY12" fmla="*/ 4612194 h 4677508"/>
              <a:gd name="connsiteX13" fmla="*/ 3300884 w 4491613"/>
              <a:gd name="connsiteY13" fmla="*/ 3235569 h 4677508"/>
              <a:gd name="connsiteX14" fmla="*/ 3336053 w 4491613"/>
              <a:gd name="connsiteY14" fmla="*/ 1487156 h 4677508"/>
              <a:gd name="connsiteX15" fmla="*/ 3326005 w 4491613"/>
              <a:gd name="connsiteY15" fmla="*/ 1120391 h 4677508"/>
              <a:gd name="connsiteX16" fmla="*/ 4491613 w 4491613"/>
              <a:gd name="connsiteY16" fmla="*/ 336620 h 4677508"/>
              <a:gd name="connsiteX17" fmla="*/ 4235380 w 4491613"/>
              <a:gd name="connsiteY17" fmla="*/ 25121 h 4677508"/>
              <a:gd name="connsiteX18" fmla="*/ 3943978 w 4491613"/>
              <a:gd name="connsiteY18" fmla="*/ 216040 h 4677508"/>
              <a:gd name="connsiteX19" fmla="*/ 602901 w 4491613"/>
              <a:gd name="connsiteY19" fmla="*/ 236136 h 4677508"/>
              <a:gd name="connsiteX20" fmla="*/ 442128 w 4491613"/>
              <a:gd name="connsiteY20" fmla="*/ 0 h 4677508"/>
              <a:gd name="connsiteX21" fmla="*/ 70339 w 4491613"/>
              <a:gd name="connsiteY21" fmla="*/ 271306 h 4677508"/>
              <a:gd name="connsiteX22" fmla="*/ 326572 w 4491613"/>
              <a:gd name="connsiteY22" fmla="*/ 562708 h 4677508"/>
              <a:gd name="connsiteX23" fmla="*/ 331596 w 4491613"/>
              <a:gd name="connsiteY23" fmla="*/ 1311310 h 4677508"/>
              <a:gd name="connsiteX24" fmla="*/ 1357495 w 4491613"/>
              <a:gd name="connsiteY24" fmla="*/ 1388428 h 4677508"/>
              <a:gd name="connsiteX25" fmla="*/ 1326383 w 4491613"/>
              <a:gd name="connsiteY25" fmla="*/ 1673051 h 4677508"/>
              <a:gd name="connsiteX0" fmla="*/ 2140542 w 5305772"/>
              <a:gd name="connsiteY0" fmla="*/ 1673051 h 4677508"/>
              <a:gd name="connsiteX1" fmla="*/ 2140542 w 5305772"/>
              <a:gd name="connsiteY1" fmla="*/ 2386484 h 4677508"/>
              <a:gd name="connsiteX2" fmla="*/ 2592717 w 5305772"/>
              <a:gd name="connsiteY2" fmla="*/ 2713055 h 4677508"/>
              <a:gd name="connsiteX3" fmla="*/ 2572621 w 5305772"/>
              <a:gd name="connsiteY3" fmla="*/ 3421464 h 4677508"/>
              <a:gd name="connsiteX4" fmla="*/ 2210880 w 5305772"/>
              <a:gd name="connsiteY4" fmla="*/ 3637503 h 4677508"/>
              <a:gd name="connsiteX5" fmla="*/ 1623052 w 5305772"/>
              <a:gd name="connsiteY5" fmla="*/ 3401367 h 4677508"/>
              <a:gd name="connsiteX6" fmla="*/ 1447205 w 5305772"/>
              <a:gd name="connsiteY6" fmla="*/ 3652576 h 4677508"/>
              <a:gd name="connsiteX7" fmla="*/ 1150779 w 5305772"/>
              <a:gd name="connsiteY7" fmla="*/ 3898761 h 4677508"/>
              <a:gd name="connsiteX8" fmla="*/ 959860 w 5305772"/>
              <a:gd name="connsiteY8" fmla="*/ 3813350 h 4677508"/>
              <a:gd name="connsiteX9" fmla="*/ 814159 w 5305772"/>
              <a:gd name="connsiteY9" fmla="*/ 3964075 h 4677508"/>
              <a:gd name="connsiteX10" fmla="*/ 1130682 w 5305772"/>
              <a:gd name="connsiteY10" fmla="*/ 4446396 h 4677508"/>
              <a:gd name="connsiteX11" fmla="*/ 2145566 w 5305772"/>
              <a:gd name="connsiteY11" fmla="*/ 4677508 h 4677508"/>
              <a:gd name="connsiteX12" fmla="*/ 3195619 w 5305772"/>
              <a:gd name="connsiteY12" fmla="*/ 4612194 h 4677508"/>
              <a:gd name="connsiteX13" fmla="*/ 4115043 w 5305772"/>
              <a:gd name="connsiteY13" fmla="*/ 3235569 h 4677508"/>
              <a:gd name="connsiteX14" fmla="*/ 4150212 w 5305772"/>
              <a:gd name="connsiteY14" fmla="*/ 1487156 h 4677508"/>
              <a:gd name="connsiteX15" fmla="*/ 4140164 w 5305772"/>
              <a:gd name="connsiteY15" fmla="*/ 1120391 h 4677508"/>
              <a:gd name="connsiteX16" fmla="*/ 5305772 w 5305772"/>
              <a:gd name="connsiteY16" fmla="*/ 336620 h 4677508"/>
              <a:gd name="connsiteX17" fmla="*/ 5049539 w 5305772"/>
              <a:gd name="connsiteY17" fmla="*/ 25121 h 4677508"/>
              <a:gd name="connsiteX18" fmla="*/ 4758137 w 5305772"/>
              <a:gd name="connsiteY18" fmla="*/ 216040 h 4677508"/>
              <a:gd name="connsiteX19" fmla="*/ 1417060 w 5305772"/>
              <a:gd name="connsiteY19" fmla="*/ 236136 h 4677508"/>
              <a:gd name="connsiteX20" fmla="*/ 1256287 w 5305772"/>
              <a:gd name="connsiteY20" fmla="*/ 0 h 4677508"/>
              <a:gd name="connsiteX21" fmla="*/ 884498 w 5305772"/>
              <a:gd name="connsiteY21" fmla="*/ 271306 h 4677508"/>
              <a:gd name="connsiteX22" fmla="*/ 1140731 w 5305772"/>
              <a:gd name="connsiteY22" fmla="*/ 562708 h 4677508"/>
              <a:gd name="connsiteX23" fmla="*/ 1 w 5305772"/>
              <a:gd name="connsiteY23" fmla="*/ 1377411 h 4677508"/>
              <a:gd name="connsiteX24" fmla="*/ 2171654 w 5305772"/>
              <a:gd name="connsiteY24" fmla="*/ 1388428 h 4677508"/>
              <a:gd name="connsiteX25" fmla="*/ 2140542 w 5305772"/>
              <a:gd name="connsiteY25" fmla="*/ 1673051 h 4677508"/>
              <a:gd name="connsiteX0" fmla="*/ 2140543 w 5305773"/>
              <a:gd name="connsiteY0" fmla="*/ 1673051 h 4677508"/>
              <a:gd name="connsiteX1" fmla="*/ 2140543 w 5305773"/>
              <a:gd name="connsiteY1" fmla="*/ 2386484 h 4677508"/>
              <a:gd name="connsiteX2" fmla="*/ 2592718 w 5305773"/>
              <a:gd name="connsiteY2" fmla="*/ 2713055 h 4677508"/>
              <a:gd name="connsiteX3" fmla="*/ 2572622 w 5305773"/>
              <a:gd name="connsiteY3" fmla="*/ 3421464 h 4677508"/>
              <a:gd name="connsiteX4" fmla="*/ 2210881 w 5305773"/>
              <a:gd name="connsiteY4" fmla="*/ 3637503 h 4677508"/>
              <a:gd name="connsiteX5" fmla="*/ 1623053 w 5305773"/>
              <a:gd name="connsiteY5" fmla="*/ 3401367 h 4677508"/>
              <a:gd name="connsiteX6" fmla="*/ 1447206 w 5305773"/>
              <a:gd name="connsiteY6" fmla="*/ 3652576 h 4677508"/>
              <a:gd name="connsiteX7" fmla="*/ 1150780 w 5305773"/>
              <a:gd name="connsiteY7" fmla="*/ 3898761 h 4677508"/>
              <a:gd name="connsiteX8" fmla="*/ 959861 w 5305773"/>
              <a:gd name="connsiteY8" fmla="*/ 3813350 h 4677508"/>
              <a:gd name="connsiteX9" fmla="*/ 814160 w 5305773"/>
              <a:gd name="connsiteY9" fmla="*/ 3964075 h 4677508"/>
              <a:gd name="connsiteX10" fmla="*/ 1130683 w 5305773"/>
              <a:gd name="connsiteY10" fmla="*/ 4446396 h 4677508"/>
              <a:gd name="connsiteX11" fmla="*/ 2145567 w 5305773"/>
              <a:gd name="connsiteY11" fmla="*/ 4677508 h 4677508"/>
              <a:gd name="connsiteX12" fmla="*/ 3195620 w 5305773"/>
              <a:gd name="connsiteY12" fmla="*/ 4612194 h 4677508"/>
              <a:gd name="connsiteX13" fmla="*/ 4115044 w 5305773"/>
              <a:gd name="connsiteY13" fmla="*/ 3235569 h 4677508"/>
              <a:gd name="connsiteX14" fmla="*/ 4150213 w 5305773"/>
              <a:gd name="connsiteY14" fmla="*/ 1487156 h 4677508"/>
              <a:gd name="connsiteX15" fmla="*/ 4140165 w 5305773"/>
              <a:gd name="connsiteY15" fmla="*/ 1120391 h 4677508"/>
              <a:gd name="connsiteX16" fmla="*/ 5305773 w 5305773"/>
              <a:gd name="connsiteY16" fmla="*/ 336620 h 4677508"/>
              <a:gd name="connsiteX17" fmla="*/ 5049540 w 5305773"/>
              <a:gd name="connsiteY17" fmla="*/ 25121 h 4677508"/>
              <a:gd name="connsiteX18" fmla="*/ 4758138 w 5305773"/>
              <a:gd name="connsiteY18" fmla="*/ 216040 h 4677508"/>
              <a:gd name="connsiteX19" fmla="*/ 1417061 w 5305773"/>
              <a:gd name="connsiteY19" fmla="*/ 236136 h 4677508"/>
              <a:gd name="connsiteX20" fmla="*/ 1256288 w 5305773"/>
              <a:gd name="connsiteY20" fmla="*/ 0 h 4677508"/>
              <a:gd name="connsiteX21" fmla="*/ 884499 w 5305773"/>
              <a:gd name="connsiteY21" fmla="*/ 271306 h 4677508"/>
              <a:gd name="connsiteX22" fmla="*/ 1140732 w 5305773"/>
              <a:gd name="connsiteY22" fmla="*/ 562708 h 4677508"/>
              <a:gd name="connsiteX23" fmla="*/ 2 w 5305773"/>
              <a:gd name="connsiteY23" fmla="*/ 1377411 h 4677508"/>
              <a:gd name="connsiteX24" fmla="*/ 2171655 w 5305773"/>
              <a:gd name="connsiteY24" fmla="*/ 1388428 h 4677508"/>
              <a:gd name="connsiteX25" fmla="*/ 2140543 w 5305773"/>
              <a:gd name="connsiteY25" fmla="*/ 1673051 h 4677508"/>
              <a:gd name="connsiteX0" fmla="*/ 2140543 w 5305773"/>
              <a:gd name="connsiteY0" fmla="*/ 1673051 h 4677508"/>
              <a:gd name="connsiteX1" fmla="*/ 2140543 w 5305773"/>
              <a:gd name="connsiteY1" fmla="*/ 2386484 h 4677508"/>
              <a:gd name="connsiteX2" fmla="*/ 2592718 w 5305773"/>
              <a:gd name="connsiteY2" fmla="*/ 2713055 h 4677508"/>
              <a:gd name="connsiteX3" fmla="*/ 2572622 w 5305773"/>
              <a:gd name="connsiteY3" fmla="*/ 3421464 h 4677508"/>
              <a:gd name="connsiteX4" fmla="*/ 2210881 w 5305773"/>
              <a:gd name="connsiteY4" fmla="*/ 3637503 h 4677508"/>
              <a:gd name="connsiteX5" fmla="*/ 1623053 w 5305773"/>
              <a:gd name="connsiteY5" fmla="*/ 3401367 h 4677508"/>
              <a:gd name="connsiteX6" fmla="*/ 1447206 w 5305773"/>
              <a:gd name="connsiteY6" fmla="*/ 3652576 h 4677508"/>
              <a:gd name="connsiteX7" fmla="*/ 1150780 w 5305773"/>
              <a:gd name="connsiteY7" fmla="*/ 3898761 h 4677508"/>
              <a:gd name="connsiteX8" fmla="*/ 959861 w 5305773"/>
              <a:gd name="connsiteY8" fmla="*/ 3813350 h 4677508"/>
              <a:gd name="connsiteX9" fmla="*/ 814160 w 5305773"/>
              <a:gd name="connsiteY9" fmla="*/ 3964075 h 4677508"/>
              <a:gd name="connsiteX10" fmla="*/ 1130683 w 5305773"/>
              <a:gd name="connsiteY10" fmla="*/ 4446396 h 4677508"/>
              <a:gd name="connsiteX11" fmla="*/ 2145567 w 5305773"/>
              <a:gd name="connsiteY11" fmla="*/ 4677508 h 4677508"/>
              <a:gd name="connsiteX12" fmla="*/ 3195620 w 5305773"/>
              <a:gd name="connsiteY12" fmla="*/ 4612194 h 4677508"/>
              <a:gd name="connsiteX13" fmla="*/ 4115044 w 5305773"/>
              <a:gd name="connsiteY13" fmla="*/ 3235569 h 4677508"/>
              <a:gd name="connsiteX14" fmla="*/ 4150213 w 5305773"/>
              <a:gd name="connsiteY14" fmla="*/ 1487156 h 4677508"/>
              <a:gd name="connsiteX15" fmla="*/ 4140165 w 5305773"/>
              <a:gd name="connsiteY15" fmla="*/ 1120391 h 4677508"/>
              <a:gd name="connsiteX16" fmla="*/ 5305773 w 5305773"/>
              <a:gd name="connsiteY16" fmla="*/ 336620 h 4677508"/>
              <a:gd name="connsiteX17" fmla="*/ 5049540 w 5305773"/>
              <a:gd name="connsiteY17" fmla="*/ 25121 h 4677508"/>
              <a:gd name="connsiteX18" fmla="*/ 4758138 w 5305773"/>
              <a:gd name="connsiteY18" fmla="*/ 216040 h 4677508"/>
              <a:gd name="connsiteX19" fmla="*/ 1417061 w 5305773"/>
              <a:gd name="connsiteY19" fmla="*/ 236136 h 4677508"/>
              <a:gd name="connsiteX20" fmla="*/ 1256288 w 5305773"/>
              <a:gd name="connsiteY20" fmla="*/ 0 h 4677508"/>
              <a:gd name="connsiteX21" fmla="*/ 884499 w 5305773"/>
              <a:gd name="connsiteY21" fmla="*/ 271306 h 4677508"/>
              <a:gd name="connsiteX22" fmla="*/ 1063614 w 5305773"/>
              <a:gd name="connsiteY22" fmla="*/ 507624 h 4677508"/>
              <a:gd name="connsiteX23" fmla="*/ 2 w 5305773"/>
              <a:gd name="connsiteY23" fmla="*/ 1377411 h 4677508"/>
              <a:gd name="connsiteX24" fmla="*/ 2171655 w 5305773"/>
              <a:gd name="connsiteY24" fmla="*/ 1388428 h 4677508"/>
              <a:gd name="connsiteX25" fmla="*/ 2140543 w 5305773"/>
              <a:gd name="connsiteY25" fmla="*/ 1673051 h 4677508"/>
              <a:gd name="connsiteX0" fmla="*/ 2140543 w 5305773"/>
              <a:gd name="connsiteY0" fmla="*/ 1673051 h 4677508"/>
              <a:gd name="connsiteX1" fmla="*/ 2140543 w 5305773"/>
              <a:gd name="connsiteY1" fmla="*/ 2386484 h 4677508"/>
              <a:gd name="connsiteX2" fmla="*/ 2592718 w 5305773"/>
              <a:gd name="connsiteY2" fmla="*/ 2713055 h 4677508"/>
              <a:gd name="connsiteX3" fmla="*/ 2572622 w 5305773"/>
              <a:gd name="connsiteY3" fmla="*/ 3421464 h 4677508"/>
              <a:gd name="connsiteX4" fmla="*/ 2210881 w 5305773"/>
              <a:gd name="connsiteY4" fmla="*/ 3637503 h 4677508"/>
              <a:gd name="connsiteX5" fmla="*/ 1623053 w 5305773"/>
              <a:gd name="connsiteY5" fmla="*/ 3401367 h 4677508"/>
              <a:gd name="connsiteX6" fmla="*/ 1447206 w 5305773"/>
              <a:gd name="connsiteY6" fmla="*/ 3652576 h 4677508"/>
              <a:gd name="connsiteX7" fmla="*/ 1150780 w 5305773"/>
              <a:gd name="connsiteY7" fmla="*/ 3898761 h 4677508"/>
              <a:gd name="connsiteX8" fmla="*/ 959861 w 5305773"/>
              <a:gd name="connsiteY8" fmla="*/ 3813350 h 4677508"/>
              <a:gd name="connsiteX9" fmla="*/ 814160 w 5305773"/>
              <a:gd name="connsiteY9" fmla="*/ 3964075 h 4677508"/>
              <a:gd name="connsiteX10" fmla="*/ 1130683 w 5305773"/>
              <a:gd name="connsiteY10" fmla="*/ 4446396 h 4677508"/>
              <a:gd name="connsiteX11" fmla="*/ 2145567 w 5305773"/>
              <a:gd name="connsiteY11" fmla="*/ 4677508 h 4677508"/>
              <a:gd name="connsiteX12" fmla="*/ 3195620 w 5305773"/>
              <a:gd name="connsiteY12" fmla="*/ 4612194 h 4677508"/>
              <a:gd name="connsiteX13" fmla="*/ 4115044 w 5305773"/>
              <a:gd name="connsiteY13" fmla="*/ 3235569 h 4677508"/>
              <a:gd name="connsiteX14" fmla="*/ 4150213 w 5305773"/>
              <a:gd name="connsiteY14" fmla="*/ 1487156 h 4677508"/>
              <a:gd name="connsiteX15" fmla="*/ 4140165 w 5305773"/>
              <a:gd name="connsiteY15" fmla="*/ 1120391 h 4677508"/>
              <a:gd name="connsiteX16" fmla="*/ 5305773 w 5305773"/>
              <a:gd name="connsiteY16" fmla="*/ 336620 h 4677508"/>
              <a:gd name="connsiteX17" fmla="*/ 5049540 w 5305773"/>
              <a:gd name="connsiteY17" fmla="*/ 25121 h 4677508"/>
              <a:gd name="connsiteX18" fmla="*/ 4758138 w 5305773"/>
              <a:gd name="connsiteY18" fmla="*/ 216040 h 4677508"/>
              <a:gd name="connsiteX19" fmla="*/ 1417061 w 5305773"/>
              <a:gd name="connsiteY19" fmla="*/ 236136 h 4677508"/>
              <a:gd name="connsiteX20" fmla="*/ 1256288 w 5305773"/>
              <a:gd name="connsiteY20" fmla="*/ 0 h 4677508"/>
              <a:gd name="connsiteX21" fmla="*/ 884499 w 5305773"/>
              <a:gd name="connsiteY21" fmla="*/ 271306 h 4677508"/>
              <a:gd name="connsiteX22" fmla="*/ 1063614 w 5305773"/>
              <a:gd name="connsiteY22" fmla="*/ 507624 h 4677508"/>
              <a:gd name="connsiteX23" fmla="*/ 2 w 5305773"/>
              <a:gd name="connsiteY23" fmla="*/ 1377411 h 4677508"/>
              <a:gd name="connsiteX24" fmla="*/ 2171655 w 5305773"/>
              <a:gd name="connsiteY24" fmla="*/ 1388428 h 4677508"/>
              <a:gd name="connsiteX25" fmla="*/ 2140543 w 5305773"/>
              <a:gd name="connsiteY25" fmla="*/ 1673051 h 4677508"/>
              <a:gd name="connsiteX0" fmla="*/ 2140541 w 5305771"/>
              <a:gd name="connsiteY0" fmla="*/ 1673051 h 4677508"/>
              <a:gd name="connsiteX1" fmla="*/ 2140541 w 5305771"/>
              <a:gd name="connsiteY1" fmla="*/ 2386484 h 4677508"/>
              <a:gd name="connsiteX2" fmla="*/ 2592716 w 5305771"/>
              <a:gd name="connsiteY2" fmla="*/ 2713055 h 4677508"/>
              <a:gd name="connsiteX3" fmla="*/ 2572620 w 5305771"/>
              <a:gd name="connsiteY3" fmla="*/ 3421464 h 4677508"/>
              <a:gd name="connsiteX4" fmla="*/ 2210879 w 5305771"/>
              <a:gd name="connsiteY4" fmla="*/ 3637503 h 4677508"/>
              <a:gd name="connsiteX5" fmla="*/ 1623051 w 5305771"/>
              <a:gd name="connsiteY5" fmla="*/ 3401367 h 4677508"/>
              <a:gd name="connsiteX6" fmla="*/ 1447204 w 5305771"/>
              <a:gd name="connsiteY6" fmla="*/ 3652576 h 4677508"/>
              <a:gd name="connsiteX7" fmla="*/ 1150778 w 5305771"/>
              <a:gd name="connsiteY7" fmla="*/ 3898761 h 4677508"/>
              <a:gd name="connsiteX8" fmla="*/ 959859 w 5305771"/>
              <a:gd name="connsiteY8" fmla="*/ 3813350 h 4677508"/>
              <a:gd name="connsiteX9" fmla="*/ 814158 w 5305771"/>
              <a:gd name="connsiteY9" fmla="*/ 3964075 h 4677508"/>
              <a:gd name="connsiteX10" fmla="*/ 1130681 w 5305771"/>
              <a:gd name="connsiteY10" fmla="*/ 4446396 h 4677508"/>
              <a:gd name="connsiteX11" fmla="*/ 2145565 w 5305771"/>
              <a:gd name="connsiteY11" fmla="*/ 4677508 h 4677508"/>
              <a:gd name="connsiteX12" fmla="*/ 3195618 w 5305771"/>
              <a:gd name="connsiteY12" fmla="*/ 4612194 h 4677508"/>
              <a:gd name="connsiteX13" fmla="*/ 4115042 w 5305771"/>
              <a:gd name="connsiteY13" fmla="*/ 3235569 h 4677508"/>
              <a:gd name="connsiteX14" fmla="*/ 4150211 w 5305771"/>
              <a:gd name="connsiteY14" fmla="*/ 1487156 h 4677508"/>
              <a:gd name="connsiteX15" fmla="*/ 4140163 w 5305771"/>
              <a:gd name="connsiteY15" fmla="*/ 1120391 h 4677508"/>
              <a:gd name="connsiteX16" fmla="*/ 5305771 w 5305771"/>
              <a:gd name="connsiteY16" fmla="*/ 336620 h 4677508"/>
              <a:gd name="connsiteX17" fmla="*/ 5049538 w 5305771"/>
              <a:gd name="connsiteY17" fmla="*/ 25121 h 4677508"/>
              <a:gd name="connsiteX18" fmla="*/ 4758136 w 5305771"/>
              <a:gd name="connsiteY18" fmla="*/ 216040 h 4677508"/>
              <a:gd name="connsiteX19" fmla="*/ 1417059 w 5305771"/>
              <a:gd name="connsiteY19" fmla="*/ 236136 h 4677508"/>
              <a:gd name="connsiteX20" fmla="*/ 1256286 w 5305771"/>
              <a:gd name="connsiteY20" fmla="*/ 0 h 4677508"/>
              <a:gd name="connsiteX21" fmla="*/ 884497 w 5305771"/>
              <a:gd name="connsiteY21" fmla="*/ 271306 h 4677508"/>
              <a:gd name="connsiteX22" fmla="*/ 1063612 w 5305771"/>
              <a:gd name="connsiteY22" fmla="*/ 507624 h 4677508"/>
              <a:gd name="connsiteX23" fmla="*/ 0 w 5305771"/>
              <a:gd name="connsiteY23" fmla="*/ 1377411 h 4677508"/>
              <a:gd name="connsiteX24" fmla="*/ 2171653 w 5305771"/>
              <a:gd name="connsiteY24" fmla="*/ 1388428 h 4677508"/>
              <a:gd name="connsiteX25" fmla="*/ 2140541 w 5305771"/>
              <a:gd name="connsiteY25" fmla="*/ 1673051 h 4677508"/>
              <a:gd name="connsiteX0" fmla="*/ 2140541 w 5327805"/>
              <a:gd name="connsiteY0" fmla="*/ 1673051 h 4677508"/>
              <a:gd name="connsiteX1" fmla="*/ 2140541 w 5327805"/>
              <a:gd name="connsiteY1" fmla="*/ 2386484 h 4677508"/>
              <a:gd name="connsiteX2" fmla="*/ 2592716 w 5327805"/>
              <a:gd name="connsiteY2" fmla="*/ 2713055 h 4677508"/>
              <a:gd name="connsiteX3" fmla="*/ 2572620 w 5327805"/>
              <a:gd name="connsiteY3" fmla="*/ 3421464 h 4677508"/>
              <a:gd name="connsiteX4" fmla="*/ 2210879 w 5327805"/>
              <a:gd name="connsiteY4" fmla="*/ 3637503 h 4677508"/>
              <a:gd name="connsiteX5" fmla="*/ 1623051 w 5327805"/>
              <a:gd name="connsiteY5" fmla="*/ 3401367 h 4677508"/>
              <a:gd name="connsiteX6" fmla="*/ 1447204 w 5327805"/>
              <a:gd name="connsiteY6" fmla="*/ 3652576 h 4677508"/>
              <a:gd name="connsiteX7" fmla="*/ 1150778 w 5327805"/>
              <a:gd name="connsiteY7" fmla="*/ 3898761 h 4677508"/>
              <a:gd name="connsiteX8" fmla="*/ 959859 w 5327805"/>
              <a:gd name="connsiteY8" fmla="*/ 3813350 h 4677508"/>
              <a:gd name="connsiteX9" fmla="*/ 814158 w 5327805"/>
              <a:gd name="connsiteY9" fmla="*/ 3964075 h 4677508"/>
              <a:gd name="connsiteX10" fmla="*/ 1130681 w 5327805"/>
              <a:gd name="connsiteY10" fmla="*/ 4446396 h 4677508"/>
              <a:gd name="connsiteX11" fmla="*/ 2145565 w 5327805"/>
              <a:gd name="connsiteY11" fmla="*/ 4677508 h 4677508"/>
              <a:gd name="connsiteX12" fmla="*/ 3195618 w 5327805"/>
              <a:gd name="connsiteY12" fmla="*/ 4612194 h 4677508"/>
              <a:gd name="connsiteX13" fmla="*/ 4115042 w 5327805"/>
              <a:gd name="connsiteY13" fmla="*/ 3235569 h 4677508"/>
              <a:gd name="connsiteX14" fmla="*/ 4150211 w 5327805"/>
              <a:gd name="connsiteY14" fmla="*/ 1487156 h 4677508"/>
              <a:gd name="connsiteX15" fmla="*/ 4140163 w 5327805"/>
              <a:gd name="connsiteY15" fmla="*/ 1120391 h 4677508"/>
              <a:gd name="connsiteX16" fmla="*/ 5327805 w 5327805"/>
              <a:gd name="connsiteY16" fmla="*/ 523907 h 4677508"/>
              <a:gd name="connsiteX17" fmla="*/ 5049538 w 5327805"/>
              <a:gd name="connsiteY17" fmla="*/ 25121 h 4677508"/>
              <a:gd name="connsiteX18" fmla="*/ 4758136 w 5327805"/>
              <a:gd name="connsiteY18" fmla="*/ 216040 h 4677508"/>
              <a:gd name="connsiteX19" fmla="*/ 1417059 w 5327805"/>
              <a:gd name="connsiteY19" fmla="*/ 236136 h 4677508"/>
              <a:gd name="connsiteX20" fmla="*/ 1256286 w 5327805"/>
              <a:gd name="connsiteY20" fmla="*/ 0 h 4677508"/>
              <a:gd name="connsiteX21" fmla="*/ 884497 w 5327805"/>
              <a:gd name="connsiteY21" fmla="*/ 271306 h 4677508"/>
              <a:gd name="connsiteX22" fmla="*/ 1063612 w 5327805"/>
              <a:gd name="connsiteY22" fmla="*/ 507624 h 4677508"/>
              <a:gd name="connsiteX23" fmla="*/ 0 w 5327805"/>
              <a:gd name="connsiteY23" fmla="*/ 1377411 h 4677508"/>
              <a:gd name="connsiteX24" fmla="*/ 2171653 w 5327805"/>
              <a:gd name="connsiteY24" fmla="*/ 1388428 h 4677508"/>
              <a:gd name="connsiteX25" fmla="*/ 2140541 w 5327805"/>
              <a:gd name="connsiteY25" fmla="*/ 1673051 h 4677508"/>
              <a:gd name="connsiteX0" fmla="*/ 2140541 w 5327805"/>
              <a:gd name="connsiteY0" fmla="*/ 1673051 h 4677508"/>
              <a:gd name="connsiteX1" fmla="*/ 2140541 w 5327805"/>
              <a:gd name="connsiteY1" fmla="*/ 2386484 h 4677508"/>
              <a:gd name="connsiteX2" fmla="*/ 2592716 w 5327805"/>
              <a:gd name="connsiteY2" fmla="*/ 2713055 h 4677508"/>
              <a:gd name="connsiteX3" fmla="*/ 2572620 w 5327805"/>
              <a:gd name="connsiteY3" fmla="*/ 3421464 h 4677508"/>
              <a:gd name="connsiteX4" fmla="*/ 2210879 w 5327805"/>
              <a:gd name="connsiteY4" fmla="*/ 3637503 h 4677508"/>
              <a:gd name="connsiteX5" fmla="*/ 1623051 w 5327805"/>
              <a:gd name="connsiteY5" fmla="*/ 3401367 h 4677508"/>
              <a:gd name="connsiteX6" fmla="*/ 1447204 w 5327805"/>
              <a:gd name="connsiteY6" fmla="*/ 3652576 h 4677508"/>
              <a:gd name="connsiteX7" fmla="*/ 1150778 w 5327805"/>
              <a:gd name="connsiteY7" fmla="*/ 3898761 h 4677508"/>
              <a:gd name="connsiteX8" fmla="*/ 959859 w 5327805"/>
              <a:gd name="connsiteY8" fmla="*/ 3813350 h 4677508"/>
              <a:gd name="connsiteX9" fmla="*/ 814158 w 5327805"/>
              <a:gd name="connsiteY9" fmla="*/ 3964075 h 4677508"/>
              <a:gd name="connsiteX10" fmla="*/ 1130681 w 5327805"/>
              <a:gd name="connsiteY10" fmla="*/ 4446396 h 4677508"/>
              <a:gd name="connsiteX11" fmla="*/ 2145565 w 5327805"/>
              <a:gd name="connsiteY11" fmla="*/ 4677508 h 4677508"/>
              <a:gd name="connsiteX12" fmla="*/ 3195618 w 5327805"/>
              <a:gd name="connsiteY12" fmla="*/ 4612194 h 4677508"/>
              <a:gd name="connsiteX13" fmla="*/ 4115042 w 5327805"/>
              <a:gd name="connsiteY13" fmla="*/ 3235569 h 4677508"/>
              <a:gd name="connsiteX14" fmla="*/ 4150211 w 5327805"/>
              <a:gd name="connsiteY14" fmla="*/ 1487156 h 4677508"/>
              <a:gd name="connsiteX15" fmla="*/ 4140163 w 5327805"/>
              <a:gd name="connsiteY15" fmla="*/ 1120391 h 4677508"/>
              <a:gd name="connsiteX16" fmla="*/ 5327805 w 5327805"/>
              <a:gd name="connsiteY16" fmla="*/ 523907 h 4677508"/>
              <a:gd name="connsiteX17" fmla="*/ 5049538 w 5327805"/>
              <a:gd name="connsiteY17" fmla="*/ 25121 h 4677508"/>
              <a:gd name="connsiteX18" fmla="*/ 4725086 w 5327805"/>
              <a:gd name="connsiteY18" fmla="*/ 315192 h 4677508"/>
              <a:gd name="connsiteX19" fmla="*/ 1417059 w 5327805"/>
              <a:gd name="connsiteY19" fmla="*/ 236136 h 4677508"/>
              <a:gd name="connsiteX20" fmla="*/ 1256286 w 5327805"/>
              <a:gd name="connsiteY20" fmla="*/ 0 h 4677508"/>
              <a:gd name="connsiteX21" fmla="*/ 884497 w 5327805"/>
              <a:gd name="connsiteY21" fmla="*/ 271306 h 4677508"/>
              <a:gd name="connsiteX22" fmla="*/ 1063612 w 5327805"/>
              <a:gd name="connsiteY22" fmla="*/ 507624 h 4677508"/>
              <a:gd name="connsiteX23" fmla="*/ 0 w 5327805"/>
              <a:gd name="connsiteY23" fmla="*/ 1377411 h 4677508"/>
              <a:gd name="connsiteX24" fmla="*/ 2171653 w 5327805"/>
              <a:gd name="connsiteY24" fmla="*/ 1388428 h 4677508"/>
              <a:gd name="connsiteX25" fmla="*/ 2140541 w 5327805"/>
              <a:gd name="connsiteY25" fmla="*/ 1673051 h 4677508"/>
              <a:gd name="connsiteX0" fmla="*/ 2140541 w 5327805"/>
              <a:gd name="connsiteY0" fmla="*/ 1673051 h 4677508"/>
              <a:gd name="connsiteX1" fmla="*/ 2140541 w 5327805"/>
              <a:gd name="connsiteY1" fmla="*/ 2386484 h 4677508"/>
              <a:gd name="connsiteX2" fmla="*/ 2592716 w 5327805"/>
              <a:gd name="connsiteY2" fmla="*/ 2713055 h 4677508"/>
              <a:gd name="connsiteX3" fmla="*/ 2572620 w 5327805"/>
              <a:gd name="connsiteY3" fmla="*/ 3421464 h 4677508"/>
              <a:gd name="connsiteX4" fmla="*/ 2210879 w 5327805"/>
              <a:gd name="connsiteY4" fmla="*/ 3637503 h 4677508"/>
              <a:gd name="connsiteX5" fmla="*/ 1623051 w 5327805"/>
              <a:gd name="connsiteY5" fmla="*/ 3401367 h 4677508"/>
              <a:gd name="connsiteX6" fmla="*/ 1447204 w 5327805"/>
              <a:gd name="connsiteY6" fmla="*/ 3652576 h 4677508"/>
              <a:gd name="connsiteX7" fmla="*/ 1150778 w 5327805"/>
              <a:gd name="connsiteY7" fmla="*/ 3898761 h 4677508"/>
              <a:gd name="connsiteX8" fmla="*/ 959859 w 5327805"/>
              <a:gd name="connsiteY8" fmla="*/ 3813350 h 4677508"/>
              <a:gd name="connsiteX9" fmla="*/ 814158 w 5327805"/>
              <a:gd name="connsiteY9" fmla="*/ 3964075 h 4677508"/>
              <a:gd name="connsiteX10" fmla="*/ 1130681 w 5327805"/>
              <a:gd name="connsiteY10" fmla="*/ 4446396 h 4677508"/>
              <a:gd name="connsiteX11" fmla="*/ 2145565 w 5327805"/>
              <a:gd name="connsiteY11" fmla="*/ 4677508 h 4677508"/>
              <a:gd name="connsiteX12" fmla="*/ 3195618 w 5327805"/>
              <a:gd name="connsiteY12" fmla="*/ 4612194 h 4677508"/>
              <a:gd name="connsiteX13" fmla="*/ 4115042 w 5327805"/>
              <a:gd name="connsiteY13" fmla="*/ 3235569 h 4677508"/>
              <a:gd name="connsiteX14" fmla="*/ 4150211 w 5327805"/>
              <a:gd name="connsiteY14" fmla="*/ 1487156 h 4677508"/>
              <a:gd name="connsiteX15" fmla="*/ 4140163 w 5327805"/>
              <a:gd name="connsiteY15" fmla="*/ 1120391 h 4677508"/>
              <a:gd name="connsiteX16" fmla="*/ 5327805 w 5327805"/>
              <a:gd name="connsiteY16" fmla="*/ 523907 h 4677508"/>
              <a:gd name="connsiteX17" fmla="*/ 5049538 w 5327805"/>
              <a:gd name="connsiteY17" fmla="*/ 168341 h 4677508"/>
              <a:gd name="connsiteX18" fmla="*/ 4725086 w 5327805"/>
              <a:gd name="connsiteY18" fmla="*/ 315192 h 4677508"/>
              <a:gd name="connsiteX19" fmla="*/ 1417059 w 5327805"/>
              <a:gd name="connsiteY19" fmla="*/ 236136 h 4677508"/>
              <a:gd name="connsiteX20" fmla="*/ 1256286 w 5327805"/>
              <a:gd name="connsiteY20" fmla="*/ 0 h 4677508"/>
              <a:gd name="connsiteX21" fmla="*/ 884497 w 5327805"/>
              <a:gd name="connsiteY21" fmla="*/ 271306 h 4677508"/>
              <a:gd name="connsiteX22" fmla="*/ 1063612 w 5327805"/>
              <a:gd name="connsiteY22" fmla="*/ 507624 h 4677508"/>
              <a:gd name="connsiteX23" fmla="*/ 0 w 5327805"/>
              <a:gd name="connsiteY23" fmla="*/ 1377411 h 4677508"/>
              <a:gd name="connsiteX24" fmla="*/ 2171653 w 5327805"/>
              <a:gd name="connsiteY24" fmla="*/ 1388428 h 4677508"/>
              <a:gd name="connsiteX25" fmla="*/ 2140541 w 5327805"/>
              <a:gd name="connsiteY25" fmla="*/ 1673051 h 4677508"/>
              <a:gd name="connsiteX0" fmla="*/ 2140541 w 5349839"/>
              <a:gd name="connsiteY0" fmla="*/ 1673051 h 4677508"/>
              <a:gd name="connsiteX1" fmla="*/ 2140541 w 5349839"/>
              <a:gd name="connsiteY1" fmla="*/ 2386484 h 4677508"/>
              <a:gd name="connsiteX2" fmla="*/ 2592716 w 5349839"/>
              <a:gd name="connsiteY2" fmla="*/ 2713055 h 4677508"/>
              <a:gd name="connsiteX3" fmla="*/ 2572620 w 5349839"/>
              <a:gd name="connsiteY3" fmla="*/ 3421464 h 4677508"/>
              <a:gd name="connsiteX4" fmla="*/ 2210879 w 5349839"/>
              <a:gd name="connsiteY4" fmla="*/ 3637503 h 4677508"/>
              <a:gd name="connsiteX5" fmla="*/ 1623051 w 5349839"/>
              <a:gd name="connsiteY5" fmla="*/ 3401367 h 4677508"/>
              <a:gd name="connsiteX6" fmla="*/ 1447204 w 5349839"/>
              <a:gd name="connsiteY6" fmla="*/ 3652576 h 4677508"/>
              <a:gd name="connsiteX7" fmla="*/ 1150778 w 5349839"/>
              <a:gd name="connsiteY7" fmla="*/ 3898761 h 4677508"/>
              <a:gd name="connsiteX8" fmla="*/ 959859 w 5349839"/>
              <a:gd name="connsiteY8" fmla="*/ 3813350 h 4677508"/>
              <a:gd name="connsiteX9" fmla="*/ 814158 w 5349839"/>
              <a:gd name="connsiteY9" fmla="*/ 3964075 h 4677508"/>
              <a:gd name="connsiteX10" fmla="*/ 1130681 w 5349839"/>
              <a:gd name="connsiteY10" fmla="*/ 4446396 h 4677508"/>
              <a:gd name="connsiteX11" fmla="*/ 2145565 w 5349839"/>
              <a:gd name="connsiteY11" fmla="*/ 4677508 h 4677508"/>
              <a:gd name="connsiteX12" fmla="*/ 3195618 w 5349839"/>
              <a:gd name="connsiteY12" fmla="*/ 4612194 h 4677508"/>
              <a:gd name="connsiteX13" fmla="*/ 4115042 w 5349839"/>
              <a:gd name="connsiteY13" fmla="*/ 3235569 h 4677508"/>
              <a:gd name="connsiteX14" fmla="*/ 4150211 w 5349839"/>
              <a:gd name="connsiteY14" fmla="*/ 1487156 h 4677508"/>
              <a:gd name="connsiteX15" fmla="*/ 4140163 w 5349839"/>
              <a:gd name="connsiteY15" fmla="*/ 1120391 h 4677508"/>
              <a:gd name="connsiteX16" fmla="*/ 5349839 w 5349839"/>
              <a:gd name="connsiteY16" fmla="*/ 512890 h 4677508"/>
              <a:gd name="connsiteX17" fmla="*/ 5049538 w 5349839"/>
              <a:gd name="connsiteY17" fmla="*/ 168341 h 4677508"/>
              <a:gd name="connsiteX18" fmla="*/ 4725086 w 5349839"/>
              <a:gd name="connsiteY18" fmla="*/ 315192 h 4677508"/>
              <a:gd name="connsiteX19" fmla="*/ 1417059 w 5349839"/>
              <a:gd name="connsiteY19" fmla="*/ 236136 h 4677508"/>
              <a:gd name="connsiteX20" fmla="*/ 1256286 w 5349839"/>
              <a:gd name="connsiteY20" fmla="*/ 0 h 4677508"/>
              <a:gd name="connsiteX21" fmla="*/ 884497 w 5349839"/>
              <a:gd name="connsiteY21" fmla="*/ 271306 h 4677508"/>
              <a:gd name="connsiteX22" fmla="*/ 1063612 w 5349839"/>
              <a:gd name="connsiteY22" fmla="*/ 507624 h 4677508"/>
              <a:gd name="connsiteX23" fmla="*/ 0 w 5349839"/>
              <a:gd name="connsiteY23" fmla="*/ 1377411 h 4677508"/>
              <a:gd name="connsiteX24" fmla="*/ 2171653 w 5349839"/>
              <a:gd name="connsiteY24" fmla="*/ 1388428 h 4677508"/>
              <a:gd name="connsiteX25" fmla="*/ 2140541 w 5349839"/>
              <a:gd name="connsiteY25" fmla="*/ 1673051 h 4677508"/>
              <a:gd name="connsiteX0" fmla="*/ 2140541 w 5349839"/>
              <a:gd name="connsiteY0" fmla="*/ 1673051 h 4677508"/>
              <a:gd name="connsiteX1" fmla="*/ 2140541 w 5349839"/>
              <a:gd name="connsiteY1" fmla="*/ 2386484 h 4677508"/>
              <a:gd name="connsiteX2" fmla="*/ 2592716 w 5349839"/>
              <a:gd name="connsiteY2" fmla="*/ 2713055 h 4677508"/>
              <a:gd name="connsiteX3" fmla="*/ 2572620 w 5349839"/>
              <a:gd name="connsiteY3" fmla="*/ 3421464 h 4677508"/>
              <a:gd name="connsiteX4" fmla="*/ 2210879 w 5349839"/>
              <a:gd name="connsiteY4" fmla="*/ 3637503 h 4677508"/>
              <a:gd name="connsiteX5" fmla="*/ 1623051 w 5349839"/>
              <a:gd name="connsiteY5" fmla="*/ 3401367 h 4677508"/>
              <a:gd name="connsiteX6" fmla="*/ 1447204 w 5349839"/>
              <a:gd name="connsiteY6" fmla="*/ 3652576 h 4677508"/>
              <a:gd name="connsiteX7" fmla="*/ 1150778 w 5349839"/>
              <a:gd name="connsiteY7" fmla="*/ 3898761 h 4677508"/>
              <a:gd name="connsiteX8" fmla="*/ 959859 w 5349839"/>
              <a:gd name="connsiteY8" fmla="*/ 3813350 h 4677508"/>
              <a:gd name="connsiteX9" fmla="*/ 814158 w 5349839"/>
              <a:gd name="connsiteY9" fmla="*/ 3964075 h 4677508"/>
              <a:gd name="connsiteX10" fmla="*/ 1130681 w 5349839"/>
              <a:gd name="connsiteY10" fmla="*/ 4446396 h 4677508"/>
              <a:gd name="connsiteX11" fmla="*/ 2145565 w 5349839"/>
              <a:gd name="connsiteY11" fmla="*/ 4677508 h 4677508"/>
              <a:gd name="connsiteX12" fmla="*/ 3195618 w 5349839"/>
              <a:gd name="connsiteY12" fmla="*/ 4612194 h 4677508"/>
              <a:gd name="connsiteX13" fmla="*/ 4115042 w 5349839"/>
              <a:gd name="connsiteY13" fmla="*/ 3235569 h 4677508"/>
              <a:gd name="connsiteX14" fmla="*/ 4150211 w 5349839"/>
              <a:gd name="connsiteY14" fmla="*/ 1487156 h 4677508"/>
              <a:gd name="connsiteX15" fmla="*/ 4140163 w 5349839"/>
              <a:gd name="connsiteY15" fmla="*/ 1120391 h 4677508"/>
              <a:gd name="connsiteX16" fmla="*/ 5349839 w 5349839"/>
              <a:gd name="connsiteY16" fmla="*/ 512890 h 4677508"/>
              <a:gd name="connsiteX17" fmla="*/ 5049538 w 5349839"/>
              <a:gd name="connsiteY17" fmla="*/ 168341 h 4677508"/>
              <a:gd name="connsiteX18" fmla="*/ 4725086 w 5349839"/>
              <a:gd name="connsiteY18" fmla="*/ 315192 h 4677508"/>
              <a:gd name="connsiteX19" fmla="*/ 1494177 w 5349839"/>
              <a:gd name="connsiteY19" fmla="*/ 357321 h 4677508"/>
              <a:gd name="connsiteX20" fmla="*/ 1256286 w 5349839"/>
              <a:gd name="connsiteY20" fmla="*/ 0 h 4677508"/>
              <a:gd name="connsiteX21" fmla="*/ 884497 w 5349839"/>
              <a:gd name="connsiteY21" fmla="*/ 271306 h 4677508"/>
              <a:gd name="connsiteX22" fmla="*/ 1063612 w 5349839"/>
              <a:gd name="connsiteY22" fmla="*/ 507624 h 4677508"/>
              <a:gd name="connsiteX23" fmla="*/ 0 w 5349839"/>
              <a:gd name="connsiteY23" fmla="*/ 1377411 h 4677508"/>
              <a:gd name="connsiteX24" fmla="*/ 2171653 w 5349839"/>
              <a:gd name="connsiteY24" fmla="*/ 1388428 h 4677508"/>
              <a:gd name="connsiteX25" fmla="*/ 2140541 w 5349839"/>
              <a:gd name="connsiteY25" fmla="*/ 1673051 h 4677508"/>
              <a:gd name="connsiteX0" fmla="*/ 2140541 w 5349839"/>
              <a:gd name="connsiteY0" fmla="*/ 1551865 h 4556322"/>
              <a:gd name="connsiteX1" fmla="*/ 2140541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47204 w 5349839"/>
              <a:gd name="connsiteY6" fmla="*/ 3531390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884497 w 5349839"/>
              <a:gd name="connsiteY21" fmla="*/ 150120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140541 w 5349839"/>
              <a:gd name="connsiteY25" fmla="*/ 1551865 h 4556322"/>
              <a:gd name="connsiteX0" fmla="*/ 2140541 w 5349839"/>
              <a:gd name="connsiteY0" fmla="*/ 1551865 h 4556322"/>
              <a:gd name="connsiteX1" fmla="*/ 2140541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47204 w 5349839"/>
              <a:gd name="connsiteY6" fmla="*/ 3531390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140541 w 5349839"/>
              <a:gd name="connsiteY25" fmla="*/ 1551865 h 4556322"/>
              <a:gd name="connsiteX0" fmla="*/ 2217659 w 5349839"/>
              <a:gd name="connsiteY0" fmla="*/ 1551865 h 4556322"/>
              <a:gd name="connsiteX1" fmla="*/ 2140541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47204 w 5349839"/>
              <a:gd name="connsiteY6" fmla="*/ 3531390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47204 w 5349839"/>
              <a:gd name="connsiteY6" fmla="*/ 3531390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81972 w 5349839"/>
              <a:gd name="connsiteY6" fmla="*/ 3562681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81972 w 5349839"/>
              <a:gd name="connsiteY6" fmla="*/ 3562681 h 4556322"/>
              <a:gd name="connsiteX7" fmla="*/ 1150778 w 5349839"/>
              <a:gd name="connsiteY7" fmla="*/ 3805390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520217 w 5349839"/>
              <a:gd name="connsiteY6" fmla="*/ 3524436 h 4556322"/>
              <a:gd name="connsiteX7" fmla="*/ 1150778 w 5349839"/>
              <a:gd name="connsiteY7" fmla="*/ 3805390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520217 w 5349839"/>
              <a:gd name="connsiteY6" fmla="*/ 3524436 h 4556322"/>
              <a:gd name="connsiteX7" fmla="*/ 1150778 w 5349839"/>
              <a:gd name="connsiteY7" fmla="*/ 3812343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520217 w 5349839"/>
              <a:gd name="connsiteY6" fmla="*/ 3524436 h 4556322"/>
              <a:gd name="connsiteX7" fmla="*/ 1150778 w 5349839"/>
              <a:gd name="connsiteY7" fmla="*/ 3812343 h 4556322"/>
              <a:gd name="connsiteX8" fmla="*/ 1001580 w 5349839"/>
              <a:gd name="connsiteY8" fmla="*/ 3671303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520217 w 5349839"/>
              <a:gd name="connsiteY6" fmla="*/ 3524436 h 4556322"/>
              <a:gd name="connsiteX7" fmla="*/ 1150778 w 5349839"/>
              <a:gd name="connsiteY7" fmla="*/ 3812343 h 4556322"/>
              <a:gd name="connsiteX8" fmla="*/ 1001580 w 5349839"/>
              <a:gd name="connsiteY8" fmla="*/ 3671303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302088 w 5349839"/>
              <a:gd name="connsiteY15" fmla="*/ 1380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78414"/>
              <a:gd name="connsiteY0" fmla="*/ 1551865 h 4556322"/>
              <a:gd name="connsiteX1" fmla="*/ 2206642 w 5378414"/>
              <a:gd name="connsiteY1" fmla="*/ 2265298 h 4556322"/>
              <a:gd name="connsiteX2" fmla="*/ 2592716 w 5378414"/>
              <a:gd name="connsiteY2" fmla="*/ 2591869 h 4556322"/>
              <a:gd name="connsiteX3" fmla="*/ 2572620 w 5378414"/>
              <a:gd name="connsiteY3" fmla="*/ 3300278 h 4556322"/>
              <a:gd name="connsiteX4" fmla="*/ 2210879 w 5378414"/>
              <a:gd name="connsiteY4" fmla="*/ 3516317 h 4556322"/>
              <a:gd name="connsiteX5" fmla="*/ 1623051 w 5378414"/>
              <a:gd name="connsiteY5" fmla="*/ 3280181 h 4556322"/>
              <a:gd name="connsiteX6" fmla="*/ 1520217 w 5378414"/>
              <a:gd name="connsiteY6" fmla="*/ 3524436 h 4556322"/>
              <a:gd name="connsiteX7" fmla="*/ 1150778 w 5378414"/>
              <a:gd name="connsiteY7" fmla="*/ 3812343 h 4556322"/>
              <a:gd name="connsiteX8" fmla="*/ 1001580 w 5378414"/>
              <a:gd name="connsiteY8" fmla="*/ 3671303 h 4556322"/>
              <a:gd name="connsiteX9" fmla="*/ 814158 w 5378414"/>
              <a:gd name="connsiteY9" fmla="*/ 3842889 h 4556322"/>
              <a:gd name="connsiteX10" fmla="*/ 1130681 w 5378414"/>
              <a:gd name="connsiteY10" fmla="*/ 4325210 h 4556322"/>
              <a:gd name="connsiteX11" fmla="*/ 2145565 w 5378414"/>
              <a:gd name="connsiteY11" fmla="*/ 4556322 h 4556322"/>
              <a:gd name="connsiteX12" fmla="*/ 3195618 w 5378414"/>
              <a:gd name="connsiteY12" fmla="*/ 4491008 h 4556322"/>
              <a:gd name="connsiteX13" fmla="*/ 4115042 w 5378414"/>
              <a:gd name="connsiteY13" fmla="*/ 3114383 h 4556322"/>
              <a:gd name="connsiteX14" fmla="*/ 4150211 w 5378414"/>
              <a:gd name="connsiteY14" fmla="*/ 1365970 h 4556322"/>
              <a:gd name="connsiteX15" fmla="*/ 4302088 w 5378414"/>
              <a:gd name="connsiteY15" fmla="*/ 1380205 h 4556322"/>
              <a:gd name="connsiteX16" fmla="*/ 5378414 w 5378414"/>
              <a:gd name="connsiteY16" fmla="*/ 563154 h 4556322"/>
              <a:gd name="connsiteX17" fmla="*/ 5049538 w 5378414"/>
              <a:gd name="connsiteY17" fmla="*/ 47155 h 4556322"/>
              <a:gd name="connsiteX18" fmla="*/ 4725086 w 5378414"/>
              <a:gd name="connsiteY18" fmla="*/ 194006 h 4556322"/>
              <a:gd name="connsiteX19" fmla="*/ 1494177 w 5378414"/>
              <a:gd name="connsiteY19" fmla="*/ 236135 h 4556322"/>
              <a:gd name="connsiteX20" fmla="*/ 1300354 w 5378414"/>
              <a:gd name="connsiteY20" fmla="*/ 0 h 4556322"/>
              <a:gd name="connsiteX21" fmla="*/ 917547 w 5378414"/>
              <a:gd name="connsiteY21" fmla="*/ 249271 h 4556322"/>
              <a:gd name="connsiteX22" fmla="*/ 1063612 w 5378414"/>
              <a:gd name="connsiteY22" fmla="*/ 386438 h 4556322"/>
              <a:gd name="connsiteX23" fmla="*/ 0 w 5378414"/>
              <a:gd name="connsiteY23" fmla="*/ 1256225 h 4556322"/>
              <a:gd name="connsiteX24" fmla="*/ 2171653 w 5378414"/>
              <a:gd name="connsiteY24" fmla="*/ 1267242 h 4556322"/>
              <a:gd name="connsiteX25" fmla="*/ 2217659 w 5378414"/>
              <a:gd name="connsiteY25" fmla="*/ 1551865 h 4556322"/>
              <a:gd name="connsiteX0" fmla="*/ 2217659 w 5378414"/>
              <a:gd name="connsiteY0" fmla="*/ 1551865 h 4556322"/>
              <a:gd name="connsiteX1" fmla="*/ 2206642 w 5378414"/>
              <a:gd name="connsiteY1" fmla="*/ 2265298 h 4556322"/>
              <a:gd name="connsiteX2" fmla="*/ 2592716 w 5378414"/>
              <a:gd name="connsiteY2" fmla="*/ 2591869 h 4556322"/>
              <a:gd name="connsiteX3" fmla="*/ 2572620 w 5378414"/>
              <a:gd name="connsiteY3" fmla="*/ 3300278 h 4556322"/>
              <a:gd name="connsiteX4" fmla="*/ 2210879 w 5378414"/>
              <a:gd name="connsiteY4" fmla="*/ 3516317 h 4556322"/>
              <a:gd name="connsiteX5" fmla="*/ 1623051 w 5378414"/>
              <a:gd name="connsiteY5" fmla="*/ 3280181 h 4556322"/>
              <a:gd name="connsiteX6" fmla="*/ 1520217 w 5378414"/>
              <a:gd name="connsiteY6" fmla="*/ 3524436 h 4556322"/>
              <a:gd name="connsiteX7" fmla="*/ 1150778 w 5378414"/>
              <a:gd name="connsiteY7" fmla="*/ 3812343 h 4556322"/>
              <a:gd name="connsiteX8" fmla="*/ 1001580 w 5378414"/>
              <a:gd name="connsiteY8" fmla="*/ 3671303 h 4556322"/>
              <a:gd name="connsiteX9" fmla="*/ 814158 w 5378414"/>
              <a:gd name="connsiteY9" fmla="*/ 3842889 h 4556322"/>
              <a:gd name="connsiteX10" fmla="*/ 1130681 w 5378414"/>
              <a:gd name="connsiteY10" fmla="*/ 4325210 h 4556322"/>
              <a:gd name="connsiteX11" fmla="*/ 2145565 w 5378414"/>
              <a:gd name="connsiteY11" fmla="*/ 4556322 h 4556322"/>
              <a:gd name="connsiteX12" fmla="*/ 3195618 w 5378414"/>
              <a:gd name="connsiteY12" fmla="*/ 4491008 h 4556322"/>
              <a:gd name="connsiteX13" fmla="*/ 4115042 w 5378414"/>
              <a:gd name="connsiteY13" fmla="*/ 3114383 h 4556322"/>
              <a:gd name="connsiteX14" fmla="*/ 4150211 w 5378414"/>
              <a:gd name="connsiteY14" fmla="*/ 1365970 h 4556322"/>
              <a:gd name="connsiteX15" fmla="*/ 4302088 w 5378414"/>
              <a:gd name="connsiteY15" fmla="*/ 1380205 h 4556322"/>
              <a:gd name="connsiteX16" fmla="*/ 5378414 w 5378414"/>
              <a:gd name="connsiteY16" fmla="*/ 563154 h 4556322"/>
              <a:gd name="connsiteX17" fmla="*/ 5049538 w 5378414"/>
              <a:gd name="connsiteY17" fmla="*/ 47155 h 4556322"/>
              <a:gd name="connsiteX18" fmla="*/ 4725086 w 5378414"/>
              <a:gd name="connsiteY18" fmla="*/ 194006 h 4556322"/>
              <a:gd name="connsiteX19" fmla="*/ 1494177 w 5378414"/>
              <a:gd name="connsiteY19" fmla="*/ 236135 h 4556322"/>
              <a:gd name="connsiteX20" fmla="*/ 1300354 w 5378414"/>
              <a:gd name="connsiteY20" fmla="*/ 0 h 4556322"/>
              <a:gd name="connsiteX21" fmla="*/ 917547 w 5378414"/>
              <a:gd name="connsiteY21" fmla="*/ 249271 h 4556322"/>
              <a:gd name="connsiteX22" fmla="*/ 1063612 w 5378414"/>
              <a:gd name="connsiteY22" fmla="*/ 386438 h 4556322"/>
              <a:gd name="connsiteX23" fmla="*/ 0 w 5378414"/>
              <a:gd name="connsiteY23" fmla="*/ 1256225 h 4556322"/>
              <a:gd name="connsiteX24" fmla="*/ 1695403 w 5378414"/>
              <a:gd name="connsiteY24" fmla="*/ 1572042 h 4556322"/>
              <a:gd name="connsiteX25" fmla="*/ 2217659 w 5378414"/>
              <a:gd name="connsiteY25" fmla="*/ 1551865 h 4556322"/>
              <a:gd name="connsiteX0" fmla="*/ 2122409 w 5283164"/>
              <a:gd name="connsiteY0" fmla="*/ 1551865 h 4556322"/>
              <a:gd name="connsiteX1" fmla="*/ 2111392 w 5283164"/>
              <a:gd name="connsiteY1" fmla="*/ 2265298 h 4556322"/>
              <a:gd name="connsiteX2" fmla="*/ 2497466 w 5283164"/>
              <a:gd name="connsiteY2" fmla="*/ 2591869 h 4556322"/>
              <a:gd name="connsiteX3" fmla="*/ 2477370 w 5283164"/>
              <a:gd name="connsiteY3" fmla="*/ 3300278 h 4556322"/>
              <a:gd name="connsiteX4" fmla="*/ 2115629 w 5283164"/>
              <a:gd name="connsiteY4" fmla="*/ 3516317 h 4556322"/>
              <a:gd name="connsiteX5" fmla="*/ 1527801 w 5283164"/>
              <a:gd name="connsiteY5" fmla="*/ 3280181 h 4556322"/>
              <a:gd name="connsiteX6" fmla="*/ 1424967 w 5283164"/>
              <a:gd name="connsiteY6" fmla="*/ 3524436 h 4556322"/>
              <a:gd name="connsiteX7" fmla="*/ 1055528 w 5283164"/>
              <a:gd name="connsiteY7" fmla="*/ 3812343 h 4556322"/>
              <a:gd name="connsiteX8" fmla="*/ 906330 w 5283164"/>
              <a:gd name="connsiteY8" fmla="*/ 3671303 h 4556322"/>
              <a:gd name="connsiteX9" fmla="*/ 718908 w 5283164"/>
              <a:gd name="connsiteY9" fmla="*/ 3842889 h 4556322"/>
              <a:gd name="connsiteX10" fmla="*/ 1035431 w 5283164"/>
              <a:gd name="connsiteY10" fmla="*/ 4325210 h 4556322"/>
              <a:gd name="connsiteX11" fmla="*/ 2050315 w 5283164"/>
              <a:gd name="connsiteY11" fmla="*/ 4556322 h 4556322"/>
              <a:gd name="connsiteX12" fmla="*/ 3100368 w 5283164"/>
              <a:gd name="connsiteY12" fmla="*/ 4491008 h 4556322"/>
              <a:gd name="connsiteX13" fmla="*/ 4019792 w 5283164"/>
              <a:gd name="connsiteY13" fmla="*/ 3114383 h 4556322"/>
              <a:gd name="connsiteX14" fmla="*/ 4054961 w 5283164"/>
              <a:gd name="connsiteY14" fmla="*/ 1365970 h 4556322"/>
              <a:gd name="connsiteX15" fmla="*/ 4206838 w 5283164"/>
              <a:gd name="connsiteY15" fmla="*/ 1380205 h 4556322"/>
              <a:gd name="connsiteX16" fmla="*/ 5283164 w 5283164"/>
              <a:gd name="connsiteY16" fmla="*/ 563154 h 4556322"/>
              <a:gd name="connsiteX17" fmla="*/ 4954288 w 5283164"/>
              <a:gd name="connsiteY17" fmla="*/ 47155 h 4556322"/>
              <a:gd name="connsiteX18" fmla="*/ 4629836 w 5283164"/>
              <a:gd name="connsiteY18" fmla="*/ 194006 h 4556322"/>
              <a:gd name="connsiteX19" fmla="*/ 1398927 w 5283164"/>
              <a:gd name="connsiteY19" fmla="*/ 236135 h 4556322"/>
              <a:gd name="connsiteX20" fmla="*/ 1205104 w 5283164"/>
              <a:gd name="connsiteY20" fmla="*/ 0 h 4556322"/>
              <a:gd name="connsiteX21" fmla="*/ 822297 w 5283164"/>
              <a:gd name="connsiteY21" fmla="*/ 249271 h 4556322"/>
              <a:gd name="connsiteX22" fmla="*/ 968362 w 5283164"/>
              <a:gd name="connsiteY22" fmla="*/ 386438 h 4556322"/>
              <a:gd name="connsiteX23" fmla="*/ 0 w 5283164"/>
              <a:gd name="connsiteY23" fmla="*/ 1513400 h 4556322"/>
              <a:gd name="connsiteX24" fmla="*/ 1600153 w 5283164"/>
              <a:gd name="connsiteY24" fmla="*/ 1572042 h 4556322"/>
              <a:gd name="connsiteX25" fmla="*/ 2122409 w 5283164"/>
              <a:gd name="connsiteY25" fmla="*/ 1551865 h 4556322"/>
              <a:gd name="connsiteX0" fmla="*/ 2122409 w 5283164"/>
              <a:gd name="connsiteY0" fmla="*/ 1551865 h 4556322"/>
              <a:gd name="connsiteX1" fmla="*/ 2111392 w 5283164"/>
              <a:gd name="connsiteY1" fmla="*/ 2265298 h 4556322"/>
              <a:gd name="connsiteX2" fmla="*/ 2497466 w 5283164"/>
              <a:gd name="connsiteY2" fmla="*/ 2591869 h 4556322"/>
              <a:gd name="connsiteX3" fmla="*/ 2477370 w 5283164"/>
              <a:gd name="connsiteY3" fmla="*/ 3300278 h 4556322"/>
              <a:gd name="connsiteX4" fmla="*/ 2115629 w 5283164"/>
              <a:gd name="connsiteY4" fmla="*/ 3516317 h 4556322"/>
              <a:gd name="connsiteX5" fmla="*/ 1527801 w 5283164"/>
              <a:gd name="connsiteY5" fmla="*/ 3280181 h 4556322"/>
              <a:gd name="connsiteX6" fmla="*/ 1424967 w 5283164"/>
              <a:gd name="connsiteY6" fmla="*/ 3524436 h 4556322"/>
              <a:gd name="connsiteX7" fmla="*/ 1055528 w 5283164"/>
              <a:gd name="connsiteY7" fmla="*/ 3812343 h 4556322"/>
              <a:gd name="connsiteX8" fmla="*/ 906330 w 5283164"/>
              <a:gd name="connsiteY8" fmla="*/ 3671303 h 4556322"/>
              <a:gd name="connsiteX9" fmla="*/ 718908 w 5283164"/>
              <a:gd name="connsiteY9" fmla="*/ 3842889 h 4556322"/>
              <a:gd name="connsiteX10" fmla="*/ 1035431 w 5283164"/>
              <a:gd name="connsiteY10" fmla="*/ 4325210 h 4556322"/>
              <a:gd name="connsiteX11" fmla="*/ 2050315 w 5283164"/>
              <a:gd name="connsiteY11" fmla="*/ 4556322 h 4556322"/>
              <a:gd name="connsiteX12" fmla="*/ 3100368 w 5283164"/>
              <a:gd name="connsiteY12" fmla="*/ 4491008 h 4556322"/>
              <a:gd name="connsiteX13" fmla="*/ 4019792 w 5283164"/>
              <a:gd name="connsiteY13" fmla="*/ 3114383 h 4556322"/>
              <a:gd name="connsiteX14" fmla="*/ 4054961 w 5283164"/>
              <a:gd name="connsiteY14" fmla="*/ 1365970 h 4556322"/>
              <a:gd name="connsiteX15" fmla="*/ 4206838 w 5283164"/>
              <a:gd name="connsiteY15" fmla="*/ 1380205 h 4556322"/>
              <a:gd name="connsiteX16" fmla="*/ 5283164 w 5283164"/>
              <a:gd name="connsiteY16" fmla="*/ 563154 h 4556322"/>
              <a:gd name="connsiteX17" fmla="*/ 4954288 w 5283164"/>
              <a:gd name="connsiteY17" fmla="*/ 47155 h 4556322"/>
              <a:gd name="connsiteX18" fmla="*/ 4629836 w 5283164"/>
              <a:gd name="connsiteY18" fmla="*/ 194006 h 4556322"/>
              <a:gd name="connsiteX19" fmla="*/ 1398927 w 5283164"/>
              <a:gd name="connsiteY19" fmla="*/ 236135 h 4556322"/>
              <a:gd name="connsiteX20" fmla="*/ 1205104 w 5283164"/>
              <a:gd name="connsiteY20" fmla="*/ 0 h 4556322"/>
              <a:gd name="connsiteX21" fmla="*/ 822297 w 5283164"/>
              <a:gd name="connsiteY21" fmla="*/ 249271 h 4556322"/>
              <a:gd name="connsiteX22" fmla="*/ 996937 w 5283164"/>
              <a:gd name="connsiteY22" fmla="*/ 453113 h 4556322"/>
              <a:gd name="connsiteX23" fmla="*/ 0 w 5283164"/>
              <a:gd name="connsiteY23" fmla="*/ 1513400 h 4556322"/>
              <a:gd name="connsiteX24" fmla="*/ 1600153 w 5283164"/>
              <a:gd name="connsiteY24" fmla="*/ 1572042 h 4556322"/>
              <a:gd name="connsiteX25" fmla="*/ 2122409 w 5283164"/>
              <a:gd name="connsiteY25" fmla="*/ 1551865 h 4556322"/>
              <a:gd name="connsiteX0" fmla="*/ 2122409 w 5283164"/>
              <a:gd name="connsiteY0" fmla="*/ 1551865 h 4556322"/>
              <a:gd name="connsiteX1" fmla="*/ 2111392 w 5283164"/>
              <a:gd name="connsiteY1" fmla="*/ 2265298 h 4556322"/>
              <a:gd name="connsiteX2" fmla="*/ 2497466 w 5283164"/>
              <a:gd name="connsiteY2" fmla="*/ 2591869 h 4556322"/>
              <a:gd name="connsiteX3" fmla="*/ 2477370 w 5283164"/>
              <a:gd name="connsiteY3" fmla="*/ 3300278 h 4556322"/>
              <a:gd name="connsiteX4" fmla="*/ 2115629 w 5283164"/>
              <a:gd name="connsiteY4" fmla="*/ 3516317 h 4556322"/>
              <a:gd name="connsiteX5" fmla="*/ 1527801 w 5283164"/>
              <a:gd name="connsiteY5" fmla="*/ 3280181 h 4556322"/>
              <a:gd name="connsiteX6" fmla="*/ 1424967 w 5283164"/>
              <a:gd name="connsiteY6" fmla="*/ 3524436 h 4556322"/>
              <a:gd name="connsiteX7" fmla="*/ 1055528 w 5283164"/>
              <a:gd name="connsiteY7" fmla="*/ 3812343 h 4556322"/>
              <a:gd name="connsiteX8" fmla="*/ 906330 w 5283164"/>
              <a:gd name="connsiteY8" fmla="*/ 3671303 h 4556322"/>
              <a:gd name="connsiteX9" fmla="*/ 718908 w 5283164"/>
              <a:gd name="connsiteY9" fmla="*/ 3842889 h 4556322"/>
              <a:gd name="connsiteX10" fmla="*/ 1035431 w 5283164"/>
              <a:gd name="connsiteY10" fmla="*/ 4325210 h 4556322"/>
              <a:gd name="connsiteX11" fmla="*/ 2050315 w 5283164"/>
              <a:gd name="connsiteY11" fmla="*/ 4556322 h 4556322"/>
              <a:gd name="connsiteX12" fmla="*/ 3100368 w 5283164"/>
              <a:gd name="connsiteY12" fmla="*/ 4491008 h 4556322"/>
              <a:gd name="connsiteX13" fmla="*/ 4019792 w 5283164"/>
              <a:gd name="connsiteY13" fmla="*/ 3114383 h 4556322"/>
              <a:gd name="connsiteX14" fmla="*/ 4054961 w 5283164"/>
              <a:gd name="connsiteY14" fmla="*/ 1365970 h 4556322"/>
              <a:gd name="connsiteX15" fmla="*/ 4206838 w 5283164"/>
              <a:gd name="connsiteY15" fmla="*/ 1380205 h 4556322"/>
              <a:gd name="connsiteX16" fmla="*/ 5283164 w 5283164"/>
              <a:gd name="connsiteY16" fmla="*/ 563154 h 4556322"/>
              <a:gd name="connsiteX17" fmla="*/ 4954288 w 5283164"/>
              <a:gd name="connsiteY17" fmla="*/ 47155 h 4556322"/>
              <a:gd name="connsiteX18" fmla="*/ 4629836 w 5283164"/>
              <a:gd name="connsiteY18" fmla="*/ 194006 h 4556322"/>
              <a:gd name="connsiteX19" fmla="*/ 1398927 w 5283164"/>
              <a:gd name="connsiteY19" fmla="*/ 236135 h 4556322"/>
              <a:gd name="connsiteX20" fmla="*/ 1205104 w 5283164"/>
              <a:gd name="connsiteY20" fmla="*/ 0 h 4556322"/>
              <a:gd name="connsiteX21" fmla="*/ 822297 w 5283164"/>
              <a:gd name="connsiteY21" fmla="*/ 249271 h 4556322"/>
              <a:gd name="connsiteX22" fmla="*/ 0 w 5283164"/>
              <a:gd name="connsiteY22" fmla="*/ 1513400 h 4556322"/>
              <a:gd name="connsiteX23" fmla="*/ 1600153 w 5283164"/>
              <a:gd name="connsiteY23" fmla="*/ 1572042 h 4556322"/>
              <a:gd name="connsiteX24" fmla="*/ 2122409 w 5283164"/>
              <a:gd name="connsiteY24" fmla="*/ 1551865 h 4556322"/>
              <a:gd name="connsiteX0" fmla="*/ 2122409 w 5283164"/>
              <a:gd name="connsiteY0" fmla="*/ 1523290 h 4527747"/>
              <a:gd name="connsiteX1" fmla="*/ 2111392 w 5283164"/>
              <a:gd name="connsiteY1" fmla="*/ 2236723 h 4527747"/>
              <a:gd name="connsiteX2" fmla="*/ 2497466 w 5283164"/>
              <a:gd name="connsiteY2" fmla="*/ 2563294 h 4527747"/>
              <a:gd name="connsiteX3" fmla="*/ 2477370 w 5283164"/>
              <a:gd name="connsiteY3" fmla="*/ 3271703 h 4527747"/>
              <a:gd name="connsiteX4" fmla="*/ 2115629 w 5283164"/>
              <a:gd name="connsiteY4" fmla="*/ 3487742 h 4527747"/>
              <a:gd name="connsiteX5" fmla="*/ 1527801 w 5283164"/>
              <a:gd name="connsiteY5" fmla="*/ 3251606 h 4527747"/>
              <a:gd name="connsiteX6" fmla="*/ 1424967 w 5283164"/>
              <a:gd name="connsiteY6" fmla="*/ 3495861 h 4527747"/>
              <a:gd name="connsiteX7" fmla="*/ 1055528 w 5283164"/>
              <a:gd name="connsiteY7" fmla="*/ 3783768 h 4527747"/>
              <a:gd name="connsiteX8" fmla="*/ 906330 w 5283164"/>
              <a:gd name="connsiteY8" fmla="*/ 3642728 h 4527747"/>
              <a:gd name="connsiteX9" fmla="*/ 718908 w 5283164"/>
              <a:gd name="connsiteY9" fmla="*/ 3814314 h 4527747"/>
              <a:gd name="connsiteX10" fmla="*/ 1035431 w 5283164"/>
              <a:gd name="connsiteY10" fmla="*/ 4296635 h 4527747"/>
              <a:gd name="connsiteX11" fmla="*/ 2050315 w 5283164"/>
              <a:gd name="connsiteY11" fmla="*/ 4527747 h 4527747"/>
              <a:gd name="connsiteX12" fmla="*/ 3100368 w 5283164"/>
              <a:gd name="connsiteY12" fmla="*/ 4462433 h 4527747"/>
              <a:gd name="connsiteX13" fmla="*/ 4019792 w 5283164"/>
              <a:gd name="connsiteY13" fmla="*/ 3085808 h 4527747"/>
              <a:gd name="connsiteX14" fmla="*/ 4054961 w 5283164"/>
              <a:gd name="connsiteY14" fmla="*/ 1337395 h 4527747"/>
              <a:gd name="connsiteX15" fmla="*/ 4206838 w 5283164"/>
              <a:gd name="connsiteY15" fmla="*/ 1351630 h 4527747"/>
              <a:gd name="connsiteX16" fmla="*/ 5283164 w 5283164"/>
              <a:gd name="connsiteY16" fmla="*/ 534579 h 4527747"/>
              <a:gd name="connsiteX17" fmla="*/ 4954288 w 5283164"/>
              <a:gd name="connsiteY17" fmla="*/ 18580 h 4527747"/>
              <a:gd name="connsiteX18" fmla="*/ 4629836 w 5283164"/>
              <a:gd name="connsiteY18" fmla="*/ 165431 h 4527747"/>
              <a:gd name="connsiteX19" fmla="*/ 1398927 w 5283164"/>
              <a:gd name="connsiteY19" fmla="*/ 207560 h 4527747"/>
              <a:gd name="connsiteX20" fmla="*/ 1224154 w 5283164"/>
              <a:gd name="connsiteY20" fmla="*/ 0 h 4527747"/>
              <a:gd name="connsiteX21" fmla="*/ 822297 w 5283164"/>
              <a:gd name="connsiteY21" fmla="*/ 220696 h 4527747"/>
              <a:gd name="connsiteX22" fmla="*/ 0 w 5283164"/>
              <a:gd name="connsiteY22" fmla="*/ 1484825 h 4527747"/>
              <a:gd name="connsiteX23" fmla="*/ 1600153 w 5283164"/>
              <a:gd name="connsiteY23" fmla="*/ 1543467 h 4527747"/>
              <a:gd name="connsiteX24" fmla="*/ 2122409 w 5283164"/>
              <a:gd name="connsiteY24" fmla="*/ 1523290 h 4527747"/>
              <a:gd name="connsiteX0" fmla="*/ 2122409 w 5283164"/>
              <a:gd name="connsiteY0" fmla="*/ 1504710 h 4509167"/>
              <a:gd name="connsiteX1" fmla="*/ 2111392 w 5283164"/>
              <a:gd name="connsiteY1" fmla="*/ 2218143 h 4509167"/>
              <a:gd name="connsiteX2" fmla="*/ 2497466 w 5283164"/>
              <a:gd name="connsiteY2" fmla="*/ 2544714 h 4509167"/>
              <a:gd name="connsiteX3" fmla="*/ 2477370 w 5283164"/>
              <a:gd name="connsiteY3" fmla="*/ 3253123 h 4509167"/>
              <a:gd name="connsiteX4" fmla="*/ 2115629 w 5283164"/>
              <a:gd name="connsiteY4" fmla="*/ 3469162 h 4509167"/>
              <a:gd name="connsiteX5" fmla="*/ 1527801 w 5283164"/>
              <a:gd name="connsiteY5" fmla="*/ 3233026 h 4509167"/>
              <a:gd name="connsiteX6" fmla="*/ 1424967 w 5283164"/>
              <a:gd name="connsiteY6" fmla="*/ 3477281 h 4509167"/>
              <a:gd name="connsiteX7" fmla="*/ 1055528 w 5283164"/>
              <a:gd name="connsiteY7" fmla="*/ 3765188 h 4509167"/>
              <a:gd name="connsiteX8" fmla="*/ 906330 w 5283164"/>
              <a:gd name="connsiteY8" fmla="*/ 3624148 h 4509167"/>
              <a:gd name="connsiteX9" fmla="*/ 718908 w 5283164"/>
              <a:gd name="connsiteY9" fmla="*/ 3795734 h 4509167"/>
              <a:gd name="connsiteX10" fmla="*/ 1035431 w 5283164"/>
              <a:gd name="connsiteY10" fmla="*/ 4278055 h 4509167"/>
              <a:gd name="connsiteX11" fmla="*/ 2050315 w 5283164"/>
              <a:gd name="connsiteY11" fmla="*/ 4509167 h 4509167"/>
              <a:gd name="connsiteX12" fmla="*/ 3100368 w 5283164"/>
              <a:gd name="connsiteY12" fmla="*/ 4443853 h 4509167"/>
              <a:gd name="connsiteX13" fmla="*/ 4019792 w 5283164"/>
              <a:gd name="connsiteY13" fmla="*/ 3067228 h 4509167"/>
              <a:gd name="connsiteX14" fmla="*/ 4054961 w 5283164"/>
              <a:gd name="connsiteY14" fmla="*/ 1318815 h 4509167"/>
              <a:gd name="connsiteX15" fmla="*/ 4206838 w 5283164"/>
              <a:gd name="connsiteY15" fmla="*/ 1333050 h 4509167"/>
              <a:gd name="connsiteX16" fmla="*/ 5283164 w 5283164"/>
              <a:gd name="connsiteY16" fmla="*/ 515999 h 4509167"/>
              <a:gd name="connsiteX17" fmla="*/ 4954288 w 5283164"/>
              <a:gd name="connsiteY17" fmla="*/ 0 h 4509167"/>
              <a:gd name="connsiteX18" fmla="*/ 4629836 w 5283164"/>
              <a:gd name="connsiteY18" fmla="*/ 146851 h 4509167"/>
              <a:gd name="connsiteX19" fmla="*/ 1398927 w 5283164"/>
              <a:gd name="connsiteY19" fmla="*/ 188980 h 4509167"/>
              <a:gd name="connsiteX20" fmla="*/ 822297 w 5283164"/>
              <a:gd name="connsiteY20" fmla="*/ 202116 h 4509167"/>
              <a:gd name="connsiteX21" fmla="*/ 0 w 5283164"/>
              <a:gd name="connsiteY21" fmla="*/ 1466245 h 4509167"/>
              <a:gd name="connsiteX22" fmla="*/ 1600153 w 5283164"/>
              <a:gd name="connsiteY22" fmla="*/ 1524887 h 4509167"/>
              <a:gd name="connsiteX23" fmla="*/ 2122409 w 5283164"/>
              <a:gd name="connsiteY23" fmla="*/ 1504710 h 4509167"/>
              <a:gd name="connsiteX0" fmla="*/ 2122409 w 5283164"/>
              <a:gd name="connsiteY0" fmla="*/ 1504710 h 4509167"/>
              <a:gd name="connsiteX1" fmla="*/ 2111392 w 5283164"/>
              <a:gd name="connsiteY1" fmla="*/ 2218143 h 4509167"/>
              <a:gd name="connsiteX2" fmla="*/ 2497466 w 5283164"/>
              <a:gd name="connsiteY2" fmla="*/ 2544714 h 4509167"/>
              <a:gd name="connsiteX3" fmla="*/ 2477370 w 5283164"/>
              <a:gd name="connsiteY3" fmla="*/ 3253123 h 4509167"/>
              <a:gd name="connsiteX4" fmla="*/ 2115629 w 5283164"/>
              <a:gd name="connsiteY4" fmla="*/ 3469162 h 4509167"/>
              <a:gd name="connsiteX5" fmla="*/ 1527801 w 5283164"/>
              <a:gd name="connsiteY5" fmla="*/ 3233026 h 4509167"/>
              <a:gd name="connsiteX6" fmla="*/ 1424967 w 5283164"/>
              <a:gd name="connsiteY6" fmla="*/ 3477281 h 4509167"/>
              <a:gd name="connsiteX7" fmla="*/ 1055528 w 5283164"/>
              <a:gd name="connsiteY7" fmla="*/ 3765188 h 4509167"/>
              <a:gd name="connsiteX8" fmla="*/ 906330 w 5283164"/>
              <a:gd name="connsiteY8" fmla="*/ 3624148 h 4509167"/>
              <a:gd name="connsiteX9" fmla="*/ 718908 w 5283164"/>
              <a:gd name="connsiteY9" fmla="*/ 3795734 h 4509167"/>
              <a:gd name="connsiteX10" fmla="*/ 1035431 w 5283164"/>
              <a:gd name="connsiteY10" fmla="*/ 4278055 h 4509167"/>
              <a:gd name="connsiteX11" fmla="*/ 2050315 w 5283164"/>
              <a:gd name="connsiteY11" fmla="*/ 4509167 h 4509167"/>
              <a:gd name="connsiteX12" fmla="*/ 3100368 w 5283164"/>
              <a:gd name="connsiteY12" fmla="*/ 4443853 h 4509167"/>
              <a:gd name="connsiteX13" fmla="*/ 4019792 w 5283164"/>
              <a:gd name="connsiteY13" fmla="*/ 3067228 h 4509167"/>
              <a:gd name="connsiteX14" fmla="*/ 4054961 w 5283164"/>
              <a:gd name="connsiteY14" fmla="*/ 1318815 h 4509167"/>
              <a:gd name="connsiteX15" fmla="*/ 4206838 w 5283164"/>
              <a:gd name="connsiteY15" fmla="*/ 1333050 h 4509167"/>
              <a:gd name="connsiteX16" fmla="*/ 5283164 w 5283164"/>
              <a:gd name="connsiteY16" fmla="*/ 515999 h 4509167"/>
              <a:gd name="connsiteX17" fmla="*/ 4954288 w 5283164"/>
              <a:gd name="connsiteY17" fmla="*/ 0 h 4509167"/>
              <a:gd name="connsiteX18" fmla="*/ 4629836 w 5283164"/>
              <a:gd name="connsiteY18" fmla="*/ 146851 h 4509167"/>
              <a:gd name="connsiteX19" fmla="*/ 822297 w 5283164"/>
              <a:gd name="connsiteY19" fmla="*/ 202116 h 4509167"/>
              <a:gd name="connsiteX20" fmla="*/ 0 w 5283164"/>
              <a:gd name="connsiteY20" fmla="*/ 1466245 h 4509167"/>
              <a:gd name="connsiteX21" fmla="*/ 1600153 w 5283164"/>
              <a:gd name="connsiteY21" fmla="*/ 1524887 h 4509167"/>
              <a:gd name="connsiteX22" fmla="*/ 2122409 w 5283164"/>
              <a:gd name="connsiteY22" fmla="*/ 1504710 h 4509167"/>
              <a:gd name="connsiteX0" fmla="*/ 2122409 w 5283164"/>
              <a:gd name="connsiteY0" fmla="*/ 1504710 h 4509167"/>
              <a:gd name="connsiteX1" fmla="*/ 2111392 w 5283164"/>
              <a:gd name="connsiteY1" fmla="*/ 2218143 h 4509167"/>
              <a:gd name="connsiteX2" fmla="*/ 2497466 w 5283164"/>
              <a:gd name="connsiteY2" fmla="*/ 2544714 h 4509167"/>
              <a:gd name="connsiteX3" fmla="*/ 2477370 w 5283164"/>
              <a:gd name="connsiteY3" fmla="*/ 3253123 h 4509167"/>
              <a:gd name="connsiteX4" fmla="*/ 2115629 w 5283164"/>
              <a:gd name="connsiteY4" fmla="*/ 3469162 h 4509167"/>
              <a:gd name="connsiteX5" fmla="*/ 1527801 w 5283164"/>
              <a:gd name="connsiteY5" fmla="*/ 3233026 h 4509167"/>
              <a:gd name="connsiteX6" fmla="*/ 1424967 w 5283164"/>
              <a:gd name="connsiteY6" fmla="*/ 3477281 h 4509167"/>
              <a:gd name="connsiteX7" fmla="*/ 1055528 w 5283164"/>
              <a:gd name="connsiteY7" fmla="*/ 3765188 h 4509167"/>
              <a:gd name="connsiteX8" fmla="*/ 906330 w 5283164"/>
              <a:gd name="connsiteY8" fmla="*/ 3624148 h 4509167"/>
              <a:gd name="connsiteX9" fmla="*/ 718908 w 5283164"/>
              <a:gd name="connsiteY9" fmla="*/ 3795734 h 4509167"/>
              <a:gd name="connsiteX10" fmla="*/ 1035431 w 5283164"/>
              <a:gd name="connsiteY10" fmla="*/ 4278055 h 4509167"/>
              <a:gd name="connsiteX11" fmla="*/ 2050315 w 5283164"/>
              <a:gd name="connsiteY11" fmla="*/ 4509167 h 4509167"/>
              <a:gd name="connsiteX12" fmla="*/ 3100368 w 5283164"/>
              <a:gd name="connsiteY12" fmla="*/ 4443853 h 4509167"/>
              <a:gd name="connsiteX13" fmla="*/ 4019792 w 5283164"/>
              <a:gd name="connsiteY13" fmla="*/ 3067228 h 4509167"/>
              <a:gd name="connsiteX14" fmla="*/ 4054961 w 5283164"/>
              <a:gd name="connsiteY14" fmla="*/ 1318815 h 4509167"/>
              <a:gd name="connsiteX15" fmla="*/ 4206838 w 5283164"/>
              <a:gd name="connsiteY15" fmla="*/ 1333050 h 4509167"/>
              <a:gd name="connsiteX16" fmla="*/ 5283164 w 5283164"/>
              <a:gd name="connsiteY16" fmla="*/ 515999 h 4509167"/>
              <a:gd name="connsiteX17" fmla="*/ 4954288 w 5283164"/>
              <a:gd name="connsiteY17" fmla="*/ 0 h 4509167"/>
              <a:gd name="connsiteX18" fmla="*/ 822297 w 5283164"/>
              <a:gd name="connsiteY18" fmla="*/ 202116 h 4509167"/>
              <a:gd name="connsiteX19" fmla="*/ 0 w 5283164"/>
              <a:gd name="connsiteY19" fmla="*/ 1466245 h 4509167"/>
              <a:gd name="connsiteX20" fmla="*/ 1600153 w 5283164"/>
              <a:gd name="connsiteY20" fmla="*/ 1524887 h 4509167"/>
              <a:gd name="connsiteX21" fmla="*/ 2122409 w 5283164"/>
              <a:gd name="connsiteY21" fmla="*/ 1504710 h 4509167"/>
              <a:gd name="connsiteX0" fmla="*/ 2122409 w 5283164"/>
              <a:gd name="connsiteY0" fmla="*/ 1302594 h 4307051"/>
              <a:gd name="connsiteX1" fmla="*/ 2111392 w 5283164"/>
              <a:gd name="connsiteY1" fmla="*/ 2016027 h 4307051"/>
              <a:gd name="connsiteX2" fmla="*/ 2497466 w 5283164"/>
              <a:gd name="connsiteY2" fmla="*/ 2342598 h 4307051"/>
              <a:gd name="connsiteX3" fmla="*/ 2477370 w 5283164"/>
              <a:gd name="connsiteY3" fmla="*/ 3051007 h 4307051"/>
              <a:gd name="connsiteX4" fmla="*/ 2115629 w 5283164"/>
              <a:gd name="connsiteY4" fmla="*/ 3267046 h 4307051"/>
              <a:gd name="connsiteX5" fmla="*/ 1527801 w 5283164"/>
              <a:gd name="connsiteY5" fmla="*/ 3030910 h 4307051"/>
              <a:gd name="connsiteX6" fmla="*/ 1424967 w 5283164"/>
              <a:gd name="connsiteY6" fmla="*/ 3275165 h 4307051"/>
              <a:gd name="connsiteX7" fmla="*/ 1055528 w 5283164"/>
              <a:gd name="connsiteY7" fmla="*/ 3563072 h 4307051"/>
              <a:gd name="connsiteX8" fmla="*/ 906330 w 5283164"/>
              <a:gd name="connsiteY8" fmla="*/ 3422032 h 4307051"/>
              <a:gd name="connsiteX9" fmla="*/ 718908 w 5283164"/>
              <a:gd name="connsiteY9" fmla="*/ 3593618 h 4307051"/>
              <a:gd name="connsiteX10" fmla="*/ 1035431 w 5283164"/>
              <a:gd name="connsiteY10" fmla="*/ 4075939 h 4307051"/>
              <a:gd name="connsiteX11" fmla="*/ 2050315 w 5283164"/>
              <a:gd name="connsiteY11" fmla="*/ 4307051 h 4307051"/>
              <a:gd name="connsiteX12" fmla="*/ 3100368 w 5283164"/>
              <a:gd name="connsiteY12" fmla="*/ 4241737 h 4307051"/>
              <a:gd name="connsiteX13" fmla="*/ 4019792 w 5283164"/>
              <a:gd name="connsiteY13" fmla="*/ 2865112 h 4307051"/>
              <a:gd name="connsiteX14" fmla="*/ 4054961 w 5283164"/>
              <a:gd name="connsiteY14" fmla="*/ 1116699 h 4307051"/>
              <a:gd name="connsiteX15" fmla="*/ 4206838 w 5283164"/>
              <a:gd name="connsiteY15" fmla="*/ 1130934 h 4307051"/>
              <a:gd name="connsiteX16" fmla="*/ 5283164 w 5283164"/>
              <a:gd name="connsiteY16" fmla="*/ 313883 h 4307051"/>
              <a:gd name="connsiteX17" fmla="*/ 822297 w 5283164"/>
              <a:gd name="connsiteY17" fmla="*/ 0 h 4307051"/>
              <a:gd name="connsiteX18" fmla="*/ 0 w 5283164"/>
              <a:gd name="connsiteY18" fmla="*/ 1264129 h 4307051"/>
              <a:gd name="connsiteX19" fmla="*/ 1600153 w 5283164"/>
              <a:gd name="connsiteY19" fmla="*/ 1322771 h 4307051"/>
              <a:gd name="connsiteX20" fmla="*/ 2122409 w 5283164"/>
              <a:gd name="connsiteY20" fmla="*/ 1302594 h 4307051"/>
              <a:gd name="connsiteX0" fmla="*/ 2122409 w 5340314"/>
              <a:gd name="connsiteY0" fmla="*/ 1302594 h 4307051"/>
              <a:gd name="connsiteX1" fmla="*/ 2111392 w 5340314"/>
              <a:gd name="connsiteY1" fmla="*/ 2016027 h 4307051"/>
              <a:gd name="connsiteX2" fmla="*/ 2497466 w 5340314"/>
              <a:gd name="connsiteY2" fmla="*/ 2342598 h 4307051"/>
              <a:gd name="connsiteX3" fmla="*/ 2477370 w 5340314"/>
              <a:gd name="connsiteY3" fmla="*/ 3051007 h 4307051"/>
              <a:gd name="connsiteX4" fmla="*/ 2115629 w 5340314"/>
              <a:gd name="connsiteY4" fmla="*/ 3267046 h 4307051"/>
              <a:gd name="connsiteX5" fmla="*/ 1527801 w 5340314"/>
              <a:gd name="connsiteY5" fmla="*/ 3030910 h 4307051"/>
              <a:gd name="connsiteX6" fmla="*/ 1424967 w 5340314"/>
              <a:gd name="connsiteY6" fmla="*/ 3275165 h 4307051"/>
              <a:gd name="connsiteX7" fmla="*/ 1055528 w 5340314"/>
              <a:gd name="connsiteY7" fmla="*/ 3563072 h 4307051"/>
              <a:gd name="connsiteX8" fmla="*/ 906330 w 5340314"/>
              <a:gd name="connsiteY8" fmla="*/ 3422032 h 4307051"/>
              <a:gd name="connsiteX9" fmla="*/ 718908 w 5340314"/>
              <a:gd name="connsiteY9" fmla="*/ 3593618 h 4307051"/>
              <a:gd name="connsiteX10" fmla="*/ 1035431 w 5340314"/>
              <a:gd name="connsiteY10" fmla="*/ 4075939 h 4307051"/>
              <a:gd name="connsiteX11" fmla="*/ 2050315 w 5340314"/>
              <a:gd name="connsiteY11" fmla="*/ 4307051 h 4307051"/>
              <a:gd name="connsiteX12" fmla="*/ 3100368 w 5340314"/>
              <a:gd name="connsiteY12" fmla="*/ 4241737 h 4307051"/>
              <a:gd name="connsiteX13" fmla="*/ 4019792 w 5340314"/>
              <a:gd name="connsiteY13" fmla="*/ 2865112 h 4307051"/>
              <a:gd name="connsiteX14" fmla="*/ 4054961 w 5340314"/>
              <a:gd name="connsiteY14" fmla="*/ 1116699 h 4307051"/>
              <a:gd name="connsiteX15" fmla="*/ 4206838 w 5340314"/>
              <a:gd name="connsiteY15" fmla="*/ 1130934 h 4307051"/>
              <a:gd name="connsiteX16" fmla="*/ 5340314 w 5340314"/>
              <a:gd name="connsiteY16" fmla="*/ 190058 h 4307051"/>
              <a:gd name="connsiteX17" fmla="*/ 822297 w 5340314"/>
              <a:gd name="connsiteY17" fmla="*/ 0 h 4307051"/>
              <a:gd name="connsiteX18" fmla="*/ 0 w 5340314"/>
              <a:gd name="connsiteY18" fmla="*/ 1264129 h 4307051"/>
              <a:gd name="connsiteX19" fmla="*/ 1600153 w 5340314"/>
              <a:gd name="connsiteY19" fmla="*/ 1322771 h 4307051"/>
              <a:gd name="connsiteX20" fmla="*/ 2122409 w 5340314"/>
              <a:gd name="connsiteY20" fmla="*/ 1302594 h 4307051"/>
              <a:gd name="connsiteX0" fmla="*/ 2122409 w 5340314"/>
              <a:gd name="connsiteY0" fmla="*/ 1112536 h 4116993"/>
              <a:gd name="connsiteX1" fmla="*/ 2111392 w 5340314"/>
              <a:gd name="connsiteY1" fmla="*/ 1825969 h 4116993"/>
              <a:gd name="connsiteX2" fmla="*/ 2497466 w 5340314"/>
              <a:gd name="connsiteY2" fmla="*/ 2152540 h 4116993"/>
              <a:gd name="connsiteX3" fmla="*/ 2477370 w 5340314"/>
              <a:gd name="connsiteY3" fmla="*/ 2860949 h 4116993"/>
              <a:gd name="connsiteX4" fmla="*/ 2115629 w 5340314"/>
              <a:gd name="connsiteY4" fmla="*/ 3076988 h 4116993"/>
              <a:gd name="connsiteX5" fmla="*/ 1527801 w 5340314"/>
              <a:gd name="connsiteY5" fmla="*/ 2840852 h 4116993"/>
              <a:gd name="connsiteX6" fmla="*/ 1424967 w 5340314"/>
              <a:gd name="connsiteY6" fmla="*/ 3085107 h 4116993"/>
              <a:gd name="connsiteX7" fmla="*/ 1055528 w 5340314"/>
              <a:gd name="connsiteY7" fmla="*/ 3373014 h 4116993"/>
              <a:gd name="connsiteX8" fmla="*/ 906330 w 5340314"/>
              <a:gd name="connsiteY8" fmla="*/ 3231974 h 4116993"/>
              <a:gd name="connsiteX9" fmla="*/ 718908 w 5340314"/>
              <a:gd name="connsiteY9" fmla="*/ 3403560 h 4116993"/>
              <a:gd name="connsiteX10" fmla="*/ 1035431 w 5340314"/>
              <a:gd name="connsiteY10" fmla="*/ 3885881 h 4116993"/>
              <a:gd name="connsiteX11" fmla="*/ 2050315 w 5340314"/>
              <a:gd name="connsiteY11" fmla="*/ 4116993 h 4116993"/>
              <a:gd name="connsiteX12" fmla="*/ 3100368 w 5340314"/>
              <a:gd name="connsiteY12" fmla="*/ 4051679 h 4116993"/>
              <a:gd name="connsiteX13" fmla="*/ 4019792 w 5340314"/>
              <a:gd name="connsiteY13" fmla="*/ 2675054 h 4116993"/>
              <a:gd name="connsiteX14" fmla="*/ 4054961 w 5340314"/>
              <a:gd name="connsiteY14" fmla="*/ 926641 h 4116993"/>
              <a:gd name="connsiteX15" fmla="*/ 4206838 w 5340314"/>
              <a:gd name="connsiteY15" fmla="*/ 940876 h 4116993"/>
              <a:gd name="connsiteX16" fmla="*/ 5340314 w 5340314"/>
              <a:gd name="connsiteY16" fmla="*/ 0 h 4116993"/>
              <a:gd name="connsiteX17" fmla="*/ 1308072 w 5340314"/>
              <a:gd name="connsiteY17" fmla="*/ 442 h 4116993"/>
              <a:gd name="connsiteX18" fmla="*/ 0 w 5340314"/>
              <a:gd name="connsiteY18" fmla="*/ 1074071 h 4116993"/>
              <a:gd name="connsiteX19" fmla="*/ 1600153 w 5340314"/>
              <a:gd name="connsiteY19" fmla="*/ 1132713 h 4116993"/>
              <a:gd name="connsiteX20" fmla="*/ 2122409 w 5340314"/>
              <a:gd name="connsiteY20" fmla="*/ 1112536 h 4116993"/>
              <a:gd name="connsiteX0" fmla="*/ 2084309 w 5302214"/>
              <a:gd name="connsiteY0" fmla="*/ 1112536 h 4116993"/>
              <a:gd name="connsiteX1" fmla="*/ 2073292 w 5302214"/>
              <a:gd name="connsiteY1" fmla="*/ 1825969 h 4116993"/>
              <a:gd name="connsiteX2" fmla="*/ 2459366 w 5302214"/>
              <a:gd name="connsiteY2" fmla="*/ 2152540 h 4116993"/>
              <a:gd name="connsiteX3" fmla="*/ 2439270 w 5302214"/>
              <a:gd name="connsiteY3" fmla="*/ 2860949 h 4116993"/>
              <a:gd name="connsiteX4" fmla="*/ 2077529 w 5302214"/>
              <a:gd name="connsiteY4" fmla="*/ 3076988 h 4116993"/>
              <a:gd name="connsiteX5" fmla="*/ 1489701 w 5302214"/>
              <a:gd name="connsiteY5" fmla="*/ 2840852 h 4116993"/>
              <a:gd name="connsiteX6" fmla="*/ 1386867 w 5302214"/>
              <a:gd name="connsiteY6" fmla="*/ 3085107 h 4116993"/>
              <a:gd name="connsiteX7" fmla="*/ 1017428 w 5302214"/>
              <a:gd name="connsiteY7" fmla="*/ 3373014 h 4116993"/>
              <a:gd name="connsiteX8" fmla="*/ 868230 w 5302214"/>
              <a:gd name="connsiteY8" fmla="*/ 3231974 h 4116993"/>
              <a:gd name="connsiteX9" fmla="*/ 680808 w 5302214"/>
              <a:gd name="connsiteY9" fmla="*/ 3403560 h 4116993"/>
              <a:gd name="connsiteX10" fmla="*/ 997331 w 5302214"/>
              <a:gd name="connsiteY10" fmla="*/ 3885881 h 4116993"/>
              <a:gd name="connsiteX11" fmla="*/ 2012215 w 5302214"/>
              <a:gd name="connsiteY11" fmla="*/ 4116993 h 4116993"/>
              <a:gd name="connsiteX12" fmla="*/ 3062268 w 5302214"/>
              <a:gd name="connsiteY12" fmla="*/ 4051679 h 4116993"/>
              <a:gd name="connsiteX13" fmla="*/ 3981692 w 5302214"/>
              <a:gd name="connsiteY13" fmla="*/ 2675054 h 4116993"/>
              <a:gd name="connsiteX14" fmla="*/ 4016861 w 5302214"/>
              <a:gd name="connsiteY14" fmla="*/ 926641 h 4116993"/>
              <a:gd name="connsiteX15" fmla="*/ 4168738 w 5302214"/>
              <a:gd name="connsiteY15" fmla="*/ 940876 h 4116993"/>
              <a:gd name="connsiteX16" fmla="*/ 5302214 w 5302214"/>
              <a:gd name="connsiteY16" fmla="*/ 0 h 4116993"/>
              <a:gd name="connsiteX17" fmla="*/ 1269972 w 5302214"/>
              <a:gd name="connsiteY17" fmla="*/ 442 h 4116993"/>
              <a:gd name="connsiteX18" fmla="*/ 0 w 5302214"/>
              <a:gd name="connsiteY18" fmla="*/ 1007396 h 4116993"/>
              <a:gd name="connsiteX19" fmla="*/ 1562053 w 5302214"/>
              <a:gd name="connsiteY19" fmla="*/ 1132713 h 4116993"/>
              <a:gd name="connsiteX20" fmla="*/ 2084309 w 5302214"/>
              <a:gd name="connsiteY20" fmla="*/ 1112536 h 4116993"/>
              <a:gd name="connsiteX0" fmla="*/ 2254906 w 5302214"/>
              <a:gd name="connsiteY0" fmla="*/ 1085241 h 4116993"/>
              <a:gd name="connsiteX1" fmla="*/ 2073292 w 5302214"/>
              <a:gd name="connsiteY1" fmla="*/ 1825969 h 4116993"/>
              <a:gd name="connsiteX2" fmla="*/ 2459366 w 5302214"/>
              <a:gd name="connsiteY2" fmla="*/ 2152540 h 4116993"/>
              <a:gd name="connsiteX3" fmla="*/ 2439270 w 5302214"/>
              <a:gd name="connsiteY3" fmla="*/ 2860949 h 4116993"/>
              <a:gd name="connsiteX4" fmla="*/ 2077529 w 5302214"/>
              <a:gd name="connsiteY4" fmla="*/ 3076988 h 4116993"/>
              <a:gd name="connsiteX5" fmla="*/ 1489701 w 5302214"/>
              <a:gd name="connsiteY5" fmla="*/ 2840852 h 4116993"/>
              <a:gd name="connsiteX6" fmla="*/ 1386867 w 5302214"/>
              <a:gd name="connsiteY6" fmla="*/ 3085107 h 4116993"/>
              <a:gd name="connsiteX7" fmla="*/ 1017428 w 5302214"/>
              <a:gd name="connsiteY7" fmla="*/ 3373014 h 4116993"/>
              <a:gd name="connsiteX8" fmla="*/ 868230 w 5302214"/>
              <a:gd name="connsiteY8" fmla="*/ 3231974 h 4116993"/>
              <a:gd name="connsiteX9" fmla="*/ 680808 w 5302214"/>
              <a:gd name="connsiteY9" fmla="*/ 3403560 h 4116993"/>
              <a:gd name="connsiteX10" fmla="*/ 997331 w 5302214"/>
              <a:gd name="connsiteY10" fmla="*/ 3885881 h 4116993"/>
              <a:gd name="connsiteX11" fmla="*/ 2012215 w 5302214"/>
              <a:gd name="connsiteY11" fmla="*/ 4116993 h 4116993"/>
              <a:gd name="connsiteX12" fmla="*/ 3062268 w 5302214"/>
              <a:gd name="connsiteY12" fmla="*/ 4051679 h 4116993"/>
              <a:gd name="connsiteX13" fmla="*/ 3981692 w 5302214"/>
              <a:gd name="connsiteY13" fmla="*/ 2675054 h 4116993"/>
              <a:gd name="connsiteX14" fmla="*/ 4016861 w 5302214"/>
              <a:gd name="connsiteY14" fmla="*/ 926641 h 4116993"/>
              <a:gd name="connsiteX15" fmla="*/ 4168738 w 5302214"/>
              <a:gd name="connsiteY15" fmla="*/ 940876 h 4116993"/>
              <a:gd name="connsiteX16" fmla="*/ 5302214 w 5302214"/>
              <a:gd name="connsiteY16" fmla="*/ 0 h 4116993"/>
              <a:gd name="connsiteX17" fmla="*/ 1269972 w 5302214"/>
              <a:gd name="connsiteY17" fmla="*/ 442 h 4116993"/>
              <a:gd name="connsiteX18" fmla="*/ 0 w 5302214"/>
              <a:gd name="connsiteY18" fmla="*/ 1007396 h 4116993"/>
              <a:gd name="connsiteX19" fmla="*/ 1562053 w 5302214"/>
              <a:gd name="connsiteY19" fmla="*/ 1132713 h 4116993"/>
              <a:gd name="connsiteX20" fmla="*/ 2254906 w 5302214"/>
              <a:gd name="connsiteY20" fmla="*/ 1085241 h 4116993"/>
              <a:gd name="connsiteX0" fmla="*/ 2254906 w 5302214"/>
              <a:gd name="connsiteY0" fmla="*/ 1085241 h 4116993"/>
              <a:gd name="connsiteX1" fmla="*/ 2257537 w 5302214"/>
              <a:gd name="connsiteY1" fmla="*/ 1812322 h 4116993"/>
              <a:gd name="connsiteX2" fmla="*/ 2459366 w 5302214"/>
              <a:gd name="connsiteY2" fmla="*/ 2152540 h 4116993"/>
              <a:gd name="connsiteX3" fmla="*/ 2439270 w 5302214"/>
              <a:gd name="connsiteY3" fmla="*/ 2860949 h 4116993"/>
              <a:gd name="connsiteX4" fmla="*/ 2077529 w 5302214"/>
              <a:gd name="connsiteY4" fmla="*/ 3076988 h 4116993"/>
              <a:gd name="connsiteX5" fmla="*/ 1489701 w 5302214"/>
              <a:gd name="connsiteY5" fmla="*/ 2840852 h 4116993"/>
              <a:gd name="connsiteX6" fmla="*/ 1386867 w 5302214"/>
              <a:gd name="connsiteY6" fmla="*/ 3085107 h 4116993"/>
              <a:gd name="connsiteX7" fmla="*/ 1017428 w 5302214"/>
              <a:gd name="connsiteY7" fmla="*/ 3373014 h 4116993"/>
              <a:gd name="connsiteX8" fmla="*/ 868230 w 5302214"/>
              <a:gd name="connsiteY8" fmla="*/ 3231974 h 4116993"/>
              <a:gd name="connsiteX9" fmla="*/ 680808 w 5302214"/>
              <a:gd name="connsiteY9" fmla="*/ 3403560 h 4116993"/>
              <a:gd name="connsiteX10" fmla="*/ 997331 w 5302214"/>
              <a:gd name="connsiteY10" fmla="*/ 3885881 h 4116993"/>
              <a:gd name="connsiteX11" fmla="*/ 2012215 w 5302214"/>
              <a:gd name="connsiteY11" fmla="*/ 4116993 h 4116993"/>
              <a:gd name="connsiteX12" fmla="*/ 3062268 w 5302214"/>
              <a:gd name="connsiteY12" fmla="*/ 4051679 h 4116993"/>
              <a:gd name="connsiteX13" fmla="*/ 3981692 w 5302214"/>
              <a:gd name="connsiteY13" fmla="*/ 2675054 h 4116993"/>
              <a:gd name="connsiteX14" fmla="*/ 4016861 w 5302214"/>
              <a:gd name="connsiteY14" fmla="*/ 926641 h 4116993"/>
              <a:gd name="connsiteX15" fmla="*/ 4168738 w 5302214"/>
              <a:gd name="connsiteY15" fmla="*/ 940876 h 4116993"/>
              <a:gd name="connsiteX16" fmla="*/ 5302214 w 5302214"/>
              <a:gd name="connsiteY16" fmla="*/ 0 h 4116993"/>
              <a:gd name="connsiteX17" fmla="*/ 1269972 w 5302214"/>
              <a:gd name="connsiteY17" fmla="*/ 442 h 4116993"/>
              <a:gd name="connsiteX18" fmla="*/ 0 w 5302214"/>
              <a:gd name="connsiteY18" fmla="*/ 1007396 h 4116993"/>
              <a:gd name="connsiteX19" fmla="*/ 1562053 w 5302214"/>
              <a:gd name="connsiteY19" fmla="*/ 1132713 h 4116993"/>
              <a:gd name="connsiteX20" fmla="*/ 2254906 w 5302214"/>
              <a:gd name="connsiteY20" fmla="*/ 1085241 h 4116993"/>
              <a:gd name="connsiteX0" fmla="*/ 2254906 w 5302214"/>
              <a:gd name="connsiteY0" fmla="*/ 1085241 h 4116993"/>
              <a:gd name="connsiteX1" fmla="*/ 2257537 w 5302214"/>
              <a:gd name="connsiteY1" fmla="*/ 1812322 h 4116993"/>
              <a:gd name="connsiteX2" fmla="*/ 2459366 w 5302214"/>
              <a:gd name="connsiteY2" fmla="*/ 2152540 h 4116993"/>
              <a:gd name="connsiteX3" fmla="*/ 2439270 w 5302214"/>
              <a:gd name="connsiteY3" fmla="*/ 2860949 h 4116993"/>
              <a:gd name="connsiteX4" fmla="*/ 2077529 w 5302214"/>
              <a:gd name="connsiteY4" fmla="*/ 3076988 h 4116993"/>
              <a:gd name="connsiteX5" fmla="*/ 1489701 w 5302214"/>
              <a:gd name="connsiteY5" fmla="*/ 2840852 h 4116993"/>
              <a:gd name="connsiteX6" fmla="*/ 1386867 w 5302214"/>
              <a:gd name="connsiteY6" fmla="*/ 3085107 h 4116993"/>
              <a:gd name="connsiteX7" fmla="*/ 1017428 w 5302214"/>
              <a:gd name="connsiteY7" fmla="*/ 3373014 h 4116993"/>
              <a:gd name="connsiteX8" fmla="*/ 868230 w 5302214"/>
              <a:gd name="connsiteY8" fmla="*/ 3231974 h 4116993"/>
              <a:gd name="connsiteX9" fmla="*/ 680808 w 5302214"/>
              <a:gd name="connsiteY9" fmla="*/ 3403560 h 4116993"/>
              <a:gd name="connsiteX10" fmla="*/ 997331 w 5302214"/>
              <a:gd name="connsiteY10" fmla="*/ 3885881 h 4116993"/>
              <a:gd name="connsiteX11" fmla="*/ 2012215 w 5302214"/>
              <a:gd name="connsiteY11" fmla="*/ 4116993 h 4116993"/>
              <a:gd name="connsiteX12" fmla="*/ 3062268 w 5302214"/>
              <a:gd name="connsiteY12" fmla="*/ 4051679 h 4116993"/>
              <a:gd name="connsiteX13" fmla="*/ 3981692 w 5302214"/>
              <a:gd name="connsiteY13" fmla="*/ 2675054 h 4116993"/>
              <a:gd name="connsiteX14" fmla="*/ 4016861 w 5302214"/>
              <a:gd name="connsiteY14" fmla="*/ 926641 h 4116993"/>
              <a:gd name="connsiteX15" fmla="*/ 4168738 w 5302214"/>
              <a:gd name="connsiteY15" fmla="*/ 940876 h 4116993"/>
              <a:gd name="connsiteX16" fmla="*/ 5302214 w 5302214"/>
              <a:gd name="connsiteY16" fmla="*/ 0 h 4116993"/>
              <a:gd name="connsiteX17" fmla="*/ 1269972 w 5302214"/>
              <a:gd name="connsiteY17" fmla="*/ 442 h 4116993"/>
              <a:gd name="connsiteX18" fmla="*/ 0 w 5302214"/>
              <a:gd name="connsiteY18" fmla="*/ 1007396 h 4116993"/>
              <a:gd name="connsiteX19" fmla="*/ 1643939 w 5302214"/>
              <a:gd name="connsiteY19" fmla="*/ 1078122 h 4116993"/>
              <a:gd name="connsiteX20" fmla="*/ 2254906 w 5302214"/>
              <a:gd name="connsiteY20" fmla="*/ 1085241 h 4116993"/>
              <a:gd name="connsiteX0" fmla="*/ 2261730 w 5309038"/>
              <a:gd name="connsiteY0" fmla="*/ 1085241 h 4116993"/>
              <a:gd name="connsiteX1" fmla="*/ 2264361 w 5309038"/>
              <a:gd name="connsiteY1" fmla="*/ 1812322 h 4116993"/>
              <a:gd name="connsiteX2" fmla="*/ 2466190 w 5309038"/>
              <a:gd name="connsiteY2" fmla="*/ 2152540 h 4116993"/>
              <a:gd name="connsiteX3" fmla="*/ 2446094 w 5309038"/>
              <a:gd name="connsiteY3" fmla="*/ 2860949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261730 w 5309038"/>
              <a:gd name="connsiteY20" fmla="*/ 1085241 h 4116993"/>
              <a:gd name="connsiteX0" fmla="*/ 2323145 w 5309038"/>
              <a:gd name="connsiteY0" fmla="*/ 1071593 h 4116993"/>
              <a:gd name="connsiteX1" fmla="*/ 2264361 w 5309038"/>
              <a:gd name="connsiteY1" fmla="*/ 1812322 h 4116993"/>
              <a:gd name="connsiteX2" fmla="*/ 2466190 w 5309038"/>
              <a:gd name="connsiteY2" fmla="*/ 2152540 h 4116993"/>
              <a:gd name="connsiteX3" fmla="*/ 2446094 w 5309038"/>
              <a:gd name="connsiteY3" fmla="*/ 2860949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466190 w 5309038"/>
              <a:gd name="connsiteY2" fmla="*/ 2152540 h 4116993"/>
              <a:gd name="connsiteX3" fmla="*/ 2446094 w 5309038"/>
              <a:gd name="connsiteY3" fmla="*/ 2860949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446094 w 5309038"/>
              <a:gd name="connsiteY3" fmla="*/ 2860949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220289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220289 h 4116993"/>
              <a:gd name="connsiteX5" fmla="*/ 1510173 w 5309038"/>
              <a:gd name="connsiteY5" fmla="*/ 3407234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220289 h 4116993"/>
              <a:gd name="connsiteX5" fmla="*/ 1571588 w 5309038"/>
              <a:gd name="connsiteY5" fmla="*/ 2854500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220289 h 4116993"/>
              <a:gd name="connsiteX5" fmla="*/ 1571588 w 5309038"/>
              <a:gd name="connsiteY5" fmla="*/ 2854500 h 4116993"/>
              <a:gd name="connsiteX6" fmla="*/ 1427810 w 5309038"/>
              <a:gd name="connsiteY6" fmla="*/ 2989572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069092 w 5309038"/>
              <a:gd name="connsiteY12" fmla="*/ 4051679 h 4369476"/>
              <a:gd name="connsiteX13" fmla="*/ 3988516 w 5309038"/>
              <a:gd name="connsiteY13" fmla="*/ 2675054 h 4369476"/>
              <a:gd name="connsiteX14" fmla="*/ 4023685 w 5309038"/>
              <a:gd name="connsiteY14" fmla="*/ 926641 h 4369476"/>
              <a:gd name="connsiteX15" fmla="*/ 4175562 w 5309038"/>
              <a:gd name="connsiteY15" fmla="*/ 940876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3988516 w 5309038"/>
              <a:gd name="connsiteY13" fmla="*/ 2675054 h 4369476"/>
              <a:gd name="connsiteX14" fmla="*/ 4023685 w 5309038"/>
              <a:gd name="connsiteY14" fmla="*/ 926641 h 4369476"/>
              <a:gd name="connsiteX15" fmla="*/ 4175562 w 5309038"/>
              <a:gd name="connsiteY15" fmla="*/ 940876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86409 w 5309038"/>
              <a:gd name="connsiteY13" fmla="*/ 1815245 h 4369476"/>
              <a:gd name="connsiteX14" fmla="*/ 4023685 w 5309038"/>
              <a:gd name="connsiteY14" fmla="*/ 926641 h 4369476"/>
              <a:gd name="connsiteX15" fmla="*/ 4175562 w 5309038"/>
              <a:gd name="connsiteY15" fmla="*/ 940876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86409 w 5309038"/>
              <a:gd name="connsiteY13" fmla="*/ 1815245 h 4369476"/>
              <a:gd name="connsiteX14" fmla="*/ 3859912 w 5309038"/>
              <a:gd name="connsiteY14" fmla="*/ 1158653 h 4369476"/>
              <a:gd name="connsiteX15" fmla="*/ 4175562 w 5309038"/>
              <a:gd name="connsiteY15" fmla="*/ 940876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86409 w 5309038"/>
              <a:gd name="connsiteY13" fmla="*/ 1815245 h 4369476"/>
              <a:gd name="connsiteX14" fmla="*/ 3859912 w 5309038"/>
              <a:gd name="connsiteY14" fmla="*/ 1158653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86409 w 5309038"/>
              <a:gd name="connsiteY13" fmla="*/ 1815245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778776 w 5309038"/>
              <a:gd name="connsiteY12" fmla="*/ 359447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687632 w 5309038"/>
              <a:gd name="connsiteY9" fmla="*/ 3403560 h 4321709"/>
              <a:gd name="connsiteX10" fmla="*/ 1004155 w 5309038"/>
              <a:gd name="connsiteY10" fmla="*/ 3885881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687632 w 5309038"/>
              <a:gd name="connsiteY9" fmla="*/ 3403560 h 4321709"/>
              <a:gd name="connsiteX10" fmla="*/ 1079218 w 5309038"/>
              <a:gd name="connsiteY10" fmla="*/ 3865409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79218 w 5309038"/>
              <a:gd name="connsiteY10" fmla="*/ 3865409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50811 w 5309038"/>
              <a:gd name="connsiteY3" fmla="*/ 3263557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718673 w 5309038"/>
              <a:gd name="connsiteY2" fmla="*/ 2173011 h 4321709"/>
              <a:gd name="connsiteX3" fmla="*/ 2650811 w 5309038"/>
              <a:gd name="connsiteY3" fmla="*/ 3263557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402658 w 5309038"/>
              <a:gd name="connsiteY0" fmla="*/ 1143155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402658 w 5309038"/>
              <a:gd name="connsiteY20" fmla="*/ 1143155 h 4321709"/>
              <a:gd name="connsiteX0" fmla="*/ 2402658 w 5309038"/>
              <a:gd name="connsiteY0" fmla="*/ 1143155 h 4321709"/>
              <a:gd name="connsiteX1" fmla="*/ 2396210 w 5309038"/>
              <a:gd name="connsiteY1" fmla="*/ 1837303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402658 w 5309038"/>
              <a:gd name="connsiteY20" fmla="*/ 1143155 h 4321709"/>
              <a:gd name="connsiteX0" fmla="*/ 2402658 w 5309038"/>
              <a:gd name="connsiteY0" fmla="*/ 1143155 h 4321709"/>
              <a:gd name="connsiteX1" fmla="*/ 2396210 w 5309038"/>
              <a:gd name="connsiteY1" fmla="*/ 1837303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34861 w 5309038"/>
              <a:gd name="connsiteY19" fmla="*/ 1141733 h 4321709"/>
              <a:gd name="connsiteX20" fmla="*/ 2402658 w 5309038"/>
              <a:gd name="connsiteY20" fmla="*/ 1143155 h 4321709"/>
              <a:gd name="connsiteX0" fmla="*/ 2323145 w 5229525"/>
              <a:gd name="connsiteY0" fmla="*/ 1143155 h 4321709"/>
              <a:gd name="connsiteX1" fmla="*/ 2316697 w 5229525"/>
              <a:gd name="connsiteY1" fmla="*/ 1837303 h 4321709"/>
              <a:gd name="connsiteX2" fmla="*/ 2639160 w 5229525"/>
              <a:gd name="connsiteY2" fmla="*/ 2173011 h 4321709"/>
              <a:gd name="connsiteX3" fmla="*/ 2632713 w 5229525"/>
              <a:gd name="connsiteY3" fmla="*/ 3229438 h 4321709"/>
              <a:gd name="connsiteX4" fmla="*/ 1998016 w 5229525"/>
              <a:gd name="connsiteY4" fmla="*/ 3268056 h 4321709"/>
              <a:gd name="connsiteX5" fmla="*/ 1492075 w 5229525"/>
              <a:gd name="connsiteY5" fmla="*/ 2854500 h 4321709"/>
              <a:gd name="connsiteX6" fmla="*/ 1348297 w 5229525"/>
              <a:gd name="connsiteY6" fmla="*/ 2989572 h 4321709"/>
              <a:gd name="connsiteX7" fmla="*/ 944739 w 5229525"/>
              <a:gd name="connsiteY7" fmla="*/ 3373014 h 4321709"/>
              <a:gd name="connsiteX8" fmla="*/ 795541 w 5229525"/>
              <a:gd name="connsiteY8" fmla="*/ 3231974 h 4321709"/>
              <a:gd name="connsiteX9" fmla="*/ 655886 w 5229525"/>
              <a:gd name="connsiteY9" fmla="*/ 3389912 h 4321709"/>
              <a:gd name="connsiteX10" fmla="*/ 1013353 w 5229525"/>
              <a:gd name="connsiteY10" fmla="*/ 3817642 h 4321709"/>
              <a:gd name="connsiteX11" fmla="*/ 2116947 w 5229525"/>
              <a:gd name="connsiteY11" fmla="*/ 4321709 h 4321709"/>
              <a:gd name="connsiteX12" fmla="*/ 3699263 w 5229525"/>
              <a:gd name="connsiteY12" fmla="*/ 3594479 h 4321709"/>
              <a:gd name="connsiteX13" fmla="*/ 4113720 w 5229525"/>
              <a:gd name="connsiteY13" fmla="*/ 1590057 h 4321709"/>
              <a:gd name="connsiteX14" fmla="*/ 3602979 w 5229525"/>
              <a:gd name="connsiteY14" fmla="*/ 1151829 h 4321709"/>
              <a:gd name="connsiteX15" fmla="*/ 3952748 w 5229525"/>
              <a:gd name="connsiteY15" fmla="*/ 1015939 h 4321709"/>
              <a:gd name="connsiteX16" fmla="*/ 5229525 w 5229525"/>
              <a:gd name="connsiteY16" fmla="*/ 0 h 4321709"/>
              <a:gd name="connsiteX17" fmla="*/ 1197283 w 5229525"/>
              <a:gd name="connsiteY17" fmla="*/ 442 h 4321709"/>
              <a:gd name="connsiteX18" fmla="*/ 0 w 5229525"/>
              <a:gd name="connsiteY18" fmla="*/ 1138058 h 4321709"/>
              <a:gd name="connsiteX19" fmla="*/ 1555348 w 5229525"/>
              <a:gd name="connsiteY19" fmla="*/ 1141733 h 4321709"/>
              <a:gd name="connsiteX20" fmla="*/ 2323145 w 5229525"/>
              <a:gd name="connsiteY20" fmla="*/ 1143155 h 4321709"/>
              <a:gd name="connsiteX0" fmla="*/ 2323145 w 5229525"/>
              <a:gd name="connsiteY0" fmla="*/ 1143155 h 4321709"/>
              <a:gd name="connsiteX1" fmla="*/ 2316697 w 5229525"/>
              <a:gd name="connsiteY1" fmla="*/ 1837303 h 4321709"/>
              <a:gd name="connsiteX2" fmla="*/ 2639160 w 5229525"/>
              <a:gd name="connsiteY2" fmla="*/ 2173011 h 4321709"/>
              <a:gd name="connsiteX3" fmla="*/ 2632713 w 5229525"/>
              <a:gd name="connsiteY3" fmla="*/ 3229438 h 4321709"/>
              <a:gd name="connsiteX4" fmla="*/ 1998016 w 5229525"/>
              <a:gd name="connsiteY4" fmla="*/ 3268056 h 4321709"/>
              <a:gd name="connsiteX5" fmla="*/ 1547734 w 5229525"/>
              <a:gd name="connsiteY5" fmla="*/ 2894256 h 4321709"/>
              <a:gd name="connsiteX6" fmla="*/ 1348297 w 5229525"/>
              <a:gd name="connsiteY6" fmla="*/ 2989572 h 4321709"/>
              <a:gd name="connsiteX7" fmla="*/ 944739 w 5229525"/>
              <a:gd name="connsiteY7" fmla="*/ 3373014 h 4321709"/>
              <a:gd name="connsiteX8" fmla="*/ 795541 w 5229525"/>
              <a:gd name="connsiteY8" fmla="*/ 3231974 h 4321709"/>
              <a:gd name="connsiteX9" fmla="*/ 655886 w 5229525"/>
              <a:gd name="connsiteY9" fmla="*/ 3389912 h 4321709"/>
              <a:gd name="connsiteX10" fmla="*/ 1013353 w 5229525"/>
              <a:gd name="connsiteY10" fmla="*/ 3817642 h 4321709"/>
              <a:gd name="connsiteX11" fmla="*/ 2116947 w 5229525"/>
              <a:gd name="connsiteY11" fmla="*/ 4321709 h 4321709"/>
              <a:gd name="connsiteX12" fmla="*/ 3699263 w 5229525"/>
              <a:gd name="connsiteY12" fmla="*/ 3594479 h 4321709"/>
              <a:gd name="connsiteX13" fmla="*/ 4113720 w 5229525"/>
              <a:gd name="connsiteY13" fmla="*/ 1590057 h 4321709"/>
              <a:gd name="connsiteX14" fmla="*/ 3602979 w 5229525"/>
              <a:gd name="connsiteY14" fmla="*/ 1151829 h 4321709"/>
              <a:gd name="connsiteX15" fmla="*/ 3952748 w 5229525"/>
              <a:gd name="connsiteY15" fmla="*/ 1015939 h 4321709"/>
              <a:gd name="connsiteX16" fmla="*/ 5229525 w 5229525"/>
              <a:gd name="connsiteY16" fmla="*/ 0 h 4321709"/>
              <a:gd name="connsiteX17" fmla="*/ 1197283 w 5229525"/>
              <a:gd name="connsiteY17" fmla="*/ 442 h 4321709"/>
              <a:gd name="connsiteX18" fmla="*/ 0 w 5229525"/>
              <a:gd name="connsiteY18" fmla="*/ 1138058 h 4321709"/>
              <a:gd name="connsiteX19" fmla="*/ 1555348 w 5229525"/>
              <a:gd name="connsiteY19" fmla="*/ 1141733 h 4321709"/>
              <a:gd name="connsiteX20" fmla="*/ 2323145 w 5229525"/>
              <a:gd name="connsiteY20" fmla="*/ 1143155 h 4321709"/>
              <a:gd name="connsiteX0" fmla="*/ 2323145 w 5229525"/>
              <a:gd name="connsiteY0" fmla="*/ 1143155 h 4321709"/>
              <a:gd name="connsiteX1" fmla="*/ 2316697 w 5229525"/>
              <a:gd name="connsiteY1" fmla="*/ 1837303 h 4321709"/>
              <a:gd name="connsiteX2" fmla="*/ 2992578 w 5229525"/>
              <a:gd name="connsiteY2" fmla="*/ 2464721 h 4321709"/>
              <a:gd name="connsiteX3" fmla="*/ 2632713 w 5229525"/>
              <a:gd name="connsiteY3" fmla="*/ 3229438 h 4321709"/>
              <a:gd name="connsiteX4" fmla="*/ 1998016 w 5229525"/>
              <a:gd name="connsiteY4" fmla="*/ 3268056 h 4321709"/>
              <a:gd name="connsiteX5" fmla="*/ 1547734 w 5229525"/>
              <a:gd name="connsiteY5" fmla="*/ 2894256 h 4321709"/>
              <a:gd name="connsiteX6" fmla="*/ 1348297 w 5229525"/>
              <a:gd name="connsiteY6" fmla="*/ 2989572 h 4321709"/>
              <a:gd name="connsiteX7" fmla="*/ 944739 w 5229525"/>
              <a:gd name="connsiteY7" fmla="*/ 3373014 h 4321709"/>
              <a:gd name="connsiteX8" fmla="*/ 795541 w 5229525"/>
              <a:gd name="connsiteY8" fmla="*/ 3231974 h 4321709"/>
              <a:gd name="connsiteX9" fmla="*/ 655886 w 5229525"/>
              <a:gd name="connsiteY9" fmla="*/ 3389912 h 4321709"/>
              <a:gd name="connsiteX10" fmla="*/ 1013353 w 5229525"/>
              <a:gd name="connsiteY10" fmla="*/ 3817642 h 4321709"/>
              <a:gd name="connsiteX11" fmla="*/ 2116947 w 5229525"/>
              <a:gd name="connsiteY11" fmla="*/ 4321709 h 4321709"/>
              <a:gd name="connsiteX12" fmla="*/ 3699263 w 5229525"/>
              <a:gd name="connsiteY12" fmla="*/ 3594479 h 4321709"/>
              <a:gd name="connsiteX13" fmla="*/ 4113720 w 5229525"/>
              <a:gd name="connsiteY13" fmla="*/ 1590057 h 4321709"/>
              <a:gd name="connsiteX14" fmla="*/ 3602979 w 5229525"/>
              <a:gd name="connsiteY14" fmla="*/ 1151829 h 4321709"/>
              <a:gd name="connsiteX15" fmla="*/ 3952748 w 5229525"/>
              <a:gd name="connsiteY15" fmla="*/ 1015939 h 4321709"/>
              <a:gd name="connsiteX16" fmla="*/ 5229525 w 5229525"/>
              <a:gd name="connsiteY16" fmla="*/ 0 h 4321709"/>
              <a:gd name="connsiteX17" fmla="*/ 1197283 w 5229525"/>
              <a:gd name="connsiteY17" fmla="*/ 442 h 4321709"/>
              <a:gd name="connsiteX18" fmla="*/ 0 w 5229525"/>
              <a:gd name="connsiteY18" fmla="*/ 1138058 h 4321709"/>
              <a:gd name="connsiteX19" fmla="*/ 1555348 w 5229525"/>
              <a:gd name="connsiteY19" fmla="*/ 1141733 h 4321709"/>
              <a:gd name="connsiteX20" fmla="*/ 2323145 w 5229525"/>
              <a:gd name="connsiteY20" fmla="*/ 1143155 h 4321709"/>
              <a:gd name="connsiteX0" fmla="*/ 2323145 w 5229525"/>
              <a:gd name="connsiteY0" fmla="*/ 1143155 h 4321709"/>
              <a:gd name="connsiteX1" fmla="*/ 2316697 w 5229525"/>
              <a:gd name="connsiteY1" fmla="*/ 1837303 h 4321709"/>
              <a:gd name="connsiteX2" fmla="*/ 2992578 w 5229525"/>
              <a:gd name="connsiteY2" fmla="*/ 2464721 h 4321709"/>
              <a:gd name="connsiteX3" fmla="*/ 2946862 w 5229525"/>
              <a:gd name="connsiteY3" fmla="*/ 3257487 h 4321709"/>
              <a:gd name="connsiteX4" fmla="*/ 1998016 w 5229525"/>
              <a:gd name="connsiteY4" fmla="*/ 3268056 h 4321709"/>
              <a:gd name="connsiteX5" fmla="*/ 1547734 w 5229525"/>
              <a:gd name="connsiteY5" fmla="*/ 2894256 h 4321709"/>
              <a:gd name="connsiteX6" fmla="*/ 1348297 w 5229525"/>
              <a:gd name="connsiteY6" fmla="*/ 2989572 h 4321709"/>
              <a:gd name="connsiteX7" fmla="*/ 944739 w 5229525"/>
              <a:gd name="connsiteY7" fmla="*/ 3373014 h 4321709"/>
              <a:gd name="connsiteX8" fmla="*/ 795541 w 5229525"/>
              <a:gd name="connsiteY8" fmla="*/ 3231974 h 4321709"/>
              <a:gd name="connsiteX9" fmla="*/ 655886 w 5229525"/>
              <a:gd name="connsiteY9" fmla="*/ 3389912 h 4321709"/>
              <a:gd name="connsiteX10" fmla="*/ 1013353 w 5229525"/>
              <a:gd name="connsiteY10" fmla="*/ 3817642 h 4321709"/>
              <a:gd name="connsiteX11" fmla="*/ 2116947 w 5229525"/>
              <a:gd name="connsiteY11" fmla="*/ 4321709 h 4321709"/>
              <a:gd name="connsiteX12" fmla="*/ 3699263 w 5229525"/>
              <a:gd name="connsiteY12" fmla="*/ 3594479 h 4321709"/>
              <a:gd name="connsiteX13" fmla="*/ 4113720 w 5229525"/>
              <a:gd name="connsiteY13" fmla="*/ 1590057 h 4321709"/>
              <a:gd name="connsiteX14" fmla="*/ 3602979 w 5229525"/>
              <a:gd name="connsiteY14" fmla="*/ 1151829 h 4321709"/>
              <a:gd name="connsiteX15" fmla="*/ 3952748 w 5229525"/>
              <a:gd name="connsiteY15" fmla="*/ 1015939 h 4321709"/>
              <a:gd name="connsiteX16" fmla="*/ 5229525 w 5229525"/>
              <a:gd name="connsiteY16" fmla="*/ 0 h 4321709"/>
              <a:gd name="connsiteX17" fmla="*/ 1197283 w 5229525"/>
              <a:gd name="connsiteY17" fmla="*/ 442 h 4321709"/>
              <a:gd name="connsiteX18" fmla="*/ 0 w 5229525"/>
              <a:gd name="connsiteY18" fmla="*/ 1138058 h 4321709"/>
              <a:gd name="connsiteX19" fmla="*/ 1555348 w 5229525"/>
              <a:gd name="connsiteY19" fmla="*/ 1141733 h 4321709"/>
              <a:gd name="connsiteX20" fmla="*/ 2323145 w 5229525"/>
              <a:gd name="connsiteY20" fmla="*/ 1143155 h 4321709"/>
              <a:gd name="connsiteX0" fmla="*/ 2323145 w 5229525"/>
              <a:gd name="connsiteY0" fmla="*/ 1143155 h 4321709"/>
              <a:gd name="connsiteX1" fmla="*/ 2316697 w 5229525"/>
              <a:gd name="connsiteY1" fmla="*/ 1837303 h 4321709"/>
              <a:gd name="connsiteX2" fmla="*/ 2992578 w 5229525"/>
              <a:gd name="connsiteY2" fmla="*/ 2464721 h 4321709"/>
              <a:gd name="connsiteX3" fmla="*/ 2946862 w 5229525"/>
              <a:gd name="connsiteY3" fmla="*/ 3257487 h 4321709"/>
              <a:gd name="connsiteX4" fmla="*/ 1998016 w 5229525"/>
              <a:gd name="connsiteY4" fmla="*/ 3268056 h 4321709"/>
              <a:gd name="connsiteX5" fmla="*/ 1547734 w 5229525"/>
              <a:gd name="connsiteY5" fmla="*/ 2894256 h 4321709"/>
              <a:gd name="connsiteX6" fmla="*/ 1292199 w 5229525"/>
              <a:gd name="connsiteY6" fmla="*/ 3281282 h 4321709"/>
              <a:gd name="connsiteX7" fmla="*/ 944739 w 5229525"/>
              <a:gd name="connsiteY7" fmla="*/ 3373014 h 4321709"/>
              <a:gd name="connsiteX8" fmla="*/ 795541 w 5229525"/>
              <a:gd name="connsiteY8" fmla="*/ 3231974 h 4321709"/>
              <a:gd name="connsiteX9" fmla="*/ 655886 w 5229525"/>
              <a:gd name="connsiteY9" fmla="*/ 3389912 h 4321709"/>
              <a:gd name="connsiteX10" fmla="*/ 1013353 w 5229525"/>
              <a:gd name="connsiteY10" fmla="*/ 3817642 h 4321709"/>
              <a:gd name="connsiteX11" fmla="*/ 2116947 w 5229525"/>
              <a:gd name="connsiteY11" fmla="*/ 4321709 h 4321709"/>
              <a:gd name="connsiteX12" fmla="*/ 3699263 w 5229525"/>
              <a:gd name="connsiteY12" fmla="*/ 3594479 h 4321709"/>
              <a:gd name="connsiteX13" fmla="*/ 4113720 w 5229525"/>
              <a:gd name="connsiteY13" fmla="*/ 1590057 h 4321709"/>
              <a:gd name="connsiteX14" fmla="*/ 3602979 w 5229525"/>
              <a:gd name="connsiteY14" fmla="*/ 1151829 h 4321709"/>
              <a:gd name="connsiteX15" fmla="*/ 3952748 w 5229525"/>
              <a:gd name="connsiteY15" fmla="*/ 1015939 h 4321709"/>
              <a:gd name="connsiteX16" fmla="*/ 5229525 w 5229525"/>
              <a:gd name="connsiteY16" fmla="*/ 0 h 4321709"/>
              <a:gd name="connsiteX17" fmla="*/ 1197283 w 5229525"/>
              <a:gd name="connsiteY17" fmla="*/ 442 h 4321709"/>
              <a:gd name="connsiteX18" fmla="*/ 0 w 5229525"/>
              <a:gd name="connsiteY18" fmla="*/ 1138058 h 4321709"/>
              <a:gd name="connsiteX19" fmla="*/ 1555348 w 5229525"/>
              <a:gd name="connsiteY19" fmla="*/ 1141733 h 4321709"/>
              <a:gd name="connsiteX20" fmla="*/ 2323145 w 5229525"/>
              <a:gd name="connsiteY20" fmla="*/ 1143155 h 4321709"/>
              <a:gd name="connsiteX0" fmla="*/ 2323145 w 5229525"/>
              <a:gd name="connsiteY0" fmla="*/ 1143155 h 4321709"/>
              <a:gd name="connsiteX1" fmla="*/ 2322307 w 5229525"/>
              <a:gd name="connsiteY1" fmla="*/ 1859742 h 4321709"/>
              <a:gd name="connsiteX2" fmla="*/ 2992578 w 5229525"/>
              <a:gd name="connsiteY2" fmla="*/ 2464721 h 4321709"/>
              <a:gd name="connsiteX3" fmla="*/ 2946862 w 5229525"/>
              <a:gd name="connsiteY3" fmla="*/ 3257487 h 4321709"/>
              <a:gd name="connsiteX4" fmla="*/ 1998016 w 5229525"/>
              <a:gd name="connsiteY4" fmla="*/ 3268056 h 4321709"/>
              <a:gd name="connsiteX5" fmla="*/ 1547734 w 5229525"/>
              <a:gd name="connsiteY5" fmla="*/ 2894256 h 4321709"/>
              <a:gd name="connsiteX6" fmla="*/ 1292199 w 5229525"/>
              <a:gd name="connsiteY6" fmla="*/ 3281282 h 4321709"/>
              <a:gd name="connsiteX7" fmla="*/ 944739 w 5229525"/>
              <a:gd name="connsiteY7" fmla="*/ 3373014 h 4321709"/>
              <a:gd name="connsiteX8" fmla="*/ 795541 w 5229525"/>
              <a:gd name="connsiteY8" fmla="*/ 3231974 h 4321709"/>
              <a:gd name="connsiteX9" fmla="*/ 655886 w 5229525"/>
              <a:gd name="connsiteY9" fmla="*/ 3389912 h 4321709"/>
              <a:gd name="connsiteX10" fmla="*/ 1013353 w 5229525"/>
              <a:gd name="connsiteY10" fmla="*/ 3817642 h 4321709"/>
              <a:gd name="connsiteX11" fmla="*/ 2116947 w 5229525"/>
              <a:gd name="connsiteY11" fmla="*/ 4321709 h 4321709"/>
              <a:gd name="connsiteX12" fmla="*/ 3699263 w 5229525"/>
              <a:gd name="connsiteY12" fmla="*/ 3594479 h 4321709"/>
              <a:gd name="connsiteX13" fmla="*/ 4113720 w 5229525"/>
              <a:gd name="connsiteY13" fmla="*/ 1590057 h 4321709"/>
              <a:gd name="connsiteX14" fmla="*/ 3602979 w 5229525"/>
              <a:gd name="connsiteY14" fmla="*/ 1151829 h 4321709"/>
              <a:gd name="connsiteX15" fmla="*/ 3952748 w 5229525"/>
              <a:gd name="connsiteY15" fmla="*/ 1015939 h 4321709"/>
              <a:gd name="connsiteX16" fmla="*/ 5229525 w 5229525"/>
              <a:gd name="connsiteY16" fmla="*/ 0 h 4321709"/>
              <a:gd name="connsiteX17" fmla="*/ 1197283 w 5229525"/>
              <a:gd name="connsiteY17" fmla="*/ 442 h 4321709"/>
              <a:gd name="connsiteX18" fmla="*/ 0 w 5229525"/>
              <a:gd name="connsiteY18" fmla="*/ 1138058 h 4321709"/>
              <a:gd name="connsiteX19" fmla="*/ 1555348 w 5229525"/>
              <a:gd name="connsiteY19" fmla="*/ 1141733 h 4321709"/>
              <a:gd name="connsiteX20" fmla="*/ 2323145 w 5229525"/>
              <a:gd name="connsiteY20" fmla="*/ 1143155 h 4321709"/>
              <a:gd name="connsiteX0" fmla="*/ 2323145 w 5229525"/>
              <a:gd name="connsiteY0" fmla="*/ 1143155 h 4321709"/>
              <a:gd name="connsiteX1" fmla="*/ 2322307 w 5229525"/>
              <a:gd name="connsiteY1" fmla="*/ 1859742 h 4321709"/>
              <a:gd name="connsiteX2" fmla="*/ 2992578 w 5229525"/>
              <a:gd name="connsiteY2" fmla="*/ 2464721 h 4321709"/>
              <a:gd name="connsiteX3" fmla="*/ 2946862 w 5229525"/>
              <a:gd name="connsiteY3" fmla="*/ 3257487 h 4321709"/>
              <a:gd name="connsiteX4" fmla="*/ 1992406 w 5229525"/>
              <a:gd name="connsiteY4" fmla="*/ 3352203 h 4321709"/>
              <a:gd name="connsiteX5" fmla="*/ 1547734 w 5229525"/>
              <a:gd name="connsiteY5" fmla="*/ 2894256 h 4321709"/>
              <a:gd name="connsiteX6" fmla="*/ 1292199 w 5229525"/>
              <a:gd name="connsiteY6" fmla="*/ 3281282 h 4321709"/>
              <a:gd name="connsiteX7" fmla="*/ 944739 w 5229525"/>
              <a:gd name="connsiteY7" fmla="*/ 3373014 h 4321709"/>
              <a:gd name="connsiteX8" fmla="*/ 795541 w 5229525"/>
              <a:gd name="connsiteY8" fmla="*/ 3231974 h 4321709"/>
              <a:gd name="connsiteX9" fmla="*/ 655886 w 5229525"/>
              <a:gd name="connsiteY9" fmla="*/ 3389912 h 4321709"/>
              <a:gd name="connsiteX10" fmla="*/ 1013353 w 5229525"/>
              <a:gd name="connsiteY10" fmla="*/ 3817642 h 4321709"/>
              <a:gd name="connsiteX11" fmla="*/ 2116947 w 5229525"/>
              <a:gd name="connsiteY11" fmla="*/ 4321709 h 4321709"/>
              <a:gd name="connsiteX12" fmla="*/ 3699263 w 5229525"/>
              <a:gd name="connsiteY12" fmla="*/ 3594479 h 4321709"/>
              <a:gd name="connsiteX13" fmla="*/ 4113720 w 5229525"/>
              <a:gd name="connsiteY13" fmla="*/ 1590057 h 4321709"/>
              <a:gd name="connsiteX14" fmla="*/ 3602979 w 5229525"/>
              <a:gd name="connsiteY14" fmla="*/ 1151829 h 4321709"/>
              <a:gd name="connsiteX15" fmla="*/ 3952748 w 5229525"/>
              <a:gd name="connsiteY15" fmla="*/ 1015939 h 4321709"/>
              <a:gd name="connsiteX16" fmla="*/ 5229525 w 5229525"/>
              <a:gd name="connsiteY16" fmla="*/ 0 h 4321709"/>
              <a:gd name="connsiteX17" fmla="*/ 1197283 w 5229525"/>
              <a:gd name="connsiteY17" fmla="*/ 442 h 4321709"/>
              <a:gd name="connsiteX18" fmla="*/ 0 w 5229525"/>
              <a:gd name="connsiteY18" fmla="*/ 1138058 h 4321709"/>
              <a:gd name="connsiteX19" fmla="*/ 1555348 w 5229525"/>
              <a:gd name="connsiteY19" fmla="*/ 1141733 h 4321709"/>
              <a:gd name="connsiteX20" fmla="*/ 2323145 w 5229525"/>
              <a:gd name="connsiteY20"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46862 w 5229525"/>
              <a:gd name="connsiteY3" fmla="*/ 3257487 h 4321709"/>
              <a:gd name="connsiteX4" fmla="*/ 1992406 w 5229525"/>
              <a:gd name="connsiteY4" fmla="*/ 3352203 h 4321709"/>
              <a:gd name="connsiteX5" fmla="*/ 1547734 w 5229525"/>
              <a:gd name="connsiteY5" fmla="*/ 2894256 h 4321709"/>
              <a:gd name="connsiteX6" fmla="*/ 1292199 w 5229525"/>
              <a:gd name="connsiteY6" fmla="*/ 3281282 h 4321709"/>
              <a:gd name="connsiteX7" fmla="*/ 944739 w 5229525"/>
              <a:gd name="connsiteY7" fmla="*/ 3373014 h 4321709"/>
              <a:gd name="connsiteX8" fmla="*/ 795541 w 5229525"/>
              <a:gd name="connsiteY8" fmla="*/ 3231974 h 4321709"/>
              <a:gd name="connsiteX9" fmla="*/ 655886 w 5229525"/>
              <a:gd name="connsiteY9" fmla="*/ 3389912 h 4321709"/>
              <a:gd name="connsiteX10" fmla="*/ 1013353 w 5229525"/>
              <a:gd name="connsiteY10" fmla="*/ 3817642 h 4321709"/>
              <a:gd name="connsiteX11" fmla="*/ 2116947 w 5229525"/>
              <a:gd name="connsiteY11" fmla="*/ 4321709 h 4321709"/>
              <a:gd name="connsiteX12" fmla="*/ 3699263 w 5229525"/>
              <a:gd name="connsiteY12" fmla="*/ 3594479 h 4321709"/>
              <a:gd name="connsiteX13" fmla="*/ 4113720 w 5229525"/>
              <a:gd name="connsiteY13" fmla="*/ 1590057 h 4321709"/>
              <a:gd name="connsiteX14" fmla="*/ 3602979 w 5229525"/>
              <a:gd name="connsiteY14" fmla="*/ 1151829 h 4321709"/>
              <a:gd name="connsiteX15" fmla="*/ 3952748 w 5229525"/>
              <a:gd name="connsiteY15" fmla="*/ 1015939 h 4321709"/>
              <a:gd name="connsiteX16" fmla="*/ 5229525 w 5229525"/>
              <a:gd name="connsiteY16" fmla="*/ 0 h 4321709"/>
              <a:gd name="connsiteX17" fmla="*/ 1197283 w 5229525"/>
              <a:gd name="connsiteY17" fmla="*/ 442 h 4321709"/>
              <a:gd name="connsiteX18" fmla="*/ 0 w 5229525"/>
              <a:gd name="connsiteY18" fmla="*/ 1138058 h 4321709"/>
              <a:gd name="connsiteX19" fmla="*/ 1555348 w 5229525"/>
              <a:gd name="connsiteY19" fmla="*/ 1141733 h 4321709"/>
              <a:gd name="connsiteX20" fmla="*/ 2323145 w 5229525"/>
              <a:gd name="connsiteY20"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992406 w 5229525"/>
              <a:gd name="connsiteY4" fmla="*/ 3352203 h 4321709"/>
              <a:gd name="connsiteX5" fmla="*/ 1547734 w 5229525"/>
              <a:gd name="connsiteY5" fmla="*/ 2894256 h 4321709"/>
              <a:gd name="connsiteX6" fmla="*/ 1292199 w 5229525"/>
              <a:gd name="connsiteY6" fmla="*/ 3281282 h 4321709"/>
              <a:gd name="connsiteX7" fmla="*/ 944739 w 5229525"/>
              <a:gd name="connsiteY7" fmla="*/ 3373014 h 4321709"/>
              <a:gd name="connsiteX8" fmla="*/ 795541 w 5229525"/>
              <a:gd name="connsiteY8" fmla="*/ 3231974 h 4321709"/>
              <a:gd name="connsiteX9" fmla="*/ 655886 w 5229525"/>
              <a:gd name="connsiteY9" fmla="*/ 3389912 h 4321709"/>
              <a:gd name="connsiteX10" fmla="*/ 1013353 w 5229525"/>
              <a:gd name="connsiteY10" fmla="*/ 3817642 h 4321709"/>
              <a:gd name="connsiteX11" fmla="*/ 2116947 w 5229525"/>
              <a:gd name="connsiteY11" fmla="*/ 4321709 h 4321709"/>
              <a:gd name="connsiteX12" fmla="*/ 3699263 w 5229525"/>
              <a:gd name="connsiteY12" fmla="*/ 3594479 h 4321709"/>
              <a:gd name="connsiteX13" fmla="*/ 4113720 w 5229525"/>
              <a:gd name="connsiteY13" fmla="*/ 1590057 h 4321709"/>
              <a:gd name="connsiteX14" fmla="*/ 3602979 w 5229525"/>
              <a:gd name="connsiteY14" fmla="*/ 1151829 h 4321709"/>
              <a:gd name="connsiteX15" fmla="*/ 3952748 w 5229525"/>
              <a:gd name="connsiteY15" fmla="*/ 1015939 h 4321709"/>
              <a:gd name="connsiteX16" fmla="*/ 5229525 w 5229525"/>
              <a:gd name="connsiteY16" fmla="*/ 0 h 4321709"/>
              <a:gd name="connsiteX17" fmla="*/ 1197283 w 5229525"/>
              <a:gd name="connsiteY17" fmla="*/ 442 h 4321709"/>
              <a:gd name="connsiteX18" fmla="*/ 0 w 5229525"/>
              <a:gd name="connsiteY18" fmla="*/ 1138058 h 4321709"/>
              <a:gd name="connsiteX19" fmla="*/ 1555348 w 5229525"/>
              <a:gd name="connsiteY19" fmla="*/ 1141733 h 4321709"/>
              <a:gd name="connsiteX20" fmla="*/ 2323145 w 5229525"/>
              <a:gd name="connsiteY20"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547734 w 5229525"/>
              <a:gd name="connsiteY5" fmla="*/ 2894256 h 4321709"/>
              <a:gd name="connsiteX6" fmla="*/ 1292199 w 5229525"/>
              <a:gd name="connsiteY6" fmla="*/ 3281282 h 4321709"/>
              <a:gd name="connsiteX7" fmla="*/ 944739 w 5229525"/>
              <a:gd name="connsiteY7" fmla="*/ 3373014 h 4321709"/>
              <a:gd name="connsiteX8" fmla="*/ 795541 w 5229525"/>
              <a:gd name="connsiteY8" fmla="*/ 3231974 h 4321709"/>
              <a:gd name="connsiteX9" fmla="*/ 655886 w 5229525"/>
              <a:gd name="connsiteY9" fmla="*/ 3389912 h 4321709"/>
              <a:gd name="connsiteX10" fmla="*/ 1013353 w 5229525"/>
              <a:gd name="connsiteY10" fmla="*/ 3817642 h 4321709"/>
              <a:gd name="connsiteX11" fmla="*/ 2116947 w 5229525"/>
              <a:gd name="connsiteY11" fmla="*/ 4321709 h 4321709"/>
              <a:gd name="connsiteX12" fmla="*/ 3699263 w 5229525"/>
              <a:gd name="connsiteY12" fmla="*/ 3594479 h 4321709"/>
              <a:gd name="connsiteX13" fmla="*/ 4113720 w 5229525"/>
              <a:gd name="connsiteY13" fmla="*/ 1590057 h 4321709"/>
              <a:gd name="connsiteX14" fmla="*/ 3602979 w 5229525"/>
              <a:gd name="connsiteY14" fmla="*/ 1151829 h 4321709"/>
              <a:gd name="connsiteX15" fmla="*/ 3952748 w 5229525"/>
              <a:gd name="connsiteY15" fmla="*/ 1015939 h 4321709"/>
              <a:gd name="connsiteX16" fmla="*/ 5229525 w 5229525"/>
              <a:gd name="connsiteY16" fmla="*/ 0 h 4321709"/>
              <a:gd name="connsiteX17" fmla="*/ 1197283 w 5229525"/>
              <a:gd name="connsiteY17" fmla="*/ 442 h 4321709"/>
              <a:gd name="connsiteX18" fmla="*/ 0 w 5229525"/>
              <a:gd name="connsiteY18" fmla="*/ 1138058 h 4321709"/>
              <a:gd name="connsiteX19" fmla="*/ 1555348 w 5229525"/>
              <a:gd name="connsiteY19" fmla="*/ 1141733 h 4321709"/>
              <a:gd name="connsiteX20" fmla="*/ 2323145 w 5229525"/>
              <a:gd name="connsiteY20"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547734 w 5229525"/>
              <a:gd name="connsiteY5" fmla="*/ 2894256 h 4321709"/>
              <a:gd name="connsiteX6" fmla="*/ 1292199 w 5229525"/>
              <a:gd name="connsiteY6" fmla="*/ 3281282 h 4321709"/>
              <a:gd name="connsiteX7" fmla="*/ 795541 w 5229525"/>
              <a:gd name="connsiteY7" fmla="*/ 3231974 h 4321709"/>
              <a:gd name="connsiteX8" fmla="*/ 655886 w 5229525"/>
              <a:gd name="connsiteY8" fmla="*/ 3389912 h 4321709"/>
              <a:gd name="connsiteX9" fmla="*/ 1013353 w 5229525"/>
              <a:gd name="connsiteY9" fmla="*/ 3817642 h 4321709"/>
              <a:gd name="connsiteX10" fmla="*/ 2116947 w 5229525"/>
              <a:gd name="connsiteY10" fmla="*/ 4321709 h 4321709"/>
              <a:gd name="connsiteX11" fmla="*/ 3699263 w 5229525"/>
              <a:gd name="connsiteY11" fmla="*/ 3594479 h 4321709"/>
              <a:gd name="connsiteX12" fmla="*/ 4113720 w 5229525"/>
              <a:gd name="connsiteY12" fmla="*/ 1590057 h 4321709"/>
              <a:gd name="connsiteX13" fmla="*/ 3602979 w 5229525"/>
              <a:gd name="connsiteY13" fmla="*/ 1151829 h 4321709"/>
              <a:gd name="connsiteX14" fmla="*/ 3952748 w 5229525"/>
              <a:gd name="connsiteY14" fmla="*/ 1015939 h 4321709"/>
              <a:gd name="connsiteX15" fmla="*/ 5229525 w 5229525"/>
              <a:gd name="connsiteY15" fmla="*/ 0 h 4321709"/>
              <a:gd name="connsiteX16" fmla="*/ 1197283 w 5229525"/>
              <a:gd name="connsiteY16" fmla="*/ 442 h 4321709"/>
              <a:gd name="connsiteX17" fmla="*/ 0 w 5229525"/>
              <a:gd name="connsiteY17" fmla="*/ 1138058 h 4321709"/>
              <a:gd name="connsiteX18" fmla="*/ 1555348 w 5229525"/>
              <a:gd name="connsiteY18" fmla="*/ 1141733 h 4321709"/>
              <a:gd name="connsiteX19" fmla="*/ 2323145 w 5229525"/>
              <a:gd name="connsiteY19"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547734 w 5229525"/>
              <a:gd name="connsiteY5" fmla="*/ 2894256 h 4321709"/>
              <a:gd name="connsiteX6" fmla="*/ 1287650 w 5229525"/>
              <a:gd name="connsiteY6" fmla="*/ 3276733 h 4321709"/>
              <a:gd name="connsiteX7" fmla="*/ 795541 w 5229525"/>
              <a:gd name="connsiteY7" fmla="*/ 3231974 h 4321709"/>
              <a:gd name="connsiteX8" fmla="*/ 655886 w 5229525"/>
              <a:gd name="connsiteY8" fmla="*/ 3389912 h 4321709"/>
              <a:gd name="connsiteX9" fmla="*/ 1013353 w 5229525"/>
              <a:gd name="connsiteY9" fmla="*/ 3817642 h 4321709"/>
              <a:gd name="connsiteX10" fmla="*/ 2116947 w 5229525"/>
              <a:gd name="connsiteY10" fmla="*/ 4321709 h 4321709"/>
              <a:gd name="connsiteX11" fmla="*/ 3699263 w 5229525"/>
              <a:gd name="connsiteY11" fmla="*/ 3594479 h 4321709"/>
              <a:gd name="connsiteX12" fmla="*/ 4113720 w 5229525"/>
              <a:gd name="connsiteY12" fmla="*/ 1590057 h 4321709"/>
              <a:gd name="connsiteX13" fmla="*/ 3602979 w 5229525"/>
              <a:gd name="connsiteY13" fmla="*/ 1151829 h 4321709"/>
              <a:gd name="connsiteX14" fmla="*/ 3952748 w 5229525"/>
              <a:gd name="connsiteY14" fmla="*/ 1015939 h 4321709"/>
              <a:gd name="connsiteX15" fmla="*/ 5229525 w 5229525"/>
              <a:gd name="connsiteY15" fmla="*/ 0 h 4321709"/>
              <a:gd name="connsiteX16" fmla="*/ 1197283 w 5229525"/>
              <a:gd name="connsiteY16" fmla="*/ 442 h 4321709"/>
              <a:gd name="connsiteX17" fmla="*/ 0 w 5229525"/>
              <a:gd name="connsiteY17" fmla="*/ 1138058 h 4321709"/>
              <a:gd name="connsiteX18" fmla="*/ 1555348 w 5229525"/>
              <a:gd name="connsiteY18" fmla="*/ 1141733 h 4321709"/>
              <a:gd name="connsiteX19" fmla="*/ 2323145 w 5229525"/>
              <a:gd name="connsiteY19"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547734 w 5229525"/>
              <a:gd name="connsiteY5" fmla="*/ 2894256 h 4321709"/>
              <a:gd name="connsiteX6" fmla="*/ 1123877 w 5229525"/>
              <a:gd name="connsiteY6" fmla="*/ 3431408 h 4321709"/>
              <a:gd name="connsiteX7" fmla="*/ 795541 w 5229525"/>
              <a:gd name="connsiteY7" fmla="*/ 3231974 h 4321709"/>
              <a:gd name="connsiteX8" fmla="*/ 655886 w 5229525"/>
              <a:gd name="connsiteY8" fmla="*/ 3389912 h 4321709"/>
              <a:gd name="connsiteX9" fmla="*/ 1013353 w 5229525"/>
              <a:gd name="connsiteY9" fmla="*/ 3817642 h 4321709"/>
              <a:gd name="connsiteX10" fmla="*/ 2116947 w 5229525"/>
              <a:gd name="connsiteY10" fmla="*/ 4321709 h 4321709"/>
              <a:gd name="connsiteX11" fmla="*/ 3699263 w 5229525"/>
              <a:gd name="connsiteY11" fmla="*/ 3594479 h 4321709"/>
              <a:gd name="connsiteX12" fmla="*/ 4113720 w 5229525"/>
              <a:gd name="connsiteY12" fmla="*/ 1590057 h 4321709"/>
              <a:gd name="connsiteX13" fmla="*/ 3602979 w 5229525"/>
              <a:gd name="connsiteY13" fmla="*/ 1151829 h 4321709"/>
              <a:gd name="connsiteX14" fmla="*/ 3952748 w 5229525"/>
              <a:gd name="connsiteY14" fmla="*/ 1015939 h 4321709"/>
              <a:gd name="connsiteX15" fmla="*/ 5229525 w 5229525"/>
              <a:gd name="connsiteY15" fmla="*/ 0 h 4321709"/>
              <a:gd name="connsiteX16" fmla="*/ 1197283 w 5229525"/>
              <a:gd name="connsiteY16" fmla="*/ 442 h 4321709"/>
              <a:gd name="connsiteX17" fmla="*/ 0 w 5229525"/>
              <a:gd name="connsiteY17" fmla="*/ 1138058 h 4321709"/>
              <a:gd name="connsiteX18" fmla="*/ 1555348 w 5229525"/>
              <a:gd name="connsiteY18" fmla="*/ 1141733 h 4321709"/>
              <a:gd name="connsiteX19" fmla="*/ 2323145 w 5229525"/>
              <a:gd name="connsiteY19"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484045 w 5229525"/>
              <a:gd name="connsiteY5" fmla="*/ 3053480 h 4321709"/>
              <a:gd name="connsiteX6" fmla="*/ 1123877 w 5229525"/>
              <a:gd name="connsiteY6" fmla="*/ 3431408 h 4321709"/>
              <a:gd name="connsiteX7" fmla="*/ 795541 w 5229525"/>
              <a:gd name="connsiteY7" fmla="*/ 3231974 h 4321709"/>
              <a:gd name="connsiteX8" fmla="*/ 655886 w 5229525"/>
              <a:gd name="connsiteY8" fmla="*/ 3389912 h 4321709"/>
              <a:gd name="connsiteX9" fmla="*/ 1013353 w 5229525"/>
              <a:gd name="connsiteY9" fmla="*/ 3817642 h 4321709"/>
              <a:gd name="connsiteX10" fmla="*/ 2116947 w 5229525"/>
              <a:gd name="connsiteY10" fmla="*/ 4321709 h 4321709"/>
              <a:gd name="connsiteX11" fmla="*/ 3699263 w 5229525"/>
              <a:gd name="connsiteY11" fmla="*/ 3594479 h 4321709"/>
              <a:gd name="connsiteX12" fmla="*/ 4113720 w 5229525"/>
              <a:gd name="connsiteY12" fmla="*/ 1590057 h 4321709"/>
              <a:gd name="connsiteX13" fmla="*/ 3602979 w 5229525"/>
              <a:gd name="connsiteY13" fmla="*/ 1151829 h 4321709"/>
              <a:gd name="connsiteX14" fmla="*/ 3952748 w 5229525"/>
              <a:gd name="connsiteY14" fmla="*/ 1015939 h 4321709"/>
              <a:gd name="connsiteX15" fmla="*/ 5229525 w 5229525"/>
              <a:gd name="connsiteY15" fmla="*/ 0 h 4321709"/>
              <a:gd name="connsiteX16" fmla="*/ 1197283 w 5229525"/>
              <a:gd name="connsiteY16" fmla="*/ 442 h 4321709"/>
              <a:gd name="connsiteX17" fmla="*/ 0 w 5229525"/>
              <a:gd name="connsiteY17" fmla="*/ 1138058 h 4321709"/>
              <a:gd name="connsiteX18" fmla="*/ 1555348 w 5229525"/>
              <a:gd name="connsiteY18" fmla="*/ 1141733 h 4321709"/>
              <a:gd name="connsiteX19" fmla="*/ 2323145 w 5229525"/>
              <a:gd name="connsiteY19"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484045 w 5229525"/>
              <a:gd name="connsiteY5" fmla="*/ 3053480 h 4321709"/>
              <a:gd name="connsiteX6" fmla="*/ 1096582 w 5229525"/>
              <a:gd name="connsiteY6" fmla="*/ 3445056 h 4321709"/>
              <a:gd name="connsiteX7" fmla="*/ 795541 w 5229525"/>
              <a:gd name="connsiteY7" fmla="*/ 3231974 h 4321709"/>
              <a:gd name="connsiteX8" fmla="*/ 655886 w 5229525"/>
              <a:gd name="connsiteY8" fmla="*/ 3389912 h 4321709"/>
              <a:gd name="connsiteX9" fmla="*/ 1013353 w 5229525"/>
              <a:gd name="connsiteY9" fmla="*/ 3817642 h 4321709"/>
              <a:gd name="connsiteX10" fmla="*/ 2116947 w 5229525"/>
              <a:gd name="connsiteY10" fmla="*/ 4321709 h 4321709"/>
              <a:gd name="connsiteX11" fmla="*/ 3699263 w 5229525"/>
              <a:gd name="connsiteY11" fmla="*/ 3594479 h 4321709"/>
              <a:gd name="connsiteX12" fmla="*/ 4113720 w 5229525"/>
              <a:gd name="connsiteY12" fmla="*/ 1590057 h 4321709"/>
              <a:gd name="connsiteX13" fmla="*/ 3602979 w 5229525"/>
              <a:gd name="connsiteY13" fmla="*/ 1151829 h 4321709"/>
              <a:gd name="connsiteX14" fmla="*/ 3952748 w 5229525"/>
              <a:gd name="connsiteY14" fmla="*/ 1015939 h 4321709"/>
              <a:gd name="connsiteX15" fmla="*/ 5229525 w 5229525"/>
              <a:gd name="connsiteY15" fmla="*/ 0 h 4321709"/>
              <a:gd name="connsiteX16" fmla="*/ 1197283 w 5229525"/>
              <a:gd name="connsiteY16" fmla="*/ 442 h 4321709"/>
              <a:gd name="connsiteX17" fmla="*/ 0 w 5229525"/>
              <a:gd name="connsiteY17" fmla="*/ 1138058 h 4321709"/>
              <a:gd name="connsiteX18" fmla="*/ 1555348 w 5229525"/>
              <a:gd name="connsiteY18" fmla="*/ 1141733 h 4321709"/>
              <a:gd name="connsiteX19" fmla="*/ 2323145 w 5229525"/>
              <a:gd name="connsiteY19"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484045 w 5229525"/>
              <a:gd name="connsiteY5" fmla="*/ 3053480 h 4321709"/>
              <a:gd name="connsiteX6" fmla="*/ 1096582 w 5229525"/>
              <a:gd name="connsiteY6" fmla="*/ 3445056 h 4321709"/>
              <a:gd name="connsiteX7" fmla="*/ 795541 w 5229525"/>
              <a:gd name="connsiteY7" fmla="*/ 3231974 h 4321709"/>
              <a:gd name="connsiteX8" fmla="*/ 655886 w 5229525"/>
              <a:gd name="connsiteY8" fmla="*/ 3389912 h 4321709"/>
              <a:gd name="connsiteX9" fmla="*/ 1013353 w 5229525"/>
              <a:gd name="connsiteY9" fmla="*/ 3817642 h 4321709"/>
              <a:gd name="connsiteX10" fmla="*/ 2116947 w 5229525"/>
              <a:gd name="connsiteY10" fmla="*/ 4321709 h 4321709"/>
              <a:gd name="connsiteX11" fmla="*/ 3699263 w 5229525"/>
              <a:gd name="connsiteY11" fmla="*/ 3594479 h 4321709"/>
              <a:gd name="connsiteX12" fmla="*/ 4046023 w 5229525"/>
              <a:gd name="connsiteY12" fmla="*/ 2122896 h 4321709"/>
              <a:gd name="connsiteX13" fmla="*/ 4113720 w 5229525"/>
              <a:gd name="connsiteY13" fmla="*/ 1590057 h 4321709"/>
              <a:gd name="connsiteX14" fmla="*/ 3602979 w 5229525"/>
              <a:gd name="connsiteY14" fmla="*/ 1151829 h 4321709"/>
              <a:gd name="connsiteX15" fmla="*/ 3952748 w 5229525"/>
              <a:gd name="connsiteY15" fmla="*/ 1015939 h 4321709"/>
              <a:gd name="connsiteX16" fmla="*/ 5229525 w 5229525"/>
              <a:gd name="connsiteY16" fmla="*/ 0 h 4321709"/>
              <a:gd name="connsiteX17" fmla="*/ 1197283 w 5229525"/>
              <a:gd name="connsiteY17" fmla="*/ 442 h 4321709"/>
              <a:gd name="connsiteX18" fmla="*/ 0 w 5229525"/>
              <a:gd name="connsiteY18" fmla="*/ 1138058 h 4321709"/>
              <a:gd name="connsiteX19" fmla="*/ 1555348 w 5229525"/>
              <a:gd name="connsiteY19" fmla="*/ 1141733 h 4321709"/>
              <a:gd name="connsiteX20" fmla="*/ 2323145 w 5229525"/>
              <a:gd name="connsiteY20"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484045 w 5229525"/>
              <a:gd name="connsiteY5" fmla="*/ 3053480 h 4321709"/>
              <a:gd name="connsiteX6" fmla="*/ 1096582 w 5229525"/>
              <a:gd name="connsiteY6" fmla="*/ 3445056 h 4321709"/>
              <a:gd name="connsiteX7" fmla="*/ 795541 w 5229525"/>
              <a:gd name="connsiteY7" fmla="*/ 3231974 h 4321709"/>
              <a:gd name="connsiteX8" fmla="*/ 655886 w 5229525"/>
              <a:gd name="connsiteY8" fmla="*/ 3389912 h 4321709"/>
              <a:gd name="connsiteX9" fmla="*/ 1013353 w 5229525"/>
              <a:gd name="connsiteY9" fmla="*/ 3817642 h 4321709"/>
              <a:gd name="connsiteX10" fmla="*/ 2116947 w 5229525"/>
              <a:gd name="connsiteY10" fmla="*/ 4321709 h 4321709"/>
              <a:gd name="connsiteX11" fmla="*/ 3699263 w 5229525"/>
              <a:gd name="connsiteY11" fmla="*/ 3594479 h 4321709"/>
              <a:gd name="connsiteX12" fmla="*/ 4046023 w 5229525"/>
              <a:gd name="connsiteY12" fmla="*/ 2122896 h 4321709"/>
              <a:gd name="connsiteX13" fmla="*/ 4618545 w 5229525"/>
              <a:gd name="connsiteY13" fmla="*/ 1609107 h 4321709"/>
              <a:gd name="connsiteX14" fmla="*/ 3602979 w 5229525"/>
              <a:gd name="connsiteY14" fmla="*/ 1151829 h 4321709"/>
              <a:gd name="connsiteX15" fmla="*/ 3952748 w 5229525"/>
              <a:gd name="connsiteY15" fmla="*/ 1015939 h 4321709"/>
              <a:gd name="connsiteX16" fmla="*/ 5229525 w 5229525"/>
              <a:gd name="connsiteY16" fmla="*/ 0 h 4321709"/>
              <a:gd name="connsiteX17" fmla="*/ 1197283 w 5229525"/>
              <a:gd name="connsiteY17" fmla="*/ 442 h 4321709"/>
              <a:gd name="connsiteX18" fmla="*/ 0 w 5229525"/>
              <a:gd name="connsiteY18" fmla="*/ 1138058 h 4321709"/>
              <a:gd name="connsiteX19" fmla="*/ 1555348 w 5229525"/>
              <a:gd name="connsiteY19" fmla="*/ 1141733 h 4321709"/>
              <a:gd name="connsiteX20" fmla="*/ 2323145 w 5229525"/>
              <a:gd name="connsiteY20"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484045 w 5229525"/>
              <a:gd name="connsiteY5" fmla="*/ 3053480 h 4321709"/>
              <a:gd name="connsiteX6" fmla="*/ 1096582 w 5229525"/>
              <a:gd name="connsiteY6" fmla="*/ 3445056 h 4321709"/>
              <a:gd name="connsiteX7" fmla="*/ 795541 w 5229525"/>
              <a:gd name="connsiteY7" fmla="*/ 3231974 h 4321709"/>
              <a:gd name="connsiteX8" fmla="*/ 655886 w 5229525"/>
              <a:gd name="connsiteY8" fmla="*/ 3389912 h 4321709"/>
              <a:gd name="connsiteX9" fmla="*/ 1013353 w 5229525"/>
              <a:gd name="connsiteY9" fmla="*/ 3817642 h 4321709"/>
              <a:gd name="connsiteX10" fmla="*/ 2116947 w 5229525"/>
              <a:gd name="connsiteY10" fmla="*/ 4321709 h 4321709"/>
              <a:gd name="connsiteX11" fmla="*/ 3699263 w 5229525"/>
              <a:gd name="connsiteY11" fmla="*/ 3594479 h 4321709"/>
              <a:gd name="connsiteX12" fmla="*/ 4046023 w 5229525"/>
              <a:gd name="connsiteY12" fmla="*/ 2122896 h 4321709"/>
              <a:gd name="connsiteX13" fmla="*/ 4618545 w 5229525"/>
              <a:gd name="connsiteY13" fmla="*/ 1609107 h 4321709"/>
              <a:gd name="connsiteX14" fmla="*/ 3602979 w 5229525"/>
              <a:gd name="connsiteY14" fmla="*/ 1151829 h 4321709"/>
              <a:gd name="connsiteX15" fmla="*/ 3952748 w 5229525"/>
              <a:gd name="connsiteY15" fmla="*/ 1015939 h 4321709"/>
              <a:gd name="connsiteX16" fmla="*/ 5229525 w 5229525"/>
              <a:gd name="connsiteY16" fmla="*/ 0 h 4321709"/>
              <a:gd name="connsiteX17" fmla="*/ 1197283 w 5229525"/>
              <a:gd name="connsiteY17" fmla="*/ 442 h 4321709"/>
              <a:gd name="connsiteX18" fmla="*/ 0 w 5229525"/>
              <a:gd name="connsiteY18" fmla="*/ 1138058 h 4321709"/>
              <a:gd name="connsiteX19" fmla="*/ 1555348 w 5229525"/>
              <a:gd name="connsiteY19" fmla="*/ 1141733 h 4321709"/>
              <a:gd name="connsiteX20" fmla="*/ 2323145 w 5229525"/>
              <a:gd name="connsiteY20"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484045 w 5229525"/>
              <a:gd name="connsiteY5" fmla="*/ 3053480 h 4321709"/>
              <a:gd name="connsiteX6" fmla="*/ 1096582 w 5229525"/>
              <a:gd name="connsiteY6" fmla="*/ 3445056 h 4321709"/>
              <a:gd name="connsiteX7" fmla="*/ 795541 w 5229525"/>
              <a:gd name="connsiteY7" fmla="*/ 3231974 h 4321709"/>
              <a:gd name="connsiteX8" fmla="*/ 655886 w 5229525"/>
              <a:gd name="connsiteY8" fmla="*/ 3389912 h 4321709"/>
              <a:gd name="connsiteX9" fmla="*/ 1013353 w 5229525"/>
              <a:gd name="connsiteY9" fmla="*/ 3817642 h 4321709"/>
              <a:gd name="connsiteX10" fmla="*/ 2116947 w 5229525"/>
              <a:gd name="connsiteY10" fmla="*/ 4321709 h 4321709"/>
              <a:gd name="connsiteX11" fmla="*/ 3699263 w 5229525"/>
              <a:gd name="connsiteY11" fmla="*/ 3594479 h 4321709"/>
              <a:gd name="connsiteX12" fmla="*/ 4046023 w 5229525"/>
              <a:gd name="connsiteY12" fmla="*/ 2122896 h 4321709"/>
              <a:gd name="connsiteX13" fmla="*/ 4618545 w 5229525"/>
              <a:gd name="connsiteY13" fmla="*/ 1609107 h 4321709"/>
              <a:gd name="connsiteX14" fmla="*/ 3602979 w 5229525"/>
              <a:gd name="connsiteY14" fmla="*/ 1151829 h 4321709"/>
              <a:gd name="connsiteX15" fmla="*/ 3952748 w 5229525"/>
              <a:gd name="connsiteY15" fmla="*/ 1015939 h 4321709"/>
              <a:gd name="connsiteX16" fmla="*/ 5229525 w 5229525"/>
              <a:gd name="connsiteY16" fmla="*/ 0 h 4321709"/>
              <a:gd name="connsiteX17" fmla="*/ 1197283 w 5229525"/>
              <a:gd name="connsiteY17" fmla="*/ 442 h 4321709"/>
              <a:gd name="connsiteX18" fmla="*/ 0 w 5229525"/>
              <a:gd name="connsiteY18" fmla="*/ 1138058 h 4321709"/>
              <a:gd name="connsiteX19" fmla="*/ 1555348 w 5229525"/>
              <a:gd name="connsiteY19" fmla="*/ 1141733 h 4321709"/>
              <a:gd name="connsiteX20" fmla="*/ 2323145 w 5229525"/>
              <a:gd name="connsiteY20"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484045 w 5229525"/>
              <a:gd name="connsiteY5" fmla="*/ 3053480 h 4321709"/>
              <a:gd name="connsiteX6" fmla="*/ 1096582 w 5229525"/>
              <a:gd name="connsiteY6" fmla="*/ 3445056 h 4321709"/>
              <a:gd name="connsiteX7" fmla="*/ 795541 w 5229525"/>
              <a:gd name="connsiteY7" fmla="*/ 3231974 h 4321709"/>
              <a:gd name="connsiteX8" fmla="*/ 655886 w 5229525"/>
              <a:gd name="connsiteY8" fmla="*/ 3389912 h 4321709"/>
              <a:gd name="connsiteX9" fmla="*/ 1013353 w 5229525"/>
              <a:gd name="connsiteY9" fmla="*/ 3817642 h 4321709"/>
              <a:gd name="connsiteX10" fmla="*/ 2116947 w 5229525"/>
              <a:gd name="connsiteY10" fmla="*/ 4321709 h 4321709"/>
              <a:gd name="connsiteX11" fmla="*/ 3699263 w 5229525"/>
              <a:gd name="connsiteY11" fmla="*/ 3594479 h 4321709"/>
              <a:gd name="connsiteX12" fmla="*/ 4046023 w 5229525"/>
              <a:gd name="connsiteY12" fmla="*/ 2122896 h 4321709"/>
              <a:gd name="connsiteX13" fmla="*/ 4618545 w 5229525"/>
              <a:gd name="connsiteY13" fmla="*/ 1609107 h 4321709"/>
              <a:gd name="connsiteX14" fmla="*/ 3602979 w 5229525"/>
              <a:gd name="connsiteY14" fmla="*/ 1151829 h 4321709"/>
              <a:gd name="connsiteX15" fmla="*/ 3952748 w 5229525"/>
              <a:gd name="connsiteY15" fmla="*/ 1015939 h 4321709"/>
              <a:gd name="connsiteX16" fmla="*/ 5229525 w 5229525"/>
              <a:gd name="connsiteY16" fmla="*/ 0 h 4321709"/>
              <a:gd name="connsiteX17" fmla="*/ 1197283 w 5229525"/>
              <a:gd name="connsiteY17" fmla="*/ 442 h 4321709"/>
              <a:gd name="connsiteX18" fmla="*/ 0 w 5229525"/>
              <a:gd name="connsiteY18" fmla="*/ 1138058 h 4321709"/>
              <a:gd name="connsiteX19" fmla="*/ 1555348 w 5229525"/>
              <a:gd name="connsiteY19" fmla="*/ 1141733 h 4321709"/>
              <a:gd name="connsiteX20" fmla="*/ 2323145 w 5229525"/>
              <a:gd name="connsiteY20" fmla="*/ 1143155 h 432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229525" h="4321709">
                <a:moveTo>
                  <a:pt x="2323145" y="1143155"/>
                </a:moveTo>
                <a:cubicBezTo>
                  <a:pt x="2320996" y="1374538"/>
                  <a:pt x="2324456" y="1628359"/>
                  <a:pt x="2322307" y="1859742"/>
                </a:cubicBezTo>
                <a:lnTo>
                  <a:pt x="2958919" y="2475941"/>
                </a:lnTo>
                <a:cubicBezTo>
                  <a:pt x="2958640" y="2749546"/>
                  <a:pt x="2958360" y="3023151"/>
                  <a:pt x="2958081" y="3296756"/>
                </a:cubicBezTo>
                <a:lnTo>
                  <a:pt x="1840941" y="3329764"/>
                </a:lnTo>
                <a:lnTo>
                  <a:pt x="1484045" y="3053480"/>
                </a:lnTo>
                <a:lnTo>
                  <a:pt x="1096582" y="3445056"/>
                </a:lnTo>
                <a:lnTo>
                  <a:pt x="795541" y="3231974"/>
                </a:lnTo>
                <a:lnTo>
                  <a:pt x="655886" y="3389912"/>
                </a:lnTo>
                <a:lnTo>
                  <a:pt x="1013353" y="3817642"/>
                </a:lnTo>
                <a:cubicBezTo>
                  <a:pt x="1169677" y="3944721"/>
                  <a:pt x="1353297" y="4269693"/>
                  <a:pt x="2116947" y="4321709"/>
                </a:cubicBezTo>
                <a:cubicBezTo>
                  <a:pt x="3049269" y="4284015"/>
                  <a:pt x="3312851" y="3857361"/>
                  <a:pt x="3699263" y="3594479"/>
                </a:cubicBezTo>
                <a:cubicBezTo>
                  <a:pt x="4020776" y="3228010"/>
                  <a:pt x="3976947" y="2456966"/>
                  <a:pt x="4046023" y="2122896"/>
                </a:cubicBezTo>
                <a:cubicBezTo>
                  <a:pt x="4419899" y="1884076"/>
                  <a:pt x="4559036" y="1723327"/>
                  <a:pt x="4618545" y="1609107"/>
                </a:cubicBezTo>
                <a:cubicBezTo>
                  <a:pt x="4222873" y="1199506"/>
                  <a:pt x="3941501" y="1304255"/>
                  <a:pt x="3602979" y="1151829"/>
                </a:cubicBezTo>
                <a:lnTo>
                  <a:pt x="3952748" y="1015939"/>
                </a:lnTo>
                <a:lnTo>
                  <a:pt x="5229525" y="0"/>
                </a:lnTo>
                <a:lnTo>
                  <a:pt x="1197283" y="442"/>
                </a:lnTo>
                <a:lnTo>
                  <a:pt x="0" y="1138058"/>
                </a:lnTo>
                <a:lnTo>
                  <a:pt x="1555348" y="1141733"/>
                </a:lnTo>
                <a:lnTo>
                  <a:pt x="2323145" y="1143155"/>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xtBox 3">
            <a:extLst>
              <a:ext uri="{FF2B5EF4-FFF2-40B4-BE49-F238E27FC236}">
                <a16:creationId xmlns:a16="http://schemas.microsoft.com/office/drawing/2014/main" id="{1EE7A526-96D6-F33B-896B-E07C6FDBA1F7}"/>
              </a:ext>
            </a:extLst>
          </p:cNvPr>
          <p:cNvSpPr txBox="1"/>
          <p:nvPr/>
        </p:nvSpPr>
        <p:spPr>
          <a:xfrm>
            <a:off x="8820000" y="2520000"/>
            <a:ext cx="3192000" cy="3137928"/>
          </a:xfrm>
          <a:prstGeom prst="rect">
            <a:avLst/>
          </a:prstGeom>
          <a:noFill/>
        </p:spPr>
        <p:txBody>
          <a:bodyPr wrap="square" rtlCol="0">
            <a:noAutofit/>
          </a:bodyPr>
          <a:lstStyle/>
          <a:p>
            <a:pPr>
              <a:spcAft>
                <a:spcPts val="600"/>
              </a:spcAft>
            </a:pPr>
            <a:r>
              <a:rPr lang="nl-NL" sz="1200" b="1" dirty="0">
                <a:effectLst/>
                <a:latin typeface="Calibri" panose="020F0502020204030204" pitchFamily="34" charset="0"/>
                <a:ea typeface="Calibri" panose="020F0502020204030204" pitchFamily="34" charset="0"/>
                <a:cs typeface="Times New Roman" panose="02020603050405020304" pitchFamily="18" charset="0"/>
              </a:rPr>
              <a:t>Aandachtspunten</a:t>
            </a:r>
          </a:p>
          <a:p>
            <a:pPr marL="171450" indent="-171450">
              <a:spcAft>
                <a:spcPts val="600"/>
              </a:spcAft>
              <a:buFont typeface="Arial" panose="020B0604020202020204" pitchFamily="34" charset="0"/>
              <a:buChar char="•"/>
            </a:pP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Impact afgestemd met productie</a:t>
            </a:r>
          </a:p>
          <a:p>
            <a:pPr marL="171450" indent="-171450">
              <a:spcAft>
                <a:spcPts val="600"/>
              </a:spcAft>
              <a:buFont typeface="Arial" panose="020B0604020202020204" pitchFamily="34" charset="0"/>
              <a:buChar char="•"/>
            </a:pP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Uniformeringsactiviteiten duidelijk</a:t>
            </a:r>
          </a:p>
          <a:p>
            <a:pPr marL="171450" indent="-171450">
              <a:spcAft>
                <a:spcPts val="600"/>
              </a:spcAft>
              <a:buFont typeface="Arial" panose="020B0604020202020204" pitchFamily="34" charset="0"/>
              <a:buChar char="•"/>
            </a:pP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Rolverdeling (wie doet wat)</a:t>
            </a:r>
          </a:p>
          <a:p>
            <a:pPr marL="171450" indent="-171450">
              <a:spcAft>
                <a:spcPts val="600"/>
              </a:spcAft>
              <a:buFont typeface="Arial" panose="020B0604020202020204" pitchFamily="34" charset="0"/>
              <a:buChar char="•"/>
            </a:pP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Prioritering van werk</a:t>
            </a:r>
          </a:p>
          <a:p>
            <a:pPr marL="171450" indent="-171450">
              <a:spcAft>
                <a:spcPts val="600"/>
              </a:spcAft>
              <a:buFont typeface="Arial" panose="020B0604020202020204" pitchFamily="34" charset="0"/>
              <a:buChar char="•"/>
            </a:pP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Planning</a:t>
            </a:r>
          </a:p>
          <a:p>
            <a:pPr marL="171450" indent="-171450">
              <a:spcAft>
                <a:spcPts val="600"/>
              </a:spcAft>
              <a:buFont typeface="Arial" panose="020B0604020202020204" pitchFamily="34" charset="0"/>
              <a:buChar char="•"/>
            </a:pP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Capaciteit: zoals zicht op structurele financiering, </a:t>
            </a:r>
            <a:r>
              <a:rPr lang="nl-NL" sz="1000" dirty="0" err="1">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governance</a:t>
            </a: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personele consequenties, beheer en onderhoud, etc.</a:t>
            </a:r>
          </a:p>
          <a:p>
            <a:pPr marL="171450" indent="-171450">
              <a:spcAft>
                <a:spcPts val="600"/>
              </a:spcAft>
              <a:buFont typeface="Arial" panose="020B0604020202020204" pitchFamily="34" charset="0"/>
              <a:buChar char="•"/>
            </a:pP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Implementatiestrategie</a:t>
            </a:r>
          </a:p>
          <a:p>
            <a:pPr marL="171450" indent="-171450">
              <a:spcAft>
                <a:spcPts val="600"/>
              </a:spcAft>
              <a:buFont typeface="Arial" panose="020B0604020202020204" pitchFamily="34" charset="0"/>
              <a:buChar char="•"/>
            </a:pP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Faseovergangscriteria U-P bekend</a:t>
            </a:r>
          </a:p>
          <a:p>
            <a:pPr marL="171450" indent="-171450">
              <a:spcAft>
                <a:spcPts val="600"/>
              </a:spcAft>
              <a:buFont typeface="Arial" panose="020B0604020202020204" pitchFamily="34" charset="0"/>
              <a:buChar char="•"/>
            </a:pP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Uitvoeringplan U-fase afgestemd met rolhouders en toekenning middelen. </a:t>
            </a:r>
          </a:p>
          <a:p>
            <a:pPr marL="171450" indent="-171450">
              <a:spcAft>
                <a:spcPts val="600"/>
              </a:spcAft>
              <a:buFont typeface="Arial" panose="020B0604020202020204" pitchFamily="34" charset="0"/>
              <a:buChar char="•"/>
            </a:pP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Risicolog</a:t>
            </a:r>
          </a:p>
        </p:txBody>
      </p:sp>
      <p:sp>
        <p:nvSpPr>
          <p:cNvPr id="8" name="Freeform: Shape 7">
            <a:extLst>
              <a:ext uri="{FF2B5EF4-FFF2-40B4-BE49-F238E27FC236}">
                <a16:creationId xmlns:a16="http://schemas.microsoft.com/office/drawing/2014/main" id="{8AEF8030-87FE-C3EA-BC48-852823C1F557}"/>
              </a:ext>
            </a:extLst>
          </p:cNvPr>
          <p:cNvSpPr/>
          <p:nvPr/>
        </p:nvSpPr>
        <p:spPr>
          <a:xfrm>
            <a:off x="9172990" y="1021482"/>
            <a:ext cx="2727371" cy="1249555"/>
          </a:xfrm>
          <a:custGeom>
            <a:avLst/>
            <a:gdLst>
              <a:gd name="connsiteX0" fmla="*/ 438150 w 1762125"/>
              <a:gd name="connsiteY0" fmla="*/ 0 h 1304925"/>
              <a:gd name="connsiteX1" fmla="*/ 28575 w 1762125"/>
              <a:gd name="connsiteY1" fmla="*/ 300038 h 1304925"/>
              <a:gd name="connsiteX2" fmla="*/ 0 w 1762125"/>
              <a:gd name="connsiteY2" fmla="*/ 461963 h 1304925"/>
              <a:gd name="connsiteX3" fmla="*/ 4762 w 1762125"/>
              <a:gd name="connsiteY3" fmla="*/ 519113 h 1304925"/>
              <a:gd name="connsiteX4" fmla="*/ 19050 w 1762125"/>
              <a:gd name="connsiteY4" fmla="*/ 623888 h 1304925"/>
              <a:gd name="connsiteX5" fmla="*/ 14287 w 1762125"/>
              <a:gd name="connsiteY5" fmla="*/ 1304925 h 1304925"/>
              <a:gd name="connsiteX6" fmla="*/ 1762125 w 1762125"/>
              <a:gd name="connsiteY6" fmla="*/ 1304925 h 1304925"/>
              <a:gd name="connsiteX7" fmla="*/ 1762125 w 1762125"/>
              <a:gd name="connsiteY7" fmla="*/ 9525 h 1304925"/>
              <a:gd name="connsiteX8" fmla="*/ 438150 w 1762125"/>
              <a:gd name="connsiteY8" fmla="*/ 0 h 1304925"/>
              <a:gd name="connsiteX0" fmla="*/ 433388 w 1757363"/>
              <a:gd name="connsiteY0" fmla="*/ 0 h 1304925"/>
              <a:gd name="connsiteX1" fmla="*/ 23813 w 1757363"/>
              <a:gd name="connsiteY1" fmla="*/ 300038 h 1304925"/>
              <a:gd name="connsiteX2" fmla="*/ 50102 w 1757363"/>
              <a:gd name="connsiteY2" fmla="*/ 430612 h 1304925"/>
              <a:gd name="connsiteX3" fmla="*/ 0 w 1757363"/>
              <a:gd name="connsiteY3" fmla="*/ 519113 h 1304925"/>
              <a:gd name="connsiteX4" fmla="*/ 14288 w 1757363"/>
              <a:gd name="connsiteY4" fmla="*/ 623888 h 1304925"/>
              <a:gd name="connsiteX5" fmla="*/ 9525 w 1757363"/>
              <a:gd name="connsiteY5" fmla="*/ 1304925 h 1304925"/>
              <a:gd name="connsiteX6" fmla="*/ 1757363 w 1757363"/>
              <a:gd name="connsiteY6" fmla="*/ 1304925 h 1304925"/>
              <a:gd name="connsiteX7" fmla="*/ 1757363 w 1757363"/>
              <a:gd name="connsiteY7" fmla="*/ 9525 h 1304925"/>
              <a:gd name="connsiteX8" fmla="*/ 433388 w 1757363"/>
              <a:gd name="connsiteY8" fmla="*/ 0 h 1304925"/>
              <a:gd name="connsiteX0" fmla="*/ 423863 w 1747838"/>
              <a:gd name="connsiteY0" fmla="*/ 0 h 1304925"/>
              <a:gd name="connsiteX1" fmla="*/ 14288 w 1747838"/>
              <a:gd name="connsiteY1" fmla="*/ 300038 h 1304925"/>
              <a:gd name="connsiteX2" fmla="*/ 40577 w 1747838"/>
              <a:gd name="connsiteY2" fmla="*/ 430612 h 1304925"/>
              <a:gd name="connsiteX3" fmla="*/ 55790 w 1747838"/>
              <a:gd name="connsiteY3" fmla="*/ 547851 h 1304925"/>
              <a:gd name="connsiteX4" fmla="*/ 4763 w 1747838"/>
              <a:gd name="connsiteY4" fmla="*/ 623888 h 1304925"/>
              <a:gd name="connsiteX5" fmla="*/ 0 w 1747838"/>
              <a:gd name="connsiteY5" fmla="*/ 1304925 h 1304925"/>
              <a:gd name="connsiteX6" fmla="*/ 1747838 w 1747838"/>
              <a:gd name="connsiteY6" fmla="*/ 1304925 h 1304925"/>
              <a:gd name="connsiteX7" fmla="*/ 1747838 w 1747838"/>
              <a:gd name="connsiteY7" fmla="*/ 9525 h 1304925"/>
              <a:gd name="connsiteX8" fmla="*/ 423863 w 1747838"/>
              <a:gd name="connsiteY8" fmla="*/ 0 h 1304925"/>
              <a:gd name="connsiteX0" fmla="*/ 423863 w 1747838"/>
              <a:gd name="connsiteY0" fmla="*/ 0 h 1304925"/>
              <a:gd name="connsiteX1" fmla="*/ 58702 w 1747838"/>
              <a:gd name="connsiteY1" fmla="*/ 315714 h 1304925"/>
              <a:gd name="connsiteX2" fmla="*/ 40577 w 1747838"/>
              <a:gd name="connsiteY2" fmla="*/ 430612 h 1304925"/>
              <a:gd name="connsiteX3" fmla="*/ 55790 w 1747838"/>
              <a:gd name="connsiteY3" fmla="*/ 547851 h 1304925"/>
              <a:gd name="connsiteX4" fmla="*/ 4763 w 1747838"/>
              <a:gd name="connsiteY4" fmla="*/ 623888 h 1304925"/>
              <a:gd name="connsiteX5" fmla="*/ 0 w 1747838"/>
              <a:gd name="connsiteY5" fmla="*/ 1304925 h 1304925"/>
              <a:gd name="connsiteX6" fmla="*/ 1747838 w 1747838"/>
              <a:gd name="connsiteY6" fmla="*/ 1304925 h 1304925"/>
              <a:gd name="connsiteX7" fmla="*/ 1747838 w 1747838"/>
              <a:gd name="connsiteY7" fmla="*/ 9525 h 1304925"/>
              <a:gd name="connsiteX8" fmla="*/ 423863 w 1747838"/>
              <a:gd name="connsiteY8" fmla="*/ 0 h 1304925"/>
              <a:gd name="connsiteX0" fmla="*/ 460439 w 1747838"/>
              <a:gd name="connsiteY0" fmla="*/ 3538 h 1295400"/>
              <a:gd name="connsiteX1" fmla="*/ 58702 w 1747838"/>
              <a:gd name="connsiteY1" fmla="*/ 306189 h 1295400"/>
              <a:gd name="connsiteX2" fmla="*/ 40577 w 1747838"/>
              <a:gd name="connsiteY2" fmla="*/ 421087 h 1295400"/>
              <a:gd name="connsiteX3" fmla="*/ 55790 w 1747838"/>
              <a:gd name="connsiteY3" fmla="*/ 538326 h 1295400"/>
              <a:gd name="connsiteX4" fmla="*/ 4763 w 1747838"/>
              <a:gd name="connsiteY4" fmla="*/ 614363 h 1295400"/>
              <a:gd name="connsiteX5" fmla="*/ 0 w 1747838"/>
              <a:gd name="connsiteY5" fmla="*/ 1295400 h 1295400"/>
              <a:gd name="connsiteX6" fmla="*/ 1747838 w 1747838"/>
              <a:gd name="connsiteY6" fmla="*/ 1295400 h 1295400"/>
              <a:gd name="connsiteX7" fmla="*/ 1747838 w 1747838"/>
              <a:gd name="connsiteY7" fmla="*/ 0 h 1295400"/>
              <a:gd name="connsiteX8" fmla="*/ 460439 w 1747838"/>
              <a:gd name="connsiteY8" fmla="*/ 3538 h 1295400"/>
              <a:gd name="connsiteX0" fmla="*/ 448791 w 1747838"/>
              <a:gd name="connsiteY0" fmla="*/ 3538 h 1295400"/>
              <a:gd name="connsiteX1" fmla="*/ 58702 w 1747838"/>
              <a:gd name="connsiteY1" fmla="*/ 306189 h 1295400"/>
              <a:gd name="connsiteX2" fmla="*/ 40577 w 1747838"/>
              <a:gd name="connsiteY2" fmla="*/ 421087 h 1295400"/>
              <a:gd name="connsiteX3" fmla="*/ 55790 w 1747838"/>
              <a:gd name="connsiteY3" fmla="*/ 538326 h 1295400"/>
              <a:gd name="connsiteX4" fmla="*/ 4763 w 1747838"/>
              <a:gd name="connsiteY4" fmla="*/ 614363 h 1295400"/>
              <a:gd name="connsiteX5" fmla="*/ 0 w 1747838"/>
              <a:gd name="connsiteY5" fmla="*/ 1295400 h 1295400"/>
              <a:gd name="connsiteX6" fmla="*/ 1747838 w 1747838"/>
              <a:gd name="connsiteY6" fmla="*/ 1295400 h 1295400"/>
              <a:gd name="connsiteX7" fmla="*/ 1747838 w 1747838"/>
              <a:gd name="connsiteY7" fmla="*/ 0 h 1295400"/>
              <a:gd name="connsiteX8" fmla="*/ 448791 w 1747838"/>
              <a:gd name="connsiteY8" fmla="*/ 3538 h 1295400"/>
              <a:gd name="connsiteX0" fmla="*/ 448791 w 1747838"/>
              <a:gd name="connsiteY0" fmla="*/ 3538 h 1295400"/>
              <a:gd name="connsiteX1" fmla="*/ 67438 w 1747838"/>
              <a:gd name="connsiteY1" fmla="*/ 291629 h 1295400"/>
              <a:gd name="connsiteX2" fmla="*/ 40577 w 1747838"/>
              <a:gd name="connsiteY2" fmla="*/ 421087 h 1295400"/>
              <a:gd name="connsiteX3" fmla="*/ 55790 w 1747838"/>
              <a:gd name="connsiteY3" fmla="*/ 538326 h 1295400"/>
              <a:gd name="connsiteX4" fmla="*/ 4763 w 1747838"/>
              <a:gd name="connsiteY4" fmla="*/ 614363 h 1295400"/>
              <a:gd name="connsiteX5" fmla="*/ 0 w 1747838"/>
              <a:gd name="connsiteY5" fmla="*/ 1295400 h 1295400"/>
              <a:gd name="connsiteX6" fmla="*/ 1747838 w 1747838"/>
              <a:gd name="connsiteY6" fmla="*/ 1295400 h 1295400"/>
              <a:gd name="connsiteX7" fmla="*/ 1747838 w 1747838"/>
              <a:gd name="connsiteY7" fmla="*/ 0 h 1295400"/>
              <a:gd name="connsiteX8" fmla="*/ 448791 w 1747838"/>
              <a:gd name="connsiteY8" fmla="*/ 3538 h 1295400"/>
              <a:gd name="connsiteX0" fmla="*/ 462315 w 1761362"/>
              <a:gd name="connsiteY0" fmla="*/ 3538 h 1295400"/>
              <a:gd name="connsiteX1" fmla="*/ 0 w 1761362"/>
              <a:gd name="connsiteY1" fmla="*/ 344017 h 1295400"/>
              <a:gd name="connsiteX2" fmla="*/ 54101 w 1761362"/>
              <a:gd name="connsiteY2" fmla="*/ 421087 h 1295400"/>
              <a:gd name="connsiteX3" fmla="*/ 69314 w 1761362"/>
              <a:gd name="connsiteY3" fmla="*/ 538326 h 1295400"/>
              <a:gd name="connsiteX4" fmla="*/ 18287 w 1761362"/>
              <a:gd name="connsiteY4" fmla="*/ 614363 h 1295400"/>
              <a:gd name="connsiteX5" fmla="*/ 13524 w 1761362"/>
              <a:gd name="connsiteY5" fmla="*/ 1295400 h 1295400"/>
              <a:gd name="connsiteX6" fmla="*/ 1761362 w 1761362"/>
              <a:gd name="connsiteY6" fmla="*/ 1295400 h 1295400"/>
              <a:gd name="connsiteX7" fmla="*/ 1761362 w 1761362"/>
              <a:gd name="connsiteY7" fmla="*/ 0 h 1295400"/>
              <a:gd name="connsiteX8" fmla="*/ 462315 w 1761362"/>
              <a:gd name="connsiteY8" fmla="*/ 3538 h 1295400"/>
              <a:gd name="connsiteX0" fmla="*/ 484414 w 1783461"/>
              <a:gd name="connsiteY0" fmla="*/ 3538 h 1295400"/>
              <a:gd name="connsiteX1" fmla="*/ 22099 w 1783461"/>
              <a:gd name="connsiteY1" fmla="*/ 344017 h 1295400"/>
              <a:gd name="connsiteX2" fmla="*/ 0 w 1783461"/>
              <a:gd name="connsiteY2" fmla="*/ 416324 h 1295400"/>
              <a:gd name="connsiteX3" fmla="*/ 91413 w 1783461"/>
              <a:gd name="connsiteY3" fmla="*/ 538326 h 1295400"/>
              <a:gd name="connsiteX4" fmla="*/ 40386 w 1783461"/>
              <a:gd name="connsiteY4" fmla="*/ 614363 h 1295400"/>
              <a:gd name="connsiteX5" fmla="*/ 35623 w 1783461"/>
              <a:gd name="connsiteY5" fmla="*/ 1295400 h 1295400"/>
              <a:gd name="connsiteX6" fmla="*/ 1783461 w 1783461"/>
              <a:gd name="connsiteY6" fmla="*/ 1295400 h 1295400"/>
              <a:gd name="connsiteX7" fmla="*/ 1783461 w 1783461"/>
              <a:gd name="connsiteY7" fmla="*/ 0 h 1295400"/>
              <a:gd name="connsiteX8" fmla="*/ 484414 w 1783461"/>
              <a:gd name="connsiteY8" fmla="*/ 3538 h 1295400"/>
              <a:gd name="connsiteX0" fmla="*/ 484414 w 1783461"/>
              <a:gd name="connsiteY0" fmla="*/ 3538 h 1295400"/>
              <a:gd name="connsiteX1" fmla="*/ 22099 w 1783461"/>
              <a:gd name="connsiteY1" fmla="*/ 344017 h 1295400"/>
              <a:gd name="connsiteX2" fmla="*/ 0 w 1783461"/>
              <a:gd name="connsiteY2" fmla="*/ 416324 h 1295400"/>
              <a:gd name="connsiteX3" fmla="*/ 29500 w 1783461"/>
              <a:gd name="connsiteY3" fmla="*/ 476413 h 1295400"/>
              <a:gd name="connsiteX4" fmla="*/ 40386 w 1783461"/>
              <a:gd name="connsiteY4" fmla="*/ 614363 h 1295400"/>
              <a:gd name="connsiteX5" fmla="*/ 35623 w 1783461"/>
              <a:gd name="connsiteY5" fmla="*/ 1295400 h 1295400"/>
              <a:gd name="connsiteX6" fmla="*/ 1783461 w 1783461"/>
              <a:gd name="connsiteY6" fmla="*/ 1295400 h 1295400"/>
              <a:gd name="connsiteX7" fmla="*/ 1783461 w 1783461"/>
              <a:gd name="connsiteY7" fmla="*/ 0 h 1295400"/>
              <a:gd name="connsiteX8" fmla="*/ 484414 w 1783461"/>
              <a:gd name="connsiteY8" fmla="*/ 3538 h 1295400"/>
              <a:gd name="connsiteX0" fmla="*/ 484414 w 1783461"/>
              <a:gd name="connsiteY0" fmla="*/ 3538 h 1295400"/>
              <a:gd name="connsiteX1" fmla="*/ 22099 w 1783461"/>
              <a:gd name="connsiteY1" fmla="*/ 344017 h 1295400"/>
              <a:gd name="connsiteX2" fmla="*/ 0 w 1783461"/>
              <a:gd name="connsiteY2" fmla="*/ 416324 h 1295400"/>
              <a:gd name="connsiteX3" fmla="*/ 29500 w 1783461"/>
              <a:gd name="connsiteY3" fmla="*/ 476413 h 1295400"/>
              <a:gd name="connsiteX4" fmla="*/ 40386 w 1783461"/>
              <a:gd name="connsiteY4" fmla="*/ 614363 h 1295400"/>
              <a:gd name="connsiteX5" fmla="*/ 35623 w 1783461"/>
              <a:gd name="connsiteY5" fmla="*/ 1295400 h 1295400"/>
              <a:gd name="connsiteX6" fmla="*/ 1783461 w 1783461"/>
              <a:gd name="connsiteY6" fmla="*/ 1295400 h 1295400"/>
              <a:gd name="connsiteX7" fmla="*/ 1783461 w 1783461"/>
              <a:gd name="connsiteY7" fmla="*/ 0 h 1295400"/>
              <a:gd name="connsiteX8" fmla="*/ 484414 w 1783461"/>
              <a:gd name="connsiteY8" fmla="*/ 3538 h 1295400"/>
              <a:gd name="connsiteX0" fmla="*/ 484414 w 1783461"/>
              <a:gd name="connsiteY0" fmla="*/ 3538 h 1295400"/>
              <a:gd name="connsiteX1" fmla="*/ 22099 w 1783461"/>
              <a:gd name="connsiteY1" fmla="*/ 344017 h 1295400"/>
              <a:gd name="connsiteX2" fmla="*/ 0 w 1783461"/>
              <a:gd name="connsiteY2" fmla="*/ 416324 h 1295400"/>
              <a:gd name="connsiteX3" fmla="*/ 31882 w 1783461"/>
              <a:gd name="connsiteY3" fmla="*/ 497844 h 1295400"/>
              <a:gd name="connsiteX4" fmla="*/ 40386 w 1783461"/>
              <a:gd name="connsiteY4" fmla="*/ 614363 h 1295400"/>
              <a:gd name="connsiteX5" fmla="*/ 35623 w 1783461"/>
              <a:gd name="connsiteY5" fmla="*/ 1295400 h 1295400"/>
              <a:gd name="connsiteX6" fmla="*/ 1783461 w 1783461"/>
              <a:gd name="connsiteY6" fmla="*/ 1295400 h 1295400"/>
              <a:gd name="connsiteX7" fmla="*/ 1783461 w 1783461"/>
              <a:gd name="connsiteY7" fmla="*/ 0 h 1295400"/>
              <a:gd name="connsiteX8" fmla="*/ 484414 w 1783461"/>
              <a:gd name="connsiteY8" fmla="*/ 3538 h 1295400"/>
              <a:gd name="connsiteX0" fmla="*/ 484414 w 1804892"/>
              <a:gd name="connsiteY0" fmla="*/ 5919 h 1297781"/>
              <a:gd name="connsiteX1" fmla="*/ 22099 w 1804892"/>
              <a:gd name="connsiteY1" fmla="*/ 346398 h 1297781"/>
              <a:gd name="connsiteX2" fmla="*/ 0 w 1804892"/>
              <a:gd name="connsiteY2" fmla="*/ 418705 h 1297781"/>
              <a:gd name="connsiteX3" fmla="*/ 31882 w 1804892"/>
              <a:gd name="connsiteY3" fmla="*/ 500225 h 1297781"/>
              <a:gd name="connsiteX4" fmla="*/ 40386 w 1804892"/>
              <a:gd name="connsiteY4" fmla="*/ 616744 h 1297781"/>
              <a:gd name="connsiteX5" fmla="*/ 35623 w 1804892"/>
              <a:gd name="connsiteY5" fmla="*/ 1297781 h 1297781"/>
              <a:gd name="connsiteX6" fmla="*/ 1783461 w 1804892"/>
              <a:gd name="connsiteY6" fmla="*/ 1297781 h 1297781"/>
              <a:gd name="connsiteX7" fmla="*/ 1804892 w 1804892"/>
              <a:gd name="connsiteY7" fmla="*/ 0 h 1297781"/>
              <a:gd name="connsiteX8" fmla="*/ 484414 w 1804892"/>
              <a:gd name="connsiteY8" fmla="*/ 5919 h 1297781"/>
              <a:gd name="connsiteX0" fmla="*/ 484414 w 1816798"/>
              <a:gd name="connsiteY0" fmla="*/ 5919 h 1297781"/>
              <a:gd name="connsiteX1" fmla="*/ 22099 w 1816798"/>
              <a:gd name="connsiteY1" fmla="*/ 346398 h 1297781"/>
              <a:gd name="connsiteX2" fmla="*/ 0 w 1816798"/>
              <a:gd name="connsiteY2" fmla="*/ 418705 h 1297781"/>
              <a:gd name="connsiteX3" fmla="*/ 31882 w 1816798"/>
              <a:gd name="connsiteY3" fmla="*/ 500225 h 1297781"/>
              <a:gd name="connsiteX4" fmla="*/ 40386 w 1816798"/>
              <a:gd name="connsiteY4" fmla="*/ 616744 h 1297781"/>
              <a:gd name="connsiteX5" fmla="*/ 35623 w 1816798"/>
              <a:gd name="connsiteY5" fmla="*/ 1297781 h 1297781"/>
              <a:gd name="connsiteX6" fmla="*/ 1816798 w 1816798"/>
              <a:gd name="connsiteY6" fmla="*/ 1295400 h 1297781"/>
              <a:gd name="connsiteX7" fmla="*/ 1804892 w 1816798"/>
              <a:gd name="connsiteY7" fmla="*/ 0 h 1297781"/>
              <a:gd name="connsiteX8" fmla="*/ 484414 w 1816798"/>
              <a:gd name="connsiteY8" fmla="*/ 5919 h 1297781"/>
              <a:gd name="connsiteX0" fmla="*/ 484414 w 1816798"/>
              <a:gd name="connsiteY0" fmla="*/ 5919 h 1297781"/>
              <a:gd name="connsiteX1" fmla="*/ 22099 w 1816798"/>
              <a:gd name="connsiteY1" fmla="*/ 346398 h 1297781"/>
              <a:gd name="connsiteX2" fmla="*/ 0 w 1816798"/>
              <a:gd name="connsiteY2" fmla="*/ 418705 h 1297781"/>
              <a:gd name="connsiteX3" fmla="*/ 31882 w 1816798"/>
              <a:gd name="connsiteY3" fmla="*/ 500225 h 1297781"/>
              <a:gd name="connsiteX4" fmla="*/ 40386 w 1816798"/>
              <a:gd name="connsiteY4" fmla="*/ 616744 h 1297781"/>
              <a:gd name="connsiteX5" fmla="*/ 910754 w 1816798"/>
              <a:gd name="connsiteY5" fmla="*/ 1297781 h 1297781"/>
              <a:gd name="connsiteX6" fmla="*/ 1816798 w 1816798"/>
              <a:gd name="connsiteY6" fmla="*/ 1295400 h 1297781"/>
              <a:gd name="connsiteX7" fmla="*/ 1804892 w 1816798"/>
              <a:gd name="connsiteY7" fmla="*/ 0 h 1297781"/>
              <a:gd name="connsiteX8" fmla="*/ 484414 w 1816798"/>
              <a:gd name="connsiteY8" fmla="*/ 5919 h 1297781"/>
              <a:gd name="connsiteX0" fmla="*/ 484414 w 1816798"/>
              <a:gd name="connsiteY0" fmla="*/ 5919 h 1297781"/>
              <a:gd name="connsiteX1" fmla="*/ 22099 w 1816798"/>
              <a:gd name="connsiteY1" fmla="*/ 346398 h 1297781"/>
              <a:gd name="connsiteX2" fmla="*/ 0 w 1816798"/>
              <a:gd name="connsiteY2" fmla="*/ 418705 h 1297781"/>
              <a:gd name="connsiteX3" fmla="*/ 31882 w 1816798"/>
              <a:gd name="connsiteY3" fmla="*/ 500225 h 1297781"/>
              <a:gd name="connsiteX4" fmla="*/ 881858 w 1816798"/>
              <a:gd name="connsiteY4" fmla="*/ 437230 h 1297781"/>
              <a:gd name="connsiteX5" fmla="*/ 910754 w 1816798"/>
              <a:gd name="connsiteY5" fmla="*/ 1297781 h 1297781"/>
              <a:gd name="connsiteX6" fmla="*/ 1816798 w 1816798"/>
              <a:gd name="connsiteY6" fmla="*/ 1295400 h 1297781"/>
              <a:gd name="connsiteX7" fmla="*/ 1804892 w 1816798"/>
              <a:gd name="connsiteY7" fmla="*/ 0 h 1297781"/>
              <a:gd name="connsiteX8" fmla="*/ 484414 w 1816798"/>
              <a:gd name="connsiteY8" fmla="*/ 5919 h 1297781"/>
              <a:gd name="connsiteX0" fmla="*/ 484414 w 1816798"/>
              <a:gd name="connsiteY0" fmla="*/ 5919 h 1297781"/>
              <a:gd name="connsiteX1" fmla="*/ 22099 w 1816798"/>
              <a:gd name="connsiteY1" fmla="*/ 346398 h 1297781"/>
              <a:gd name="connsiteX2" fmla="*/ 0 w 1816798"/>
              <a:gd name="connsiteY2" fmla="*/ 418705 h 1297781"/>
              <a:gd name="connsiteX3" fmla="*/ 716280 w 1816798"/>
              <a:gd name="connsiteY3" fmla="*/ 388029 h 1297781"/>
              <a:gd name="connsiteX4" fmla="*/ 881858 w 1816798"/>
              <a:gd name="connsiteY4" fmla="*/ 437230 h 1297781"/>
              <a:gd name="connsiteX5" fmla="*/ 910754 w 1816798"/>
              <a:gd name="connsiteY5" fmla="*/ 1297781 h 1297781"/>
              <a:gd name="connsiteX6" fmla="*/ 1816798 w 1816798"/>
              <a:gd name="connsiteY6" fmla="*/ 1295400 h 1297781"/>
              <a:gd name="connsiteX7" fmla="*/ 1804892 w 1816798"/>
              <a:gd name="connsiteY7" fmla="*/ 0 h 1297781"/>
              <a:gd name="connsiteX8" fmla="*/ 484414 w 1816798"/>
              <a:gd name="connsiteY8" fmla="*/ 5919 h 1297781"/>
              <a:gd name="connsiteX0" fmla="*/ 462315 w 1794699"/>
              <a:gd name="connsiteY0" fmla="*/ 5919 h 1297781"/>
              <a:gd name="connsiteX1" fmla="*/ 0 w 1794699"/>
              <a:gd name="connsiteY1" fmla="*/ 346398 h 1297781"/>
              <a:gd name="connsiteX2" fmla="*/ 1038156 w 1794699"/>
              <a:gd name="connsiteY2" fmla="*/ 59677 h 1297781"/>
              <a:gd name="connsiteX3" fmla="*/ 694181 w 1794699"/>
              <a:gd name="connsiteY3" fmla="*/ 388029 h 1297781"/>
              <a:gd name="connsiteX4" fmla="*/ 859759 w 1794699"/>
              <a:gd name="connsiteY4" fmla="*/ 437230 h 1297781"/>
              <a:gd name="connsiteX5" fmla="*/ 888655 w 1794699"/>
              <a:gd name="connsiteY5" fmla="*/ 1297781 h 1297781"/>
              <a:gd name="connsiteX6" fmla="*/ 1794699 w 1794699"/>
              <a:gd name="connsiteY6" fmla="*/ 1295400 h 1297781"/>
              <a:gd name="connsiteX7" fmla="*/ 1782793 w 1794699"/>
              <a:gd name="connsiteY7" fmla="*/ 0 h 1297781"/>
              <a:gd name="connsiteX8" fmla="*/ 462315 w 1794699"/>
              <a:gd name="connsiteY8" fmla="*/ 5919 h 1297781"/>
              <a:gd name="connsiteX0" fmla="*/ 209873 w 1542257"/>
              <a:gd name="connsiteY0" fmla="*/ 5919 h 1297781"/>
              <a:gd name="connsiteX1" fmla="*/ 0 w 1542257"/>
              <a:gd name="connsiteY1" fmla="*/ 133225 h 1297781"/>
              <a:gd name="connsiteX2" fmla="*/ 785714 w 1542257"/>
              <a:gd name="connsiteY2" fmla="*/ 59677 h 1297781"/>
              <a:gd name="connsiteX3" fmla="*/ 441739 w 1542257"/>
              <a:gd name="connsiteY3" fmla="*/ 388029 h 1297781"/>
              <a:gd name="connsiteX4" fmla="*/ 607317 w 1542257"/>
              <a:gd name="connsiteY4" fmla="*/ 437230 h 1297781"/>
              <a:gd name="connsiteX5" fmla="*/ 636213 w 1542257"/>
              <a:gd name="connsiteY5" fmla="*/ 1297781 h 1297781"/>
              <a:gd name="connsiteX6" fmla="*/ 1542257 w 1542257"/>
              <a:gd name="connsiteY6" fmla="*/ 1295400 h 1297781"/>
              <a:gd name="connsiteX7" fmla="*/ 1530351 w 1542257"/>
              <a:gd name="connsiteY7" fmla="*/ 0 h 1297781"/>
              <a:gd name="connsiteX8" fmla="*/ 209873 w 1542257"/>
              <a:gd name="connsiteY8" fmla="*/ 5919 h 1297781"/>
              <a:gd name="connsiteX0" fmla="*/ 0 w 2538495"/>
              <a:gd name="connsiteY0" fmla="*/ 22748 h 1297781"/>
              <a:gd name="connsiteX1" fmla="*/ 996238 w 2538495"/>
              <a:gd name="connsiteY1" fmla="*/ 133225 h 1297781"/>
              <a:gd name="connsiteX2" fmla="*/ 1781952 w 2538495"/>
              <a:gd name="connsiteY2" fmla="*/ 59677 h 1297781"/>
              <a:gd name="connsiteX3" fmla="*/ 1437977 w 2538495"/>
              <a:gd name="connsiteY3" fmla="*/ 388029 h 1297781"/>
              <a:gd name="connsiteX4" fmla="*/ 1603555 w 2538495"/>
              <a:gd name="connsiteY4" fmla="*/ 437230 h 1297781"/>
              <a:gd name="connsiteX5" fmla="*/ 1632451 w 2538495"/>
              <a:gd name="connsiteY5" fmla="*/ 1297781 h 1297781"/>
              <a:gd name="connsiteX6" fmla="*/ 2538495 w 2538495"/>
              <a:gd name="connsiteY6" fmla="*/ 1295400 h 1297781"/>
              <a:gd name="connsiteX7" fmla="*/ 2526589 w 2538495"/>
              <a:gd name="connsiteY7" fmla="*/ 0 h 1297781"/>
              <a:gd name="connsiteX8" fmla="*/ 0 w 2538495"/>
              <a:gd name="connsiteY8" fmla="*/ 22748 h 1297781"/>
              <a:gd name="connsiteX0" fmla="*/ 0 w 2538495"/>
              <a:gd name="connsiteY0" fmla="*/ 22748 h 1297781"/>
              <a:gd name="connsiteX1" fmla="*/ 223335 w 2538495"/>
              <a:gd name="connsiteY1" fmla="*/ 53629 h 1297781"/>
              <a:gd name="connsiteX2" fmla="*/ 996238 w 2538495"/>
              <a:gd name="connsiteY2" fmla="*/ 133225 h 1297781"/>
              <a:gd name="connsiteX3" fmla="*/ 1781952 w 2538495"/>
              <a:gd name="connsiteY3" fmla="*/ 59677 h 1297781"/>
              <a:gd name="connsiteX4" fmla="*/ 1437977 w 2538495"/>
              <a:gd name="connsiteY4" fmla="*/ 388029 h 1297781"/>
              <a:gd name="connsiteX5" fmla="*/ 1603555 w 2538495"/>
              <a:gd name="connsiteY5" fmla="*/ 437230 h 1297781"/>
              <a:gd name="connsiteX6" fmla="*/ 1632451 w 2538495"/>
              <a:gd name="connsiteY6" fmla="*/ 1297781 h 1297781"/>
              <a:gd name="connsiteX7" fmla="*/ 2538495 w 2538495"/>
              <a:gd name="connsiteY7" fmla="*/ 1295400 h 1297781"/>
              <a:gd name="connsiteX8" fmla="*/ 2526589 w 2538495"/>
              <a:gd name="connsiteY8" fmla="*/ 0 h 1297781"/>
              <a:gd name="connsiteX9" fmla="*/ 0 w 2538495"/>
              <a:gd name="connsiteY9" fmla="*/ 22748 h 1297781"/>
              <a:gd name="connsiteX0" fmla="*/ 174961 w 2713456"/>
              <a:gd name="connsiteY0" fmla="*/ 22748 h 1297781"/>
              <a:gd name="connsiteX1" fmla="*/ 0 w 2713456"/>
              <a:gd name="connsiteY1" fmla="*/ 390218 h 1297781"/>
              <a:gd name="connsiteX2" fmla="*/ 1171199 w 2713456"/>
              <a:gd name="connsiteY2" fmla="*/ 133225 h 1297781"/>
              <a:gd name="connsiteX3" fmla="*/ 1956913 w 2713456"/>
              <a:gd name="connsiteY3" fmla="*/ 59677 h 1297781"/>
              <a:gd name="connsiteX4" fmla="*/ 1612938 w 2713456"/>
              <a:gd name="connsiteY4" fmla="*/ 388029 h 1297781"/>
              <a:gd name="connsiteX5" fmla="*/ 1778516 w 2713456"/>
              <a:gd name="connsiteY5" fmla="*/ 437230 h 1297781"/>
              <a:gd name="connsiteX6" fmla="*/ 1807412 w 2713456"/>
              <a:gd name="connsiteY6" fmla="*/ 1297781 h 1297781"/>
              <a:gd name="connsiteX7" fmla="*/ 2713456 w 2713456"/>
              <a:gd name="connsiteY7" fmla="*/ 1295400 h 1297781"/>
              <a:gd name="connsiteX8" fmla="*/ 2701550 w 2713456"/>
              <a:gd name="connsiteY8" fmla="*/ 0 h 1297781"/>
              <a:gd name="connsiteX9" fmla="*/ 174961 w 2713456"/>
              <a:gd name="connsiteY9" fmla="*/ 22748 h 1297781"/>
              <a:gd name="connsiteX0" fmla="*/ 360085 w 2713456"/>
              <a:gd name="connsiteY0" fmla="*/ 11528 h 1297781"/>
              <a:gd name="connsiteX1" fmla="*/ 0 w 2713456"/>
              <a:gd name="connsiteY1" fmla="*/ 390218 h 1297781"/>
              <a:gd name="connsiteX2" fmla="*/ 1171199 w 2713456"/>
              <a:gd name="connsiteY2" fmla="*/ 133225 h 1297781"/>
              <a:gd name="connsiteX3" fmla="*/ 1956913 w 2713456"/>
              <a:gd name="connsiteY3" fmla="*/ 59677 h 1297781"/>
              <a:gd name="connsiteX4" fmla="*/ 1612938 w 2713456"/>
              <a:gd name="connsiteY4" fmla="*/ 388029 h 1297781"/>
              <a:gd name="connsiteX5" fmla="*/ 1778516 w 2713456"/>
              <a:gd name="connsiteY5" fmla="*/ 437230 h 1297781"/>
              <a:gd name="connsiteX6" fmla="*/ 1807412 w 2713456"/>
              <a:gd name="connsiteY6" fmla="*/ 1297781 h 1297781"/>
              <a:gd name="connsiteX7" fmla="*/ 2713456 w 2713456"/>
              <a:gd name="connsiteY7" fmla="*/ 1295400 h 1297781"/>
              <a:gd name="connsiteX8" fmla="*/ 2701550 w 2713456"/>
              <a:gd name="connsiteY8" fmla="*/ 0 h 1297781"/>
              <a:gd name="connsiteX9" fmla="*/ 360085 w 2713456"/>
              <a:gd name="connsiteY9" fmla="*/ 11528 h 1297781"/>
              <a:gd name="connsiteX0" fmla="*/ 371305 w 2724676"/>
              <a:gd name="connsiteY0" fmla="*/ 11528 h 1297781"/>
              <a:gd name="connsiteX1" fmla="*/ 0 w 2724676"/>
              <a:gd name="connsiteY1" fmla="*/ 390218 h 1297781"/>
              <a:gd name="connsiteX2" fmla="*/ 1182419 w 2724676"/>
              <a:gd name="connsiteY2" fmla="*/ 133225 h 1297781"/>
              <a:gd name="connsiteX3" fmla="*/ 1968133 w 2724676"/>
              <a:gd name="connsiteY3" fmla="*/ 59677 h 1297781"/>
              <a:gd name="connsiteX4" fmla="*/ 1624158 w 2724676"/>
              <a:gd name="connsiteY4" fmla="*/ 388029 h 1297781"/>
              <a:gd name="connsiteX5" fmla="*/ 1789736 w 2724676"/>
              <a:gd name="connsiteY5" fmla="*/ 437230 h 1297781"/>
              <a:gd name="connsiteX6" fmla="*/ 1818632 w 2724676"/>
              <a:gd name="connsiteY6" fmla="*/ 1297781 h 1297781"/>
              <a:gd name="connsiteX7" fmla="*/ 2724676 w 2724676"/>
              <a:gd name="connsiteY7" fmla="*/ 1295400 h 1297781"/>
              <a:gd name="connsiteX8" fmla="*/ 2712770 w 2724676"/>
              <a:gd name="connsiteY8" fmla="*/ 0 h 1297781"/>
              <a:gd name="connsiteX9" fmla="*/ 371305 w 2724676"/>
              <a:gd name="connsiteY9" fmla="*/ 11528 h 1297781"/>
              <a:gd name="connsiteX0" fmla="*/ 371305 w 2724676"/>
              <a:gd name="connsiteY0" fmla="*/ 11528 h 1297781"/>
              <a:gd name="connsiteX1" fmla="*/ 0 w 2724676"/>
              <a:gd name="connsiteY1" fmla="*/ 390218 h 1297781"/>
              <a:gd name="connsiteX2" fmla="*/ 880740 w 2724676"/>
              <a:gd name="connsiteY2" fmla="*/ 188265 h 1297781"/>
              <a:gd name="connsiteX3" fmla="*/ 1182419 w 2724676"/>
              <a:gd name="connsiteY3" fmla="*/ 133225 h 1297781"/>
              <a:gd name="connsiteX4" fmla="*/ 1968133 w 2724676"/>
              <a:gd name="connsiteY4" fmla="*/ 59677 h 1297781"/>
              <a:gd name="connsiteX5" fmla="*/ 1624158 w 2724676"/>
              <a:gd name="connsiteY5" fmla="*/ 388029 h 1297781"/>
              <a:gd name="connsiteX6" fmla="*/ 1789736 w 2724676"/>
              <a:gd name="connsiteY6" fmla="*/ 437230 h 1297781"/>
              <a:gd name="connsiteX7" fmla="*/ 1818632 w 2724676"/>
              <a:gd name="connsiteY7" fmla="*/ 1297781 h 1297781"/>
              <a:gd name="connsiteX8" fmla="*/ 2724676 w 2724676"/>
              <a:gd name="connsiteY8" fmla="*/ 1295400 h 1297781"/>
              <a:gd name="connsiteX9" fmla="*/ 2712770 w 2724676"/>
              <a:gd name="connsiteY9" fmla="*/ 0 h 1297781"/>
              <a:gd name="connsiteX10" fmla="*/ 371305 w 2724676"/>
              <a:gd name="connsiteY10" fmla="*/ 11528 h 1297781"/>
              <a:gd name="connsiteX0" fmla="*/ 371305 w 2724676"/>
              <a:gd name="connsiteY0" fmla="*/ 11528 h 1297781"/>
              <a:gd name="connsiteX1" fmla="*/ 0 w 2724676"/>
              <a:gd name="connsiteY1" fmla="*/ 390218 h 1297781"/>
              <a:gd name="connsiteX2" fmla="*/ 903179 w 2724676"/>
              <a:gd name="connsiteY2" fmla="*/ 362170 h 1297781"/>
              <a:gd name="connsiteX3" fmla="*/ 1182419 w 2724676"/>
              <a:gd name="connsiteY3" fmla="*/ 133225 h 1297781"/>
              <a:gd name="connsiteX4" fmla="*/ 1968133 w 2724676"/>
              <a:gd name="connsiteY4" fmla="*/ 59677 h 1297781"/>
              <a:gd name="connsiteX5" fmla="*/ 1624158 w 2724676"/>
              <a:gd name="connsiteY5" fmla="*/ 388029 h 1297781"/>
              <a:gd name="connsiteX6" fmla="*/ 1789736 w 2724676"/>
              <a:gd name="connsiteY6" fmla="*/ 437230 h 1297781"/>
              <a:gd name="connsiteX7" fmla="*/ 1818632 w 2724676"/>
              <a:gd name="connsiteY7" fmla="*/ 1297781 h 1297781"/>
              <a:gd name="connsiteX8" fmla="*/ 2724676 w 2724676"/>
              <a:gd name="connsiteY8" fmla="*/ 1295400 h 1297781"/>
              <a:gd name="connsiteX9" fmla="*/ 2712770 w 2724676"/>
              <a:gd name="connsiteY9" fmla="*/ 0 h 1297781"/>
              <a:gd name="connsiteX10" fmla="*/ 371305 w 2724676"/>
              <a:gd name="connsiteY10" fmla="*/ 11528 h 1297781"/>
              <a:gd name="connsiteX0" fmla="*/ 371305 w 2724676"/>
              <a:gd name="connsiteY0" fmla="*/ 11528 h 1297781"/>
              <a:gd name="connsiteX1" fmla="*/ 0 w 2724676"/>
              <a:gd name="connsiteY1" fmla="*/ 390218 h 1297781"/>
              <a:gd name="connsiteX2" fmla="*/ 903179 w 2724676"/>
              <a:gd name="connsiteY2" fmla="*/ 362170 h 1297781"/>
              <a:gd name="connsiteX3" fmla="*/ 1210469 w 2724676"/>
              <a:gd name="connsiteY3" fmla="*/ 133225 h 1297781"/>
              <a:gd name="connsiteX4" fmla="*/ 1968133 w 2724676"/>
              <a:gd name="connsiteY4" fmla="*/ 59677 h 1297781"/>
              <a:gd name="connsiteX5" fmla="*/ 1624158 w 2724676"/>
              <a:gd name="connsiteY5" fmla="*/ 388029 h 1297781"/>
              <a:gd name="connsiteX6" fmla="*/ 1789736 w 2724676"/>
              <a:gd name="connsiteY6" fmla="*/ 437230 h 1297781"/>
              <a:gd name="connsiteX7" fmla="*/ 1818632 w 2724676"/>
              <a:gd name="connsiteY7" fmla="*/ 1297781 h 1297781"/>
              <a:gd name="connsiteX8" fmla="*/ 2724676 w 2724676"/>
              <a:gd name="connsiteY8" fmla="*/ 1295400 h 1297781"/>
              <a:gd name="connsiteX9" fmla="*/ 2712770 w 2724676"/>
              <a:gd name="connsiteY9" fmla="*/ 0 h 1297781"/>
              <a:gd name="connsiteX10" fmla="*/ 371305 w 2724676"/>
              <a:gd name="connsiteY10" fmla="*/ 11528 h 1297781"/>
              <a:gd name="connsiteX0" fmla="*/ 371305 w 2724676"/>
              <a:gd name="connsiteY0" fmla="*/ 11528 h 1297781"/>
              <a:gd name="connsiteX1" fmla="*/ 0 w 2724676"/>
              <a:gd name="connsiteY1" fmla="*/ 390218 h 1297781"/>
              <a:gd name="connsiteX2" fmla="*/ 903179 w 2724676"/>
              <a:gd name="connsiteY2" fmla="*/ 362170 h 1297781"/>
              <a:gd name="connsiteX3" fmla="*/ 1210469 w 2724676"/>
              <a:gd name="connsiteY3" fmla="*/ 133225 h 1297781"/>
              <a:gd name="connsiteX4" fmla="*/ 1968133 w 2724676"/>
              <a:gd name="connsiteY4" fmla="*/ 59677 h 1297781"/>
              <a:gd name="connsiteX5" fmla="*/ 1562450 w 2724676"/>
              <a:gd name="connsiteY5" fmla="*/ 376810 h 1297781"/>
              <a:gd name="connsiteX6" fmla="*/ 1789736 w 2724676"/>
              <a:gd name="connsiteY6" fmla="*/ 437230 h 1297781"/>
              <a:gd name="connsiteX7" fmla="*/ 1818632 w 2724676"/>
              <a:gd name="connsiteY7" fmla="*/ 1297781 h 1297781"/>
              <a:gd name="connsiteX8" fmla="*/ 2724676 w 2724676"/>
              <a:gd name="connsiteY8" fmla="*/ 1295400 h 1297781"/>
              <a:gd name="connsiteX9" fmla="*/ 2712770 w 2724676"/>
              <a:gd name="connsiteY9" fmla="*/ 0 h 1297781"/>
              <a:gd name="connsiteX10" fmla="*/ 371305 w 2724676"/>
              <a:gd name="connsiteY10" fmla="*/ 11528 h 1297781"/>
              <a:gd name="connsiteX0" fmla="*/ 371305 w 2724676"/>
              <a:gd name="connsiteY0" fmla="*/ 11528 h 1295400"/>
              <a:gd name="connsiteX1" fmla="*/ 0 w 2724676"/>
              <a:gd name="connsiteY1" fmla="*/ 390218 h 1295400"/>
              <a:gd name="connsiteX2" fmla="*/ 903179 w 2724676"/>
              <a:gd name="connsiteY2" fmla="*/ 362170 h 1295400"/>
              <a:gd name="connsiteX3" fmla="*/ 1210469 w 2724676"/>
              <a:gd name="connsiteY3" fmla="*/ 133225 h 1295400"/>
              <a:gd name="connsiteX4" fmla="*/ 1968133 w 2724676"/>
              <a:gd name="connsiteY4" fmla="*/ 59677 h 1295400"/>
              <a:gd name="connsiteX5" fmla="*/ 1562450 w 2724676"/>
              <a:gd name="connsiteY5" fmla="*/ 376810 h 1295400"/>
              <a:gd name="connsiteX6" fmla="*/ 1789736 w 2724676"/>
              <a:gd name="connsiteY6" fmla="*/ 437230 h 1295400"/>
              <a:gd name="connsiteX7" fmla="*/ 1807413 w 2724676"/>
              <a:gd name="connsiteY7" fmla="*/ 1095827 h 1295400"/>
              <a:gd name="connsiteX8" fmla="*/ 2724676 w 2724676"/>
              <a:gd name="connsiteY8" fmla="*/ 1295400 h 1295400"/>
              <a:gd name="connsiteX9" fmla="*/ 2712770 w 2724676"/>
              <a:gd name="connsiteY9" fmla="*/ 0 h 1295400"/>
              <a:gd name="connsiteX10" fmla="*/ 371305 w 2724676"/>
              <a:gd name="connsiteY10" fmla="*/ 11528 h 1295400"/>
              <a:gd name="connsiteX0" fmla="*/ 371305 w 2712770"/>
              <a:gd name="connsiteY0" fmla="*/ 11528 h 1099057"/>
              <a:gd name="connsiteX1" fmla="*/ 0 w 2712770"/>
              <a:gd name="connsiteY1" fmla="*/ 390218 h 1099057"/>
              <a:gd name="connsiteX2" fmla="*/ 903179 w 2712770"/>
              <a:gd name="connsiteY2" fmla="*/ 362170 h 1099057"/>
              <a:gd name="connsiteX3" fmla="*/ 1210469 w 2712770"/>
              <a:gd name="connsiteY3" fmla="*/ 133225 h 1099057"/>
              <a:gd name="connsiteX4" fmla="*/ 1968133 w 2712770"/>
              <a:gd name="connsiteY4" fmla="*/ 59677 h 1099057"/>
              <a:gd name="connsiteX5" fmla="*/ 1562450 w 2712770"/>
              <a:gd name="connsiteY5" fmla="*/ 376810 h 1099057"/>
              <a:gd name="connsiteX6" fmla="*/ 1789736 w 2712770"/>
              <a:gd name="connsiteY6" fmla="*/ 437230 h 1099057"/>
              <a:gd name="connsiteX7" fmla="*/ 1807413 w 2712770"/>
              <a:gd name="connsiteY7" fmla="*/ 1095827 h 1099057"/>
              <a:gd name="connsiteX8" fmla="*/ 2696627 w 2712770"/>
              <a:gd name="connsiteY8" fmla="*/ 1099057 h 1099057"/>
              <a:gd name="connsiteX9" fmla="*/ 2712770 w 2712770"/>
              <a:gd name="connsiteY9" fmla="*/ 0 h 1099057"/>
              <a:gd name="connsiteX10" fmla="*/ 371305 w 2712770"/>
              <a:gd name="connsiteY10" fmla="*/ 11528 h 1099057"/>
              <a:gd name="connsiteX0" fmla="*/ 371305 w 2734727"/>
              <a:gd name="connsiteY0" fmla="*/ 11528 h 1238757"/>
              <a:gd name="connsiteX1" fmla="*/ 0 w 2734727"/>
              <a:gd name="connsiteY1" fmla="*/ 390218 h 1238757"/>
              <a:gd name="connsiteX2" fmla="*/ 903179 w 2734727"/>
              <a:gd name="connsiteY2" fmla="*/ 362170 h 1238757"/>
              <a:gd name="connsiteX3" fmla="*/ 1210469 w 2734727"/>
              <a:gd name="connsiteY3" fmla="*/ 133225 h 1238757"/>
              <a:gd name="connsiteX4" fmla="*/ 1968133 w 2734727"/>
              <a:gd name="connsiteY4" fmla="*/ 59677 h 1238757"/>
              <a:gd name="connsiteX5" fmla="*/ 1562450 w 2734727"/>
              <a:gd name="connsiteY5" fmla="*/ 376810 h 1238757"/>
              <a:gd name="connsiteX6" fmla="*/ 1789736 w 2734727"/>
              <a:gd name="connsiteY6" fmla="*/ 437230 h 1238757"/>
              <a:gd name="connsiteX7" fmla="*/ 1807413 w 2734727"/>
              <a:gd name="connsiteY7" fmla="*/ 1095827 h 1238757"/>
              <a:gd name="connsiteX8" fmla="*/ 2734727 w 2734727"/>
              <a:gd name="connsiteY8" fmla="*/ 1238757 h 1238757"/>
              <a:gd name="connsiteX9" fmla="*/ 2712770 w 2734727"/>
              <a:gd name="connsiteY9" fmla="*/ 0 h 1238757"/>
              <a:gd name="connsiteX10" fmla="*/ 371305 w 2734727"/>
              <a:gd name="connsiteY10" fmla="*/ 11528 h 1238757"/>
              <a:gd name="connsiteX0" fmla="*/ 371305 w 2734727"/>
              <a:gd name="connsiteY0" fmla="*/ 11528 h 1241877"/>
              <a:gd name="connsiteX1" fmla="*/ 0 w 2734727"/>
              <a:gd name="connsiteY1" fmla="*/ 390218 h 1241877"/>
              <a:gd name="connsiteX2" fmla="*/ 903179 w 2734727"/>
              <a:gd name="connsiteY2" fmla="*/ 362170 h 1241877"/>
              <a:gd name="connsiteX3" fmla="*/ 1210469 w 2734727"/>
              <a:gd name="connsiteY3" fmla="*/ 133225 h 1241877"/>
              <a:gd name="connsiteX4" fmla="*/ 1968133 w 2734727"/>
              <a:gd name="connsiteY4" fmla="*/ 59677 h 1241877"/>
              <a:gd name="connsiteX5" fmla="*/ 1562450 w 2734727"/>
              <a:gd name="connsiteY5" fmla="*/ 376810 h 1241877"/>
              <a:gd name="connsiteX6" fmla="*/ 1789736 w 2734727"/>
              <a:gd name="connsiteY6" fmla="*/ 437230 h 1241877"/>
              <a:gd name="connsiteX7" fmla="*/ 1845513 w 2734727"/>
              <a:gd name="connsiteY7" fmla="*/ 1241877 h 1241877"/>
              <a:gd name="connsiteX8" fmla="*/ 2734727 w 2734727"/>
              <a:gd name="connsiteY8" fmla="*/ 1238757 h 1241877"/>
              <a:gd name="connsiteX9" fmla="*/ 2712770 w 2734727"/>
              <a:gd name="connsiteY9" fmla="*/ 0 h 1241877"/>
              <a:gd name="connsiteX10" fmla="*/ 371305 w 2734727"/>
              <a:gd name="connsiteY10" fmla="*/ 11528 h 1241877"/>
              <a:gd name="connsiteX0" fmla="*/ 371305 w 2734727"/>
              <a:gd name="connsiteY0" fmla="*/ 11528 h 1286652"/>
              <a:gd name="connsiteX1" fmla="*/ 0 w 2734727"/>
              <a:gd name="connsiteY1" fmla="*/ 390218 h 1286652"/>
              <a:gd name="connsiteX2" fmla="*/ 903179 w 2734727"/>
              <a:gd name="connsiteY2" fmla="*/ 362170 h 1286652"/>
              <a:gd name="connsiteX3" fmla="*/ 1210469 w 2734727"/>
              <a:gd name="connsiteY3" fmla="*/ 133225 h 1286652"/>
              <a:gd name="connsiteX4" fmla="*/ 1968133 w 2734727"/>
              <a:gd name="connsiteY4" fmla="*/ 59677 h 1286652"/>
              <a:gd name="connsiteX5" fmla="*/ 1562450 w 2734727"/>
              <a:gd name="connsiteY5" fmla="*/ 376810 h 1286652"/>
              <a:gd name="connsiteX6" fmla="*/ 75236 w 2734727"/>
              <a:gd name="connsiteY6" fmla="*/ 1218280 h 1286652"/>
              <a:gd name="connsiteX7" fmla="*/ 1845513 w 2734727"/>
              <a:gd name="connsiteY7" fmla="*/ 1241877 h 1286652"/>
              <a:gd name="connsiteX8" fmla="*/ 2734727 w 2734727"/>
              <a:gd name="connsiteY8" fmla="*/ 1238757 h 1286652"/>
              <a:gd name="connsiteX9" fmla="*/ 2712770 w 2734727"/>
              <a:gd name="connsiteY9" fmla="*/ 0 h 1286652"/>
              <a:gd name="connsiteX10" fmla="*/ 371305 w 2734727"/>
              <a:gd name="connsiteY10" fmla="*/ 11528 h 1286652"/>
              <a:gd name="connsiteX0" fmla="*/ 371305 w 2734727"/>
              <a:gd name="connsiteY0" fmla="*/ 11528 h 1241877"/>
              <a:gd name="connsiteX1" fmla="*/ 0 w 2734727"/>
              <a:gd name="connsiteY1" fmla="*/ 390218 h 1241877"/>
              <a:gd name="connsiteX2" fmla="*/ 903179 w 2734727"/>
              <a:gd name="connsiteY2" fmla="*/ 362170 h 1241877"/>
              <a:gd name="connsiteX3" fmla="*/ 1210469 w 2734727"/>
              <a:gd name="connsiteY3" fmla="*/ 133225 h 1241877"/>
              <a:gd name="connsiteX4" fmla="*/ 1968133 w 2734727"/>
              <a:gd name="connsiteY4" fmla="*/ 59677 h 1241877"/>
              <a:gd name="connsiteX5" fmla="*/ 1562450 w 2734727"/>
              <a:gd name="connsiteY5" fmla="*/ 376810 h 1241877"/>
              <a:gd name="connsiteX6" fmla="*/ 75236 w 2734727"/>
              <a:gd name="connsiteY6" fmla="*/ 1218280 h 1241877"/>
              <a:gd name="connsiteX7" fmla="*/ 1845513 w 2734727"/>
              <a:gd name="connsiteY7" fmla="*/ 1241877 h 1241877"/>
              <a:gd name="connsiteX8" fmla="*/ 2734727 w 2734727"/>
              <a:gd name="connsiteY8" fmla="*/ 1238757 h 1241877"/>
              <a:gd name="connsiteX9" fmla="*/ 2712770 w 2734727"/>
              <a:gd name="connsiteY9" fmla="*/ 0 h 1241877"/>
              <a:gd name="connsiteX10" fmla="*/ 371305 w 2734727"/>
              <a:gd name="connsiteY10" fmla="*/ 11528 h 1241877"/>
              <a:gd name="connsiteX0" fmla="*/ 429498 w 2792920"/>
              <a:gd name="connsiteY0" fmla="*/ 11528 h 1282106"/>
              <a:gd name="connsiteX1" fmla="*/ 58193 w 2792920"/>
              <a:gd name="connsiteY1" fmla="*/ 390218 h 1282106"/>
              <a:gd name="connsiteX2" fmla="*/ 961372 w 2792920"/>
              <a:gd name="connsiteY2" fmla="*/ 362170 h 1282106"/>
              <a:gd name="connsiteX3" fmla="*/ 1268662 w 2792920"/>
              <a:gd name="connsiteY3" fmla="*/ 133225 h 1282106"/>
              <a:gd name="connsiteX4" fmla="*/ 2026326 w 2792920"/>
              <a:gd name="connsiteY4" fmla="*/ 59677 h 1282106"/>
              <a:gd name="connsiteX5" fmla="*/ 1620643 w 2792920"/>
              <a:gd name="connsiteY5" fmla="*/ 376810 h 1282106"/>
              <a:gd name="connsiteX6" fmla="*/ 79 w 2792920"/>
              <a:gd name="connsiteY6" fmla="*/ 1281780 h 1282106"/>
              <a:gd name="connsiteX7" fmla="*/ 1903706 w 2792920"/>
              <a:gd name="connsiteY7" fmla="*/ 1241877 h 1282106"/>
              <a:gd name="connsiteX8" fmla="*/ 2792920 w 2792920"/>
              <a:gd name="connsiteY8" fmla="*/ 1238757 h 1282106"/>
              <a:gd name="connsiteX9" fmla="*/ 2770963 w 2792920"/>
              <a:gd name="connsiteY9" fmla="*/ 0 h 1282106"/>
              <a:gd name="connsiteX10" fmla="*/ 429498 w 2792920"/>
              <a:gd name="connsiteY10" fmla="*/ 11528 h 1282106"/>
              <a:gd name="connsiteX0" fmla="*/ 429498 w 2792920"/>
              <a:gd name="connsiteY0" fmla="*/ 11528 h 1283117"/>
              <a:gd name="connsiteX1" fmla="*/ 58193 w 2792920"/>
              <a:gd name="connsiteY1" fmla="*/ 390218 h 1283117"/>
              <a:gd name="connsiteX2" fmla="*/ 961372 w 2792920"/>
              <a:gd name="connsiteY2" fmla="*/ 362170 h 1283117"/>
              <a:gd name="connsiteX3" fmla="*/ 1268662 w 2792920"/>
              <a:gd name="connsiteY3" fmla="*/ 133225 h 1283117"/>
              <a:gd name="connsiteX4" fmla="*/ 2026326 w 2792920"/>
              <a:gd name="connsiteY4" fmla="*/ 59677 h 1283117"/>
              <a:gd name="connsiteX5" fmla="*/ 1620643 w 2792920"/>
              <a:gd name="connsiteY5" fmla="*/ 376810 h 1283117"/>
              <a:gd name="connsiteX6" fmla="*/ 79 w 2792920"/>
              <a:gd name="connsiteY6" fmla="*/ 1281780 h 1283117"/>
              <a:gd name="connsiteX7" fmla="*/ 1903706 w 2792920"/>
              <a:gd name="connsiteY7" fmla="*/ 1241877 h 1283117"/>
              <a:gd name="connsiteX8" fmla="*/ 2792920 w 2792920"/>
              <a:gd name="connsiteY8" fmla="*/ 1238757 h 1283117"/>
              <a:gd name="connsiteX9" fmla="*/ 2770963 w 2792920"/>
              <a:gd name="connsiteY9" fmla="*/ 0 h 1283117"/>
              <a:gd name="connsiteX10" fmla="*/ 429498 w 2792920"/>
              <a:gd name="connsiteY10" fmla="*/ 11528 h 1283117"/>
              <a:gd name="connsiteX0" fmla="*/ 371305 w 2734727"/>
              <a:gd name="connsiteY0" fmla="*/ 11528 h 1241877"/>
              <a:gd name="connsiteX1" fmla="*/ 0 w 2734727"/>
              <a:gd name="connsiteY1" fmla="*/ 390218 h 1241877"/>
              <a:gd name="connsiteX2" fmla="*/ 903179 w 2734727"/>
              <a:gd name="connsiteY2" fmla="*/ 362170 h 1241877"/>
              <a:gd name="connsiteX3" fmla="*/ 1210469 w 2734727"/>
              <a:gd name="connsiteY3" fmla="*/ 133225 h 1241877"/>
              <a:gd name="connsiteX4" fmla="*/ 1968133 w 2734727"/>
              <a:gd name="connsiteY4" fmla="*/ 59677 h 1241877"/>
              <a:gd name="connsiteX5" fmla="*/ 1562450 w 2734727"/>
              <a:gd name="connsiteY5" fmla="*/ 376810 h 1241877"/>
              <a:gd name="connsiteX6" fmla="*/ 24436 w 2734727"/>
              <a:gd name="connsiteY6" fmla="*/ 1135730 h 1241877"/>
              <a:gd name="connsiteX7" fmla="*/ 1845513 w 2734727"/>
              <a:gd name="connsiteY7" fmla="*/ 1241877 h 1241877"/>
              <a:gd name="connsiteX8" fmla="*/ 2734727 w 2734727"/>
              <a:gd name="connsiteY8" fmla="*/ 1238757 h 1241877"/>
              <a:gd name="connsiteX9" fmla="*/ 2712770 w 2734727"/>
              <a:gd name="connsiteY9" fmla="*/ 0 h 1241877"/>
              <a:gd name="connsiteX10" fmla="*/ 371305 w 2734727"/>
              <a:gd name="connsiteY10" fmla="*/ 11528 h 1241877"/>
              <a:gd name="connsiteX0" fmla="*/ 371305 w 2734727"/>
              <a:gd name="connsiteY0" fmla="*/ 11528 h 1241877"/>
              <a:gd name="connsiteX1" fmla="*/ 0 w 2734727"/>
              <a:gd name="connsiteY1" fmla="*/ 390218 h 1241877"/>
              <a:gd name="connsiteX2" fmla="*/ 903179 w 2734727"/>
              <a:gd name="connsiteY2" fmla="*/ 362170 h 1241877"/>
              <a:gd name="connsiteX3" fmla="*/ 1210469 w 2734727"/>
              <a:gd name="connsiteY3" fmla="*/ 133225 h 1241877"/>
              <a:gd name="connsiteX4" fmla="*/ 1968133 w 2734727"/>
              <a:gd name="connsiteY4" fmla="*/ 59677 h 1241877"/>
              <a:gd name="connsiteX5" fmla="*/ 1562450 w 2734727"/>
              <a:gd name="connsiteY5" fmla="*/ 376810 h 1241877"/>
              <a:gd name="connsiteX6" fmla="*/ 24436 w 2734727"/>
              <a:gd name="connsiteY6" fmla="*/ 1135730 h 1241877"/>
              <a:gd name="connsiteX7" fmla="*/ 315163 w 2734727"/>
              <a:gd name="connsiteY7" fmla="*/ 1241877 h 1241877"/>
              <a:gd name="connsiteX8" fmla="*/ 2734727 w 2734727"/>
              <a:gd name="connsiteY8" fmla="*/ 1238757 h 1241877"/>
              <a:gd name="connsiteX9" fmla="*/ 2712770 w 2734727"/>
              <a:gd name="connsiteY9" fmla="*/ 0 h 1241877"/>
              <a:gd name="connsiteX10" fmla="*/ 371305 w 2734727"/>
              <a:gd name="connsiteY10" fmla="*/ 11528 h 1241877"/>
              <a:gd name="connsiteX0" fmla="*/ 463312 w 2826734"/>
              <a:gd name="connsiteY0" fmla="*/ 11528 h 1267277"/>
              <a:gd name="connsiteX1" fmla="*/ 92007 w 2826734"/>
              <a:gd name="connsiteY1" fmla="*/ 390218 h 1267277"/>
              <a:gd name="connsiteX2" fmla="*/ 995186 w 2826734"/>
              <a:gd name="connsiteY2" fmla="*/ 362170 h 1267277"/>
              <a:gd name="connsiteX3" fmla="*/ 1302476 w 2826734"/>
              <a:gd name="connsiteY3" fmla="*/ 133225 h 1267277"/>
              <a:gd name="connsiteX4" fmla="*/ 2060140 w 2826734"/>
              <a:gd name="connsiteY4" fmla="*/ 59677 h 1267277"/>
              <a:gd name="connsiteX5" fmla="*/ 1654457 w 2826734"/>
              <a:gd name="connsiteY5" fmla="*/ 376810 h 1267277"/>
              <a:gd name="connsiteX6" fmla="*/ 116443 w 2826734"/>
              <a:gd name="connsiteY6" fmla="*/ 1135730 h 1267277"/>
              <a:gd name="connsiteX7" fmla="*/ 770 w 2826734"/>
              <a:gd name="connsiteY7" fmla="*/ 1267277 h 1267277"/>
              <a:gd name="connsiteX8" fmla="*/ 2826734 w 2826734"/>
              <a:gd name="connsiteY8" fmla="*/ 1238757 h 1267277"/>
              <a:gd name="connsiteX9" fmla="*/ 2804777 w 2826734"/>
              <a:gd name="connsiteY9" fmla="*/ 0 h 1267277"/>
              <a:gd name="connsiteX10" fmla="*/ 463312 w 2826734"/>
              <a:gd name="connsiteY10" fmla="*/ 11528 h 1267277"/>
              <a:gd name="connsiteX0" fmla="*/ 475155 w 2838577"/>
              <a:gd name="connsiteY0" fmla="*/ 11528 h 1267277"/>
              <a:gd name="connsiteX1" fmla="*/ 103850 w 2838577"/>
              <a:gd name="connsiteY1" fmla="*/ 390218 h 1267277"/>
              <a:gd name="connsiteX2" fmla="*/ 1007029 w 2838577"/>
              <a:gd name="connsiteY2" fmla="*/ 362170 h 1267277"/>
              <a:gd name="connsiteX3" fmla="*/ 1314319 w 2838577"/>
              <a:gd name="connsiteY3" fmla="*/ 133225 h 1267277"/>
              <a:gd name="connsiteX4" fmla="*/ 2071983 w 2838577"/>
              <a:gd name="connsiteY4" fmla="*/ 59677 h 1267277"/>
              <a:gd name="connsiteX5" fmla="*/ 1666300 w 2838577"/>
              <a:gd name="connsiteY5" fmla="*/ 376810 h 1267277"/>
              <a:gd name="connsiteX6" fmla="*/ 7636 w 2838577"/>
              <a:gd name="connsiteY6" fmla="*/ 1065880 h 1267277"/>
              <a:gd name="connsiteX7" fmla="*/ 12613 w 2838577"/>
              <a:gd name="connsiteY7" fmla="*/ 1267277 h 1267277"/>
              <a:gd name="connsiteX8" fmla="*/ 2838577 w 2838577"/>
              <a:gd name="connsiteY8" fmla="*/ 1238757 h 1267277"/>
              <a:gd name="connsiteX9" fmla="*/ 2816620 w 2838577"/>
              <a:gd name="connsiteY9" fmla="*/ 0 h 1267277"/>
              <a:gd name="connsiteX10" fmla="*/ 475155 w 2838577"/>
              <a:gd name="connsiteY10" fmla="*/ 11528 h 1267277"/>
              <a:gd name="connsiteX0" fmla="*/ 475155 w 2838577"/>
              <a:gd name="connsiteY0" fmla="*/ 11528 h 1267277"/>
              <a:gd name="connsiteX1" fmla="*/ 103850 w 2838577"/>
              <a:gd name="connsiteY1" fmla="*/ 390218 h 1267277"/>
              <a:gd name="connsiteX2" fmla="*/ 1007029 w 2838577"/>
              <a:gd name="connsiteY2" fmla="*/ 362170 h 1267277"/>
              <a:gd name="connsiteX3" fmla="*/ 1314319 w 2838577"/>
              <a:gd name="connsiteY3" fmla="*/ 133225 h 1267277"/>
              <a:gd name="connsiteX4" fmla="*/ 2071983 w 2838577"/>
              <a:gd name="connsiteY4" fmla="*/ 59677 h 1267277"/>
              <a:gd name="connsiteX5" fmla="*/ 1799650 w 2838577"/>
              <a:gd name="connsiteY5" fmla="*/ 999110 h 1267277"/>
              <a:gd name="connsiteX6" fmla="*/ 7636 w 2838577"/>
              <a:gd name="connsiteY6" fmla="*/ 1065880 h 1267277"/>
              <a:gd name="connsiteX7" fmla="*/ 12613 w 2838577"/>
              <a:gd name="connsiteY7" fmla="*/ 1267277 h 1267277"/>
              <a:gd name="connsiteX8" fmla="*/ 2838577 w 2838577"/>
              <a:gd name="connsiteY8" fmla="*/ 1238757 h 1267277"/>
              <a:gd name="connsiteX9" fmla="*/ 2816620 w 2838577"/>
              <a:gd name="connsiteY9" fmla="*/ 0 h 1267277"/>
              <a:gd name="connsiteX10" fmla="*/ 475155 w 2838577"/>
              <a:gd name="connsiteY10" fmla="*/ 11528 h 1267277"/>
              <a:gd name="connsiteX0" fmla="*/ 475155 w 2838577"/>
              <a:gd name="connsiteY0" fmla="*/ 11528 h 1267277"/>
              <a:gd name="connsiteX1" fmla="*/ 103850 w 2838577"/>
              <a:gd name="connsiteY1" fmla="*/ 390218 h 1267277"/>
              <a:gd name="connsiteX2" fmla="*/ 1007029 w 2838577"/>
              <a:gd name="connsiteY2" fmla="*/ 362170 h 1267277"/>
              <a:gd name="connsiteX3" fmla="*/ 1314319 w 2838577"/>
              <a:gd name="connsiteY3" fmla="*/ 133225 h 1267277"/>
              <a:gd name="connsiteX4" fmla="*/ 2071983 w 2838577"/>
              <a:gd name="connsiteY4" fmla="*/ 59677 h 1267277"/>
              <a:gd name="connsiteX5" fmla="*/ 1777982 w 2838577"/>
              <a:gd name="connsiteY5" fmla="*/ 1007778 h 1267277"/>
              <a:gd name="connsiteX6" fmla="*/ 7636 w 2838577"/>
              <a:gd name="connsiteY6" fmla="*/ 1065880 h 1267277"/>
              <a:gd name="connsiteX7" fmla="*/ 12613 w 2838577"/>
              <a:gd name="connsiteY7" fmla="*/ 1267277 h 1267277"/>
              <a:gd name="connsiteX8" fmla="*/ 2838577 w 2838577"/>
              <a:gd name="connsiteY8" fmla="*/ 1238757 h 1267277"/>
              <a:gd name="connsiteX9" fmla="*/ 2816620 w 2838577"/>
              <a:gd name="connsiteY9" fmla="*/ 0 h 1267277"/>
              <a:gd name="connsiteX10" fmla="*/ 475155 w 2838577"/>
              <a:gd name="connsiteY10" fmla="*/ 11528 h 1267277"/>
              <a:gd name="connsiteX0" fmla="*/ 464909 w 2828331"/>
              <a:gd name="connsiteY0" fmla="*/ 11528 h 1267277"/>
              <a:gd name="connsiteX1" fmla="*/ 93604 w 2828331"/>
              <a:gd name="connsiteY1" fmla="*/ 390218 h 1267277"/>
              <a:gd name="connsiteX2" fmla="*/ 996783 w 2828331"/>
              <a:gd name="connsiteY2" fmla="*/ 362170 h 1267277"/>
              <a:gd name="connsiteX3" fmla="*/ 1304073 w 2828331"/>
              <a:gd name="connsiteY3" fmla="*/ 133225 h 1267277"/>
              <a:gd name="connsiteX4" fmla="*/ 2061737 w 2828331"/>
              <a:gd name="connsiteY4" fmla="*/ 59677 h 1267277"/>
              <a:gd name="connsiteX5" fmla="*/ 1767736 w 2828331"/>
              <a:gd name="connsiteY5" fmla="*/ 1007778 h 1267277"/>
              <a:gd name="connsiteX6" fmla="*/ 36393 w 2828331"/>
              <a:gd name="connsiteY6" fmla="*/ 1096215 h 1267277"/>
              <a:gd name="connsiteX7" fmla="*/ 2367 w 2828331"/>
              <a:gd name="connsiteY7" fmla="*/ 1267277 h 1267277"/>
              <a:gd name="connsiteX8" fmla="*/ 2828331 w 2828331"/>
              <a:gd name="connsiteY8" fmla="*/ 1238757 h 1267277"/>
              <a:gd name="connsiteX9" fmla="*/ 2806374 w 2828331"/>
              <a:gd name="connsiteY9" fmla="*/ 0 h 1267277"/>
              <a:gd name="connsiteX10" fmla="*/ 464909 w 2828331"/>
              <a:gd name="connsiteY10" fmla="*/ 11528 h 1267277"/>
              <a:gd name="connsiteX0" fmla="*/ 464909 w 2828331"/>
              <a:gd name="connsiteY0" fmla="*/ 11528 h 1267277"/>
              <a:gd name="connsiteX1" fmla="*/ 93604 w 2828331"/>
              <a:gd name="connsiteY1" fmla="*/ 390218 h 1267277"/>
              <a:gd name="connsiteX2" fmla="*/ 996783 w 2828331"/>
              <a:gd name="connsiteY2" fmla="*/ 362170 h 1267277"/>
              <a:gd name="connsiteX3" fmla="*/ 1304073 w 2828331"/>
              <a:gd name="connsiteY3" fmla="*/ 133225 h 1267277"/>
              <a:gd name="connsiteX4" fmla="*/ 2061737 w 2828331"/>
              <a:gd name="connsiteY4" fmla="*/ 59677 h 1267277"/>
              <a:gd name="connsiteX5" fmla="*/ 1767736 w 2828331"/>
              <a:gd name="connsiteY5" fmla="*/ 1007778 h 1267277"/>
              <a:gd name="connsiteX6" fmla="*/ 36393 w 2828331"/>
              <a:gd name="connsiteY6" fmla="*/ 1096215 h 1267277"/>
              <a:gd name="connsiteX7" fmla="*/ 2367 w 2828331"/>
              <a:gd name="connsiteY7" fmla="*/ 1267277 h 1267277"/>
              <a:gd name="connsiteX8" fmla="*/ 2828331 w 2828331"/>
              <a:gd name="connsiteY8" fmla="*/ 1238757 h 1267277"/>
              <a:gd name="connsiteX9" fmla="*/ 2806374 w 2828331"/>
              <a:gd name="connsiteY9" fmla="*/ 0 h 1267277"/>
              <a:gd name="connsiteX10" fmla="*/ 464909 w 2828331"/>
              <a:gd name="connsiteY10" fmla="*/ 11528 h 1267277"/>
              <a:gd name="connsiteX0" fmla="*/ 466017 w 2829439"/>
              <a:gd name="connsiteY0" fmla="*/ 11528 h 1267277"/>
              <a:gd name="connsiteX1" fmla="*/ 94712 w 2829439"/>
              <a:gd name="connsiteY1" fmla="*/ 390218 h 1267277"/>
              <a:gd name="connsiteX2" fmla="*/ 997891 w 2829439"/>
              <a:gd name="connsiteY2" fmla="*/ 362170 h 1267277"/>
              <a:gd name="connsiteX3" fmla="*/ 1305181 w 2829439"/>
              <a:gd name="connsiteY3" fmla="*/ 133225 h 1267277"/>
              <a:gd name="connsiteX4" fmla="*/ 2062845 w 2829439"/>
              <a:gd name="connsiteY4" fmla="*/ 59677 h 1267277"/>
              <a:gd name="connsiteX5" fmla="*/ 1768844 w 2829439"/>
              <a:gd name="connsiteY5" fmla="*/ 1007778 h 1267277"/>
              <a:gd name="connsiteX6" fmla="*/ 24500 w 2829439"/>
              <a:gd name="connsiteY6" fmla="*/ 1182888 h 1267277"/>
              <a:gd name="connsiteX7" fmla="*/ 3475 w 2829439"/>
              <a:gd name="connsiteY7" fmla="*/ 1267277 h 1267277"/>
              <a:gd name="connsiteX8" fmla="*/ 2829439 w 2829439"/>
              <a:gd name="connsiteY8" fmla="*/ 1238757 h 1267277"/>
              <a:gd name="connsiteX9" fmla="*/ 2807482 w 2829439"/>
              <a:gd name="connsiteY9" fmla="*/ 0 h 1267277"/>
              <a:gd name="connsiteX10" fmla="*/ 466017 w 2829439"/>
              <a:gd name="connsiteY10" fmla="*/ 11528 h 1267277"/>
              <a:gd name="connsiteX0" fmla="*/ 467477 w 2830899"/>
              <a:gd name="connsiteY0" fmla="*/ 11528 h 1267277"/>
              <a:gd name="connsiteX1" fmla="*/ 96172 w 2830899"/>
              <a:gd name="connsiteY1" fmla="*/ 390218 h 1267277"/>
              <a:gd name="connsiteX2" fmla="*/ 999351 w 2830899"/>
              <a:gd name="connsiteY2" fmla="*/ 362170 h 1267277"/>
              <a:gd name="connsiteX3" fmla="*/ 1306641 w 2830899"/>
              <a:gd name="connsiteY3" fmla="*/ 133225 h 1267277"/>
              <a:gd name="connsiteX4" fmla="*/ 2064305 w 2830899"/>
              <a:gd name="connsiteY4" fmla="*/ 59677 h 1267277"/>
              <a:gd name="connsiteX5" fmla="*/ 1770304 w 2830899"/>
              <a:gd name="connsiteY5" fmla="*/ 1007778 h 1267277"/>
              <a:gd name="connsiteX6" fmla="*/ 17293 w 2830899"/>
              <a:gd name="connsiteY6" fmla="*/ 1100549 h 1267277"/>
              <a:gd name="connsiteX7" fmla="*/ 4935 w 2830899"/>
              <a:gd name="connsiteY7" fmla="*/ 1267277 h 1267277"/>
              <a:gd name="connsiteX8" fmla="*/ 2830899 w 2830899"/>
              <a:gd name="connsiteY8" fmla="*/ 1238757 h 1267277"/>
              <a:gd name="connsiteX9" fmla="*/ 2808942 w 2830899"/>
              <a:gd name="connsiteY9" fmla="*/ 0 h 1267277"/>
              <a:gd name="connsiteX10" fmla="*/ 467477 w 2830899"/>
              <a:gd name="connsiteY10" fmla="*/ 11528 h 1267277"/>
              <a:gd name="connsiteX0" fmla="*/ 467477 w 2830899"/>
              <a:gd name="connsiteY0" fmla="*/ 11528 h 1267277"/>
              <a:gd name="connsiteX1" fmla="*/ 96172 w 2830899"/>
              <a:gd name="connsiteY1" fmla="*/ 390218 h 1267277"/>
              <a:gd name="connsiteX2" fmla="*/ 999351 w 2830899"/>
              <a:gd name="connsiteY2" fmla="*/ 362170 h 1267277"/>
              <a:gd name="connsiteX3" fmla="*/ 1306641 w 2830899"/>
              <a:gd name="connsiteY3" fmla="*/ 133225 h 1267277"/>
              <a:gd name="connsiteX4" fmla="*/ 2064305 w 2830899"/>
              <a:gd name="connsiteY4" fmla="*/ 59677 h 1267277"/>
              <a:gd name="connsiteX5" fmla="*/ 1770304 w 2830899"/>
              <a:gd name="connsiteY5" fmla="*/ 1007778 h 1267277"/>
              <a:gd name="connsiteX6" fmla="*/ 17293 w 2830899"/>
              <a:gd name="connsiteY6" fmla="*/ 1100549 h 1267277"/>
              <a:gd name="connsiteX7" fmla="*/ 4935 w 2830899"/>
              <a:gd name="connsiteY7" fmla="*/ 1267277 h 1267277"/>
              <a:gd name="connsiteX8" fmla="*/ 2830899 w 2830899"/>
              <a:gd name="connsiteY8" fmla="*/ 1238757 h 1267277"/>
              <a:gd name="connsiteX9" fmla="*/ 2808942 w 2830899"/>
              <a:gd name="connsiteY9" fmla="*/ 0 h 1267277"/>
              <a:gd name="connsiteX10" fmla="*/ 467477 w 2830899"/>
              <a:gd name="connsiteY10" fmla="*/ 11528 h 1267277"/>
              <a:gd name="connsiteX0" fmla="*/ 467477 w 2830899"/>
              <a:gd name="connsiteY0" fmla="*/ 11528 h 1267277"/>
              <a:gd name="connsiteX1" fmla="*/ 96172 w 2830899"/>
              <a:gd name="connsiteY1" fmla="*/ 390218 h 1267277"/>
              <a:gd name="connsiteX2" fmla="*/ 999351 w 2830899"/>
              <a:gd name="connsiteY2" fmla="*/ 362170 h 1267277"/>
              <a:gd name="connsiteX3" fmla="*/ 1306641 w 2830899"/>
              <a:gd name="connsiteY3" fmla="*/ 133225 h 1267277"/>
              <a:gd name="connsiteX4" fmla="*/ 2064305 w 2830899"/>
              <a:gd name="connsiteY4" fmla="*/ 59677 h 1267277"/>
              <a:gd name="connsiteX5" fmla="*/ 1770304 w 2830899"/>
              <a:gd name="connsiteY5" fmla="*/ 1012112 h 1267277"/>
              <a:gd name="connsiteX6" fmla="*/ 17293 w 2830899"/>
              <a:gd name="connsiteY6" fmla="*/ 1100549 h 1267277"/>
              <a:gd name="connsiteX7" fmla="*/ 4935 w 2830899"/>
              <a:gd name="connsiteY7" fmla="*/ 1267277 h 1267277"/>
              <a:gd name="connsiteX8" fmla="*/ 2830899 w 2830899"/>
              <a:gd name="connsiteY8" fmla="*/ 1238757 h 1267277"/>
              <a:gd name="connsiteX9" fmla="*/ 2808942 w 2830899"/>
              <a:gd name="connsiteY9" fmla="*/ 0 h 1267277"/>
              <a:gd name="connsiteX10" fmla="*/ 467477 w 2830899"/>
              <a:gd name="connsiteY10" fmla="*/ 11528 h 1267277"/>
              <a:gd name="connsiteX0" fmla="*/ 462765 w 2826187"/>
              <a:gd name="connsiteY0" fmla="*/ 11528 h 1267277"/>
              <a:gd name="connsiteX1" fmla="*/ 91460 w 2826187"/>
              <a:gd name="connsiteY1" fmla="*/ 390218 h 1267277"/>
              <a:gd name="connsiteX2" fmla="*/ 994639 w 2826187"/>
              <a:gd name="connsiteY2" fmla="*/ 362170 h 1267277"/>
              <a:gd name="connsiteX3" fmla="*/ 1301929 w 2826187"/>
              <a:gd name="connsiteY3" fmla="*/ 133225 h 1267277"/>
              <a:gd name="connsiteX4" fmla="*/ 2059593 w 2826187"/>
              <a:gd name="connsiteY4" fmla="*/ 59677 h 1267277"/>
              <a:gd name="connsiteX5" fmla="*/ 1765592 w 2826187"/>
              <a:gd name="connsiteY5" fmla="*/ 1012112 h 1267277"/>
              <a:gd name="connsiteX6" fmla="*/ 411277 w 2826187"/>
              <a:gd name="connsiteY6" fmla="*/ 1087548 h 1267277"/>
              <a:gd name="connsiteX7" fmla="*/ 223 w 2826187"/>
              <a:gd name="connsiteY7" fmla="*/ 1267277 h 1267277"/>
              <a:gd name="connsiteX8" fmla="*/ 2826187 w 2826187"/>
              <a:gd name="connsiteY8" fmla="*/ 1238757 h 1267277"/>
              <a:gd name="connsiteX9" fmla="*/ 2804230 w 2826187"/>
              <a:gd name="connsiteY9" fmla="*/ 0 h 1267277"/>
              <a:gd name="connsiteX10" fmla="*/ 462765 w 2826187"/>
              <a:gd name="connsiteY10" fmla="*/ 11528 h 1267277"/>
              <a:gd name="connsiteX0" fmla="*/ 371305 w 2734727"/>
              <a:gd name="connsiteY0" fmla="*/ 11528 h 1254276"/>
              <a:gd name="connsiteX1" fmla="*/ 0 w 2734727"/>
              <a:gd name="connsiteY1" fmla="*/ 390218 h 1254276"/>
              <a:gd name="connsiteX2" fmla="*/ 903179 w 2734727"/>
              <a:gd name="connsiteY2" fmla="*/ 362170 h 1254276"/>
              <a:gd name="connsiteX3" fmla="*/ 1210469 w 2734727"/>
              <a:gd name="connsiteY3" fmla="*/ 133225 h 1254276"/>
              <a:gd name="connsiteX4" fmla="*/ 1968133 w 2734727"/>
              <a:gd name="connsiteY4" fmla="*/ 59677 h 1254276"/>
              <a:gd name="connsiteX5" fmla="*/ 1674132 w 2734727"/>
              <a:gd name="connsiteY5" fmla="*/ 1012112 h 1254276"/>
              <a:gd name="connsiteX6" fmla="*/ 319817 w 2734727"/>
              <a:gd name="connsiteY6" fmla="*/ 1087548 h 1254276"/>
              <a:gd name="connsiteX7" fmla="*/ 303125 w 2734727"/>
              <a:gd name="connsiteY7" fmla="*/ 1254276 h 1254276"/>
              <a:gd name="connsiteX8" fmla="*/ 2734727 w 2734727"/>
              <a:gd name="connsiteY8" fmla="*/ 1238757 h 1254276"/>
              <a:gd name="connsiteX9" fmla="*/ 2712770 w 2734727"/>
              <a:gd name="connsiteY9" fmla="*/ 0 h 1254276"/>
              <a:gd name="connsiteX10" fmla="*/ 371305 w 2734727"/>
              <a:gd name="connsiteY10" fmla="*/ 11528 h 1254276"/>
              <a:gd name="connsiteX0" fmla="*/ 371305 w 2734727"/>
              <a:gd name="connsiteY0" fmla="*/ 11528 h 1254276"/>
              <a:gd name="connsiteX1" fmla="*/ 0 w 2734727"/>
              <a:gd name="connsiteY1" fmla="*/ 390218 h 1254276"/>
              <a:gd name="connsiteX2" fmla="*/ 903179 w 2734727"/>
              <a:gd name="connsiteY2" fmla="*/ 362170 h 1254276"/>
              <a:gd name="connsiteX3" fmla="*/ 1210469 w 2734727"/>
              <a:gd name="connsiteY3" fmla="*/ 133225 h 1254276"/>
              <a:gd name="connsiteX4" fmla="*/ 1790453 w 2734727"/>
              <a:gd name="connsiteY4" fmla="*/ 458372 h 1254276"/>
              <a:gd name="connsiteX5" fmla="*/ 1674132 w 2734727"/>
              <a:gd name="connsiteY5" fmla="*/ 1012112 h 1254276"/>
              <a:gd name="connsiteX6" fmla="*/ 319817 w 2734727"/>
              <a:gd name="connsiteY6" fmla="*/ 1087548 h 1254276"/>
              <a:gd name="connsiteX7" fmla="*/ 303125 w 2734727"/>
              <a:gd name="connsiteY7" fmla="*/ 1254276 h 1254276"/>
              <a:gd name="connsiteX8" fmla="*/ 2734727 w 2734727"/>
              <a:gd name="connsiteY8" fmla="*/ 1238757 h 1254276"/>
              <a:gd name="connsiteX9" fmla="*/ 2712770 w 2734727"/>
              <a:gd name="connsiteY9" fmla="*/ 0 h 1254276"/>
              <a:gd name="connsiteX10" fmla="*/ 371305 w 2734727"/>
              <a:gd name="connsiteY10" fmla="*/ 11528 h 1254276"/>
              <a:gd name="connsiteX0" fmla="*/ 371305 w 2734727"/>
              <a:gd name="connsiteY0" fmla="*/ 11528 h 1254276"/>
              <a:gd name="connsiteX1" fmla="*/ 0 w 2734727"/>
              <a:gd name="connsiteY1" fmla="*/ 390218 h 1254276"/>
              <a:gd name="connsiteX2" fmla="*/ 903179 w 2734727"/>
              <a:gd name="connsiteY2" fmla="*/ 362170 h 1254276"/>
              <a:gd name="connsiteX3" fmla="*/ 1210469 w 2734727"/>
              <a:gd name="connsiteY3" fmla="*/ 133225 h 1254276"/>
              <a:gd name="connsiteX4" fmla="*/ 1790453 w 2734727"/>
              <a:gd name="connsiteY4" fmla="*/ 458372 h 1254276"/>
              <a:gd name="connsiteX5" fmla="*/ 1709057 w 2734727"/>
              <a:gd name="connsiteY5" fmla="*/ 993062 h 1254276"/>
              <a:gd name="connsiteX6" fmla="*/ 319817 w 2734727"/>
              <a:gd name="connsiteY6" fmla="*/ 1087548 h 1254276"/>
              <a:gd name="connsiteX7" fmla="*/ 303125 w 2734727"/>
              <a:gd name="connsiteY7" fmla="*/ 1254276 h 1254276"/>
              <a:gd name="connsiteX8" fmla="*/ 2734727 w 2734727"/>
              <a:gd name="connsiteY8" fmla="*/ 1238757 h 1254276"/>
              <a:gd name="connsiteX9" fmla="*/ 2712770 w 2734727"/>
              <a:gd name="connsiteY9" fmla="*/ 0 h 1254276"/>
              <a:gd name="connsiteX10" fmla="*/ 371305 w 2734727"/>
              <a:gd name="connsiteY10" fmla="*/ 11528 h 1254276"/>
              <a:gd name="connsiteX0" fmla="*/ 371305 w 2734727"/>
              <a:gd name="connsiteY0" fmla="*/ 11528 h 1254276"/>
              <a:gd name="connsiteX1" fmla="*/ 0 w 2734727"/>
              <a:gd name="connsiteY1" fmla="*/ 390218 h 1254276"/>
              <a:gd name="connsiteX2" fmla="*/ 903179 w 2734727"/>
              <a:gd name="connsiteY2" fmla="*/ 362170 h 1254276"/>
              <a:gd name="connsiteX3" fmla="*/ 1210469 w 2734727"/>
              <a:gd name="connsiteY3" fmla="*/ 133225 h 1254276"/>
              <a:gd name="connsiteX4" fmla="*/ 1790453 w 2734727"/>
              <a:gd name="connsiteY4" fmla="*/ 458372 h 1254276"/>
              <a:gd name="connsiteX5" fmla="*/ 1709057 w 2734727"/>
              <a:gd name="connsiteY5" fmla="*/ 993062 h 1254276"/>
              <a:gd name="connsiteX6" fmla="*/ 319817 w 2734727"/>
              <a:gd name="connsiteY6" fmla="*/ 1087548 h 1254276"/>
              <a:gd name="connsiteX7" fmla="*/ 334875 w 2734727"/>
              <a:gd name="connsiteY7" fmla="*/ 1254276 h 1254276"/>
              <a:gd name="connsiteX8" fmla="*/ 2734727 w 2734727"/>
              <a:gd name="connsiteY8" fmla="*/ 1238757 h 1254276"/>
              <a:gd name="connsiteX9" fmla="*/ 2712770 w 2734727"/>
              <a:gd name="connsiteY9" fmla="*/ 0 h 1254276"/>
              <a:gd name="connsiteX10" fmla="*/ 371305 w 2734727"/>
              <a:gd name="connsiteY10" fmla="*/ 11528 h 1254276"/>
              <a:gd name="connsiteX0" fmla="*/ 371305 w 2734727"/>
              <a:gd name="connsiteY0" fmla="*/ 11528 h 1254276"/>
              <a:gd name="connsiteX1" fmla="*/ 0 w 2734727"/>
              <a:gd name="connsiteY1" fmla="*/ 390218 h 1254276"/>
              <a:gd name="connsiteX2" fmla="*/ 903179 w 2734727"/>
              <a:gd name="connsiteY2" fmla="*/ 362170 h 1254276"/>
              <a:gd name="connsiteX3" fmla="*/ 1883569 w 2734727"/>
              <a:gd name="connsiteY3" fmla="*/ 114175 h 1254276"/>
              <a:gd name="connsiteX4" fmla="*/ 1790453 w 2734727"/>
              <a:gd name="connsiteY4" fmla="*/ 458372 h 1254276"/>
              <a:gd name="connsiteX5" fmla="*/ 1709057 w 2734727"/>
              <a:gd name="connsiteY5" fmla="*/ 993062 h 1254276"/>
              <a:gd name="connsiteX6" fmla="*/ 319817 w 2734727"/>
              <a:gd name="connsiteY6" fmla="*/ 1087548 h 1254276"/>
              <a:gd name="connsiteX7" fmla="*/ 334875 w 2734727"/>
              <a:gd name="connsiteY7" fmla="*/ 1254276 h 1254276"/>
              <a:gd name="connsiteX8" fmla="*/ 2734727 w 2734727"/>
              <a:gd name="connsiteY8" fmla="*/ 1238757 h 1254276"/>
              <a:gd name="connsiteX9" fmla="*/ 2712770 w 2734727"/>
              <a:gd name="connsiteY9" fmla="*/ 0 h 1254276"/>
              <a:gd name="connsiteX10" fmla="*/ 371305 w 2734727"/>
              <a:gd name="connsiteY10" fmla="*/ 11528 h 1254276"/>
              <a:gd name="connsiteX0" fmla="*/ 371305 w 2734727"/>
              <a:gd name="connsiteY0" fmla="*/ 11528 h 1254276"/>
              <a:gd name="connsiteX1" fmla="*/ 0 w 2734727"/>
              <a:gd name="connsiteY1" fmla="*/ 390218 h 1254276"/>
              <a:gd name="connsiteX2" fmla="*/ 903179 w 2734727"/>
              <a:gd name="connsiteY2" fmla="*/ 362170 h 1254276"/>
              <a:gd name="connsiteX3" fmla="*/ 1883569 w 2734727"/>
              <a:gd name="connsiteY3" fmla="*/ 114175 h 1254276"/>
              <a:gd name="connsiteX4" fmla="*/ 1819801 w 2734727"/>
              <a:gd name="connsiteY4" fmla="*/ 338931 h 1254276"/>
              <a:gd name="connsiteX5" fmla="*/ 1790453 w 2734727"/>
              <a:gd name="connsiteY5" fmla="*/ 458372 h 1254276"/>
              <a:gd name="connsiteX6" fmla="*/ 1709057 w 2734727"/>
              <a:gd name="connsiteY6" fmla="*/ 993062 h 1254276"/>
              <a:gd name="connsiteX7" fmla="*/ 319817 w 2734727"/>
              <a:gd name="connsiteY7" fmla="*/ 1087548 h 1254276"/>
              <a:gd name="connsiteX8" fmla="*/ 334875 w 2734727"/>
              <a:gd name="connsiteY8" fmla="*/ 1254276 h 1254276"/>
              <a:gd name="connsiteX9" fmla="*/ 2734727 w 2734727"/>
              <a:gd name="connsiteY9" fmla="*/ 1238757 h 1254276"/>
              <a:gd name="connsiteX10" fmla="*/ 2712770 w 2734727"/>
              <a:gd name="connsiteY10" fmla="*/ 0 h 1254276"/>
              <a:gd name="connsiteX11" fmla="*/ 371305 w 2734727"/>
              <a:gd name="connsiteY11" fmla="*/ 11528 h 1254276"/>
              <a:gd name="connsiteX0" fmla="*/ 371305 w 2734727"/>
              <a:gd name="connsiteY0" fmla="*/ 11528 h 1254276"/>
              <a:gd name="connsiteX1" fmla="*/ 0 w 2734727"/>
              <a:gd name="connsiteY1" fmla="*/ 390218 h 1254276"/>
              <a:gd name="connsiteX2" fmla="*/ 903179 w 2734727"/>
              <a:gd name="connsiteY2" fmla="*/ 362170 h 1254276"/>
              <a:gd name="connsiteX3" fmla="*/ 1883569 w 2734727"/>
              <a:gd name="connsiteY3" fmla="*/ 114175 h 1254276"/>
              <a:gd name="connsiteX4" fmla="*/ 1584851 w 2734727"/>
              <a:gd name="connsiteY4" fmla="*/ 361156 h 1254276"/>
              <a:gd name="connsiteX5" fmla="*/ 1790453 w 2734727"/>
              <a:gd name="connsiteY5" fmla="*/ 458372 h 1254276"/>
              <a:gd name="connsiteX6" fmla="*/ 1709057 w 2734727"/>
              <a:gd name="connsiteY6" fmla="*/ 993062 h 1254276"/>
              <a:gd name="connsiteX7" fmla="*/ 319817 w 2734727"/>
              <a:gd name="connsiteY7" fmla="*/ 1087548 h 1254276"/>
              <a:gd name="connsiteX8" fmla="*/ 334875 w 2734727"/>
              <a:gd name="connsiteY8" fmla="*/ 1254276 h 1254276"/>
              <a:gd name="connsiteX9" fmla="*/ 2734727 w 2734727"/>
              <a:gd name="connsiteY9" fmla="*/ 1238757 h 1254276"/>
              <a:gd name="connsiteX10" fmla="*/ 2712770 w 2734727"/>
              <a:gd name="connsiteY10" fmla="*/ 0 h 1254276"/>
              <a:gd name="connsiteX11" fmla="*/ 371305 w 2734727"/>
              <a:gd name="connsiteY11" fmla="*/ 11528 h 1254276"/>
              <a:gd name="connsiteX0" fmla="*/ 371305 w 2734727"/>
              <a:gd name="connsiteY0" fmla="*/ 11528 h 1254276"/>
              <a:gd name="connsiteX1" fmla="*/ 0 w 2734727"/>
              <a:gd name="connsiteY1" fmla="*/ 390218 h 1254276"/>
              <a:gd name="connsiteX2" fmla="*/ 1230204 w 2734727"/>
              <a:gd name="connsiteY2" fmla="*/ 124045 h 1254276"/>
              <a:gd name="connsiteX3" fmla="*/ 1883569 w 2734727"/>
              <a:gd name="connsiteY3" fmla="*/ 114175 h 1254276"/>
              <a:gd name="connsiteX4" fmla="*/ 1584851 w 2734727"/>
              <a:gd name="connsiteY4" fmla="*/ 361156 h 1254276"/>
              <a:gd name="connsiteX5" fmla="*/ 1790453 w 2734727"/>
              <a:gd name="connsiteY5" fmla="*/ 458372 h 1254276"/>
              <a:gd name="connsiteX6" fmla="*/ 1709057 w 2734727"/>
              <a:gd name="connsiteY6" fmla="*/ 993062 h 1254276"/>
              <a:gd name="connsiteX7" fmla="*/ 319817 w 2734727"/>
              <a:gd name="connsiteY7" fmla="*/ 1087548 h 1254276"/>
              <a:gd name="connsiteX8" fmla="*/ 334875 w 2734727"/>
              <a:gd name="connsiteY8" fmla="*/ 1254276 h 1254276"/>
              <a:gd name="connsiteX9" fmla="*/ 2734727 w 2734727"/>
              <a:gd name="connsiteY9" fmla="*/ 1238757 h 1254276"/>
              <a:gd name="connsiteX10" fmla="*/ 2712770 w 2734727"/>
              <a:gd name="connsiteY10" fmla="*/ 0 h 1254276"/>
              <a:gd name="connsiteX11" fmla="*/ 371305 w 2734727"/>
              <a:gd name="connsiteY11" fmla="*/ 11528 h 1254276"/>
              <a:gd name="connsiteX0" fmla="*/ 56735 w 2420157"/>
              <a:gd name="connsiteY0" fmla="*/ 11528 h 1254276"/>
              <a:gd name="connsiteX1" fmla="*/ 599830 w 2420157"/>
              <a:gd name="connsiteY1" fmla="*/ 364818 h 1254276"/>
              <a:gd name="connsiteX2" fmla="*/ 915634 w 2420157"/>
              <a:gd name="connsiteY2" fmla="*/ 124045 h 1254276"/>
              <a:gd name="connsiteX3" fmla="*/ 1568999 w 2420157"/>
              <a:gd name="connsiteY3" fmla="*/ 114175 h 1254276"/>
              <a:gd name="connsiteX4" fmla="*/ 1270281 w 2420157"/>
              <a:gd name="connsiteY4" fmla="*/ 361156 h 1254276"/>
              <a:gd name="connsiteX5" fmla="*/ 1475883 w 2420157"/>
              <a:gd name="connsiteY5" fmla="*/ 458372 h 1254276"/>
              <a:gd name="connsiteX6" fmla="*/ 1394487 w 2420157"/>
              <a:gd name="connsiteY6" fmla="*/ 993062 h 1254276"/>
              <a:gd name="connsiteX7" fmla="*/ 5247 w 2420157"/>
              <a:gd name="connsiteY7" fmla="*/ 1087548 h 1254276"/>
              <a:gd name="connsiteX8" fmla="*/ 20305 w 2420157"/>
              <a:gd name="connsiteY8" fmla="*/ 1254276 h 1254276"/>
              <a:gd name="connsiteX9" fmla="*/ 2420157 w 2420157"/>
              <a:gd name="connsiteY9" fmla="*/ 1238757 h 1254276"/>
              <a:gd name="connsiteX10" fmla="*/ 2398200 w 2420157"/>
              <a:gd name="connsiteY10" fmla="*/ 0 h 1254276"/>
              <a:gd name="connsiteX11" fmla="*/ 56735 w 2420157"/>
              <a:gd name="connsiteY11" fmla="*/ 11528 h 1254276"/>
              <a:gd name="connsiteX0" fmla="*/ 56735 w 2420157"/>
              <a:gd name="connsiteY0" fmla="*/ 11528 h 1254276"/>
              <a:gd name="connsiteX1" fmla="*/ 470181 w 2420157"/>
              <a:gd name="connsiteY1" fmla="*/ 275431 h 1254276"/>
              <a:gd name="connsiteX2" fmla="*/ 599830 w 2420157"/>
              <a:gd name="connsiteY2" fmla="*/ 364818 h 1254276"/>
              <a:gd name="connsiteX3" fmla="*/ 915634 w 2420157"/>
              <a:gd name="connsiteY3" fmla="*/ 124045 h 1254276"/>
              <a:gd name="connsiteX4" fmla="*/ 1568999 w 2420157"/>
              <a:gd name="connsiteY4" fmla="*/ 114175 h 1254276"/>
              <a:gd name="connsiteX5" fmla="*/ 1270281 w 2420157"/>
              <a:gd name="connsiteY5" fmla="*/ 361156 h 1254276"/>
              <a:gd name="connsiteX6" fmla="*/ 1475883 w 2420157"/>
              <a:gd name="connsiteY6" fmla="*/ 458372 h 1254276"/>
              <a:gd name="connsiteX7" fmla="*/ 1394487 w 2420157"/>
              <a:gd name="connsiteY7" fmla="*/ 993062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56735 w 2420157"/>
              <a:gd name="connsiteY12" fmla="*/ 11528 h 1254276"/>
              <a:gd name="connsiteX0" fmla="*/ 56735 w 2420157"/>
              <a:gd name="connsiteY0" fmla="*/ 11528 h 1254276"/>
              <a:gd name="connsiteX1" fmla="*/ 599830 w 2420157"/>
              <a:gd name="connsiteY1" fmla="*/ 364818 h 1254276"/>
              <a:gd name="connsiteX2" fmla="*/ 915634 w 2420157"/>
              <a:gd name="connsiteY2" fmla="*/ 124045 h 1254276"/>
              <a:gd name="connsiteX3" fmla="*/ 1568999 w 2420157"/>
              <a:gd name="connsiteY3" fmla="*/ 114175 h 1254276"/>
              <a:gd name="connsiteX4" fmla="*/ 1270281 w 2420157"/>
              <a:gd name="connsiteY4" fmla="*/ 361156 h 1254276"/>
              <a:gd name="connsiteX5" fmla="*/ 1475883 w 2420157"/>
              <a:gd name="connsiteY5" fmla="*/ 458372 h 1254276"/>
              <a:gd name="connsiteX6" fmla="*/ 1394487 w 2420157"/>
              <a:gd name="connsiteY6" fmla="*/ 993062 h 1254276"/>
              <a:gd name="connsiteX7" fmla="*/ 5247 w 2420157"/>
              <a:gd name="connsiteY7" fmla="*/ 1087548 h 1254276"/>
              <a:gd name="connsiteX8" fmla="*/ 20305 w 2420157"/>
              <a:gd name="connsiteY8" fmla="*/ 1254276 h 1254276"/>
              <a:gd name="connsiteX9" fmla="*/ 2420157 w 2420157"/>
              <a:gd name="connsiteY9" fmla="*/ 1238757 h 1254276"/>
              <a:gd name="connsiteX10" fmla="*/ 2398200 w 2420157"/>
              <a:gd name="connsiteY10" fmla="*/ 0 h 1254276"/>
              <a:gd name="connsiteX11" fmla="*/ 56735 w 2420157"/>
              <a:gd name="connsiteY11" fmla="*/ 11528 h 1254276"/>
              <a:gd name="connsiteX0" fmla="*/ 1040985 w 2420157"/>
              <a:gd name="connsiteY0" fmla="*/ 8353 h 1254276"/>
              <a:gd name="connsiteX1" fmla="*/ 599830 w 2420157"/>
              <a:gd name="connsiteY1" fmla="*/ 364818 h 1254276"/>
              <a:gd name="connsiteX2" fmla="*/ 915634 w 2420157"/>
              <a:gd name="connsiteY2" fmla="*/ 124045 h 1254276"/>
              <a:gd name="connsiteX3" fmla="*/ 1568999 w 2420157"/>
              <a:gd name="connsiteY3" fmla="*/ 114175 h 1254276"/>
              <a:gd name="connsiteX4" fmla="*/ 1270281 w 2420157"/>
              <a:gd name="connsiteY4" fmla="*/ 361156 h 1254276"/>
              <a:gd name="connsiteX5" fmla="*/ 1475883 w 2420157"/>
              <a:gd name="connsiteY5" fmla="*/ 458372 h 1254276"/>
              <a:gd name="connsiteX6" fmla="*/ 1394487 w 2420157"/>
              <a:gd name="connsiteY6" fmla="*/ 993062 h 1254276"/>
              <a:gd name="connsiteX7" fmla="*/ 5247 w 2420157"/>
              <a:gd name="connsiteY7" fmla="*/ 1087548 h 1254276"/>
              <a:gd name="connsiteX8" fmla="*/ 20305 w 2420157"/>
              <a:gd name="connsiteY8" fmla="*/ 1254276 h 1254276"/>
              <a:gd name="connsiteX9" fmla="*/ 2420157 w 2420157"/>
              <a:gd name="connsiteY9" fmla="*/ 1238757 h 1254276"/>
              <a:gd name="connsiteX10" fmla="*/ 2398200 w 2420157"/>
              <a:gd name="connsiteY10" fmla="*/ 0 h 1254276"/>
              <a:gd name="connsiteX11" fmla="*/ 1040985 w 2420157"/>
              <a:gd name="connsiteY11"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247 w 2420157"/>
              <a:gd name="connsiteY6" fmla="*/ 1087548 h 1254276"/>
              <a:gd name="connsiteX7" fmla="*/ 20305 w 2420157"/>
              <a:gd name="connsiteY7" fmla="*/ 1254276 h 1254276"/>
              <a:gd name="connsiteX8" fmla="*/ 2420157 w 2420157"/>
              <a:gd name="connsiteY8" fmla="*/ 1238757 h 1254276"/>
              <a:gd name="connsiteX9" fmla="*/ 2398200 w 2420157"/>
              <a:gd name="connsiteY9" fmla="*/ 0 h 1254276"/>
              <a:gd name="connsiteX10" fmla="*/ 1040985 w 2420157"/>
              <a:gd name="connsiteY10"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5247 w 2420157"/>
              <a:gd name="connsiteY7" fmla="*/ 1087548 h 1254276"/>
              <a:gd name="connsiteX8" fmla="*/ 20305 w 2420157"/>
              <a:gd name="connsiteY8" fmla="*/ 1254276 h 1254276"/>
              <a:gd name="connsiteX9" fmla="*/ 2420157 w 2420157"/>
              <a:gd name="connsiteY9" fmla="*/ 1238757 h 1254276"/>
              <a:gd name="connsiteX10" fmla="*/ 2398200 w 2420157"/>
              <a:gd name="connsiteY10" fmla="*/ 0 h 1254276"/>
              <a:gd name="connsiteX11" fmla="*/ 1040985 w 2420157"/>
              <a:gd name="connsiteY11"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5247 w 2420157"/>
              <a:gd name="connsiteY7" fmla="*/ 1087548 h 1254276"/>
              <a:gd name="connsiteX8" fmla="*/ 20305 w 2420157"/>
              <a:gd name="connsiteY8" fmla="*/ 1254276 h 1254276"/>
              <a:gd name="connsiteX9" fmla="*/ 2420157 w 2420157"/>
              <a:gd name="connsiteY9" fmla="*/ 1238757 h 1254276"/>
              <a:gd name="connsiteX10" fmla="*/ 2398200 w 2420157"/>
              <a:gd name="connsiteY10" fmla="*/ 0 h 1254276"/>
              <a:gd name="connsiteX11" fmla="*/ 1040985 w 2420157"/>
              <a:gd name="connsiteY11"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5247 w 2420157"/>
              <a:gd name="connsiteY7" fmla="*/ 1087548 h 1254276"/>
              <a:gd name="connsiteX8" fmla="*/ 20305 w 2420157"/>
              <a:gd name="connsiteY8" fmla="*/ 1254276 h 1254276"/>
              <a:gd name="connsiteX9" fmla="*/ 2420157 w 2420157"/>
              <a:gd name="connsiteY9" fmla="*/ 1238757 h 1254276"/>
              <a:gd name="connsiteX10" fmla="*/ 2398200 w 2420157"/>
              <a:gd name="connsiteY10" fmla="*/ 0 h 1254276"/>
              <a:gd name="connsiteX11" fmla="*/ 1040985 w 2420157"/>
              <a:gd name="connsiteY11"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5247 w 2420157"/>
              <a:gd name="connsiteY7" fmla="*/ 1087548 h 1254276"/>
              <a:gd name="connsiteX8" fmla="*/ 20305 w 2420157"/>
              <a:gd name="connsiteY8" fmla="*/ 1254276 h 1254276"/>
              <a:gd name="connsiteX9" fmla="*/ 2420157 w 2420157"/>
              <a:gd name="connsiteY9" fmla="*/ 1238757 h 1254276"/>
              <a:gd name="connsiteX10" fmla="*/ 2398200 w 2420157"/>
              <a:gd name="connsiteY10" fmla="*/ 0 h 1254276"/>
              <a:gd name="connsiteX11" fmla="*/ 1040985 w 2420157"/>
              <a:gd name="connsiteY11"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514631 w 2420157"/>
              <a:gd name="connsiteY7" fmla="*/ 1053306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1040985 w 2420157"/>
              <a:gd name="connsiteY12"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603531 w 2420157"/>
              <a:gd name="connsiteY7" fmla="*/ 389731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1040985 w 2420157"/>
              <a:gd name="connsiteY12"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603531 w 2420157"/>
              <a:gd name="connsiteY7" fmla="*/ 389731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1040985 w 2420157"/>
              <a:gd name="connsiteY12"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603531 w 2420157"/>
              <a:gd name="connsiteY7" fmla="*/ 389731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1040985 w 2420157"/>
              <a:gd name="connsiteY12"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609881 w 2420157"/>
              <a:gd name="connsiteY6" fmla="*/ 1005681 h 1254276"/>
              <a:gd name="connsiteX7" fmla="*/ 603531 w 2420157"/>
              <a:gd name="connsiteY7" fmla="*/ 389731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1040985 w 2420157"/>
              <a:gd name="connsiteY12"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7662 w 2420157"/>
              <a:gd name="connsiteY5" fmla="*/ 989887 h 1254276"/>
              <a:gd name="connsiteX6" fmla="*/ 609881 w 2420157"/>
              <a:gd name="connsiteY6" fmla="*/ 1005681 h 1254276"/>
              <a:gd name="connsiteX7" fmla="*/ 603531 w 2420157"/>
              <a:gd name="connsiteY7" fmla="*/ 389731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1040985 w 2420157"/>
              <a:gd name="connsiteY12"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7662 w 2420157"/>
              <a:gd name="connsiteY5" fmla="*/ 989887 h 1254276"/>
              <a:gd name="connsiteX6" fmla="*/ 609881 w 2420157"/>
              <a:gd name="connsiteY6" fmla="*/ 1005681 h 1254276"/>
              <a:gd name="connsiteX7" fmla="*/ 603531 w 2420157"/>
              <a:gd name="connsiteY7" fmla="*/ 389731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1040985 w 2420157"/>
              <a:gd name="connsiteY12"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7662 w 2420157"/>
              <a:gd name="connsiteY5" fmla="*/ 989887 h 1254276"/>
              <a:gd name="connsiteX6" fmla="*/ 609881 w 2420157"/>
              <a:gd name="connsiteY6" fmla="*/ 1005681 h 1254276"/>
              <a:gd name="connsiteX7" fmla="*/ 603531 w 2420157"/>
              <a:gd name="connsiteY7" fmla="*/ 389731 h 1254276"/>
              <a:gd name="connsiteX8" fmla="*/ 546381 w 2420157"/>
              <a:gd name="connsiteY8" fmla="*/ 431006 h 1254276"/>
              <a:gd name="connsiteX9" fmla="*/ 5247 w 2420157"/>
              <a:gd name="connsiteY9" fmla="*/ 1087548 h 1254276"/>
              <a:gd name="connsiteX10" fmla="*/ 20305 w 2420157"/>
              <a:gd name="connsiteY10" fmla="*/ 1254276 h 1254276"/>
              <a:gd name="connsiteX11" fmla="*/ 2420157 w 2420157"/>
              <a:gd name="connsiteY11" fmla="*/ 1238757 h 1254276"/>
              <a:gd name="connsiteX12" fmla="*/ 2398200 w 2420157"/>
              <a:gd name="connsiteY12" fmla="*/ 0 h 1254276"/>
              <a:gd name="connsiteX13" fmla="*/ 1040985 w 2420157"/>
              <a:gd name="connsiteY13" fmla="*/ 8353 h 1254276"/>
              <a:gd name="connsiteX0" fmla="*/ 1040985 w 2420157"/>
              <a:gd name="connsiteY0" fmla="*/ 20571 h 1266494"/>
              <a:gd name="connsiteX1" fmla="*/ 915634 w 2420157"/>
              <a:gd name="connsiteY1" fmla="*/ 136263 h 1266494"/>
              <a:gd name="connsiteX2" fmla="*/ 1568999 w 2420157"/>
              <a:gd name="connsiteY2" fmla="*/ 126393 h 1266494"/>
              <a:gd name="connsiteX3" fmla="*/ 1270281 w 2420157"/>
              <a:gd name="connsiteY3" fmla="*/ 373374 h 1266494"/>
              <a:gd name="connsiteX4" fmla="*/ 1475883 w 2420157"/>
              <a:gd name="connsiteY4" fmla="*/ 470590 h 1266494"/>
              <a:gd name="connsiteX5" fmla="*/ 1397662 w 2420157"/>
              <a:gd name="connsiteY5" fmla="*/ 1002105 h 1266494"/>
              <a:gd name="connsiteX6" fmla="*/ 609881 w 2420157"/>
              <a:gd name="connsiteY6" fmla="*/ 1017899 h 1266494"/>
              <a:gd name="connsiteX7" fmla="*/ 603531 w 2420157"/>
              <a:gd name="connsiteY7" fmla="*/ 401949 h 1266494"/>
              <a:gd name="connsiteX8" fmla="*/ 568606 w 2420157"/>
              <a:gd name="connsiteY8" fmla="*/ 20949 h 1266494"/>
              <a:gd name="connsiteX9" fmla="*/ 5247 w 2420157"/>
              <a:gd name="connsiteY9" fmla="*/ 1099766 h 1266494"/>
              <a:gd name="connsiteX10" fmla="*/ 20305 w 2420157"/>
              <a:gd name="connsiteY10" fmla="*/ 1266494 h 1266494"/>
              <a:gd name="connsiteX11" fmla="*/ 2420157 w 2420157"/>
              <a:gd name="connsiteY11" fmla="*/ 1250975 h 1266494"/>
              <a:gd name="connsiteX12" fmla="*/ 2398200 w 2420157"/>
              <a:gd name="connsiteY12" fmla="*/ 12218 h 1266494"/>
              <a:gd name="connsiteX13" fmla="*/ 1040985 w 2420157"/>
              <a:gd name="connsiteY13" fmla="*/ 20571 h 1266494"/>
              <a:gd name="connsiteX0" fmla="*/ 1040985 w 2420157"/>
              <a:gd name="connsiteY0" fmla="*/ 20571 h 1266494"/>
              <a:gd name="connsiteX1" fmla="*/ 915634 w 2420157"/>
              <a:gd name="connsiteY1" fmla="*/ 136263 h 1266494"/>
              <a:gd name="connsiteX2" fmla="*/ 1568999 w 2420157"/>
              <a:gd name="connsiteY2" fmla="*/ 126393 h 1266494"/>
              <a:gd name="connsiteX3" fmla="*/ 1270281 w 2420157"/>
              <a:gd name="connsiteY3" fmla="*/ 373374 h 1266494"/>
              <a:gd name="connsiteX4" fmla="*/ 1475883 w 2420157"/>
              <a:gd name="connsiteY4" fmla="*/ 470590 h 1266494"/>
              <a:gd name="connsiteX5" fmla="*/ 1397662 w 2420157"/>
              <a:gd name="connsiteY5" fmla="*/ 1002105 h 1266494"/>
              <a:gd name="connsiteX6" fmla="*/ 609881 w 2420157"/>
              <a:gd name="connsiteY6" fmla="*/ 1017899 h 1266494"/>
              <a:gd name="connsiteX7" fmla="*/ 603531 w 2420157"/>
              <a:gd name="connsiteY7" fmla="*/ 401949 h 1266494"/>
              <a:gd name="connsiteX8" fmla="*/ 568606 w 2420157"/>
              <a:gd name="connsiteY8" fmla="*/ 20949 h 1266494"/>
              <a:gd name="connsiteX9" fmla="*/ 346356 w 2420157"/>
              <a:gd name="connsiteY9" fmla="*/ 424174 h 1266494"/>
              <a:gd name="connsiteX10" fmla="*/ 5247 w 2420157"/>
              <a:gd name="connsiteY10" fmla="*/ 1099766 h 1266494"/>
              <a:gd name="connsiteX11" fmla="*/ 20305 w 2420157"/>
              <a:gd name="connsiteY11" fmla="*/ 1266494 h 1266494"/>
              <a:gd name="connsiteX12" fmla="*/ 2420157 w 2420157"/>
              <a:gd name="connsiteY12" fmla="*/ 1250975 h 1266494"/>
              <a:gd name="connsiteX13" fmla="*/ 2398200 w 2420157"/>
              <a:gd name="connsiteY13" fmla="*/ 12218 h 1266494"/>
              <a:gd name="connsiteX14" fmla="*/ 1040985 w 2420157"/>
              <a:gd name="connsiteY14" fmla="*/ 20571 h 1266494"/>
              <a:gd name="connsiteX0" fmla="*/ 1093900 w 2473072"/>
              <a:gd name="connsiteY0" fmla="*/ 20571 h 1266494"/>
              <a:gd name="connsiteX1" fmla="*/ 968549 w 2473072"/>
              <a:gd name="connsiteY1" fmla="*/ 136263 h 1266494"/>
              <a:gd name="connsiteX2" fmla="*/ 1621914 w 2473072"/>
              <a:gd name="connsiteY2" fmla="*/ 126393 h 1266494"/>
              <a:gd name="connsiteX3" fmla="*/ 1323196 w 2473072"/>
              <a:gd name="connsiteY3" fmla="*/ 373374 h 1266494"/>
              <a:gd name="connsiteX4" fmla="*/ 1528798 w 2473072"/>
              <a:gd name="connsiteY4" fmla="*/ 470590 h 1266494"/>
              <a:gd name="connsiteX5" fmla="*/ 1450577 w 2473072"/>
              <a:gd name="connsiteY5" fmla="*/ 1002105 h 1266494"/>
              <a:gd name="connsiteX6" fmla="*/ 662796 w 2473072"/>
              <a:gd name="connsiteY6" fmla="*/ 1017899 h 1266494"/>
              <a:gd name="connsiteX7" fmla="*/ 656446 w 2473072"/>
              <a:gd name="connsiteY7" fmla="*/ 401949 h 1266494"/>
              <a:gd name="connsiteX8" fmla="*/ 621521 w 2473072"/>
              <a:gd name="connsiteY8" fmla="*/ 20949 h 1266494"/>
              <a:gd name="connsiteX9" fmla="*/ 27796 w 2473072"/>
              <a:gd name="connsiteY9" fmla="*/ 132074 h 1266494"/>
              <a:gd name="connsiteX10" fmla="*/ 58162 w 2473072"/>
              <a:gd name="connsiteY10" fmla="*/ 1099766 h 1266494"/>
              <a:gd name="connsiteX11" fmla="*/ 73220 w 2473072"/>
              <a:gd name="connsiteY11" fmla="*/ 1266494 h 1266494"/>
              <a:gd name="connsiteX12" fmla="*/ 2473072 w 2473072"/>
              <a:gd name="connsiteY12" fmla="*/ 1250975 h 1266494"/>
              <a:gd name="connsiteX13" fmla="*/ 2451115 w 2473072"/>
              <a:gd name="connsiteY13" fmla="*/ 12218 h 1266494"/>
              <a:gd name="connsiteX14" fmla="*/ 1093900 w 2473072"/>
              <a:gd name="connsiteY14" fmla="*/ 20571 h 1266494"/>
              <a:gd name="connsiteX0" fmla="*/ 1093900 w 2473072"/>
              <a:gd name="connsiteY0" fmla="*/ 8353 h 1254276"/>
              <a:gd name="connsiteX1" fmla="*/ 968549 w 2473072"/>
              <a:gd name="connsiteY1" fmla="*/ 124045 h 1254276"/>
              <a:gd name="connsiteX2" fmla="*/ 1621914 w 2473072"/>
              <a:gd name="connsiteY2" fmla="*/ 114175 h 1254276"/>
              <a:gd name="connsiteX3" fmla="*/ 1323196 w 2473072"/>
              <a:gd name="connsiteY3" fmla="*/ 361156 h 1254276"/>
              <a:gd name="connsiteX4" fmla="*/ 1528798 w 2473072"/>
              <a:gd name="connsiteY4" fmla="*/ 458372 h 1254276"/>
              <a:gd name="connsiteX5" fmla="*/ 1450577 w 2473072"/>
              <a:gd name="connsiteY5" fmla="*/ 989887 h 1254276"/>
              <a:gd name="connsiteX6" fmla="*/ 662796 w 2473072"/>
              <a:gd name="connsiteY6" fmla="*/ 1005681 h 1254276"/>
              <a:gd name="connsiteX7" fmla="*/ 656446 w 2473072"/>
              <a:gd name="connsiteY7" fmla="*/ 389731 h 1254276"/>
              <a:gd name="connsiteX8" fmla="*/ 958071 w 2473072"/>
              <a:gd name="connsiteY8" fmla="*/ 72231 h 1254276"/>
              <a:gd name="connsiteX9" fmla="*/ 27796 w 2473072"/>
              <a:gd name="connsiteY9" fmla="*/ 119856 h 1254276"/>
              <a:gd name="connsiteX10" fmla="*/ 58162 w 2473072"/>
              <a:gd name="connsiteY10" fmla="*/ 1087548 h 1254276"/>
              <a:gd name="connsiteX11" fmla="*/ 73220 w 2473072"/>
              <a:gd name="connsiteY11" fmla="*/ 1254276 h 1254276"/>
              <a:gd name="connsiteX12" fmla="*/ 2473072 w 2473072"/>
              <a:gd name="connsiteY12" fmla="*/ 1238757 h 1254276"/>
              <a:gd name="connsiteX13" fmla="*/ 2451115 w 2473072"/>
              <a:gd name="connsiteY13" fmla="*/ 0 h 1254276"/>
              <a:gd name="connsiteX14" fmla="*/ 1093900 w 2473072"/>
              <a:gd name="connsiteY14" fmla="*/ 8353 h 1254276"/>
              <a:gd name="connsiteX0" fmla="*/ 1093900 w 2473072"/>
              <a:gd name="connsiteY0" fmla="*/ 35377 h 1281300"/>
              <a:gd name="connsiteX1" fmla="*/ 968549 w 2473072"/>
              <a:gd name="connsiteY1" fmla="*/ 151069 h 1281300"/>
              <a:gd name="connsiteX2" fmla="*/ 1621914 w 2473072"/>
              <a:gd name="connsiteY2" fmla="*/ 141199 h 1281300"/>
              <a:gd name="connsiteX3" fmla="*/ 1323196 w 2473072"/>
              <a:gd name="connsiteY3" fmla="*/ 388180 h 1281300"/>
              <a:gd name="connsiteX4" fmla="*/ 1528798 w 2473072"/>
              <a:gd name="connsiteY4" fmla="*/ 485396 h 1281300"/>
              <a:gd name="connsiteX5" fmla="*/ 1450577 w 2473072"/>
              <a:gd name="connsiteY5" fmla="*/ 1016911 h 1281300"/>
              <a:gd name="connsiteX6" fmla="*/ 662796 w 2473072"/>
              <a:gd name="connsiteY6" fmla="*/ 1032705 h 1281300"/>
              <a:gd name="connsiteX7" fmla="*/ 656446 w 2473072"/>
              <a:gd name="connsiteY7" fmla="*/ 416755 h 1281300"/>
              <a:gd name="connsiteX8" fmla="*/ 958071 w 2473072"/>
              <a:gd name="connsiteY8" fmla="*/ 99255 h 1281300"/>
              <a:gd name="connsiteX9" fmla="*/ 27796 w 2473072"/>
              <a:gd name="connsiteY9" fmla="*/ 146880 h 1281300"/>
              <a:gd name="connsiteX10" fmla="*/ 58162 w 2473072"/>
              <a:gd name="connsiteY10" fmla="*/ 1114572 h 1281300"/>
              <a:gd name="connsiteX11" fmla="*/ 73220 w 2473072"/>
              <a:gd name="connsiteY11" fmla="*/ 1281300 h 1281300"/>
              <a:gd name="connsiteX12" fmla="*/ 2473072 w 2473072"/>
              <a:gd name="connsiteY12" fmla="*/ 1265781 h 1281300"/>
              <a:gd name="connsiteX13" fmla="*/ 2451115 w 2473072"/>
              <a:gd name="connsiteY13" fmla="*/ 27024 h 1281300"/>
              <a:gd name="connsiteX14" fmla="*/ 1093900 w 2473072"/>
              <a:gd name="connsiteY14" fmla="*/ 35377 h 1281300"/>
              <a:gd name="connsiteX0" fmla="*/ 1093900 w 2473072"/>
              <a:gd name="connsiteY0" fmla="*/ 35377 h 1281300"/>
              <a:gd name="connsiteX1" fmla="*/ 968549 w 2473072"/>
              <a:gd name="connsiteY1" fmla="*/ 151069 h 1281300"/>
              <a:gd name="connsiteX2" fmla="*/ 1621914 w 2473072"/>
              <a:gd name="connsiteY2" fmla="*/ 141199 h 1281300"/>
              <a:gd name="connsiteX3" fmla="*/ 1323196 w 2473072"/>
              <a:gd name="connsiteY3" fmla="*/ 388180 h 1281300"/>
              <a:gd name="connsiteX4" fmla="*/ 1528798 w 2473072"/>
              <a:gd name="connsiteY4" fmla="*/ 485396 h 1281300"/>
              <a:gd name="connsiteX5" fmla="*/ 1450577 w 2473072"/>
              <a:gd name="connsiteY5" fmla="*/ 1016911 h 1281300"/>
              <a:gd name="connsiteX6" fmla="*/ 662796 w 2473072"/>
              <a:gd name="connsiteY6" fmla="*/ 1032705 h 1281300"/>
              <a:gd name="connsiteX7" fmla="*/ 656446 w 2473072"/>
              <a:gd name="connsiteY7" fmla="*/ 416755 h 1281300"/>
              <a:gd name="connsiteX8" fmla="*/ 958071 w 2473072"/>
              <a:gd name="connsiteY8" fmla="*/ 99255 h 1281300"/>
              <a:gd name="connsiteX9" fmla="*/ 27796 w 2473072"/>
              <a:gd name="connsiteY9" fmla="*/ 146880 h 1281300"/>
              <a:gd name="connsiteX10" fmla="*/ 58162 w 2473072"/>
              <a:gd name="connsiteY10" fmla="*/ 1114572 h 1281300"/>
              <a:gd name="connsiteX11" fmla="*/ 73220 w 2473072"/>
              <a:gd name="connsiteY11" fmla="*/ 1281300 h 1281300"/>
              <a:gd name="connsiteX12" fmla="*/ 2473072 w 2473072"/>
              <a:gd name="connsiteY12" fmla="*/ 1265781 h 1281300"/>
              <a:gd name="connsiteX13" fmla="*/ 2451115 w 2473072"/>
              <a:gd name="connsiteY13" fmla="*/ 27024 h 1281300"/>
              <a:gd name="connsiteX14" fmla="*/ 1093900 w 2473072"/>
              <a:gd name="connsiteY14" fmla="*/ 35377 h 1281300"/>
              <a:gd name="connsiteX0" fmla="*/ 1093900 w 2473072"/>
              <a:gd name="connsiteY0" fmla="*/ 35377 h 1281300"/>
              <a:gd name="connsiteX1" fmla="*/ 968549 w 2473072"/>
              <a:gd name="connsiteY1" fmla="*/ 151069 h 1281300"/>
              <a:gd name="connsiteX2" fmla="*/ 1621914 w 2473072"/>
              <a:gd name="connsiteY2" fmla="*/ 141199 h 1281300"/>
              <a:gd name="connsiteX3" fmla="*/ 1323196 w 2473072"/>
              <a:gd name="connsiteY3" fmla="*/ 388180 h 1281300"/>
              <a:gd name="connsiteX4" fmla="*/ 1528798 w 2473072"/>
              <a:gd name="connsiteY4" fmla="*/ 485396 h 1281300"/>
              <a:gd name="connsiteX5" fmla="*/ 1450577 w 2473072"/>
              <a:gd name="connsiteY5" fmla="*/ 1016911 h 1281300"/>
              <a:gd name="connsiteX6" fmla="*/ 662796 w 2473072"/>
              <a:gd name="connsiteY6" fmla="*/ 1032705 h 1281300"/>
              <a:gd name="connsiteX7" fmla="*/ 656446 w 2473072"/>
              <a:gd name="connsiteY7" fmla="*/ 416755 h 1281300"/>
              <a:gd name="connsiteX8" fmla="*/ 958071 w 2473072"/>
              <a:gd name="connsiteY8" fmla="*/ 99255 h 1281300"/>
              <a:gd name="connsiteX9" fmla="*/ 27796 w 2473072"/>
              <a:gd name="connsiteY9" fmla="*/ 146880 h 1281300"/>
              <a:gd name="connsiteX10" fmla="*/ 58162 w 2473072"/>
              <a:gd name="connsiteY10" fmla="*/ 1114572 h 1281300"/>
              <a:gd name="connsiteX11" fmla="*/ 73220 w 2473072"/>
              <a:gd name="connsiteY11" fmla="*/ 1281300 h 1281300"/>
              <a:gd name="connsiteX12" fmla="*/ 2473072 w 2473072"/>
              <a:gd name="connsiteY12" fmla="*/ 1265781 h 1281300"/>
              <a:gd name="connsiteX13" fmla="*/ 2451115 w 2473072"/>
              <a:gd name="connsiteY13" fmla="*/ 27024 h 1281300"/>
              <a:gd name="connsiteX14" fmla="*/ 1093900 w 2473072"/>
              <a:gd name="connsiteY14" fmla="*/ 35377 h 1281300"/>
              <a:gd name="connsiteX0" fmla="*/ 1093900 w 2473072"/>
              <a:gd name="connsiteY0" fmla="*/ 21636 h 1267559"/>
              <a:gd name="connsiteX1" fmla="*/ 968549 w 2473072"/>
              <a:gd name="connsiteY1" fmla="*/ 137328 h 1267559"/>
              <a:gd name="connsiteX2" fmla="*/ 1621914 w 2473072"/>
              <a:gd name="connsiteY2" fmla="*/ 127458 h 1267559"/>
              <a:gd name="connsiteX3" fmla="*/ 1323196 w 2473072"/>
              <a:gd name="connsiteY3" fmla="*/ 374439 h 1267559"/>
              <a:gd name="connsiteX4" fmla="*/ 1528798 w 2473072"/>
              <a:gd name="connsiteY4" fmla="*/ 471655 h 1267559"/>
              <a:gd name="connsiteX5" fmla="*/ 1450577 w 2473072"/>
              <a:gd name="connsiteY5" fmla="*/ 1003170 h 1267559"/>
              <a:gd name="connsiteX6" fmla="*/ 662796 w 2473072"/>
              <a:gd name="connsiteY6" fmla="*/ 1018964 h 1267559"/>
              <a:gd name="connsiteX7" fmla="*/ 656446 w 2473072"/>
              <a:gd name="connsiteY7" fmla="*/ 403014 h 1267559"/>
              <a:gd name="connsiteX8" fmla="*/ 954896 w 2473072"/>
              <a:gd name="connsiteY8" fmla="*/ 110914 h 1267559"/>
              <a:gd name="connsiteX9" fmla="*/ 27796 w 2473072"/>
              <a:gd name="connsiteY9" fmla="*/ 133139 h 1267559"/>
              <a:gd name="connsiteX10" fmla="*/ 58162 w 2473072"/>
              <a:gd name="connsiteY10" fmla="*/ 1100831 h 1267559"/>
              <a:gd name="connsiteX11" fmla="*/ 73220 w 2473072"/>
              <a:gd name="connsiteY11" fmla="*/ 1267559 h 1267559"/>
              <a:gd name="connsiteX12" fmla="*/ 2473072 w 2473072"/>
              <a:gd name="connsiteY12" fmla="*/ 1252040 h 1267559"/>
              <a:gd name="connsiteX13" fmla="*/ 2451115 w 2473072"/>
              <a:gd name="connsiteY13" fmla="*/ 13283 h 1267559"/>
              <a:gd name="connsiteX14" fmla="*/ 1093900 w 2473072"/>
              <a:gd name="connsiteY14" fmla="*/ 21636 h 1267559"/>
              <a:gd name="connsiteX0" fmla="*/ 1093900 w 2473072"/>
              <a:gd name="connsiteY0" fmla="*/ 21636 h 1267559"/>
              <a:gd name="connsiteX1" fmla="*/ 968549 w 2473072"/>
              <a:gd name="connsiteY1" fmla="*/ 137328 h 1267559"/>
              <a:gd name="connsiteX2" fmla="*/ 1621914 w 2473072"/>
              <a:gd name="connsiteY2" fmla="*/ 127458 h 1267559"/>
              <a:gd name="connsiteX3" fmla="*/ 1323196 w 2473072"/>
              <a:gd name="connsiteY3" fmla="*/ 374439 h 1267559"/>
              <a:gd name="connsiteX4" fmla="*/ 1528798 w 2473072"/>
              <a:gd name="connsiteY4" fmla="*/ 471655 h 1267559"/>
              <a:gd name="connsiteX5" fmla="*/ 1450577 w 2473072"/>
              <a:gd name="connsiteY5" fmla="*/ 1003170 h 1267559"/>
              <a:gd name="connsiteX6" fmla="*/ 662796 w 2473072"/>
              <a:gd name="connsiteY6" fmla="*/ 1018964 h 1267559"/>
              <a:gd name="connsiteX7" fmla="*/ 656446 w 2473072"/>
              <a:gd name="connsiteY7" fmla="*/ 403014 h 1267559"/>
              <a:gd name="connsiteX8" fmla="*/ 954896 w 2473072"/>
              <a:gd name="connsiteY8" fmla="*/ 110914 h 1267559"/>
              <a:gd name="connsiteX9" fmla="*/ 27796 w 2473072"/>
              <a:gd name="connsiteY9" fmla="*/ 133139 h 1267559"/>
              <a:gd name="connsiteX10" fmla="*/ 58162 w 2473072"/>
              <a:gd name="connsiteY10" fmla="*/ 1100831 h 1267559"/>
              <a:gd name="connsiteX11" fmla="*/ 73220 w 2473072"/>
              <a:gd name="connsiteY11" fmla="*/ 1267559 h 1267559"/>
              <a:gd name="connsiteX12" fmla="*/ 2473072 w 2473072"/>
              <a:gd name="connsiteY12" fmla="*/ 1252040 h 1267559"/>
              <a:gd name="connsiteX13" fmla="*/ 2451115 w 2473072"/>
              <a:gd name="connsiteY13" fmla="*/ 13283 h 1267559"/>
              <a:gd name="connsiteX14" fmla="*/ 1093900 w 2473072"/>
              <a:gd name="connsiteY14" fmla="*/ 21636 h 1267559"/>
              <a:gd name="connsiteX0" fmla="*/ 1093900 w 2473072"/>
              <a:gd name="connsiteY0" fmla="*/ 8353 h 1254276"/>
              <a:gd name="connsiteX1" fmla="*/ 968549 w 2473072"/>
              <a:gd name="connsiteY1" fmla="*/ 124045 h 1254276"/>
              <a:gd name="connsiteX2" fmla="*/ 1621914 w 2473072"/>
              <a:gd name="connsiteY2" fmla="*/ 114175 h 1254276"/>
              <a:gd name="connsiteX3" fmla="*/ 1323196 w 2473072"/>
              <a:gd name="connsiteY3" fmla="*/ 361156 h 1254276"/>
              <a:gd name="connsiteX4" fmla="*/ 1528798 w 2473072"/>
              <a:gd name="connsiteY4" fmla="*/ 458372 h 1254276"/>
              <a:gd name="connsiteX5" fmla="*/ 1450577 w 2473072"/>
              <a:gd name="connsiteY5" fmla="*/ 989887 h 1254276"/>
              <a:gd name="connsiteX6" fmla="*/ 662796 w 2473072"/>
              <a:gd name="connsiteY6" fmla="*/ 1005681 h 1254276"/>
              <a:gd name="connsiteX7" fmla="*/ 656446 w 2473072"/>
              <a:gd name="connsiteY7" fmla="*/ 389731 h 1254276"/>
              <a:gd name="connsiteX8" fmla="*/ 954896 w 2473072"/>
              <a:gd name="connsiteY8" fmla="*/ 97631 h 1254276"/>
              <a:gd name="connsiteX9" fmla="*/ 27796 w 2473072"/>
              <a:gd name="connsiteY9" fmla="*/ 119856 h 1254276"/>
              <a:gd name="connsiteX10" fmla="*/ 58162 w 2473072"/>
              <a:gd name="connsiteY10" fmla="*/ 1087548 h 1254276"/>
              <a:gd name="connsiteX11" fmla="*/ 73220 w 2473072"/>
              <a:gd name="connsiteY11" fmla="*/ 1254276 h 1254276"/>
              <a:gd name="connsiteX12" fmla="*/ 2473072 w 2473072"/>
              <a:gd name="connsiteY12" fmla="*/ 1238757 h 1254276"/>
              <a:gd name="connsiteX13" fmla="*/ 2451115 w 2473072"/>
              <a:gd name="connsiteY13" fmla="*/ 0 h 1254276"/>
              <a:gd name="connsiteX14" fmla="*/ 1093900 w 2473072"/>
              <a:gd name="connsiteY14" fmla="*/ 8353 h 1254276"/>
              <a:gd name="connsiteX0" fmla="*/ 1093900 w 2473072"/>
              <a:gd name="connsiteY0" fmla="*/ 8353 h 1254276"/>
              <a:gd name="connsiteX1" fmla="*/ 968549 w 2473072"/>
              <a:gd name="connsiteY1" fmla="*/ 124045 h 1254276"/>
              <a:gd name="connsiteX2" fmla="*/ 1621914 w 2473072"/>
              <a:gd name="connsiteY2" fmla="*/ 114175 h 1254276"/>
              <a:gd name="connsiteX3" fmla="*/ 1323196 w 2473072"/>
              <a:gd name="connsiteY3" fmla="*/ 361156 h 1254276"/>
              <a:gd name="connsiteX4" fmla="*/ 1528798 w 2473072"/>
              <a:gd name="connsiteY4" fmla="*/ 458372 h 1254276"/>
              <a:gd name="connsiteX5" fmla="*/ 1450577 w 2473072"/>
              <a:gd name="connsiteY5" fmla="*/ 989887 h 1254276"/>
              <a:gd name="connsiteX6" fmla="*/ 662796 w 2473072"/>
              <a:gd name="connsiteY6" fmla="*/ 1005681 h 1254276"/>
              <a:gd name="connsiteX7" fmla="*/ 656446 w 2473072"/>
              <a:gd name="connsiteY7" fmla="*/ 389731 h 1254276"/>
              <a:gd name="connsiteX8" fmla="*/ 954896 w 2473072"/>
              <a:gd name="connsiteY8" fmla="*/ 97631 h 1254276"/>
              <a:gd name="connsiteX9" fmla="*/ 27796 w 2473072"/>
              <a:gd name="connsiteY9" fmla="*/ 119856 h 1254276"/>
              <a:gd name="connsiteX10" fmla="*/ 58162 w 2473072"/>
              <a:gd name="connsiteY10" fmla="*/ 1087548 h 1254276"/>
              <a:gd name="connsiteX11" fmla="*/ 73220 w 2473072"/>
              <a:gd name="connsiteY11" fmla="*/ 1254276 h 1254276"/>
              <a:gd name="connsiteX12" fmla="*/ 2473072 w 2473072"/>
              <a:gd name="connsiteY12" fmla="*/ 1238757 h 1254276"/>
              <a:gd name="connsiteX13" fmla="*/ 2451115 w 2473072"/>
              <a:gd name="connsiteY13" fmla="*/ 0 h 1254276"/>
              <a:gd name="connsiteX14" fmla="*/ 1093900 w 2473072"/>
              <a:gd name="connsiteY14" fmla="*/ 8353 h 1254276"/>
              <a:gd name="connsiteX0" fmla="*/ 1339672 w 2718844"/>
              <a:gd name="connsiteY0" fmla="*/ 8353 h 1254276"/>
              <a:gd name="connsiteX1" fmla="*/ 1214321 w 2718844"/>
              <a:gd name="connsiteY1" fmla="*/ 124045 h 1254276"/>
              <a:gd name="connsiteX2" fmla="*/ 1867686 w 2718844"/>
              <a:gd name="connsiteY2" fmla="*/ 114175 h 1254276"/>
              <a:gd name="connsiteX3" fmla="*/ 1568968 w 2718844"/>
              <a:gd name="connsiteY3" fmla="*/ 361156 h 1254276"/>
              <a:gd name="connsiteX4" fmla="*/ 1774570 w 2718844"/>
              <a:gd name="connsiteY4" fmla="*/ 458372 h 1254276"/>
              <a:gd name="connsiteX5" fmla="*/ 1696349 w 2718844"/>
              <a:gd name="connsiteY5" fmla="*/ 989887 h 1254276"/>
              <a:gd name="connsiteX6" fmla="*/ 908568 w 2718844"/>
              <a:gd name="connsiteY6" fmla="*/ 1005681 h 1254276"/>
              <a:gd name="connsiteX7" fmla="*/ 902218 w 2718844"/>
              <a:gd name="connsiteY7" fmla="*/ 389731 h 1254276"/>
              <a:gd name="connsiteX8" fmla="*/ 1200668 w 2718844"/>
              <a:gd name="connsiteY8" fmla="*/ 97631 h 1254276"/>
              <a:gd name="connsiteX9" fmla="*/ 13218 w 2718844"/>
              <a:gd name="connsiteY9" fmla="*/ 119856 h 1254276"/>
              <a:gd name="connsiteX10" fmla="*/ 303934 w 2718844"/>
              <a:gd name="connsiteY10" fmla="*/ 1087548 h 1254276"/>
              <a:gd name="connsiteX11" fmla="*/ 318992 w 2718844"/>
              <a:gd name="connsiteY11" fmla="*/ 1254276 h 1254276"/>
              <a:gd name="connsiteX12" fmla="*/ 2718844 w 2718844"/>
              <a:gd name="connsiteY12" fmla="*/ 1238757 h 1254276"/>
              <a:gd name="connsiteX13" fmla="*/ 2696887 w 2718844"/>
              <a:gd name="connsiteY13" fmla="*/ 0 h 1254276"/>
              <a:gd name="connsiteX14" fmla="*/ 1339672 w 2718844"/>
              <a:gd name="connsiteY14" fmla="*/ 8353 h 1254276"/>
              <a:gd name="connsiteX0" fmla="*/ 1358647 w 2737819"/>
              <a:gd name="connsiteY0" fmla="*/ 8353 h 1254276"/>
              <a:gd name="connsiteX1" fmla="*/ 1233296 w 2737819"/>
              <a:gd name="connsiteY1" fmla="*/ 124045 h 1254276"/>
              <a:gd name="connsiteX2" fmla="*/ 1886661 w 2737819"/>
              <a:gd name="connsiteY2" fmla="*/ 114175 h 1254276"/>
              <a:gd name="connsiteX3" fmla="*/ 1587943 w 2737819"/>
              <a:gd name="connsiteY3" fmla="*/ 361156 h 1254276"/>
              <a:gd name="connsiteX4" fmla="*/ 1793545 w 2737819"/>
              <a:gd name="connsiteY4" fmla="*/ 458372 h 1254276"/>
              <a:gd name="connsiteX5" fmla="*/ 1715324 w 2737819"/>
              <a:gd name="connsiteY5" fmla="*/ 989887 h 1254276"/>
              <a:gd name="connsiteX6" fmla="*/ 927543 w 2737819"/>
              <a:gd name="connsiteY6" fmla="*/ 1005681 h 1254276"/>
              <a:gd name="connsiteX7" fmla="*/ 921193 w 2737819"/>
              <a:gd name="connsiteY7" fmla="*/ 389731 h 1254276"/>
              <a:gd name="connsiteX8" fmla="*/ 1219643 w 2737819"/>
              <a:gd name="connsiteY8" fmla="*/ 97631 h 1254276"/>
              <a:gd name="connsiteX9" fmla="*/ 32193 w 2737819"/>
              <a:gd name="connsiteY9" fmla="*/ 119856 h 1254276"/>
              <a:gd name="connsiteX10" fmla="*/ 30809 w 2737819"/>
              <a:gd name="connsiteY10" fmla="*/ 1179623 h 1254276"/>
              <a:gd name="connsiteX11" fmla="*/ 337967 w 2737819"/>
              <a:gd name="connsiteY11" fmla="*/ 1254276 h 1254276"/>
              <a:gd name="connsiteX12" fmla="*/ 2737819 w 2737819"/>
              <a:gd name="connsiteY12" fmla="*/ 1238757 h 1254276"/>
              <a:gd name="connsiteX13" fmla="*/ 2715862 w 2737819"/>
              <a:gd name="connsiteY13" fmla="*/ 0 h 1254276"/>
              <a:gd name="connsiteX14" fmla="*/ 1358647 w 2737819"/>
              <a:gd name="connsiteY14" fmla="*/ 8353 h 1254276"/>
              <a:gd name="connsiteX0" fmla="*/ 1360840 w 2740012"/>
              <a:gd name="connsiteY0" fmla="*/ 8353 h 1254276"/>
              <a:gd name="connsiteX1" fmla="*/ 1235489 w 2740012"/>
              <a:gd name="connsiteY1" fmla="*/ 124045 h 1254276"/>
              <a:gd name="connsiteX2" fmla="*/ 1888854 w 2740012"/>
              <a:gd name="connsiteY2" fmla="*/ 114175 h 1254276"/>
              <a:gd name="connsiteX3" fmla="*/ 1590136 w 2740012"/>
              <a:gd name="connsiteY3" fmla="*/ 361156 h 1254276"/>
              <a:gd name="connsiteX4" fmla="*/ 1795738 w 2740012"/>
              <a:gd name="connsiteY4" fmla="*/ 458372 h 1254276"/>
              <a:gd name="connsiteX5" fmla="*/ 1717517 w 2740012"/>
              <a:gd name="connsiteY5" fmla="*/ 989887 h 1254276"/>
              <a:gd name="connsiteX6" fmla="*/ 929736 w 2740012"/>
              <a:gd name="connsiteY6" fmla="*/ 1005681 h 1254276"/>
              <a:gd name="connsiteX7" fmla="*/ 923386 w 2740012"/>
              <a:gd name="connsiteY7" fmla="*/ 389731 h 1254276"/>
              <a:gd name="connsiteX8" fmla="*/ 1221836 w 2740012"/>
              <a:gd name="connsiteY8" fmla="*/ 97631 h 1254276"/>
              <a:gd name="connsiteX9" fmla="*/ 34386 w 2740012"/>
              <a:gd name="connsiteY9" fmla="*/ 119856 h 1254276"/>
              <a:gd name="connsiteX10" fmla="*/ 20302 w 2740012"/>
              <a:gd name="connsiteY10" fmla="*/ 1249473 h 1254276"/>
              <a:gd name="connsiteX11" fmla="*/ 340160 w 2740012"/>
              <a:gd name="connsiteY11" fmla="*/ 1254276 h 1254276"/>
              <a:gd name="connsiteX12" fmla="*/ 2740012 w 2740012"/>
              <a:gd name="connsiteY12" fmla="*/ 1238757 h 1254276"/>
              <a:gd name="connsiteX13" fmla="*/ 2718055 w 2740012"/>
              <a:gd name="connsiteY13" fmla="*/ 0 h 1254276"/>
              <a:gd name="connsiteX14" fmla="*/ 1360840 w 2740012"/>
              <a:gd name="connsiteY14" fmla="*/ 8353 h 1254276"/>
              <a:gd name="connsiteX0" fmla="*/ 1372081 w 2751253"/>
              <a:gd name="connsiteY0" fmla="*/ 8353 h 1254276"/>
              <a:gd name="connsiteX1" fmla="*/ 1246730 w 2751253"/>
              <a:gd name="connsiteY1" fmla="*/ 124045 h 1254276"/>
              <a:gd name="connsiteX2" fmla="*/ 1900095 w 2751253"/>
              <a:gd name="connsiteY2" fmla="*/ 114175 h 1254276"/>
              <a:gd name="connsiteX3" fmla="*/ 1601377 w 2751253"/>
              <a:gd name="connsiteY3" fmla="*/ 361156 h 1254276"/>
              <a:gd name="connsiteX4" fmla="*/ 1806979 w 2751253"/>
              <a:gd name="connsiteY4" fmla="*/ 458372 h 1254276"/>
              <a:gd name="connsiteX5" fmla="*/ 1728758 w 2751253"/>
              <a:gd name="connsiteY5" fmla="*/ 989887 h 1254276"/>
              <a:gd name="connsiteX6" fmla="*/ 940977 w 2751253"/>
              <a:gd name="connsiteY6" fmla="*/ 1005681 h 1254276"/>
              <a:gd name="connsiteX7" fmla="*/ 934627 w 2751253"/>
              <a:gd name="connsiteY7" fmla="*/ 389731 h 1254276"/>
              <a:gd name="connsiteX8" fmla="*/ 1233077 w 2751253"/>
              <a:gd name="connsiteY8" fmla="*/ 97631 h 1254276"/>
              <a:gd name="connsiteX9" fmla="*/ 45627 w 2751253"/>
              <a:gd name="connsiteY9" fmla="*/ 119856 h 1254276"/>
              <a:gd name="connsiteX10" fmla="*/ 31543 w 2751253"/>
              <a:gd name="connsiteY10" fmla="*/ 1249473 h 1254276"/>
              <a:gd name="connsiteX11" fmla="*/ 351401 w 2751253"/>
              <a:gd name="connsiteY11" fmla="*/ 1254276 h 1254276"/>
              <a:gd name="connsiteX12" fmla="*/ 2751253 w 2751253"/>
              <a:gd name="connsiteY12" fmla="*/ 1238757 h 1254276"/>
              <a:gd name="connsiteX13" fmla="*/ 2729296 w 2751253"/>
              <a:gd name="connsiteY13" fmla="*/ 0 h 1254276"/>
              <a:gd name="connsiteX14" fmla="*/ 1372081 w 2751253"/>
              <a:gd name="connsiteY14"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9194 w 2753468"/>
              <a:gd name="connsiteY4" fmla="*/ 458372 h 1254276"/>
              <a:gd name="connsiteX5" fmla="*/ 1730973 w 2753468"/>
              <a:gd name="connsiteY5" fmla="*/ 989887 h 1254276"/>
              <a:gd name="connsiteX6" fmla="*/ 943192 w 2753468"/>
              <a:gd name="connsiteY6" fmla="*/ 1005681 h 1254276"/>
              <a:gd name="connsiteX7" fmla="*/ 936842 w 2753468"/>
              <a:gd name="connsiteY7" fmla="*/ 389731 h 1254276"/>
              <a:gd name="connsiteX8" fmla="*/ 1235292 w 2753468"/>
              <a:gd name="connsiteY8" fmla="*/ 97631 h 1254276"/>
              <a:gd name="connsiteX9" fmla="*/ 44667 w 2753468"/>
              <a:gd name="connsiteY9" fmla="*/ 94456 h 1254276"/>
              <a:gd name="connsiteX10" fmla="*/ 33758 w 2753468"/>
              <a:gd name="connsiteY10" fmla="*/ 1249473 h 1254276"/>
              <a:gd name="connsiteX11" fmla="*/ 353616 w 2753468"/>
              <a:gd name="connsiteY11" fmla="*/ 1254276 h 1254276"/>
              <a:gd name="connsiteX12" fmla="*/ 2753468 w 2753468"/>
              <a:gd name="connsiteY12" fmla="*/ 1238757 h 1254276"/>
              <a:gd name="connsiteX13" fmla="*/ 2731511 w 2753468"/>
              <a:gd name="connsiteY13" fmla="*/ 0 h 1254276"/>
              <a:gd name="connsiteX14" fmla="*/ 1374296 w 2753468"/>
              <a:gd name="connsiteY14"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9194 w 2753468"/>
              <a:gd name="connsiteY4" fmla="*/ 458372 h 1254276"/>
              <a:gd name="connsiteX5" fmla="*/ 1730973 w 2753468"/>
              <a:gd name="connsiteY5" fmla="*/ 989887 h 1254276"/>
              <a:gd name="connsiteX6" fmla="*/ 943192 w 2753468"/>
              <a:gd name="connsiteY6" fmla="*/ 1005681 h 1254276"/>
              <a:gd name="connsiteX7" fmla="*/ 936842 w 2753468"/>
              <a:gd name="connsiteY7" fmla="*/ 389731 h 1254276"/>
              <a:gd name="connsiteX8" fmla="*/ 1235292 w 2753468"/>
              <a:gd name="connsiteY8" fmla="*/ 97631 h 1254276"/>
              <a:gd name="connsiteX9" fmla="*/ 44667 w 2753468"/>
              <a:gd name="connsiteY9" fmla="*/ 94456 h 1254276"/>
              <a:gd name="connsiteX10" fmla="*/ 33758 w 2753468"/>
              <a:gd name="connsiteY10" fmla="*/ 1249473 h 1254276"/>
              <a:gd name="connsiteX11" fmla="*/ 353616 w 2753468"/>
              <a:gd name="connsiteY11" fmla="*/ 1254276 h 1254276"/>
              <a:gd name="connsiteX12" fmla="*/ 2753468 w 2753468"/>
              <a:gd name="connsiteY12" fmla="*/ 1238757 h 1254276"/>
              <a:gd name="connsiteX13" fmla="*/ 2731511 w 2753468"/>
              <a:gd name="connsiteY13" fmla="*/ 0 h 1254276"/>
              <a:gd name="connsiteX14" fmla="*/ 1374296 w 2753468"/>
              <a:gd name="connsiteY14"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9194 w 2753468"/>
              <a:gd name="connsiteY4" fmla="*/ 458372 h 1254276"/>
              <a:gd name="connsiteX5" fmla="*/ 1730973 w 2753468"/>
              <a:gd name="connsiteY5" fmla="*/ 989887 h 1254276"/>
              <a:gd name="connsiteX6" fmla="*/ 943192 w 2753468"/>
              <a:gd name="connsiteY6" fmla="*/ 1005681 h 1254276"/>
              <a:gd name="connsiteX7" fmla="*/ 917792 w 2753468"/>
              <a:gd name="connsiteY7" fmla="*/ 386556 h 1254276"/>
              <a:gd name="connsiteX8" fmla="*/ 1235292 w 2753468"/>
              <a:gd name="connsiteY8" fmla="*/ 97631 h 1254276"/>
              <a:gd name="connsiteX9" fmla="*/ 44667 w 2753468"/>
              <a:gd name="connsiteY9" fmla="*/ 94456 h 1254276"/>
              <a:gd name="connsiteX10" fmla="*/ 33758 w 2753468"/>
              <a:gd name="connsiteY10" fmla="*/ 1249473 h 1254276"/>
              <a:gd name="connsiteX11" fmla="*/ 353616 w 2753468"/>
              <a:gd name="connsiteY11" fmla="*/ 1254276 h 1254276"/>
              <a:gd name="connsiteX12" fmla="*/ 2753468 w 2753468"/>
              <a:gd name="connsiteY12" fmla="*/ 1238757 h 1254276"/>
              <a:gd name="connsiteX13" fmla="*/ 2731511 w 2753468"/>
              <a:gd name="connsiteY13" fmla="*/ 0 h 1254276"/>
              <a:gd name="connsiteX14" fmla="*/ 1374296 w 2753468"/>
              <a:gd name="connsiteY14"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9194 w 2753468"/>
              <a:gd name="connsiteY4" fmla="*/ 458372 h 1254276"/>
              <a:gd name="connsiteX5" fmla="*/ 1730973 w 2753468"/>
              <a:gd name="connsiteY5" fmla="*/ 989887 h 1254276"/>
              <a:gd name="connsiteX6" fmla="*/ 943192 w 2753468"/>
              <a:gd name="connsiteY6" fmla="*/ 1005681 h 1254276"/>
              <a:gd name="connsiteX7" fmla="*/ 917792 w 2753468"/>
              <a:gd name="connsiteY7" fmla="*/ 386556 h 1254276"/>
              <a:gd name="connsiteX8" fmla="*/ 1263867 w 2753468"/>
              <a:gd name="connsiteY8" fmla="*/ 88106 h 1254276"/>
              <a:gd name="connsiteX9" fmla="*/ 44667 w 2753468"/>
              <a:gd name="connsiteY9" fmla="*/ 94456 h 1254276"/>
              <a:gd name="connsiteX10" fmla="*/ 33758 w 2753468"/>
              <a:gd name="connsiteY10" fmla="*/ 1249473 h 1254276"/>
              <a:gd name="connsiteX11" fmla="*/ 353616 w 2753468"/>
              <a:gd name="connsiteY11" fmla="*/ 1254276 h 1254276"/>
              <a:gd name="connsiteX12" fmla="*/ 2753468 w 2753468"/>
              <a:gd name="connsiteY12" fmla="*/ 1238757 h 1254276"/>
              <a:gd name="connsiteX13" fmla="*/ 2731511 w 2753468"/>
              <a:gd name="connsiteY13" fmla="*/ 0 h 1254276"/>
              <a:gd name="connsiteX14" fmla="*/ 1374296 w 2753468"/>
              <a:gd name="connsiteY14"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6696 w 2753468"/>
              <a:gd name="connsiteY4" fmla="*/ 458372 h 1254276"/>
              <a:gd name="connsiteX5" fmla="*/ 1730973 w 2753468"/>
              <a:gd name="connsiteY5" fmla="*/ 989887 h 1254276"/>
              <a:gd name="connsiteX6" fmla="*/ 943192 w 2753468"/>
              <a:gd name="connsiteY6" fmla="*/ 1005681 h 1254276"/>
              <a:gd name="connsiteX7" fmla="*/ 917792 w 2753468"/>
              <a:gd name="connsiteY7" fmla="*/ 386556 h 1254276"/>
              <a:gd name="connsiteX8" fmla="*/ 1263867 w 2753468"/>
              <a:gd name="connsiteY8" fmla="*/ 88106 h 1254276"/>
              <a:gd name="connsiteX9" fmla="*/ 44667 w 2753468"/>
              <a:gd name="connsiteY9" fmla="*/ 94456 h 1254276"/>
              <a:gd name="connsiteX10" fmla="*/ 33758 w 2753468"/>
              <a:gd name="connsiteY10" fmla="*/ 1249473 h 1254276"/>
              <a:gd name="connsiteX11" fmla="*/ 353616 w 2753468"/>
              <a:gd name="connsiteY11" fmla="*/ 1254276 h 1254276"/>
              <a:gd name="connsiteX12" fmla="*/ 2753468 w 2753468"/>
              <a:gd name="connsiteY12" fmla="*/ 1238757 h 1254276"/>
              <a:gd name="connsiteX13" fmla="*/ 2731511 w 2753468"/>
              <a:gd name="connsiteY13" fmla="*/ 0 h 1254276"/>
              <a:gd name="connsiteX14" fmla="*/ 1374296 w 2753468"/>
              <a:gd name="connsiteY14"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6696 w 2753468"/>
              <a:gd name="connsiteY4" fmla="*/ 458372 h 1254276"/>
              <a:gd name="connsiteX5" fmla="*/ 1792833 w 2753468"/>
              <a:gd name="connsiteY5" fmla="*/ 546060 h 1254276"/>
              <a:gd name="connsiteX6" fmla="*/ 1730973 w 2753468"/>
              <a:gd name="connsiteY6" fmla="*/ 989887 h 1254276"/>
              <a:gd name="connsiteX7" fmla="*/ 943192 w 2753468"/>
              <a:gd name="connsiteY7" fmla="*/ 1005681 h 1254276"/>
              <a:gd name="connsiteX8" fmla="*/ 917792 w 2753468"/>
              <a:gd name="connsiteY8" fmla="*/ 386556 h 1254276"/>
              <a:gd name="connsiteX9" fmla="*/ 1263867 w 2753468"/>
              <a:gd name="connsiteY9" fmla="*/ 88106 h 1254276"/>
              <a:gd name="connsiteX10" fmla="*/ 44667 w 2753468"/>
              <a:gd name="connsiteY10" fmla="*/ 94456 h 1254276"/>
              <a:gd name="connsiteX11" fmla="*/ 33758 w 2753468"/>
              <a:gd name="connsiteY11" fmla="*/ 1249473 h 1254276"/>
              <a:gd name="connsiteX12" fmla="*/ 353616 w 2753468"/>
              <a:gd name="connsiteY12" fmla="*/ 1254276 h 1254276"/>
              <a:gd name="connsiteX13" fmla="*/ 2753468 w 2753468"/>
              <a:gd name="connsiteY13" fmla="*/ 1238757 h 1254276"/>
              <a:gd name="connsiteX14" fmla="*/ 2731511 w 2753468"/>
              <a:gd name="connsiteY14" fmla="*/ 0 h 1254276"/>
              <a:gd name="connsiteX15" fmla="*/ 1374296 w 2753468"/>
              <a:gd name="connsiteY15"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6696 w 2753468"/>
              <a:gd name="connsiteY4" fmla="*/ 458372 h 1254276"/>
              <a:gd name="connsiteX5" fmla="*/ 1795871 w 2753468"/>
              <a:gd name="connsiteY5" fmla="*/ 597704 h 1254276"/>
              <a:gd name="connsiteX6" fmla="*/ 1730973 w 2753468"/>
              <a:gd name="connsiteY6" fmla="*/ 989887 h 1254276"/>
              <a:gd name="connsiteX7" fmla="*/ 943192 w 2753468"/>
              <a:gd name="connsiteY7" fmla="*/ 1005681 h 1254276"/>
              <a:gd name="connsiteX8" fmla="*/ 917792 w 2753468"/>
              <a:gd name="connsiteY8" fmla="*/ 386556 h 1254276"/>
              <a:gd name="connsiteX9" fmla="*/ 1263867 w 2753468"/>
              <a:gd name="connsiteY9" fmla="*/ 88106 h 1254276"/>
              <a:gd name="connsiteX10" fmla="*/ 44667 w 2753468"/>
              <a:gd name="connsiteY10" fmla="*/ 94456 h 1254276"/>
              <a:gd name="connsiteX11" fmla="*/ 33758 w 2753468"/>
              <a:gd name="connsiteY11" fmla="*/ 1249473 h 1254276"/>
              <a:gd name="connsiteX12" fmla="*/ 353616 w 2753468"/>
              <a:gd name="connsiteY12" fmla="*/ 1254276 h 1254276"/>
              <a:gd name="connsiteX13" fmla="*/ 2753468 w 2753468"/>
              <a:gd name="connsiteY13" fmla="*/ 1238757 h 1254276"/>
              <a:gd name="connsiteX14" fmla="*/ 2731511 w 2753468"/>
              <a:gd name="connsiteY14" fmla="*/ 0 h 1254276"/>
              <a:gd name="connsiteX15" fmla="*/ 1374296 w 2753468"/>
              <a:gd name="connsiteY15"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6696 w 2753468"/>
              <a:gd name="connsiteY4" fmla="*/ 458372 h 1254276"/>
              <a:gd name="connsiteX5" fmla="*/ 1777644 w 2753468"/>
              <a:gd name="connsiteY5" fmla="*/ 676688 h 1254276"/>
              <a:gd name="connsiteX6" fmla="*/ 1730973 w 2753468"/>
              <a:gd name="connsiteY6" fmla="*/ 989887 h 1254276"/>
              <a:gd name="connsiteX7" fmla="*/ 943192 w 2753468"/>
              <a:gd name="connsiteY7" fmla="*/ 1005681 h 1254276"/>
              <a:gd name="connsiteX8" fmla="*/ 917792 w 2753468"/>
              <a:gd name="connsiteY8" fmla="*/ 386556 h 1254276"/>
              <a:gd name="connsiteX9" fmla="*/ 1263867 w 2753468"/>
              <a:gd name="connsiteY9" fmla="*/ 88106 h 1254276"/>
              <a:gd name="connsiteX10" fmla="*/ 44667 w 2753468"/>
              <a:gd name="connsiteY10" fmla="*/ 94456 h 1254276"/>
              <a:gd name="connsiteX11" fmla="*/ 33758 w 2753468"/>
              <a:gd name="connsiteY11" fmla="*/ 1249473 h 1254276"/>
              <a:gd name="connsiteX12" fmla="*/ 353616 w 2753468"/>
              <a:gd name="connsiteY12" fmla="*/ 1254276 h 1254276"/>
              <a:gd name="connsiteX13" fmla="*/ 2753468 w 2753468"/>
              <a:gd name="connsiteY13" fmla="*/ 1238757 h 1254276"/>
              <a:gd name="connsiteX14" fmla="*/ 2731511 w 2753468"/>
              <a:gd name="connsiteY14" fmla="*/ 0 h 1254276"/>
              <a:gd name="connsiteX15" fmla="*/ 1374296 w 2753468"/>
              <a:gd name="connsiteY15"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6696 w 2753468"/>
              <a:gd name="connsiteY4" fmla="*/ 458372 h 1254276"/>
              <a:gd name="connsiteX5" fmla="*/ 1808023 w 2753468"/>
              <a:gd name="connsiteY5" fmla="*/ 552136 h 1254276"/>
              <a:gd name="connsiteX6" fmla="*/ 1777644 w 2753468"/>
              <a:gd name="connsiteY6" fmla="*/ 676688 h 1254276"/>
              <a:gd name="connsiteX7" fmla="*/ 1730973 w 2753468"/>
              <a:gd name="connsiteY7" fmla="*/ 989887 h 1254276"/>
              <a:gd name="connsiteX8" fmla="*/ 943192 w 2753468"/>
              <a:gd name="connsiteY8" fmla="*/ 1005681 h 1254276"/>
              <a:gd name="connsiteX9" fmla="*/ 917792 w 2753468"/>
              <a:gd name="connsiteY9" fmla="*/ 386556 h 1254276"/>
              <a:gd name="connsiteX10" fmla="*/ 1263867 w 2753468"/>
              <a:gd name="connsiteY10" fmla="*/ 88106 h 1254276"/>
              <a:gd name="connsiteX11" fmla="*/ 44667 w 2753468"/>
              <a:gd name="connsiteY11" fmla="*/ 94456 h 1254276"/>
              <a:gd name="connsiteX12" fmla="*/ 33758 w 2753468"/>
              <a:gd name="connsiteY12" fmla="*/ 1249473 h 1254276"/>
              <a:gd name="connsiteX13" fmla="*/ 353616 w 2753468"/>
              <a:gd name="connsiteY13" fmla="*/ 1254276 h 1254276"/>
              <a:gd name="connsiteX14" fmla="*/ 2753468 w 2753468"/>
              <a:gd name="connsiteY14" fmla="*/ 1238757 h 1254276"/>
              <a:gd name="connsiteX15" fmla="*/ 2731511 w 2753468"/>
              <a:gd name="connsiteY15" fmla="*/ 0 h 1254276"/>
              <a:gd name="connsiteX16" fmla="*/ 1374296 w 2753468"/>
              <a:gd name="connsiteY16"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6696 w 2753468"/>
              <a:gd name="connsiteY4" fmla="*/ 458372 h 1254276"/>
              <a:gd name="connsiteX5" fmla="*/ 1911310 w 2753468"/>
              <a:gd name="connsiteY5" fmla="*/ 448849 h 1254276"/>
              <a:gd name="connsiteX6" fmla="*/ 1777644 w 2753468"/>
              <a:gd name="connsiteY6" fmla="*/ 676688 h 1254276"/>
              <a:gd name="connsiteX7" fmla="*/ 1730973 w 2753468"/>
              <a:gd name="connsiteY7" fmla="*/ 989887 h 1254276"/>
              <a:gd name="connsiteX8" fmla="*/ 943192 w 2753468"/>
              <a:gd name="connsiteY8" fmla="*/ 1005681 h 1254276"/>
              <a:gd name="connsiteX9" fmla="*/ 917792 w 2753468"/>
              <a:gd name="connsiteY9" fmla="*/ 386556 h 1254276"/>
              <a:gd name="connsiteX10" fmla="*/ 1263867 w 2753468"/>
              <a:gd name="connsiteY10" fmla="*/ 88106 h 1254276"/>
              <a:gd name="connsiteX11" fmla="*/ 44667 w 2753468"/>
              <a:gd name="connsiteY11" fmla="*/ 94456 h 1254276"/>
              <a:gd name="connsiteX12" fmla="*/ 33758 w 2753468"/>
              <a:gd name="connsiteY12" fmla="*/ 1249473 h 1254276"/>
              <a:gd name="connsiteX13" fmla="*/ 353616 w 2753468"/>
              <a:gd name="connsiteY13" fmla="*/ 1254276 h 1254276"/>
              <a:gd name="connsiteX14" fmla="*/ 2753468 w 2753468"/>
              <a:gd name="connsiteY14" fmla="*/ 1238757 h 1254276"/>
              <a:gd name="connsiteX15" fmla="*/ 2731511 w 2753468"/>
              <a:gd name="connsiteY15" fmla="*/ 0 h 1254276"/>
              <a:gd name="connsiteX16" fmla="*/ 1374296 w 2753468"/>
              <a:gd name="connsiteY16"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21885 w 2753468"/>
              <a:gd name="connsiteY4" fmla="*/ 370274 h 1254276"/>
              <a:gd name="connsiteX5" fmla="*/ 1911310 w 2753468"/>
              <a:gd name="connsiteY5" fmla="*/ 448849 h 1254276"/>
              <a:gd name="connsiteX6" fmla="*/ 1777644 w 2753468"/>
              <a:gd name="connsiteY6" fmla="*/ 676688 h 1254276"/>
              <a:gd name="connsiteX7" fmla="*/ 1730973 w 2753468"/>
              <a:gd name="connsiteY7" fmla="*/ 989887 h 1254276"/>
              <a:gd name="connsiteX8" fmla="*/ 943192 w 2753468"/>
              <a:gd name="connsiteY8" fmla="*/ 1005681 h 1254276"/>
              <a:gd name="connsiteX9" fmla="*/ 917792 w 2753468"/>
              <a:gd name="connsiteY9" fmla="*/ 386556 h 1254276"/>
              <a:gd name="connsiteX10" fmla="*/ 1263867 w 2753468"/>
              <a:gd name="connsiteY10" fmla="*/ 88106 h 1254276"/>
              <a:gd name="connsiteX11" fmla="*/ 44667 w 2753468"/>
              <a:gd name="connsiteY11" fmla="*/ 94456 h 1254276"/>
              <a:gd name="connsiteX12" fmla="*/ 33758 w 2753468"/>
              <a:gd name="connsiteY12" fmla="*/ 1249473 h 1254276"/>
              <a:gd name="connsiteX13" fmla="*/ 353616 w 2753468"/>
              <a:gd name="connsiteY13" fmla="*/ 1254276 h 1254276"/>
              <a:gd name="connsiteX14" fmla="*/ 2753468 w 2753468"/>
              <a:gd name="connsiteY14" fmla="*/ 1238757 h 1254276"/>
              <a:gd name="connsiteX15" fmla="*/ 2731511 w 2753468"/>
              <a:gd name="connsiteY15" fmla="*/ 0 h 1254276"/>
              <a:gd name="connsiteX16" fmla="*/ 1374296 w 2753468"/>
              <a:gd name="connsiteY16"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21885 w 2753468"/>
              <a:gd name="connsiteY4" fmla="*/ 370274 h 1254276"/>
              <a:gd name="connsiteX5" fmla="*/ 1908272 w 2753468"/>
              <a:gd name="connsiteY5" fmla="*/ 457962 h 1254276"/>
              <a:gd name="connsiteX6" fmla="*/ 1777644 w 2753468"/>
              <a:gd name="connsiteY6" fmla="*/ 676688 h 1254276"/>
              <a:gd name="connsiteX7" fmla="*/ 1730973 w 2753468"/>
              <a:gd name="connsiteY7" fmla="*/ 989887 h 1254276"/>
              <a:gd name="connsiteX8" fmla="*/ 943192 w 2753468"/>
              <a:gd name="connsiteY8" fmla="*/ 1005681 h 1254276"/>
              <a:gd name="connsiteX9" fmla="*/ 917792 w 2753468"/>
              <a:gd name="connsiteY9" fmla="*/ 386556 h 1254276"/>
              <a:gd name="connsiteX10" fmla="*/ 1263867 w 2753468"/>
              <a:gd name="connsiteY10" fmla="*/ 88106 h 1254276"/>
              <a:gd name="connsiteX11" fmla="*/ 44667 w 2753468"/>
              <a:gd name="connsiteY11" fmla="*/ 94456 h 1254276"/>
              <a:gd name="connsiteX12" fmla="*/ 33758 w 2753468"/>
              <a:gd name="connsiteY12" fmla="*/ 1249473 h 1254276"/>
              <a:gd name="connsiteX13" fmla="*/ 353616 w 2753468"/>
              <a:gd name="connsiteY13" fmla="*/ 1254276 h 1254276"/>
              <a:gd name="connsiteX14" fmla="*/ 2753468 w 2753468"/>
              <a:gd name="connsiteY14" fmla="*/ 1238757 h 1254276"/>
              <a:gd name="connsiteX15" fmla="*/ 2731511 w 2753468"/>
              <a:gd name="connsiteY15" fmla="*/ 0 h 1254276"/>
              <a:gd name="connsiteX16" fmla="*/ 1374296 w 2753468"/>
              <a:gd name="connsiteY16"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21885 w 2753468"/>
              <a:gd name="connsiteY4" fmla="*/ 370274 h 1254276"/>
              <a:gd name="connsiteX5" fmla="*/ 1908272 w 2753468"/>
              <a:gd name="connsiteY5" fmla="*/ 457962 h 1254276"/>
              <a:gd name="connsiteX6" fmla="*/ 1777644 w 2753468"/>
              <a:gd name="connsiteY6" fmla="*/ 676688 h 1254276"/>
              <a:gd name="connsiteX7" fmla="*/ 1730973 w 2753468"/>
              <a:gd name="connsiteY7" fmla="*/ 989887 h 1254276"/>
              <a:gd name="connsiteX8" fmla="*/ 943192 w 2753468"/>
              <a:gd name="connsiteY8" fmla="*/ 1005681 h 1254276"/>
              <a:gd name="connsiteX9" fmla="*/ 917792 w 2753468"/>
              <a:gd name="connsiteY9" fmla="*/ 386556 h 1254276"/>
              <a:gd name="connsiteX10" fmla="*/ 1263867 w 2753468"/>
              <a:gd name="connsiteY10" fmla="*/ 88106 h 1254276"/>
              <a:gd name="connsiteX11" fmla="*/ 44667 w 2753468"/>
              <a:gd name="connsiteY11" fmla="*/ 94456 h 1254276"/>
              <a:gd name="connsiteX12" fmla="*/ 33758 w 2753468"/>
              <a:gd name="connsiteY12" fmla="*/ 1249473 h 1254276"/>
              <a:gd name="connsiteX13" fmla="*/ 353616 w 2753468"/>
              <a:gd name="connsiteY13" fmla="*/ 1254276 h 1254276"/>
              <a:gd name="connsiteX14" fmla="*/ 2753468 w 2753468"/>
              <a:gd name="connsiteY14" fmla="*/ 1238757 h 1254276"/>
              <a:gd name="connsiteX15" fmla="*/ 2731511 w 2753468"/>
              <a:gd name="connsiteY15" fmla="*/ 0 h 1254276"/>
              <a:gd name="connsiteX16" fmla="*/ 1374296 w 2753468"/>
              <a:gd name="connsiteY16"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21885 w 2753468"/>
              <a:gd name="connsiteY4" fmla="*/ 370274 h 1254276"/>
              <a:gd name="connsiteX5" fmla="*/ 1908272 w 2753468"/>
              <a:gd name="connsiteY5" fmla="*/ 457962 h 1254276"/>
              <a:gd name="connsiteX6" fmla="*/ 1777644 w 2753468"/>
              <a:gd name="connsiteY6" fmla="*/ 676688 h 1254276"/>
              <a:gd name="connsiteX7" fmla="*/ 1730973 w 2753468"/>
              <a:gd name="connsiteY7" fmla="*/ 989887 h 1254276"/>
              <a:gd name="connsiteX8" fmla="*/ 943192 w 2753468"/>
              <a:gd name="connsiteY8" fmla="*/ 1005681 h 1254276"/>
              <a:gd name="connsiteX9" fmla="*/ 917792 w 2753468"/>
              <a:gd name="connsiteY9" fmla="*/ 386556 h 1254276"/>
              <a:gd name="connsiteX10" fmla="*/ 1263867 w 2753468"/>
              <a:gd name="connsiteY10" fmla="*/ 88106 h 1254276"/>
              <a:gd name="connsiteX11" fmla="*/ 44667 w 2753468"/>
              <a:gd name="connsiteY11" fmla="*/ 94456 h 1254276"/>
              <a:gd name="connsiteX12" fmla="*/ 33758 w 2753468"/>
              <a:gd name="connsiteY12" fmla="*/ 1249473 h 1254276"/>
              <a:gd name="connsiteX13" fmla="*/ 353616 w 2753468"/>
              <a:gd name="connsiteY13" fmla="*/ 1254276 h 1254276"/>
              <a:gd name="connsiteX14" fmla="*/ 2753468 w 2753468"/>
              <a:gd name="connsiteY14" fmla="*/ 1238757 h 1254276"/>
              <a:gd name="connsiteX15" fmla="*/ 2731511 w 2753468"/>
              <a:gd name="connsiteY15" fmla="*/ 0 h 1254276"/>
              <a:gd name="connsiteX16" fmla="*/ 1374296 w 2753468"/>
              <a:gd name="connsiteY16" fmla="*/ 8353 h 1254276"/>
              <a:gd name="connsiteX0" fmla="*/ 1374296 w 2761890"/>
              <a:gd name="connsiteY0" fmla="*/ 8353 h 1254276"/>
              <a:gd name="connsiteX1" fmla="*/ 1248945 w 2761890"/>
              <a:gd name="connsiteY1" fmla="*/ 124045 h 1254276"/>
              <a:gd name="connsiteX2" fmla="*/ 1902310 w 2761890"/>
              <a:gd name="connsiteY2" fmla="*/ 114175 h 1254276"/>
              <a:gd name="connsiteX3" fmla="*/ 1603592 w 2761890"/>
              <a:gd name="connsiteY3" fmla="*/ 361156 h 1254276"/>
              <a:gd name="connsiteX4" fmla="*/ 1821885 w 2761890"/>
              <a:gd name="connsiteY4" fmla="*/ 370274 h 1254276"/>
              <a:gd name="connsiteX5" fmla="*/ 1908272 w 2761890"/>
              <a:gd name="connsiteY5" fmla="*/ 457962 h 1254276"/>
              <a:gd name="connsiteX6" fmla="*/ 1777644 w 2761890"/>
              <a:gd name="connsiteY6" fmla="*/ 676688 h 1254276"/>
              <a:gd name="connsiteX7" fmla="*/ 1730973 w 2761890"/>
              <a:gd name="connsiteY7" fmla="*/ 989887 h 1254276"/>
              <a:gd name="connsiteX8" fmla="*/ 943192 w 2761890"/>
              <a:gd name="connsiteY8" fmla="*/ 1005681 h 1254276"/>
              <a:gd name="connsiteX9" fmla="*/ 917792 w 2761890"/>
              <a:gd name="connsiteY9" fmla="*/ 386556 h 1254276"/>
              <a:gd name="connsiteX10" fmla="*/ 1263867 w 2761890"/>
              <a:gd name="connsiteY10" fmla="*/ 88106 h 1254276"/>
              <a:gd name="connsiteX11" fmla="*/ 44667 w 2761890"/>
              <a:gd name="connsiteY11" fmla="*/ 94456 h 1254276"/>
              <a:gd name="connsiteX12" fmla="*/ 33758 w 2761890"/>
              <a:gd name="connsiteY12" fmla="*/ 1249473 h 1254276"/>
              <a:gd name="connsiteX13" fmla="*/ 353616 w 2761890"/>
              <a:gd name="connsiteY13" fmla="*/ 1254276 h 1254276"/>
              <a:gd name="connsiteX14" fmla="*/ 2753468 w 2761890"/>
              <a:gd name="connsiteY14" fmla="*/ 1238757 h 1254276"/>
              <a:gd name="connsiteX15" fmla="*/ 2761890 w 2761890"/>
              <a:gd name="connsiteY15" fmla="*/ 0 h 1254276"/>
              <a:gd name="connsiteX16" fmla="*/ 1374296 w 2761890"/>
              <a:gd name="connsiteY16" fmla="*/ 8353 h 1254276"/>
              <a:gd name="connsiteX0" fmla="*/ 1374296 w 2772038"/>
              <a:gd name="connsiteY0" fmla="*/ 8353 h 1254276"/>
              <a:gd name="connsiteX1" fmla="*/ 1248945 w 2772038"/>
              <a:gd name="connsiteY1" fmla="*/ 124045 h 1254276"/>
              <a:gd name="connsiteX2" fmla="*/ 1902310 w 2772038"/>
              <a:gd name="connsiteY2" fmla="*/ 114175 h 1254276"/>
              <a:gd name="connsiteX3" fmla="*/ 1603592 w 2772038"/>
              <a:gd name="connsiteY3" fmla="*/ 361156 h 1254276"/>
              <a:gd name="connsiteX4" fmla="*/ 1821885 w 2772038"/>
              <a:gd name="connsiteY4" fmla="*/ 370274 h 1254276"/>
              <a:gd name="connsiteX5" fmla="*/ 1908272 w 2772038"/>
              <a:gd name="connsiteY5" fmla="*/ 457962 h 1254276"/>
              <a:gd name="connsiteX6" fmla="*/ 1777644 w 2772038"/>
              <a:gd name="connsiteY6" fmla="*/ 676688 h 1254276"/>
              <a:gd name="connsiteX7" fmla="*/ 1730973 w 2772038"/>
              <a:gd name="connsiteY7" fmla="*/ 989887 h 1254276"/>
              <a:gd name="connsiteX8" fmla="*/ 943192 w 2772038"/>
              <a:gd name="connsiteY8" fmla="*/ 1005681 h 1254276"/>
              <a:gd name="connsiteX9" fmla="*/ 917792 w 2772038"/>
              <a:gd name="connsiteY9" fmla="*/ 386556 h 1254276"/>
              <a:gd name="connsiteX10" fmla="*/ 1263867 w 2772038"/>
              <a:gd name="connsiteY10" fmla="*/ 88106 h 1254276"/>
              <a:gd name="connsiteX11" fmla="*/ 44667 w 2772038"/>
              <a:gd name="connsiteY11" fmla="*/ 94456 h 1254276"/>
              <a:gd name="connsiteX12" fmla="*/ 33758 w 2772038"/>
              <a:gd name="connsiteY12" fmla="*/ 1249473 h 1254276"/>
              <a:gd name="connsiteX13" fmla="*/ 353616 w 2772038"/>
              <a:gd name="connsiteY13" fmla="*/ 1254276 h 1254276"/>
              <a:gd name="connsiteX14" fmla="*/ 2771695 w 2772038"/>
              <a:gd name="connsiteY14" fmla="*/ 1238757 h 1254276"/>
              <a:gd name="connsiteX15" fmla="*/ 2761890 w 2772038"/>
              <a:gd name="connsiteY15" fmla="*/ 0 h 1254276"/>
              <a:gd name="connsiteX16" fmla="*/ 1374296 w 2772038"/>
              <a:gd name="connsiteY16" fmla="*/ 8353 h 1254276"/>
              <a:gd name="connsiteX0" fmla="*/ 1374296 w 2772038"/>
              <a:gd name="connsiteY0" fmla="*/ 8353 h 1393729"/>
              <a:gd name="connsiteX1" fmla="*/ 1248945 w 2772038"/>
              <a:gd name="connsiteY1" fmla="*/ 124045 h 1393729"/>
              <a:gd name="connsiteX2" fmla="*/ 1902310 w 2772038"/>
              <a:gd name="connsiteY2" fmla="*/ 114175 h 1393729"/>
              <a:gd name="connsiteX3" fmla="*/ 1603592 w 2772038"/>
              <a:gd name="connsiteY3" fmla="*/ 361156 h 1393729"/>
              <a:gd name="connsiteX4" fmla="*/ 1821885 w 2772038"/>
              <a:gd name="connsiteY4" fmla="*/ 370274 h 1393729"/>
              <a:gd name="connsiteX5" fmla="*/ 1908272 w 2772038"/>
              <a:gd name="connsiteY5" fmla="*/ 457962 h 1393729"/>
              <a:gd name="connsiteX6" fmla="*/ 1777644 w 2772038"/>
              <a:gd name="connsiteY6" fmla="*/ 676688 h 1393729"/>
              <a:gd name="connsiteX7" fmla="*/ 1730973 w 2772038"/>
              <a:gd name="connsiteY7" fmla="*/ 989887 h 1393729"/>
              <a:gd name="connsiteX8" fmla="*/ 943192 w 2772038"/>
              <a:gd name="connsiteY8" fmla="*/ 1005681 h 1393729"/>
              <a:gd name="connsiteX9" fmla="*/ 917792 w 2772038"/>
              <a:gd name="connsiteY9" fmla="*/ 386556 h 1393729"/>
              <a:gd name="connsiteX10" fmla="*/ 1263867 w 2772038"/>
              <a:gd name="connsiteY10" fmla="*/ 88106 h 1393729"/>
              <a:gd name="connsiteX11" fmla="*/ 44667 w 2772038"/>
              <a:gd name="connsiteY11" fmla="*/ 94456 h 1393729"/>
              <a:gd name="connsiteX12" fmla="*/ 33758 w 2772038"/>
              <a:gd name="connsiteY12" fmla="*/ 1249473 h 1393729"/>
              <a:gd name="connsiteX13" fmla="*/ 2771695 w 2772038"/>
              <a:gd name="connsiteY13" fmla="*/ 1238757 h 1393729"/>
              <a:gd name="connsiteX14" fmla="*/ 2761890 w 2772038"/>
              <a:gd name="connsiteY14" fmla="*/ 0 h 1393729"/>
              <a:gd name="connsiteX15" fmla="*/ 1374296 w 2772038"/>
              <a:gd name="connsiteY15" fmla="*/ 8353 h 1393729"/>
              <a:gd name="connsiteX0" fmla="*/ 1374296 w 2772038"/>
              <a:gd name="connsiteY0" fmla="*/ 8353 h 1334016"/>
              <a:gd name="connsiteX1" fmla="*/ 1248945 w 2772038"/>
              <a:gd name="connsiteY1" fmla="*/ 124045 h 1334016"/>
              <a:gd name="connsiteX2" fmla="*/ 1902310 w 2772038"/>
              <a:gd name="connsiteY2" fmla="*/ 114175 h 1334016"/>
              <a:gd name="connsiteX3" fmla="*/ 1603592 w 2772038"/>
              <a:gd name="connsiteY3" fmla="*/ 361156 h 1334016"/>
              <a:gd name="connsiteX4" fmla="*/ 1821885 w 2772038"/>
              <a:gd name="connsiteY4" fmla="*/ 370274 h 1334016"/>
              <a:gd name="connsiteX5" fmla="*/ 1908272 w 2772038"/>
              <a:gd name="connsiteY5" fmla="*/ 457962 h 1334016"/>
              <a:gd name="connsiteX6" fmla="*/ 1777644 w 2772038"/>
              <a:gd name="connsiteY6" fmla="*/ 676688 h 1334016"/>
              <a:gd name="connsiteX7" fmla="*/ 1730973 w 2772038"/>
              <a:gd name="connsiteY7" fmla="*/ 989887 h 1334016"/>
              <a:gd name="connsiteX8" fmla="*/ 943192 w 2772038"/>
              <a:gd name="connsiteY8" fmla="*/ 1005681 h 1334016"/>
              <a:gd name="connsiteX9" fmla="*/ 917792 w 2772038"/>
              <a:gd name="connsiteY9" fmla="*/ 386556 h 1334016"/>
              <a:gd name="connsiteX10" fmla="*/ 1263867 w 2772038"/>
              <a:gd name="connsiteY10" fmla="*/ 88106 h 1334016"/>
              <a:gd name="connsiteX11" fmla="*/ 44667 w 2772038"/>
              <a:gd name="connsiteY11" fmla="*/ 94456 h 1334016"/>
              <a:gd name="connsiteX12" fmla="*/ 33758 w 2772038"/>
              <a:gd name="connsiteY12" fmla="*/ 1249473 h 1334016"/>
              <a:gd name="connsiteX13" fmla="*/ 2771695 w 2772038"/>
              <a:gd name="connsiteY13" fmla="*/ 1238757 h 1334016"/>
              <a:gd name="connsiteX14" fmla="*/ 2761890 w 2772038"/>
              <a:gd name="connsiteY14" fmla="*/ 0 h 1334016"/>
              <a:gd name="connsiteX15" fmla="*/ 1374296 w 2772038"/>
              <a:gd name="connsiteY15" fmla="*/ 8353 h 1334016"/>
              <a:gd name="connsiteX0" fmla="*/ 1374296 w 2772038"/>
              <a:gd name="connsiteY0" fmla="*/ 8353 h 1249473"/>
              <a:gd name="connsiteX1" fmla="*/ 1248945 w 2772038"/>
              <a:gd name="connsiteY1" fmla="*/ 124045 h 1249473"/>
              <a:gd name="connsiteX2" fmla="*/ 1902310 w 2772038"/>
              <a:gd name="connsiteY2" fmla="*/ 114175 h 1249473"/>
              <a:gd name="connsiteX3" fmla="*/ 1603592 w 2772038"/>
              <a:gd name="connsiteY3" fmla="*/ 361156 h 1249473"/>
              <a:gd name="connsiteX4" fmla="*/ 1821885 w 2772038"/>
              <a:gd name="connsiteY4" fmla="*/ 370274 h 1249473"/>
              <a:gd name="connsiteX5" fmla="*/ 1908272 w 2772038"/>
              <a:gd name="connsiteY5" fmla="*/ 457962 h 1249473"/>
              <a:gd name="connsiteX6" fmla="*/ 1777644 w 2772038"/>
              <a:gd name="connsiteY6" fmla="*/ 676688 h 1249473"/>
              <a:gd name="connsiteX7" fmla="*/ 1730973 w 2772038"/>
              <a:gd name="connsiteY7" fmla="*/ 989887 h 1249473"/>
              <a:gd name="connsiteX8" fmla="*/ 943192 w 2772038"/>
              <a:gd name="connsiteY8" fmla="*/ 1005681 h 1249473"/>
              <a:gd name="connsiteX9" fmla="*/ 917792 w 2772038"/>
              <a:gd name="connsiteY9" fmla="*/ 386556 h 1249473"/>
              <a:gd name="connsiteX10" fmla="*/ 1263867 w 2772038"/>
              <a:gd name="connsiteY10" fmla="*/ 88106 h 1249473"/>
              <a:gd name="connsiteX11" fmla="*/ 44667 w 2772038"/>
              <a:gd name="connsiteY11" fmla="*/ 94456 h 1249473"/>
              <a:gd name="connsiteX12" fmla="*/ 33758 w 2772038"/>
              <a:gd name="connsiteY12" fmla="*/ 1249473 h 1249473"/>
              <a:gd name="connsiteX13" fmla="*/ 2771695 w 2772038"/>
              <a:gd name="connsiteY13" fmla="*/ 1238757 h 1249473"/>
              <a:gd name="connsiteX14" fmla="*/ 2761890 w 2772038"/>
              <a:gd name="connsiteY14" fmla="*/ 0 h 1249473"/>
              <a:gd name="connsiteX15" fmla="*/ 1374296 w 2772038"/>
              <a:gd name="connsiteY15" fmla="*/ 8353 h 1249473"/>
              <a:gd name="connsiteX0" fmla="*/ 1374296 w 2772038"/>
              <a:gd name="connsiteY0" fmla="*/ 8353 h 1249563"/>
              <a:gd name="connsiteX1" fmla="*/ 1248945 w 2772038"/>
              <a:gd name="connsiteY1" fmla="*/ 124045 h 1249563"/>
              <a:gd name="connsiteX2" fmla="*/ 1902310 w 2772038"/>
              <a:gd name="connsiteY2" fmla="*/ 114175 h 1249563"/>
              <a:gd name="connsiteX3" fmla="*/ 1603592 w 2772038"/>
              <a:gd name="connsiteY3" fmla="*/ 361156 h 1249563"/>
              <a:gd name="connsiteX4" fmla="*/ 1821885 w 2772038"/>
              <a:gd name="connsiteY4" fmla="*/ 370274 h 1249563"/>
              <a:gd name="connsiteX5" fmla="*/ 1908272 w 2772038"/>
              <a:gd name="connsiteY5" fmla="*/ 457962 h 1249563"/>
              <a:gd name="connsiteX6" fmla="*/ 1777644 w 2772038"/>
              <a:gd name="connsiteY6" fmla="*/ 676688 h 1249563"/>
              <a:gd name="connsiteX7" fmla="*/ 1730973 w 2772038"/>
              <a:gd name="connsiteY7" fmla="*/ 989887 h 1249563"/>
              <a:gd name="connsiteX8" fmla="*/ 943192 w 2772038"/>
              <a:gd name="connsiteY8" fmla="*/ 1005681 h 1249563"/>
              <a:gd name="connsiteX9" fmla="*/ 917792 w 2772038"/>
              <a:gd name="connsiteY9" fmla="*/ 386556 h 1249563"/>
              <a:gd name="connsiteX10" fmla="*/ 1263867 w 2772038"/>
              <a:gd name="connsiteY10" fmla="*/ 88106 h 1249563"/>
              <a:gd name="connsiteX11" fmla="*/ 44667 w 2772038"/>
              <a:gd name="connsiteY11" fmla="*/ 94456 h 1249563"/>
              <a:gd name="connsiteX12" fmla="*/ 33758 w 2772038"/>
              <a:gd name="connsiteY12" fmla="*/ 1249473 h 1249563"/>
              <a:gd name="connsiteX13" fmla="*/ 2771695 w 2772038"/>
              <a:gd name="connsiteY13" fmla="*/ 1238757 h 1249563"/>
              <a:gd name="connsiteX14" fmla="*/ 2761890 w 2772038"/>
              <a:gd name="connsiteY14" fmla="*/ 0 h 1249563"/>
              <a:gd name="connsiteX15" fmla="*/ 1374296 w 2772038"/>
              <a:gd name="connsiteY15" fmla="*/ 8353 h 1249563"/>
              <a:gd name="connsiteX0" fmla="*/ 1340538 w 2738280"/>
              <a:gd name="connsiteY0" fmla="*/ 8353 h 1249555"/>
              <a:gd name="connsiteX1" fmla="*/ 1215187 w 2738280"/>
              <a:gd name="connsiteY1" fmla="*/ 124045 h 1249555"/>
              <a:gd name="connsiteX2" fmla="*/ 1868552 w 2738280"/>
              <a:gd name="connsiteY2" fmla="*/ 114175 h 1249555"/>
              <a:gd name="connsiteX3" fmla="*/ 1569834 w 2738280"/>
              <a:gd name="connsiteY3" fmla="*/ 361156 h 1249555"/>
              <a:gd name="connsiteX4" fmla="*/ 1788127 w 2738280"/>
              <a:gd name="connsiteY4" fmla="*/ 370274 h 1249555"/>
              <a:gd name="connsiteX5" fmla="*/ 1874514 w 2738280"/>
              <a:gd name="connsiteY5" fmla="*/ 457962 h 1249555"/>
              <a:gd name="connsiteX6" fmla="*/ 1743886 w 2738280"/>
              <a:gd name="connsiteY6" fmla="*/ 676688 h 1249555"/>
              <a:gd name="connsiteX7" fmla="*/ 1697215 w 2738280"/>
              <a:gd name="connsiteY7" fmla="*/ 989887 h 1249555"/>
              <a:gd name="connsiteX8" fmla="*/ 909434 w 2738280"/>
              <a:gd name="connsiteY8" fmla="*/ 1005681 h 1249555"/>
              <a:gd name="connsiteX9" fmla="*/ 884034 w 2738280"/>
              <a:gd name="connsiteY9" fmla="*/ 386556 h 1249555"/>
              <a:gd name="connsiteX10" fmla="*/ 1230109 w 2738280"/>
              <a:gd name="connsiteY10" fmla="*/ 88106 h 1249555"/>
              <a:gd name="connsiteX11" fmla="*/ 10909 w 2738280"/>
              <a:gd name="connsiteY11" fmla="*/ 94456 h 1249555"/>
              <a:gd name="connsiteX12" fmla="*/ 0 w 2738280"/>
              <a:gd name="connsiteY12" fmla="*/ 1249473 h 1249555"/>
              <a:gd name="connsiteX13" fmla="*/ 2737937 w 2738280"/>
              <a:gd name="connsiteY13" fmla="*/ 1238757 h 1249555"/>
              <a:gd name="connsiteX14" fmla="*/ 2728132 w 2738280"/>
              <a:gd name="connsiteY14" fmla="*/ 0 h 1249555"/>
              <a:gd name="connsiteX15" fmla="*/ 1340538 w 2738280"/>
              <a:gd name="connsiteY15" fmla="*/ 8353 h 1249555"/>
              <a:gd name="connsiteX0" fmla="*/ 1329629 w 2727371"/>
              <a:gd name="connsiteY0" fmla="*/ 8353 h 1249555"/>
              <a:gd name="connsiteX1" fmla="*/ 1204278 w 2727371"/>
              <a:gd name="connsiteY1" fmla="*/ 124045 h 1249555"/>
              <a:gd name="connsiteX2" fmla="*/ 1857643 w 2727371"/>
              <a:gd name="connsiteY2" fmla="*/ 114175 h 1249555"/>
              <a:gd name="connsiteX3" fmla="*/ 1558925 w 2727371"/>
              <a:gd name="connsiteY3" fmla="*/ 361156 h 1249555"/>
              <a:gd name="connsiteX4" fmla="*/ 1777218 w 2727371"/>
              <a:gd name="connsiteY4" fmla="*/ 370274 h 1249555"/>
              <a:gd name="connsiteX5" fmla="*/ 1863605 w 2727371"/>
              <a:gd name="connsiteY5" fmla="*/ 457962 h 1249555"/>
              <a:gd name="connsiteX6" fmla="*/ 1732977 w 2727371"/>
              <a:gd name="connsiteY6" fmla="*/ 676688 h 1249555"/>
              <a:gd name="connsiteX7" fmla="*/ 1686306 w 2727371"/>
              <a:gd name="connsiteY7" fmla="*/ 989887 h 1249555"/>
              <a:gd name="connsiteX8" fmla="*/ 898525 w 2727371"/>
              <a:gd name="connsiteY8" fmla="*/ 1005681 h 1249555"/>
              <a:gd name="connsiteX9" fmla="*/ 873125 w 2727371"/>
              <a:gd name="connsiteY9" fmla="*/ 386556 h 1249555"/>
              <a:gd name="connsiteX10" fmla="*/ 1219200 w 2727371"/>
              <a:gd name="connsiteY10" fmla="*/ 88106 h 1249555"/>
              <a:gd name="connsiteX11" fmla="*/ 0 w 2727371"/>
              <a:gd name="connsiteY11" fmla="*/ 94456 h 1249555"/>
              <a:gd name="connsiteX12" fmla="*/ 4281 w 2727371"/>
              <a:gd name="connsiteY12" fmla="*/ 1249473 h 1249555"/>
              <a:gd name="connsiteX13" fmla="*/ 2727028 w 2727371"/>
              <a:gd name="connsiteY13" fmla="*/ 1238757 h 1249555"/>
              <a:gd name="connsiteX14" fmla="*/ 2717223 w 2727371"/>
              <a:gd name="connsiteY14" fmla="*/ 0 h 1249555"/>
              <a:gd name="connsiteX15" fmla="*/ 1329629 w 2727371"/>
              <a:gd name="connsiteY15" fmla="*/ 8353 h 1249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7371" h="1249555">
                <a:moveTo>
                  <a:pt x="1329629" y="8353"/>
                </a:moveTo>
                <a:lnTo>
                  <a:pt x="1204278" y="124045"/>
                </a:lnTo>
                <a:lnTo>
                  <a:pt x="1857643" y="114175"/>
                </a:lnTo>
                <a:lnTo>
                  <a:pt x="1558925" y="361156"/>
                </a:lnTo>
                <a:lnTo>
                  <a:pt x="1777218" y="370274"/>
                </a:lnTo>
                <a:cubicBezTo>
                  <a:pt x="1811290" y="402104"/>
                  <a:pt x="1831992" y="412463"/>
                  <a:pt x="1863605" y="457962"/>
                </a:cubicBezTo>
                <a:cubicBezTo>
                  <a:pt x="1819270" y="530802"/>
                  <a:pt x="1745819" y="603730"/>
                  <a:pt x="1732977" y="676688"/>
                </a:cubicBezTo>
                <a:cubicBezTo>
                  <a:pt x="1720135" y="749646"/>
                  <a:pt x="1827913" y="913284"/>
                  <a:pt x="1686306" y="989887"/>
                </a:cubicBezTo>
                <a:cubicBezTo>
                  <a:pt x="1628756" y="1027659"/>
                  <a:pt x="898290" y="1015333"/>
                  <a:pt x="898525" y="1005681"/>
                </a:cubicBezTo>
                <a:cubicBezTo>
                  <a:pt x="958257" y="460097"/>
                  <a:pt x="873356" y="392491"/>
                  <a:pt x="873125" y="386556"/>
                </a:cubicBezTo>
                <a:cubicBezTo>
                  <a:pt x="964142" y="249502"/>
                  <a:pt x="1210964" y="114678"/>
                  <a:pt x="1219200" y="88106"/>
                </a:cubicBezTo>
                <a:lnTo>
                  <a:pt x="0" y="94456"/>
                </a:lnTo>
                <a:cubicBezTo>
                  <a:pt x="281" y="170971"/>
                  <a:pt x="4648" y="1260453"/>
                  <a:pt x="4281" y="1249473"/>
                </a:cubicBezTo>
                <a:cubicBezTo>
                  <a:pt x="9181" y="1248804"/>
                  <a:pt x="2724982" y="1246503"/>
                  <a:pt x="2727028" y="1238757"/>
                </a:cubicBezTo>
                <a:cubicBezTo>
                  <a:pt x="2729835" y="825838"/>
                  <a:pt x="2714416" y="412919"/>
                  <a:pt x="2717223" y="0"/>
                </a:cubicBezTo>
                <a:lnTo>
                  <a:pt x="1329629" y="8353"/>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5987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F4018C7-3B49-54D1-4F86-20FC02AB103B}"/>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24562" r="34911" b="35245"/>
          <a:stretch/>
        </p:blipFill>
        <p:spPr>
          <a:xfrm>
            <a:off x="2446184" y="1226163"/>
            <a:ext cx="5929266" cy="4736980"/>
          </a:xfrm>
          <a:prstGeom prst="rect">
            <a:avLst/>
          </a:prstGeom>
        </p:spPr>
      </p:pic>
      <p:sp>
        <p:nvSpPr>
          <p:cNvPr id="3" name="Slide Number Placeholder 2">
            <a:extLst>
              <a:ext uri="{FF2B5EF4-FFF2-40B4-BE49-F238E27FC236}">
                <a16:creationId xmlns:a16="http://schemas.microsoft.com/office/drawing/2014/main" id="{CE88F046-6746-45D9-A649-03D053F27949}"/>
              </a:ext>
            </a:extLst>
          </p:cNvPr>
          <p:cNvSpPr>
            <a:spLocks noGrp="1"/>
          </p:cNvSpPr>
          <p:nvPr>
            <p:ph type="sldNum" sz="quarter" idx="14"/>
          </p:nvPr>
        </p:nvSpPr>
        <p:spPr/>
        <p:txBody>
          <a:bodyPr/>
          <a:lstStyle/>
          <a:p>
            <a:fld id="{6C93B359-CF0D-4389-949E-16A33FCBB3EC}" type="slidenum">
              <a:rPr lang="nl-NL" smtClean="0"/>
              <a:t>12</a:t>
            </a:fld>
            <a:endParaRPr lang="nl-NL" dirty="0"/>
          </a:p>
        </p:txBody>
      </p:sp>
      <p:sp>
        <p:nvSpPr>
          <p:cNvPr id="139" name="Freeform: Shape 138">
            <a:extLst>
              <a:ext uri="{FF2B5EF4-FFF2-40B4-BE49-F238E27FC236}">
                <a16:creationId xmlns:a16="http://schemas.microsoft.com/office/drawing/2014/main" id="{17C28EEE-11D0-4F55-B7B9-79D6AE1FB8A8}"/>
              </a:ext>
            </a:extLst>
          </p:cNvPr>
          <p:cNvSpPr/>
          <p:nvPr/>
        </p:nvSpPr>
        <p:spPr>
          <a:xfrm>
            <a:off x="7591425" y="1544738"/>
            <a:ext cx="609600" cy="609600"/>
          </a:xfrm>
          <a:custGeom>
            <a:avLst/>
            <a:gdLst>
              <a:gd name="connsiteX0" fmla="*/ 0 w 609600"/>
              <a:gd name="connsiteY0" fmla="*/ 0 h 609600"/>
              <a:gd name="connsiteX1" fmla="*/ 609600 w 609600"/>
              <a:gd name="connsiteY1" fmla="*/ 0 h 609600"/>
              <a:gd name="connsiteX2" fmla="*/ 609600 w 609600"/>
              <a:gd name="connsiteY2" fmla="*/ 609600 h 609600"/>
              <a:gd name="connsiteX3" fmla="*/ 0 w 60960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609600" h="609600">
                <a:moveTo>
                  <a:pt x="0" y="0"/>
                </a:moveTo>
                <a:lnTo>
                  <a:pt x="609600" y="0"/>
                </a:lnTo>
                <a:lnTo>
                  <a:pt x="609600" y="609600"/>
                </a:lnTo>
                <a:lnTo>
                  <a:pt x="0" y="609600"/>
                </a:lnTo>
                <a:close/>
              </a:path>
            </a:pathLst>
          </a:custGeom>
          <a:noFill/>
          <a:ln w="9525" cap="flat">
            <a:noFill/>
            <a:prstDash val="solid"/>
            <a:miter/>
          </a:ln>
        </p:spPr>
        <p:txBody>
          <a:bodyPr rtlCol="0" anchor="ctr"/>
          <a:lstStyle/>
          <a:p>
            <a:endParaRPr lang="nl-NL"/>
          </a:p>
        </p:txBody>
      </p:sp>
      <p:sp>
        <p:nvSpPr>
          <p:cNvPr id="16" name="Rectangle 15">
            <a:extLst>
              <a:ext uri="{FF2B5EF4-FFF2-40B4-BE49-F238E27FC236}">
                <a16:creationId xmlns:a16="http://schemas.microsoft.com/office/drawing/2014/main" id="{64F871AA-94FB-53CA-55BC-BEF74138F273}"/>
              </a:ext>
            </a:extLst>
          </p:cNvPr>
          <p:cNvSpPr/>
          <p:nvPr/>
        </p:nvSpPr>
        <p:spPr>
          <a:xfrm>
            <a:off x="346262" y="1079160"/>
            <a:ext cx="2880000" cy="288000"/>
          </a:xfrm>
          <a:prstGeom prst="rect">
            <a:avLst/>
          </a:prstGeom>
          <a:solidFill>
            <a:schemeClr val="tx1">
              <a:lumMod val="75000"/>
            </a:schemeClr>
          </a:solidFill>
          <a:ln w="254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tangle 17">
            <a:extLst>
              <a:ext uri="{FF2B5EF4-FFF2-40B4-BE49-F238E27FC236}">
                <a16:creationId xmlns:a16="http://schemas.microsoft.com/office/drawing/2014/main" id="{22D0DCB4-A00A-C6B6-0BC5-773FB1D8DB68}"/>
              </a:ext>
            </a:extLst>
          </p:cNvPr>
          <p:cNvSpPr/>
          <p:nvPr/>
        </p:nvSpPr>
        <p:spPr>
          <a:xfrm>
            <a:off x="346262" y="1079161"/>
            <a:ext cx="2880000" cy="4432999"/>
          </a:xfrm>
          <a:prstGeom prst="rect">
            <a:avLst/>
          </a:prstGeom>
          <a:noFill/>
          <a:ln w="254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extBox 18">
            <a:extLst>
              <a:ext uri="{FF2B5EF4-FFF2-40B4-BE49-F238E27FC236}">
                <a16:creationId xmlns:a16="http://schemas.microsoft.com/office/drawing/2014/main" id="{163D6D00-1A76-5542-DD4F-7F7DFFEB8A4A}"/>
              </a:ext>
            </a:extLst>
          </p:cNvPr>
          <p:cNvSpPr txBox="1"/>
          <p:nvPr/>
        </p:nvSpPr>
        <p:spPr>
          <a:xfrm>
            <a:off x="355395" y="1086522"/>
            <a:ext cx="2970404" cy="276999"/>
          </a:xfrm>
          <a:prstGeom prst="rect">
            <a:avLst/>
          </a:prstGeom>
          <a:noFill/>
        </p:spPr>
        <p:txBody>
          <a:bodyPr wrap="square" lIns="90000" tIns="0" bIns="0" rtlCol="0">
            <a:spAutoFit/>
          </a:bodyPr>
          <a:lstStyle/>
          <a:p>
            <a:r>
              <a:rPr lang="nl-NL" dirty="0">
                <a:solidFill>
                  <a:schemeClr val="bg1"/>
                </a:solidFill>
              </a:rPr>
              <a:t>Uniformeren go / </a:t>
            </a:r>
            <a:r>
              <a:rPr lang="nl-NL" dirty="0" err="1">
                <a:solidFill>
                  <a:schemeClr val="bg1"/>
                </a:solidFill>
              </a:rPr>
              <a:t>nogo</a:t>
            </a:r>
            <a:endParaRPr lang="nl-NL" dirty="0">
              <a:solidFill>
                <a:schemeClr val="bg1"/>
              </a:solidFill>
            </a:endParaRPr>
          </a:p>
        </p:txBody>
      </p:sp>
      <p:sp>
        <p:nvSpPr>
          <p:cNvPr id="20" name="TextBox 19">
            <a:extLst>
              <a:ext uri="{FF2B5EF4-FFF2-40B4-BE49-F238E27FC236}">
                <a16:creationId xmlns:a16="http://schemas.microsoft.com/office/drawing/2014/main" id="{2F965905-0C4F-74B3-00C4-E13597846767}"/>
              </a:ext>
            </a:extLst>
          </p:cNvPr>
          <p:cNvSpPr txBox="1"/>
          <p:nvPr/>
        </p:nvSpPr>
        <p:spPr>
          <a:xfrm>
            <a:off x="366028" y="1392148"/>
            <a:ext cx="2775317" cy="4120012"/>
          </a:xfrm>
          <a:custGeom>
            <a:avLst/>
            <a:gdLst>
              <a:gd name="connsiteX0" fmla="*/ 0 w 2928437"/>
              <a:gd name="connsiteY0" fmla="*/ 0 h 3108543"/>
              <a:gd name="connsiteX1" fmla="*/ 2928437 w 2928437"/>
              <a:gd name="connsiteY1" fmla="*/ 0 h 3108543"/>
              <a:gd name="connsiteX2" fmla="*/ 2928437 w 2928437"/>
              <a:gd name="connsiteY2" fmla="*/ 3108543 h 3108543"/>
              <a:gd name="connsiteX3" fmla="*/ 0 w 2928437"/>
              <a:gd name="connsiteY3" fmla="*/ 3108543 h 3108543"/>
              <a:gd name="connsiteX4" fmla="*/ 0 w 2928437"/>
              <a:gd name="connsiteY4" fmla="*/ 0 h 3108543"/>
              <a:gd name="connsiteX0" fmla="*/ 0 w 2928437"/>
              <a:gd name="connsiteY0" fmla="*/ 3274 h 3111817"/>
              <a:gd name="connsiteX1" fmla="*/ 778481 w 2928437"/>
              <a:gd name="connsiteY1" fmla="*/ 0 h 3111817"/>
              <a:gd name="connsiteX2" fmla="*/ 2928437 w 2928437"/>
              <a:gd name="connsiteY2" fmla="*/ 3274 h 3111817"/>
              <a:gd name="connsiteX3" fmla="*/ 2928437 w 2928437"/>
              <a:gd name="connsiteY3" fmla="*/ 3111817 h 3111817"/>
              <a:gd name="connsiteX4" fmla="*/ 0 w 2928437"/>
              <a:gd name="connsiteY4" fmla="*/ 3111817 h 3111817"/>
              <a:gd name="connsiteX5" fmla="*/ 0 w 2928437"/>
              <a:gd name="connsiteY5" fmla="*/ 3274 h 3111817"/>
              <a:gd name="connsiteX0" fmla="*/ 8698 w 2937135"/>
              <a:gd name="connsiteY0" fmla="*/ 3274 h 3111817"/>
              <a:gd name="connsiteX1" fmla="*/ 787179 w 2937135"/>
              <a:gd name="connsiteY1" fmla="*/ 0 h 3111817"/>
              <a:gd name="connsiteX2" fmla="*/ 2937135 w 2937135"/>
              <a:gd name="connsiteY2" fmla="*/ 3274 h 3111817"/>
              <a:gd name="connsiteX3" fmla="*/ 2937135 w 2937135"/>
              <a:gd name="connsiteY3" fmla="*/ 3111817 h 3111817"/>
              <a:gd name="connsiteX4" fmla="*/ 8698 w 2937135"/>
              <a:gd name="connsiteY4" fmla="*/ 3111817 h 3111817"/>
              <a:gd name="connsiteX5" fmla="*/ 0 w 2937135"/>
              <a:gd name="connsiteY5" fmla="*/ 731520 h 3111817"/>
              <a:gd name="connsiteX6" fmla="*/ 8698 w 2937135"/>
              <a:gd name="connsiteY6" fmla="*/ 3274 h 3111817"/>
              <a:gd name="connsiteX0" fmla="*/ 764072 w 2937135"/>
              <a:gd name="connsiteY0" fmla="*/ 734794 h 3111817"/>
              <a:gd name="connsiteX1" fmla="*/ 787179 w 2937135"/>
              <a:gd name="connsiteY1" fmla="*/ 0 h 3111817"/>
              <a:gd name="connsiteX2" fmla="*/ 2937135 w 2937135"/>
              <a:gd name="connsiteY2" fmla="*/ 3274 h 3111817"/>
              <a:gd name="connsiteX3" fmla="*/ 2937135 w 2937135"/>
              <a:gd name="connsiteY3" fmla="*/ 3111817 h 3111817"/>
              <a:gd name="connsiteX4" fmla="*/ 8698 w 2937135"/>
              <a:gd name="connsiteY4" fmla="*/ 3111817 h 3111817"/>
              <a:gd name="connsiteX5" fmla="*/ 0 w 2937135"/>
              <a:gd name="connsiteY5" fmla="*/ 731520 h 3111817"/>
              <a:gd name="connsiteX6" fmla="*/ 764072 w 2937135"/>
              <a:gd name="connsiteY6" fmla="*/ 734794 h 3111817"/>
              <a:gd name="connsiteX0" fmla="*/ 795878 w 2937135"/>
              <a:gd name="connsiteY0" fmla="*/ 742745 h 3111817"/>
              <a:gd name="connsiteX1" fmla="*/ 787179 w 2937135"/>
              <a:gd name="connsiteY1" fmla="*/ 0 h 3111817"/>
              <a:gd name="connsiteX2" fmla="*/ 2937135 w 2937135"/>
              <a:gd name="connsiteY2" fmla="*/ 3274 h 3111817"/>
              <a:gd name="connsiteX3" fmla="*/ 2937135 w 2937135"/>
              <a:gd name="connsiteY3" fmla="*/ 3111817 h 3111817"/>
              <a:gd name="connsiteX4" fmla="*/ 8698 w 2937135"/>
              <a:gd name="connsiteY4" fmla="*/ 3111817 h 3111817"/>
              <a:gd name="connsiteX5" fmla="*/ 0 w 2937135"/>
              <a:gd name="connsiteY5" fmla="*/ 731520 h 3111817"/>
              <a:gd name="connsiteX6" fmla="*/ 795878 w 2937135"/>
              <a:gd name="connsiteY6" fmla="*/ 742745 h 311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135" h="3111817">
                <a:moveTo>
                  <a:pt x="795878" y="742745"/>
                </a:moveTo>
                <a:lnTo>
                  <a:pt x="787179" y="0"/>
                </a:lnTo>
                <a:lnTo>
                  <a:pt x="2937135" y="3274"/>
                </a:lnTo>
                <a:lnTo>
                  <a:pt x="2937135" y="3111817"/>
                </a:lnTo>
                <a:lnTo>
                  <a:pt x="8698" y="3111817"/>
                </a:lnTo>
                <a:cubicBezTo>
                  <a:pt x="5799" y="2318385"/>
                  <a:pt x="2899" y="1524952"/>
                  <a:pt x="0" y="731520"/>
                </a:cubicBezTo>
                <a:lnTo>
                  <a:pt x="795878" y="742745"/>
                </a:lnTo>
                <a:close/>
              </a:path>
            </a:pathLst>
          </a:custGeom>
          <a:noFill/>
        </p:spPr>
        <p:txBody>
          <a:bodyPr wrap="square" tIns="90000" rIns="90000" rtlCol="0">
            <a:noAutofit/>
          </a:bodyPr>
          <a:lstStyle/>
          <a:p>
            <a:pPr marL="541338"/>
            <a:r>
              <a:rPr lang="nl-NL" sz="1400" dirty="0">
                <a:solidFill>
                  <a:srgbClr val="000000"/>
                </a:solidFill>
              </a:rPr>
              <a:t>Een besluit over een </a:t>
            </a:r>
            <a:r>
              <a:rPr lang="nl-NL" sz="1400" i="1" dirty="0" err="1">
                <a:solidFill>
                  <a:srgbClr val="000000"/>
                </a:solidFill>
              </a:rPr>
              <a:t>fase-overgang</a:t>
            </a:r>
            <a:r>
              <a:rPr lang="nl-NL" sz="1400" dirty="0">
                <a:solidFill>
                  <a:srgbClr val="000000"/>
                </a:solidFill>
              </a:rPr>
              <a:t> van innoveren naar uniformeren kan genomen worden als:</a:t>
            </a:r>
          </a:p>
          <a:p>
            <a:pPr>
              <a:spcAft>
                <a:spcPts val="600"/>
              </a:spcAft>
            </a:pPr>
            <a:r>
              <a:rPr lang="nl-NL" sz="1400" dirty="0">
                <a:solidFill>
                  <a:srgbClr val="000000"/>
                </a:solidFill>
              </a:rPr>
              <a:t>De businesscase positief is bevonden </a:t>
            </a:r>
            <a:r>
              <a:rPr lang="nl-NL" sz="1400" i="1" dirty="0">
                <a:solidFill>
                  <a:srgbClr val="000000"/>
                </a:solidFill>
              </a:rPr>
              <a:t>en</a:t>
            </a:r>
            <a:r>
              <a:rPr lang="nl-NL" sz="1400" dirty="0">
                <a:solidFill>
                  <a:srgbClr val="000000"/>
                </a:solidFill>
              </a:rPr>
              <a:t> voorbereidingen voor uniformeringsfase zijn getroffen.</a:t>
            </a:r>
          </a:p>
          <a:p>
            <a:pPr>
              <a:spcAft>
                <a:spcPts val="600"/>
              </a:spcAft>
            </a:pPr>
            <a:r>
              <a:rPr lang="nl-NL" sz="1400" b="0" i="0" dirty="0">
                <a:solidFill>
                  <a:srgbClr val="000000"/>
                </a:solidFill>
                <a:effectLst/>
              </a:rPr>
              <a:t>Belangrijk is dat dit besluit wordt gedragen door zowel de innoverende partij als partijen die een rol hebben in de uniformeringsfase.</a:t>
            </a:r>
          </a:p>
          <a:p>
            <a:pPr>
              <a:spcAft>
                <a:spcPts val="600"/>
              </a:spcAft>
            </a:pPr>
            <a:r>
              <a:rPr lang="nl-NL" sz="1400" b="0" i="0" dirty="0">
                <a:solidFill>
                  <a:srgbClr val="000000"/>
                </a:solidFill>
                <a:effectLst/>
              </a:rPr>
              <a:t>Daarnaast is het belangrijk inzicht te hebben in kansen en risico’s voor </a:t>
            </a:r>
            <a:r>
              <a:rPr lang="nl-NL" sz="1400" b="1" i="0" dirty="0">
                <a:solidFill>
                  <a:srgbClr val="000000"/>
                </a:solidFill>
                <a:effectLst/>
              </a:rPr>
              <a:t>opschaling</a:t>
            </a:r>
            <a:r>
              <a:rPr lang="nl-NL" sz="1400" b="0" i="0" dirty="0">
                <a:solidFill>
                  <a:srgbClr val="000000"/>
                </a:solidFill>
                <a:effectLst/>
              </a:rPr>
              <a:t>. Denk dan aan zicht op structurele financiering, </a:t>
            </a:r>
            <a:r>
              <a:rPr lang="nl-NL" sz="1400" dirty="0">
                <a:solidFill>
                  <a:srgbClr val="000000"/>
                </a:solidFill>
              </a:rPr>
              <a:t>personele co</a:t>
            </a:r>
            <a:r>
              <a:rPr lang="nl-NL" sz="1400" dirty="0">
                <a:solidFill>
                  <a:schemeClr val="tx2"/>
                </a:solidFill>
              </a:rPr>
              <a:t>nsequentie</a:t>
            </a:r>
            <a:r>
              <a:rPr lang="nl-NL" sz="1400" dirty="0">
                <a:solidFill>
                  <a:srgbClr val="000000"/>
                </a:solidFill>
              </a:rPr>
              <a:t>s </a:t>
            </a:r>
            <a:r>
              <a:rPr lang="nl-NL" sz="1400" b="0" i="0" dirty="0" err="1">
                <a:solidFill>
                  <a:srgbClr val="000000"/>
                </a:solidFill>
                <a:effectLst/>
              </a:rPr>
              <a:t>governance</a:t>
            </a:r>
            <a:r>
              <a:rPr lang="nl-NL" sz="1400" b="0" i="0" dirty="0">
                <a:solidFill>
                  <a:srgbClr val="000000"/>
                </a:solidFill>
                <a:effectLst/>
              </a:rPr>
              <a:t> en beheer en onderhoud.</a:t>
            </a:r>
          </a:p>
          <a:p>
            <a:pPr>
              <a:spcAft>
                <a:spcPts val="600"/>
              </a:spcAft>
            </a:pPr>
            <a:endParaRPr lang="nl-NL" sz="1400" dirty="0">
              <a:solidFill>
                <a:srgbClr val="000000"/>
              </a:solidFill>
            </a:endParaRPr>
          </a:p>
          <a:p>
            <a:pPr>
              <a:spcAft>
                <a:spcPts val="600"/>
              </a:spcAft>
            </a:pPr>
            <a:endParaRPr lang="nl-NL" sz="1400" b="0" i="0" dirty="0">
              <a:solidFill>
                <a:srgbClr val="000000"/>
              </a:solidFill>
              <a:effectLst/>
            </a:endParaRPr>
          </a:p>
        </p:txBody>
      </p:sp>
      <p:sp>
        <p:nvSpPr>
          <p:cNvPr id="21" name="Freeform: Shape 20">
            <a:extLst>
              <a:ext uri="{FF2B5EF4-FFF2-40B4-BE49-F238E27FC236}">
                <a16:creationId xmlns:a16="http://schemas.microsoft.com/office/drawing/2014/main" id="{6665CE7E-4754-B186-16A8-9D9EA4759591}"/>
              </a:ext>
            </a:extLst>
          </p:cNvPr>
          <p:cNvSpPr/>
          <p:nvPr/>
        </p:nvSpPr>
        <p:spPr>
          <a:xfrm>
            <a:off x="4055844" y="1392148"/>
            <a:ext cx="4658000" cy="4321709"/>
          </a:xfrm>
          <a:custGeom>
            <a:avLst/>
            <a:gdLst>
              <a:gd name="connsiteX0" fmla="*/ 1326383 w 4491613"/>
              <a:gd name="connsiteY0" fmla="*/ 1673051 h 4677508"/>
              <a:gd name="connsiteX1" fmla="*/ 1326383 w 4491613"/>
              <a:gd name="connsiteY1" fmla="*/ 2386484 h 4677508"/>
              <a:gd name="connsiteX2" fmla="*/ 1778558 w 4491613"/>
              <a:gd name="connsiteY2" fmla="*/ 2713055 h 4677508"/>
              <a:gd name="connsiteX3" fmla="*/ 1758462 w 4491613"/>
              <a:gd name="connsiteY3" fmla="*/ 3421464 h 4677508"/>
              <a:gd name="connsiteX4" fmla="*/ 1396721 w 4491613"/>
              <a:gd name="connsiteY4" fmla="*/ 3637503 h 4677508"/>
              <a:gd name="connsiteX5" fmla="*/ 808893 w 4491613"/>
              <a:gd name="connsiteY5" fmla="*/ 3401367 h 4677508"/>
              <a:gd name="connsiteX6" fmla="*/ 633046 w 4491613"/>
              <a:gd name="connsiteY6" fmla="*/ 3652576 h 4677508"/>
              <a:gd name="connsiteX7" fmla="*/ 336620 w 4491613"/>
              <a:gd name="connsiteY7" fmla="*/ 3898761 h 4677508"/>
              <a:gd name="connsiteX8" fmla="*/ 145701 w 4491613"/>
              <a:gd name="connsiteY8" fmla="*/ 3813350 h 4677508"/>
              <a:gd name="connsiteX9" fmla="*/ 0 w 4491613"/>
              <a:gd name="connsiteY9" fmla="*/ 3964075 h 4677508"/>
              <a:gd name="connsiteX10" fmla="*/ 316523 w 4491613"/>
              <a:gd name="connsiteY10" fmla="*/ 4446396 h 4677508"/>
              <a:gd name="connsiteX11" fmla="*/ 1331407 w 4491613"/>
              <a:gd name="connsiteY11" fmla="*/ 4677508 h 4677508"/>
              <a:gd name="connsiteX12" fmla="*/ 2381460 w 4491613"/>
              <a:gd name="connsiteY12" fmla="*/ 4612194 h 4677508"/>
              <a:gd name="connsiteX13" fmla="*/ 3300884 w 4491613"/>
              <a:gd name="connsiteY13" fmla="*/ 3235569 h 4677508"/>
              <a:gd name="connsiteX14" fmla="*/ 3336053 w 4491613"/>
              <a:gd name="connsiteY14" fmla="*/ 1487156 h 4677508"/>
              <a:gd name="connsiteX15" fmla="*/ 3326005 w 4491613"/>
              <a:gd name="connsiteY15" fmla="*/ 1120391 h 4677508"/>
              <a:gd name="connsiteX16" fmla="*/ 4491613 w 4491613"/>
              <a:gd name="connsiteY16" fmla="*/ 336620 h 4677508"/>
              <a:gd name="connsiteX17" fmla="*/ 4235380 w 4491613"/>
              <a:gd name="connsiteY17" fmla="*/ 25121 h 4677508"/>
              <a:gd name="connsiteX18" fmla="*/ 3943978 w 4491613"/>
              <a:gd name="connsiteY18" fmla="*/ 216040 h 4677508"/>
              <a:gd name="connsiteX19" fmla="*/ 602901 w 4491613"/>
              <a:gd name="connsiteY19" fmla="*/ 236136 h 4677508"/>
              <a:gd name="connsiteX20" fmla="*/ 442128 w 4491613"/>
              <a:gd name="connsiteY20" fmla="*/ 0 h 4677508"/>
              <a:gd name="connsiteX21" fmla="*/ 70339 w 4491613"/>
              <a:gd name="connsiteY21" fmla="*/ 271306 h 4677508"/>
              <a:gd name="connsiteX22" fmla="*/ 326572 w 4491613"/>
              <a:gd name="connsiteY22" fmla="*/ 562708 h 4677508"/>
              <a:gd name="connsiteX23" fmla="*/ 331596 w 4491613"/>
              <a:gd name="connsiteY23" fmla="*/ 1311310 h 4677508"/>
              <a:gd name="connsiteX24" fmla="*/ 1346479 w 4491613"/>
              <a:gd name="connsiteY24" fmla="*/ 1311310 h 4677508"/>
              <a:gd name="connsiteX25" fmla="*/ 1326383 w 4491613"/>
              <a:gd name="connsiteY25" fmla="*/ 1673051 h 4677508"/>
              <a:gd name="connsiteX0" fmla="*/ 1326383 w 4491613"/>
              <a:gd name="connsiteY0" fmla="*/ 1673051 h 4677508"/>
              <a:gd name="connsiteX1" fmla="*/ 1326383 w 4491613"/>
              <a:gd name="connsiteY1" fmla="*/ 2386484 h 4677508"/>
              <a:gd name="connsiteX2" fmla="*/ 1778558 w 4491613"/>
              <a:gd name="connsiteY2" fmla="*/ 2713055 h 4677508"/>
              <a:gd name="connsiteX3" fmla="*/ 1758462 w 4491613"/>
              <a:gd name="connsiteY3" fmla="*/ 3421464 h 4677508"/>
              <a:gd name="connsiteX4" fmla="*/ 1396721 w 4491613"/>
              <a:gd name="connsiteY4" fmla="*/ 3637503 h 4677508"/>
              <a:gd name="connsiteX5" fmla="*/ 808893 w 4491613"/>
              <a:gd name="connsiteY5" fmla="*/ 3401367 h 4677508"/>
              <a:gd name="connsiteX6" fmla="*/ 633046 w 4491613"/>
              <a:gd name="connsiteY6" fmla="*/ 3652576 h 4677508"/>
              <a:gd name="connsiteX7" fmla="*/ 336620 w 4491613"/>
              <a:gd name="connsiteY7" fmla="*/ 3898761 h 4677508"/>
              <a:gd name="connsiteX8" fmla="*/ 145701 w 4491613"/>
              <a:gd name="connsiteY8" fmla="*/ 3813350 h 4677508"/>
              <a:gd name="connsiteX9" fmla="*/ 0 w 4491613"/>
              <a:gd name="connsiteY9" fmla="*/ 3964075 h 4677508"/>
              <a:gd name="connsiteX10" fmla="*/ 316523 w 4491613"/>
              <a:gd name="connsiteY10" fmla="*/ 4446396 h 4677508"/>
              <a:gd name="connsiteX11" fmla="*/ 1331407 w 4491613"/>
              <a:gd name="connsiteY11" fmla="*/ 4677508 h 4677508"/>
              <a:gd name="connsiteX12" fmla="*/ 2381460 w 4491613"/>
              <a:gd name="connsiteY12" fmla="*/ 4612194 h 4677508"/>
              <a:gd name="connsiteX13" fmla="*/ 3300884 w 4491613"/>
              <a:gd name="connsiteY13" fmla="*/ 3235569 h 4677508"/>
              <a:gd name="connsiteX14" fmla="*/ 3336053 w 4491613"/>
              <a:gd name="connsiteY14" fmla="*/ 1487156 h 4677508"/>
              <a:gd name="connsiteX15" fmla="*/ 3326005 w 4491613"/>
              <a:gd name="connsiteY15" fmla="*/ 1120391 h 4677508"/>
              <a:gd name="connsiteX16" fmla="*/ 4491613 w 4491613"/>
              <a:gd name="connsiteY16" fmla="*/ 336620 h 4677508"/>
              <a:gd name="connsiteX17" fmla="*/ 4235380 w 4491613"/>
              <a:gd name="connsiteY17" fmla="*/ 25121 h 4677508"/>
              <a:gd name="connsiteX18" fmla="*/ 3943978 w 4491613"/>
              <a:gd name="connsiteY18" fmla="*/ 216040 h 4677508"/>
              <a:gd name="connsiteX19" fmla="*/ 602901 w 4491613"/>
              <a:gd name="connsiteY19" fmla="*/ 236136 h 4677508"/>
              <a:gd name="connsiteX20" fmla="*/ 442128 w 4491613"/>
              <a:gd name="connsiteY20" fmla="*/ 0 h 4677508"/>
              <a:gd name="connsiteX21" fmla="*/ 70339 w 4491613"/>
              <a:gd name="connsiteY21" fmla="*/ 271306 h 4677508"/>
              <a:gd name="connsiteX22" fmla="*/ 326572 w 4491613"/>
              <a:gd name="connsiteY22" fmla="*/ 562708 h 4677508"/>
              <a:gd name="connsiteX23" fmla="*/ 331596 w 4491613"/>
              <a:gd name="connsiteY23" fmla="*/ 1311310 h 4677508"/>
              <a:gd name="connsiteX24" fmla="*/ 1357495 w 4491613"/>
              <a:gd name="connsiteY24" fmla="*/ 1388428 h 4677508"/>
              <a:gd name="connsiteX25" fmla="*/ 1326383 w 4491613"/>
              <a:gd name="connsiteY25" fmla="*/ 1673051 h 4677508"/>
              <a:gd name="connsiteX0" fmla="*/ 2140542 w 5305772"/>
              <a:gd name="connsiteY0" fmla="*/ 1673051 h 4677508"/>
              <a:gd name="connsiteX1" fmla="*/ 2140542 w 5305772"/>
              <a:gd name="connsiteY1" fmla="*/ 2386484 h 4677508"/>
              <a:gd name="connsiteX2" fmla="*/ 2592717 w 5305772"/>
              <a:gd name="connsiteY2" fmla="*/ 2713055 h 4677508"/>
              <a:gd name="connsiteX3" fmla="*/ 2572621 w 5305772"/>
              <a:gd name="connsiteY3" fmla="*/ 3421464 h 4677508"/>
              <a:gd name="connsiteX4" fmla="*/ 2210880 w 5305772"/>
              <a:gd name="connsiteY4" fmla="*/ 3637503 h 4677508"/>
              <a:gd name="connsiteX5" fmla="*/ 1623052 w 5305772"/>
              <a:gd name="connsiteY5" fmla="*/ 3401367 h 4677508"/>
              <a:gd name="connsiteX6" fmla="*/ 1447205 w 5305772"/>
              <a:gd name="connsiteY6" fmla="*/ 3652576 h 4677508"/>
              <a:gd name="connsiteX7" fmla="*/ 1150779 w 5305772"/>
              <a:gd name="connsiteY7" fmla="*/ 3898761 h 4677508"/>
              <a:gd name="connsiteX8" fmla="*/ 959860 w 5305772"/>
              <a:gd name="connsiteY8" fmla="*/ 3813350 h 4677508"/>
              <a:gd name="connsiteX9" fmla="*/ 814159 w 5305772"/>
              <a:gd name="connsiteY9" fmla="*/ 3964075 h 4677508"/>
              <a:gd name="connsiteX10" fmla="*/ 1130682 w 5305772"/>
              <a:gd name="connsiteY10" fmla="*/ 4446396 h 4677508"/>
              <a:gd name="connsiteX11" fmla="*/ 2145566 w 5305772"/>
              <a:gd name="connsiteY11" fmla="*/ 4677508 h 4677508"/>
              <a:gd name="connsiteX12" fmla="*/ 3195619 w 5305772"/>
              <a:gd name="connsiteY12" fmla="*/ 4612194 h 4677508"/>
              <a:gd name="connsiteX13" fmla="*/ 4115043 w 5305772"/>
              <a:gd name="connsiteY13" fmla="*/ 3235569 h 4677508"/>
              <a:gd name="connsiteX14" fmla="*/ 4150212 w 5305772"/>
              <a:gd name="connsiteY14" fmla="*/ 1487156 h 4677508"/>
              <a:gd name="connsiteX15" fmla="*/ 4140164 w 5305772"/>
              <a:gd name="connsiteY15" fmla="*/ 1120391 h 4677508"/>
              <a:gd name="connsiteX16" fmla="*/ 5305772 w 5305772"/>
              <a:gd name="connsiteY16" fmla="*/ 336620 h 4677508"/>
              <a:gd name="connsiteX17" fmla="*/ 5049539 w 5305772"/>
              <a:gd name="connsiteY17" fmla="*/ 25121 h 4677508"/>
              <a:gd name="connsiteX18" fmla="*/ 4758137 w 5305772"/>
              <a:gd name="connsiteY18" fmla="*/ 216040 h 4677508"/>
              <a:gd name="connsiteX19" fmla="*/ 1417060 w 5305772"/>
              <a:gd name="connsiteY19" fmla="*/ 236136 h 4677508"/>
              <a:gd name="connsiteX20" fmla="*/ 1256287 w 5305772"/>
              <a:gd name="connsiteY20" fmla="*/ 0 h 4677508"/>
              <a:gd name="connsiteX21" fmla="*/ 884498 w 5305772"/>
              <a:gd name="connsiteY21" fmla="*/ 271306 h 4677508"/>
              <a:gd name="connsiteX22" fmla="*/ 1140731 w 5305772"/>
              <a:gd name="connsiteY22" fmla="*/ 562708 h 4677508"/>
              <a:gd name="connsiteX23" fmla="*/ 1 w 5305772"/>
              <a:gd name="connsiteY23" fmla="*/ 1377411 h 4677508"/>
              <a:gd name="connsiteX24" fmla="*/ 2171654 w 5305772"/>
              <a:gd name="connsiteY24" fmla="*/ 1388428 h 4677508"/>
              <a:gd name="connsiteX25" fmla="*/ 2140542 w 5305772"/>
              <a:gd name="connsiteY25" fmla="*/ 1673051 h 4677508"/>
              <a:gd name="connsiteX0" fmla="*/ 2140543 w 5305773"/>
              <a:gd name="connsiteY0" fmla="*/ 1673051 h 4677508"/>
              <a:gd name="connsiteX1" fmla="*/ 2140543 w 5305773"/>
              <a:gd name="connsiteY1" fmla="*/ 2386484 h 4677508"/>
              <a:gd name="connsiteX2" fmla="*/ 2592718 w 5305773"/>
              <a:gd name="connsiteY2" fmla="*/ 2713055 h 4677508"/>
              <a:gd name="connsiteX3" fmla="*/ 2572622 w 5305773"/>
              <a:gd name="connsiteY3" fmla="*/ 3421464 h 4677508"/>
              <a:gd name="connsiteX4" fmla="*/ 2210881 w 5305773"/>
              <a:gd name="connsiteY4" fmla="*/ 3637503 h 4677508"/>
              <a:gd name="connsiteX5" fmla="*/ 1623053 w 5305773"/>
              <a:gd name="connsiteY5" fmla="*/ 3401367 h 4677508"/>
              <a:gd name="connsiteX6" fmla="*/ 1447206 w 5305773"/>
              <a:gd name="connsiteY6" fmla="*/ 3652576 h 4677508"/>
              <a:gd name="connsiteX7" fmla="*/ 1150780 w 5305773"/>
              <a:gd name="connsiteY7" fmla="*/ 3898761 h 4677508"/>
              <a:gd name="connsiteX8" fmla="*/ 959861 w 5305773"/>
              <a:gd name="connsiteY8" fmla="*/ 3813350 h 4677508"/>
              <a:gd name="connsiteX9" fmla="*/ 814160 w 5305773"/>
              <a:gd name="connsiteY9" fmla="*/ 3964075 h 4677508"/>
              <a:gd name="connsiteX10" fmla="*/ 1130683 w 5305773"/>
              <a:gd name="connsiteY10" fmla="*/ 4446396 h 4677508"/>
              <a:gd name="connsiteX11" fmla="*/ 2145567 w 5305773"/>
              <a:gd name="connsiteY11" fmla="*/ 4677508 h 4677508"/>
              <a:gd name="connsiteX12" fmla="*/ 3195620 w 5305773"/>
              <a:gd name="connsiteY12" fmla="*/ 4612194 h 4677508"/>
              <a:gd name="connsiteX13" fmla="*/ 4115044 w 5305773"/>
              <a:gd name="connsiteY13" fmla="*/ 3235569 h 4677508"/>
              <a:gd name="connsiteX14" fmla="*/ 4150213 w 5305773"/>
              <a:gd name="connsiteY14" fmla="*/ 1487156 h 4677508"/>
              <a:gd name="connsiteX15" fmla="*/ 4140165 w 5305773"/>
              <a:gd name="connsiteY15" fmla="*/ 1120391 h 4677508"/>
              <a:gd name="connsiteX16" fmla="*/ 5305773 w 5305773"/>
              <a:gd name="connsiteY16" fmla="*/ 336620 h 4677508"/>
              <a:gd name="connsiteX17" fmla="*/ 5049540 w 5305773"/>
              <a:gd name="connsiteY17" fmla="*/ 25121 h 4677508"/>
              <a:gd name="connsiteX18" fmla="*/ 4758138 w 5305773"/>
              <a:gd name="connsiteY18" fmla="*/ 216040 h 4677508"/>
              <a:gd name="connsiteX19" fmla="*/ 1417061 w 5305773"/>
              <a:gd name="connsiteY19" fmla="*/ 236136 h 4677508"/>
              <a:gd name="connsiteX20" fmla="*/ 1256288 w 5305773"/>
              <a:gd name="connsiteY20" fmla="*/ 0 h 4677508"/>
              <a:gd name="connsiteX21" fmla="*/ 884499 w 5305773"/>
              <a:gd name="connsiteY21" fmla="*/ 271306 h 4677508"/>
              <a:gd name="connsiteX22" fmla="*/ 1140732 w 5305773"/>
              <a:gd name="connsiteY22" fmla="*/ 562708 h 4677508"/>
              <a:gd name="connsiteX23" fmla="*/ 2 w 5305773"/>
              <a:gd name="connsiteY23" fmla="*/ 1377411 h 4677508"/>
              <a:gd name="connsiteX24" fmla="*/ 2171655 w 5305773"/>
              <a:gd name="connsiteY24" fmla="*/ 1388428 h 4677508"/>
              <a:gd name="connsiteX25" fmla="*/ 2140543 w 5305773"/>
              <a:gd name="connsiteY25" fmla="*/ 1673051 h 4677508"/>
              <a:gd name="connsiteX0" fmla="*/ 2140543 w 5305773"/>
              <a:gd name="connsiteY0" fmla="*/ 1673051 h 4677508"/>
              <a:gd name="connsiteX1" fmla="*/ 2140543 w 5305773"/>
              <a:gd name="connsiteY1" fmla="*/ 2386484 h 4677508"/>
              <a:gd name="connsiteX2" fmla="*/ 2592718 w 5305773"/>
              <a:gd name="connsiteY2" fmla="*/ 2713055 h 4677508"/>
              <a:gd name="connsiteX3" fmla="*/ 2572622 w 5305773"/>
              <a:gd name="connsiteY3" fmla="*/ 3421464 h 4677508"/>
              <a:gd name="connsiteX4" fmla="*/ 2210881 w 5305773"/>
              <a:gd name="connsiteY4" fmla="*/ 3637503 h 4677508"/>
              <a:gd name="connsiteX5" fmla="*/ 1623053 w 5305773"/>
              <a:gd name="connsiteY5" fmla="*/ 3401367 h 4677508"/>
              <a:gd name="connsiteX6" fmla="*/ 1447206 w 5305773"/>
              <a:gd name="connsiteY6" fmla="*/ 3652576 h 4677508"/>
              <a:gd name="connsiteX7" fmla="*/ 1150780 w 5305773"/>
              <a:gd name="connsiteY7" fmla="*/ 3898761 h 4677508"/>
              <a:gd name="connsiteX8" fmla="*/ 959861 w 5305773"/>
              <a:gd name="connsiteY8" fmla="*/ 3813350 h 4677508"/>
              <a:gd name="connsiteX9" fmla="*/ 814160 w 5305773"/>
              <a:gd name="connsiteY9" fmla="*/ 3964075 h 4677508"/>
              <a:gd name="connsiteX10" fmla="*/ 1130683 w 5305773"/>
              <a:gd name="connsiteY10" fmla="*/ 4446396 h 4677508"/>
              <a:gd name="connsiteX11" fmla="*/ 2145567 w 5305773"/>
              <a:gd name="connsiteY11" fmla="*/ 4677508 h 4677508"/>
              <a:gd name="connsiteX12" fmla="*/ 3195620 w 5305773"/>
              <a:gd name="connsiteY12" fmla="*/ 4612194 h 4677508"/>
              <a:gd name="connsiteX13" fmla="*/ 4115044 w 5305773"/>
              <a:gd name="connsiteY13" fmla="*/ 3235569 h 4677508"/>
              <a:gd name="connsiteX14" fmla="*/ 4150213 w 5305773"/>
              <a:gd name="connsiteY14" fmla="*/ 1487156 h 4677508"/>
              <a:gd name="connsiteX15" fmla="*/ 4140165 w 5305773"/>
              <a:gd name="connsiteY15" fmla="*/ 1120391 h 4677508"/>
              <a:gd name="connsiteX16" fmla="*/ 5305773 w 5305773"/>
              <a:gd name="connsiteY16" fmla="*/ 336620 h 4677508"/>
              <a:gd name="connsiteX17" fmla="*/ 5049540 w 5305773"/>
              <a:gd name="connsiteY17" fmla="*/ 25121 h 4677508"/>
              <a:gd name="connsiteX18" fmla="*/ 4758138 w 5305773"/>
              <a:gd name="connsiteY18" fmla="*/ 216040 h 4677508"/>
              <a:gd name="connsiteX19" fmla="*/ 1417061 w 5305773"/>
              <a:gd name="connsiteY19" fmla="*/ 236136 h 4677508"/>
              <a:gd name="connsiteX20" fmla="*/ 1256288 w 5305773"/>
              <a:gd name="connsiteY20" fmla="*/ 0 h 4677508"/>
              <a:gd name="connsiteX21" fmla="*/ 884499 w 5305773"/>
              <a:gd name="connsiteY21" fmla="*/ 271306 h 4677508"/>
              <a:gd name="connsiteX22" fmla="*/ 1063614 w 5305773"/>
              <a:gd name="connsiteY22" fmla="*/ 507624 h 4677508"/>
              <a:gd name="connsiteX23" fmla="*/ 2 w 5305773"/>
              <a:gd name="connsiteY23" fmla="*/ 1377411 h 4677508"/>
              <a:gd name="connsiteX24" fmla="*/ 2171655 w 5305773"/>
              <a:gd name="connsiteY24" fmla="*/ 1388428 h 4677508"/>
              <a:gd name="connsiteX25" fmla="*/ 2140543 w 5305773"/>
              <a:gd name="connsiteY25" fmla="*/ 1673051 h 4677508"/>
              <a:gd name="connsiteX0" fmla="*/ 2140543 w 5305773"/>
              <a:gd name="connsiteY0" fmla="*/ 1673051 h 4677508"/>
              <a:gd name="connsiteX1" fmla="*/ 2140543 w 5305773"/>
              <a:gd name="connsiteY1" fmla="*/ 2386484 h 4677508"/>
              <a:gd name="connsiteX2" fmla="*/ 2592718 w 5305773"/>
              <a:gd name="connsiteY2" fmla="*/ 2713055 h 4677508"/>
              <a:gd name="connsiteX3" fmla="*/ 2572622 w 5305773"/>
              <a:gd name="connsiteY3" fmla="*/ 3421464 h 4677508"/>
              <a:gd name="connsiteX4" fmla="*/ 2210881 w 5305773"/>
              <a:gd name="connsiteY4" fmla="*/ 3637503 h 4677508"/>
              <a:gd name="connsiteX5" fmla="*/ 1623053 w 5305773"/>
              <a:gd name="connsiteY5" fmla="*/ 3401367 h 4677508"/>
              <a:gd name="connsiteX6" fmla="*/ 1447206 w 5305773"/>
              <a:gd name="connsiteY6" fmla="*/ 3652576 h 4677508"/>
              <a:gd name="connsiteX7" fmla="*/ 1150780 w 5305773"/>
              <a:gd name="connsiteY7" fmla="*/ 3898761 h 4677508"/>
              <a:gd name="connsiteX8" fmla="*/ 959861 w 5305773"/>
              <a:gd name="connsiteY8" fmla="*/ 3813350 h 4677508"/>
              <a:gd name="connsiteX9" fmla="*/ 814160 w 5305773"/>
              <a:gd name="connsiteY9" fmla="*/ 3964075 h 4677508"/>
              <a:gd name="connsiteX10" fmla="*/ 1130683 w 5305773"/>
              <a:gd name="connsiteY10" fmla="*/ 4446396 h 4677508"/>
              <a:gd name="connsiteX11" fmla="*/ 2145567 w 5305773"/>
              <a:gd name="connsiteY11" fmla="*/ 4677508 h 4677508"/>
              <a:gd name="connsiteX12" fmla="*/ 3195620 w 5305773"/>
              <a:gd name="connsiteY12" fmla="*/ 4612194 h 4677508"/>
              <a:gd name="connsiteX13" fmla="*/ 4115044 w 5305773"/>
              <a:gd name="connsiteY13" fmla="*/ 3235569 h 4677508"/>
              <a:gd name="connsiteX14" fmla="*/ 4150213 w 5305773"/>
              <a:gd name="connsiteY14" fmla="*/ 1487156 h 4677508"/>
              <a:gd name="connsiteX15" fmla="*/ 4140165 w 5305773"/>
              <a:gd name="connsiteY15" fmla="*/ 1120391 h 4677508"/>
              <a:gd name="connsiteX16" fmla="*/ 5305773 w 5305773"/>
              <a:gd name="connsiteY16" fmla="*/ 336620 h 4677508"/>
              <a:gd name="connsiteX17" fmla="*/ 5049540 w 5305773"/>
              <a:gd name="connsiteY17" fmla="*/ 25121 h 4677508"/>
              <a:gd name="connsiteX18" fmla="*/ 4758138 w 5305773"/>
              <a:gd name="connsiteY18" fmla="*/ 216040 h 4677508"/>
              <a:gd name="connsiteX19" fmla="*/ 1417061 w 5305773"/>
              <a:gd name="connsiteY19" fmla="*/ 236136 h 4677508"/>
              <a:gd name="connsiteX20" fmla="*/ 1256288 w 5305773"/>
              <a:gd name="connsiteY20" fmla="*/ 0 h 4677508"/>
              <a:gd name="connsiteX21" fmla="*/ 884499 w 5305773"/>
              <a:gd name="connsiteY21" fmla="*/ 271306 h 4677508"/>
              <a:gd name="connsiteX22" fmla="*/ 1063614 w 5305773"/>
              <a:gd name="connsiteY22" fmla="*/ 507624 h 4677508"/>
              <a:gd name="connsiteX23" fmla="*/ 2 w 5305773"/>
              <a:gd name="connsiteY23" fmla="*/ 1377411 h 4677508"/>
              <a:gd name="connsiteX24" fmla="*/ 2171655 w 5305773"/>
              <a:gd name="connsiteY24" fmla="*/ 1388428 h 4677508"/>
              <a:gd name="connsiteX25" fmla="*/ 2140543 w 5305773"/>
              <a:gd name="connsiteY25" fmla="*/ 1673051 h 4677508"/>
              <a:gd name="connsiteX0" fmla="*/ 2140541 w 5305771"/>
              <a:gd name="connsiteY0" fmla="*/ 1673051 h 4677508"/>
              <a:gd name="connsiteX1" fmla="*/ 2140541 w 5305771"/>
              <a:gd name="connsiteY1" fmla="*/ 2386484 h 4677508"/>
              <a:gd name="connsiteX2" fmla="*/ 2592716 w 5305771"/>
              <a:gd name="connsiteY2" fmla="*/ 2713055 h 4677508"/>
              <a:gd name="connsiteX3" fmla="*/ 2572620 w 5305771"/>
              <a:gd name="connsiteY3" fmla="*/ 3421464 h 4677508"/>
              <a:gd name="connsiteX4" fmla="*/ 2210879 w 5305771"/>
              <a:gd name="connsiteY4" fmla="*/ 3637503 h 4677508"/>
              <a:gd name="connsiteX5" fmla="*/ 1623051 w 5305771"/>
              <a:gd name="connsiteY5" fmla="*/ 3401367 h 4677508"/>
              <a:gd name="connsiteX6" fmla="*/ 1447204 w 5305771"/>
              <a:gd name="connsiteY6" fmla="*/ 3652576 h 4677508"/>
              <a:gd name="connsiteX7" fmla="*/ 1150778 w 5305771"/>
              <a:gd name="connsiteY7" fmla="*/ 3898761 h 4677508"/>
              <a:gd name="connsiteX8" fmla="*/ 959859 w 5305771"/>
              <a:gd name="connsiteY8" fmla="*/ 3813350 h 4677508"/>
              <a:gd name="connsiteX9" fmla="*/ 814158 w 5305771"/>
              <a:gd name="connsiteY9" fmla="*/ 3964075 h 4677508"/>
              <a:gd name="connsiteX10" fmla="*/ 1130681 w 5305771"/>
              <a:gd name="connsiteY10" fmla="*/ 4446396 h 4677508"/>
              <a:gd name="connsiteX11" fmla="*/ 2145565 w 5305771"/>
              <a:gd name="connsiteY11" fmla="*/ 4677508 h 4677508"/>
              <a:gd name="connsiteX12" fmla="*/ 3195618 w 5305771"/>
              <a:gd name="connsiteY12" fmla="*/ 4612194 h 4677508"/>
              <a:gd name="connsiteX13" fmla="*/ 4115042 w 5305771"/>
              <a:gd name="connsiteY13" fmla="*/ 3235569 h 4677508"/>
              <a:gd name="connsiteX14" fmla="*/ 4150211 w 5305771"/>
              <a:gd name="connsiteY14" fmla="*/ 1487156 h 4677508"/>
              <a:gd name="connsiteX15" fmla="*/ 4140163 w 5305771"/>
              <a:gd name="connsiteY15" fmla="*/ 1120391 h 4677508"/>
              <a:gd name="connsiteX16" fmla="*/ 5305771 w 5305771"/>
              <a:gd name="connsiteY16" fmla="*/ 336620 h 4677508"/>
              <a:gd name="connsiteX17" fmla="*/ 5049538 w 5305771"/>
              <a:gd name="connsiteY17" fmla="*/ 25121 h 4677508"/>
              <a:gd name="connsiteX18" fmla="*/ 4758136 w 5305771"/>
              <a:gd name="connsiteY18" fmla="*/ 216040 h 4677508"/>
              <a:gd name="connsiteX19" fmla="*/ 1417059 w 5305771"/>
              <a:gd name="connsiteY19" fmla="*/ 236136 h 4677508"/>
              <a:gd name="connsiteX20" fmla="*/ 1256286 w 5305771"/>
              <a:gd name="connsiteY20" fmla="*/ 0 h 4677508"/>
              <a:gd name="connsiteX21" fmla="*/ 884497 w 5305771"/>
              <a:gd name="connsiteY21" fmla="*/ 271306 h 4677508"/>
              <a:gd name="connsiteX22" fmla="*/ 1063612 w 5305771"/>
              <a:gd name="connsiteY22" fmla="*/ 507624 h 4677508"/>
              <a:gd name="connsiteX23" fmla="*/ 0 w 5305771"/>
              <a:gd name="connsiteY23" fmla="*/ 1377411 h 4677508"/>
              <a:gd name="connsiteX24" fmla="*/ 2171653 w 5305771"/>
              <a:gd name="connsiteY24" fmla="*/ 1388428 h 4677508"/>
              <a:gd name="connsiteX25" fmla="*/ 2140541 w 5305771"/>
              <a:gd name="connsiteY25" fmla="*/ 1673051 h 4677508"/>
              <a:gd name="connsiteX0" fmla="*/ 2140541 w 5327805"/>
              <a:gd name="connsiteY0" fmla="*/ 1673051 h 4677508"/>
              <a:gd name="connsiteX1" fmla="*/ 2140541 w 5327805"/>
              <a:gd name="connsiteY1" fmla="*/ 2386484 h 4677508"/>
              <a:gd name="connsiteX2" fmla="*/ 2592716 w 5327805"/>
              <a:gd name="connsiteY2" fmla="*/ 2713055 h 4677508"/>
              <a:gd name="connsiteX3" fmla="*/ 2572620 w 5327805"/>
              <a:gd name="connsiteY3" fmla="*/ 3421464 h 4677508"/>
              <a:gd name="connsiteX4" fmla="*/ 2210879 w 5327805"/>
              <a:gd name="connsiteY4" fmla="*/ 3637503 h 4677508"/>
              <a:gd name="connsiteX5" fmla="*/ 1623051 w 5327805"/>
              <a:gd name="connsiteY5" fmla="*/ 3401367 h 4677508"/>
              <a:gd name="connsiteX6" fmla="*/ 1447204 w 5327805"/>
              <a:gd name="connsiteY6" fmla="*/ 3652576 h 4677508"/>
              <a:gd name="connsiteX7" fmla="*/ 1150778 w 5327805"/>
              <a:gd name="connsiteY7" fmla="*/ 3898761 h 4677508"/>
              <a:gd name="connsiteX8" fmla="*/ 959859 w 5327805"/>
              <a:gd name="connsiteY8" fmla="*/ 3813350 h 4677508"/>
              <a:gd name="connsiteX9" fmla="*/ 814158 w 5327805"/>
              <a:gd name="connsiteY9" fmla="*/ 3964075 h 4677508"/>
              <a:gd name="connsiteX10" fmla="*/ 1130681 w 5327805"/>
              <a:gd name="connsiteY10" fmla="*/ 4446396 h 4677508"/>
              <a:gd name="connsiteX11" fmla="*/ 2145565 w 5327805"/>
              <a:gd name="connsiteY11" fmla="*/ 4677508 h 4677508"/>
              <a:gd name="connsiteX12" fmla="*/ 3195618 w 5327805"/>
              <a:gd name="connsiteY12" fmla="*/ 4612194 h 4677508"/>
              <a:gd name="connsiteX13" fmla="*/ 4115042 w 5327805"/>
              <a:gd name="connsiteY13" fmla="*/ 3235569 h 4677508"/>
              <a:gd name="connsiteX14" fmla="*/ 4150211 w 5327805"/>
              <a:gd name="connsiteY14" fmla="*/ 1487156 h 4677508"/>
              <a:gd name="connsiteX15" fmla="*/ 4140163 w 5327805"/>
              <a:gd name="connsiteY15" fmla="*/ 1120391 h 4677508"/>
              <a:gd name="connsiteX16" fmla="*/ 5327805 w 5327805"/>
              <a:gd name="connsiteY16" fmla="*/ 523907 h 4677508"/>
              <a:gd name="connsiteX17" fmla="*/ 5049538 w 5327805"/>
              <a:gd name="connsiteY17" fmla="*/ 25121 h 4677508"/>
              <a:gd name="connsiteX18" fmla="*/ 4758136 w 5327805"/>
              <a:gd name="connsiteY18" fmla="*/ 216040 h 4677508"/>
              <a:gd name="connsiteX19" fmla="*/ 1417059 w 5327805"/>
              <a:gd name="connsiteY19" fmla="*/ 236136 h 4677508"/>
              <a:gd name="connsiteX20" fmla="*/ 1256286 w 5327805"/>
              <a:gd name="connsiteY20" fmla="*/ 0 h 4677508"/>
              <a:gd name="connsiteX21" fmla="*/ 884497 w 5327805"/>
              <a:gd name="connsiteY21" fmla="*/ 271306 h 4677508"/>
              <a:gd name="connsiteX22" fmla="*/ 1063612 w 5327805"/>
              <a:gd name="connsiteY22" fmla="*/ 507624 h 4677508"/>
              <a:gd name="connsiteX23" fmla="*/ 0 w 5327805"/>
              <a:gd name="connsiteY23" fmla="*/ 1377411 h 4677508"/>
              <a:gd name="connsiteX24" fmla="*/ 2171653 w 5327805"/>
              <a:gd name="connsiteY24" fmla="*/ 1388428 h 4677508"/>
              <a:gd name="connsiteX25" fmla="*/ 2140541 w 5327805"/>
              <a:gd name="connsiteY25" fmla="*/ 1673051 h 4677508"/>
              <a:gd name="connsiteX0" fmla="*/ 2140541 w 5327805"/>
              <a:gd name="connsiteY0" fmla="*/ 1673051 h 4677508"/>
              <a:gd name="connsiteX1" fmla="*/ 2140541 w 5327805"/>
              <a:gd name="connsiteY1" fmla="*/ 2386484 h 4677508"/>
              <a:gd name="connsiteX2" fmla="*/ 2592716 w 5327805"/>
              <a:gd name="connsiteY2" fmla="*/ 2713055 h 4677508"/>
              <a:gd name="connsiteX3" fmla="*/ 2572620 w 5327805"/>
              <a:gd name="connsiteY3" fmla="*/ 3421464 h 4677508"/>
              <a:gd name="connsiteX4" fmla="*/ 2210879 w 5327805"/>
              <a:gd name="connsiteY4" fmla="*/ 3637503 h 4677508"/>
              <a:gd name="connsiteX5" fmla="*/ 1623051 w 5327805"/>
              <a:gd name="connsiteY5" fmla="*/ 3401367 h 4677508"/>
              <a:gd name="connsiteX6" fmla="*/ 1447204 w 5327805"/>
              <a:gd name="connsiteY6" fmla="*/ 3652576 h 4677508"/>
              <a:gd name="connsiteX7" fmla="*/ 1150778 w 5327805"/>
              <a:gd name="connsiteY7" fmla="*/ 3898761 h 4677508"/>
              <a:gd name="connsiteX8" fmla="*/ 959859 w 5327805"/>
              <a:gd name="connsiteY8" fmla="*/ 3813350 h 4677508"/>
              <a:gd name="connsiteX9" fmla="*/ 814158 w 5327805"/>
              <a:gd name="connsiteY9" fmla="*/ 3964075 h 4677508"/>
              <a:gd name="connsiteX10" fmla="*/ 1130681 w 5327805"/>
              <a:gd name="connsiteY10" fmla="*/ 4446396 h 4677508"/>
              <a:gd name="connsiteX11" fmla="*/ 2145565 w 5327805"/>
              <a:gd name="connsiteY11" fmla="*/ 4677508 h 4677508"/>
              <a:gd name="connsiteX12" fmla="*/ 3195618 w 5327805"/>
              <a:gd name="connsiteY12" fmla="*/ 4612194 h 4677508"/>
              <a:gd name="connsiteX13" fmla="*/ 4115042 w 5327805"/>
              <a:gd name="connsiteY13" fmla="*/ 3235569 h 4677508"/>
              <a:gd name="connsiteX14" fmla="*/ 4150211 w 5327805"/>
              <a:gd name="connsiteY14" fmla="*/ 1487156 h 4677508"/>
              <a:gd name="connsiteX15" fmla="*/ 4140163 w 5327805"/>
              <a:gd name="connsiteY15" fmla="*/ 1120391 h 4677508"/>
              <a:gd name="connsiteX16" fmla="*/ 5327805 w 5327805"/>
              <a:gd name="connsiteY16" fmla="*/ 523907 h 4677508"/>
              <a:gd name="connsiteX17" fmla="*/ 5049538 w 5327805"/>
              <a:gd name="connsiteY17" fmla="*/ 25121 h 4677508"/>
              <a:gd name="connsiteX18" fmla="*/ 4725086 w 5327805"/>
              <a:gd name="connsiteY18" fmla="*/ 315192 h 4677508"/>
              <a:gd name="connsiteX19" fmla="*/ 1417059 w 5327805"/>
              <a:gd name="connsiteY19" fmla="*/ 236136 h 4677508"/>
              <a:gd name="connsiteX20" fmla="*/ 1256286 w 5327805"/>
              <a:gd name="connsiteY20" fmla="*/ 0 h 4677508"/>
              <a:gd name="connsiteX21" fmla="*/ 884497 w 5327805"/>
              <a:gd name="connsiteY21" fmla="*/ 271306 h 4677508"/>
              <a:gd name="connsiteX22" fmla="*/ 1063612 w 5327805"/>
              <a:gd name="connsiteY22" fmla="*/ 507624 h 4677508"/>
              <a:gd name="connsiteX23" fmla="*/ 0 w 5327805"/>
              <a:gd name="connsiteY23" fmla="*/ 1377411 h 4677508"/>
              <a:gd name="connsiteX24" fmla="*/ 2171653 w 5327805"/>
              <a:gd name="connsiteY24" fmla="*/ 1388428 h 4677508"/>
              <a:gd name="connsiteX25" fmla="*/ 2140541 w 5327805"/>
              <a:gd name="connsiteY25" fmla="*/ 1673051 h 4677508"/>
              <a:gd name="connsiteX0" fmla="*/ 2140541 w 5327805"/>
              <a:gd name="connsiteY0" fmla="*/ 1673051 h 4677508"/>
              <a:gd name="connsiteX1" fmla="*/ 2140541 w 5327805"/>
              <a:gd name="connsiteY1" fmla="*/ 2386484 h 4677508"/>
              <a:gd name="connsiteX2" fmla="*/ 2592716 w 5327805"/>
              <a:gd name="connsiteY2" fmla="*/ 2713055 h 4677508"/>
              <a:gd name="connsiteX3" fmla="*/ 2572620 w 5327805"/>
              <a:gd name="connsiteY3" fmla="*/ 3421464 h 4677508"/>
              <a:gd name="connsiteX4" fmla="*/ 2210879 w 5327805"/>
              <a:gd name="connsiteY4" fmla="*/ 3637503 h 4677508"/>
              <a:gd name="connsiteX5" fmla="*/ 1623051 w 5327805"/>
              <a:gd name="connsiteY5" fmla="*/ 3401367 h 4677508"/>
              <a:gd name="connsiteX6" fmla="*/ 1447204 w 5327805"/>
              <a:gd name="connsiteY6" fmla="*/ 3652576 h 4677508"/>
              <a:gd name="connsiteX7" fmla="*/ 1150778 w 5327805"/>
              <a:gd name="connsiteY7" fmla="*/ 3898761 h 4677508"/>
              <a:gd name="connsiteX8" fmla="*/ 959859 w 5327805"/>
              <a:gd name="connsiteY8" fmla="*/ 3813350 h 4677508"/>
              <a:gd name="connsiteX9" fmla="*/ 814158 w 5327805"/>
              <a:gd name="connsiteY9" fmla="*/ 3964075 h 4677508"/>
              <a:gd name="connsiteX10" fmla="*/ 1130681 w 5327805"/>
              <a:gd name="connsiteY10" fmla="*/ 4446396 h 4677508"/>
              <a:gd name="connsiteX11" fmla="*/ 2145565 w 5327805"/>
              <a:gd name="connsiteY11" fmla="*/ 4677508 h 4677508"/>
              <a:gd name="connsiteX12" fmla="*/ 3195618 w 5327805"/>
              <a:gd name="connsiteY12" fmla="*/ 4612194 h 4677508"/>
              <a:gd name="connsiteX13" fmla="*/ 4115042 w 5327805"/>
              <a:gd name="connsiteY13" fmla="*/ 3235569 h 4677508"/>
              <a:gd name="connsiteX14" fmla="*/ 4150211 w 5327805"/>
              <a:gd name="connsiteY14" fmla="*/ 1487156 h 4677508"/>
              <a:gd name="connsiteX15" fmla="*/ 4140163 w 5327805"/>
              <a:gd name="connsiteY15" fmla="*/ 1120391 h 4677508"/>
              <a:gd name="connsiteX16" fmla="*/ 5327805 w 5327805"/>
              <a:gd name="connsiteY16" fmla="*/ 523907 h 4677508"/>
              <a:gd name="connsiteX17" fmla="*/ 5049538 w 5327805"/>
              <a:gd name="connsiteY17" fmla="*/ 168341 h 4677508"/>
              <a:gd name="connsiteX18" fmla="*/ 4725086 w 5327805"/>
              <a:gd name="connsiteY18" fmla="*/ 315192 h 4677508"/>
              <a:gd name="connsiteX19" fmla="*/ 1417059 w 5327805"/>
              <a:gd name="connsiteY19" fmla="*/ 236136 h 4677508"/>
              <a:gd name="connsiteX20" fmla="*/ 1256286 w 5327805"/>
              <a:gd name="connsiteY20" fmla="*/ 0 h 4677508"/>
              <a:gd name="connsiteX21" fmla="*/ 884497 w 5327805"/>
              <a:gd name="connsiteY21" fmla="*/ 271306 h 4677508"/>
              <a:gd name="connsiteX22" fmla="*/ 1063612 w 5327805"/>
              <a:gd name="connsiteY22" fmla="*/ 507624 h 4677508"/>
              <a:gd name="connsiteX23" fmla="*/ 0 w 5327805"/>
              <a:gd name="connsiteY23" fmla="*/ 1377411 h 4677508"/>
              <a:gd name="connsiteX24" fmla="*/ 2171653 w 5327805"/>
              <a:gd name="connsiteY24" fmla="*/ 1388428 h 4677508"/>
              <a:gd name="connsiteX25" fmla="*/ 2140541 w 5327805"/>
              <a:gd name="connsiteY25" fmla="*/ 1673051 h 4677508"/>
              <a:gd name="connsiteX0" fmla="*/ 2140541 w 5349839"/>
              <a:gd name="connsiteY0" fmla="*/ 1673051 h 4677508"/>
              <a:gd name="connsiteX1" fmla="*/ 2140541 w 5349839"/>
              <a:gd name="connsiteY1" fmla="*/ 2386484 h 4677508"/>
              <a:gd name="connsiteX2" fmla="*/ 2592716 w 5349839"/>
              <a:gd name="connsiteY2" fmla="*/ 2713055 h 4677508"/>
              <a:gd name="connsiteX3" fmla="*/ 2572620 w 5349839"/>
              <a:gd name="connsiteY3" fmla="*/ 3421464 h 4677508"/>
              <a:gd name="connsiteX4" fmla="*/ 2210879 w 5349839"/>
              <a:gd name="connsiteY4" fmla="*/ 3637503 h 4677508"/>
              <a:gd name="connsiteX5" fmla="*/ 1623051 w 5349839"/>
              <a:gd name="connsiteY5" fmla="*/ 3401367 h 4677508"/>
              <a:gd name="connsiteX6" fmla="*/ 1447204 w 5349839"/>
              <a:gd name="connsiteY6" fmla="*/ 3652576 h 4677508"/>
              <a:gd name="connsiteX7" fmla="*/ 1150778 w 5349839"/>
              <a:gd name="connsiteY7" fmla="*/ 3898761 h 4677508"/>
              <a:gd name="connsiteX8" fmla="*/ 959859 w 5349839"/>
              <a:gd name="connsiteY8" fmla="*/ 3813350 h 4677508"/>
              <a:gd name="connsiteX9" fmla="*/ 814158 w 5349839"/>
              <a:gd name="connsiteY9" fmla="*/ 3964075 h 4677508"/>
              <a:gd name="connsiteX10" fmla="*/ 1130681 w 5349839"/>
              <a:gd name="connsiteY10" fmla="*/ 4446396 h 4677508"/>
              <a:gd name="connsiteX11" fmla="*/ 2145565 w 5349839"/>
              <a:gd name="connsiteY11" fmla="*/ 4677508 h 4677508"/>
              <a:gd name="connsiteX12" fmla="*/ 3195618 w 5349839"/>
              <a:gd name="connsiteY12" fmla="*/ 4612194 h 4677508"/>
              <a:gd name="connsiteX13" fmla="*/ 4115042 w 5349839"/>
              <a:gd name="connsiteY13" fmla="*/ 3235569 h 4677508"/>
              <a:gd name="connsiteX14" fmla="*/ 4150211 w 5349839"/>
              <a:gd name="connsiteY14" fmla="*/ 1487156 h 4677508"/>
              <a:gd name="connsiteX15" fmla="*/ 4140163 w 5349839"/>
              <a:gd name="connsiteY15" fmla="*/ 1120391 h 4677508"/>
              <a:gd name="connsiteX16" fmla="*/ 5349839 w 5349839"/>
              <a:gd name="connsiteY16" fmla="*/ 512890 h 4677508"/>
              <a:gd name="connsiteX17" fmla="*/ 5049538 w 5349839"/>
              <a:gd name="connsiteY17" fmla="*/ 168341 h 4677508"/>
              <a:gd name="connsiteX18" fmla="*/ 4725086 w 5349839"/>
              <a:gd name="connsiteY18" fmla="*/ 315192 h 4677508"/>
              <a:gd name="connsiteX19" fmla="*/ 1417059 w 5349839"/>
              <a:gd name="connsiteY19" fmla="*/ 236136 h 4677508"/>
              <a:gd name="connsiteX20" fmla="*/ 1256286 w 5349839"/>
              <a:gd name="connsiteY20" fmla="*/ 0 h 4677508"/>
              <a:gd name="connsiteX21" fmla="*/ 884497 w 5349839"/>
              <a:gd name="connsiteY21" fmla="*/ 271306 h 4677508"/>
              <a:gd name="connsiteX22" fmla="*/ 1063612 w 5349839"/>
              <a:gd name="connsiteY22" fmla="*/ 507624 h 4677508"/>
              <a:gd name="connsiteX23" fmla="*/ 0 w 5349839"/>
              <a:gd name="connsiteY23" fmla="*/ 1377411 h 4677508"/>
              <a:gd name="connsiteX24" fmla="*/ 2171653 w 5349839"/>
              <a:gd name="connsiteY24" fmla="*/ 1388428 h 4677508"/>
              <a:gd name="connsiteX25" fmla="*/ 2140541 w 5349839"/>
              <a:gd name="connsiteY25" fmla="*/ 1673051 h 4677508"/>
              <a:gd name="connsiteX0" fmla="*/ 2140541 w 5349839"/>
              <a:gd name="connsiteY0" fmla="*/ 1673051 h 4677508"/>
              <a:gd name="connsiteX1" fmla="*/ 2140541 w 5349839"/>
              <a:gd name="connsiteY1" fmla="*/ 2386484 h 4677508"/>
              <a:gd name="connsiteX2" fmla="*/ 2592716 w 5349839"/>
              <a:gd name="connsiteY2" fmla="*/ 2713055 h 4677508"/>
              <a:gd name="connsiteX3" fmla="*/ 2572620 w 5349839"/>
              <a:gd name="connsiteY3" fmla="*/ 3421464 h 4677508"/>
              <a:gd name="connsiteX4" fmla="*/ 2210879 w 5349839"/>
              <a:gd name="connsiteY4" fmla="*/ 3637503 h 4677508"/>
              <a:gd name="connsiteX5" fmla="*/ 1623051 w 5349839"/>
              <a:gd name="connsiteY5" fmla="*/ 3401367 h 4677508"/>
              <a:gd name="connsiteX6" fmla="*/ 1447204 w 5349839"/>
              <a:gd name="connsiteY6" fmla="*/ 3652576 h 4677508"/>
              <a:gd name="connsiteX7" fmla="*/ 1150778 w 5349839"/>
              <a:gd name="connsiteY7" fmla="*/ 3898761 h 4677508"/>
              <a:gd name="connsiteX8" fmla="*/ 959859 w 5349839"/>
              <a:gd name="connsiteY8" fmla="*/ 3813350 h 4677508"/>
              <a:gd name="connsiteX9" fmla="*/ 814158 w 5349839"/>
              <a:gd name="connsiteY9" fmla="*/ 3964075 h 4677508"/>
              <a:gd name="connsiteX10" fmla="*/ 1130681 w 5349839"/>
              <a:gd name="connsiteY10" fmla="*/ 4446396 h 4677508"/>
              <a:gd name="connsiteX11" fmla="*/ 2145565 w 5349839"/>
              <a:gd name="connsiteY11" fmla="*/ 4677508 h 4677508"/>
              <a:gd name="connsiteX12" fmla="*/ 3195618 w 5349839"/>
              <a:gd name="connsiteY12" fmla="*/ 4612194 h 4677508"/>
              <a:gd name="connsiteX13" fmla="*/ 4115042 w 5349839"/>
              <a:gd name="connsiteY13" fmla="*/ 3235569 h 4677508"/>
              <a:gd name="connsiteX14" fmla="*/ 4150211 w 5349839"/>
              <a:gd name="connsiteY14" fmla="*/ 1487156 h 4677508"/>
              <a:gd name="connsiteX15" fmla="*/ 4140163 w 5349839"/>
              <a:gd name="connsiteY15" fmla="*/ 1120391 h 4677508"/>
              <a:gd name="connsiteX16" fmla="*/ 5349839 w 5349839"/>
              <a:gd name="connsiteY16" fmla="*/ 512890 h 4677508"/>
              <a:gd name="connsiteX17" fmla="*/ 5049538 w 5349839"/>
              <a:gd name="connsiteY17" fmla="*/ 168341 h 4677508"/>
              <a:gd name="connsiteX18" fmla="*/ 4725086 w 5349839"/>
              <a:gd name="connsiteY18" fmla="*/ 315192 h 4677508"/>
              <a:gd name="connsiteX19" fmla="*/ 1494177 w 5349839"/>
              <a:gd name="connsiteY19" fmla="*/ 357321 h 4677508"/>
              <a:gd name="connsiteX20" fmla="*/ 1256286 w 5349839"/>
              <a:gd name="connsiteY20" fmla="*/ 0 h 4677508"/>
              <a:gd name="connsiteX21" fmla="*/ 884497 w 5349839"/>
              <a:gd name="connsiteY21" fmla="*/ 271306 h 4677508"/>
              <a:gd name="connsiteX22" fmla="*/ 1063612 w 5349839"/>
              <a:gd name="connsiteY22" fmla="*/ 507624 h 4677508"/>
              <a:gd name="connsiteX23" fmla="*/ 0 w 5349839"/>
              <a:gd name="connsiteY23" fmla="*/ 1377411 h 4677508"/>
              <a:gd name="connsiteX24" fmla="*/ 2171653 w 5349839"/>
              <a:gd name="connsiteY24" fmla="*/ 1388428 h 4677508"/>
              <a:gd name="connsiteX25" fmla="*/ 2140541 w 5349839"/>
              <a:gd name="connsiteY25" fmla="*/ 1673051 h 4677508"/>
              <a:gd name="connsiteX0" fmla="*/ 2140541 w 5349839"/>
              <a:gd name="connsiteY0" fmla="*/ 1551865 h 4556322"/>
              <a:gd name="connsiteX1" fmla="*/ 2140541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47204 w 5349839"/>
              <a:gd name="connsiteY6" fmla="*/ 3531390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884497 w 5349839"/>
              <a:gd name="connsiteY21" fmla="*/ 150120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140541 w 5349839"/>
              <a:gd name="connsiteY25" fmla="*/ 1551865 h 4556322"/>
              <a:gd name="connsiteX0" fmla="*/ 2140541 w 5349839"/>
              <a:gd name="connsiteY0" fmla="*/ 1551865 h 4556322"/>
              <a:gd name="connsiteX1" fmla="*/ 2140541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47204 w 5349839"/>
              <a:gd name="connsiteY6" fmla="*/ 3531390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140541 w 5349839"/>
              <a:gd name="connsiteY25" fmla="*/ 1551865 h 4556322"/>
              <a:gd name="connsiteX0" fmla="*/ 2217659 w 5349839"/>
              <a:gd name="connsiteY0" fmla="*/ 1551865 h 4556322"/>
              <a:gd name="connsiteX1" fmla="*/ 2140541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47204 w 5349839"/>
              <a:gd name="connsiteY6" fmla="*/ 3531390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47204 w 5349839"/>
              <a:gd name="connsiteY6" fmla="*/ 3531390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81972 w 5349839"/>
              <a:gd name="connsiteY6" fmla="*/ 3562681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81972 w 5349839"/>
              <a:gd name="connsiteY6" fmla="*/ 3562681 h 4556322"/>
              <a:gd name="connsiteX7" fmla="*/ 1150778 w 5349839"/>
              <a:gd name="connsiteY7" fmla="*/ 3805390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520217 w 5349839"/>
              <a:gd name="connsiteY6" fmla="*/ 3524436 h 4556322"/>
              <a:gd name="connsiteX7" fmla="*/ 1150778 w 5349839"/>
              <a:gd name="connsiteY7" fmla="*/ 3805390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520217 w 5349839"/>
              <a:gd name="connsiteY6" fmla="*/ 3524436 h 4556322"/>
              <a:gd name="connsiteX7" fmla="*/ 1150778 w 5349839"/>
              <a:gd name="connsiteY7" fmla="*/ 3812343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520217 w 5349839"/>
              <a:gd name="connsiteY6" fmla="*/ 3524436 h 4556322"/>
              <a:gd name="connsiteX7" fmla="*/ 1150778 w 5349839"/>
              <a:gd name="connsiteY7" fmla="*/ 3812343 h 4556322"/>
              <a:gd name="connsiteX8" fmla="*/ 1001580 w 5349839"/>
              <a:gd name="connsiteY8" fmla="*/ 3671303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520217 w 5349839"/>
              <a:gd name="connsiteY6" fmla="*/ 3524436 h 4556322"/>
              <a:gd name="connsiteX7" fmla="*/ 1150778 w 5349839"/>
              <a:gd name="connsiteY7" fmla="*/ 3812343 h 4556322"/>
              <a:gd name="connsiteX8" fmla="*/ 1001580 w 5349839"/>
              <a:gd name="connsiteY8" fmla="*/ 3671303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302088 w 5349839"/>
              <a:gd name="connsiteY15" fmla="*/ 1380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78414"/>
              <a:gd name="connsiteY0" fmla="*/ 1551865 h 4556322"/>
              <a:gd name="connsiteX1" fmla="*/ 2206642 w 5378414"/>
              <a:gd name="connsiteY1" fmla="*/ 2265298 h 4556322"/>
              <a:gd name="connsiteX2" fmla="*/ 2592716 w 5378414"/>
              <a:gd name="connsiteY2" fmla="*/ 2591869 h 4556322"/>
              <a:gd name="connsiteX3" fmla="*/ 2572620 w 5378414"/>
              <a:gd name="connsiteY3" fmla="*/ 3300278 h 4556322"/>
              <a:gd name="connsiteX4" fmla="*/ 2210879 w 5378414"/>
              <a:gd name="connsiteY4" fmla="*/ 3516317 h 4556322"/>
              <a:gd name="connsiteX5" fmla="*/ 1623051 w 5378414"/>
              <a:gd name="connsiteY5" fmla="*/ 3280181 h 4556322"/>
              <a:gd name="connsiteX6" fmla="*/ 1520217 w 5378414"/>
              <a:gd name="connsiteY6" fmla="*/ 3524436 h 4556322"/>
              <a:gd name="connsiteX7" fmla="*/ 1150778 w 5378414"/>
              <a:gd name="connsiteY7" fmla="*/ 3812343 h 4556322"/>
              <a:gd name="connsiteX8" fmla="*/ 1001580 w 5378414"/>
              <a:gd name="connsiteY8" fmla="*/ 3671303 h 4556322"/>
              <a:gd name="connsiteX9" fmla="*/ 814158 w 5378414"/>
              <a:gd name="connsiteY9" fmla="*/ 3842889 h 4556322"/>
              <a:gd name="connsiteX10" fmla="*/ 1130681 w 5378414"/>
              <a:gd name="connsiteY10" fmla="*/ 4325210 h 4556322"/>
              <a:gd name="connsiteX11" fmla="*/ 2145565 w 5378414"/>
              <a:gd name="connsiteY11" fmla="*/ 4556322 h 4556322"/>
              <a:gd name="connsiteX12" fmla="*/ 3195618 w 5378414"/>
              <a:gd name="connsiteY12" fmla="*/ 4491008 h 4556322"/>
              <a:gd name="connsiteX13" fmla="*/ 4115042 w 5378414"/>
              <a:gd name="connsiteY13" fmla="*/ 3114383 h 4556322"/>
              <a:gd name="connsiteX14" fmla="*/ 4150211 w 5378414"/>
              <a:gd name="connsiteY14" fmla="*/ 1365970 h 4556322"/>
              <a:gd name="connsiteX15" fmla="*/ 4302088 w 5378414"/>
              <a:gd name="connsiteY15" fmla="*/ 1380205 h 4556322"/>
              <a:gd name="connsiteX16" fmla="*/ 5378414 w 5378414"/>
              <a:gd name="connsiteY16" fmla="*/ 563154 h 4556322"/>
              <a:gd name="connsiteX17" fmla="*/ 5049538 w 5378414"/>
              <a:gd name="connsiteY17" fmla="*/ 47155 h 4556322"/>
              <a:gd name="connsiteX18" fmla="*/ 4725086 w 5378414"/>
              <a:gd name="connsiteY18" fmla="*/ 194006 h 4556322"/>
              <a:gd name="connsiteX19" fmla="*/ 1494177 w 5378414"/>
              <a:gd name="connsiteY19" fmla="*/ 236135 h 4556322"/>
              <a:gd name="connsiteX20" fmla="*/ 1300354 w 5378414"/>
              <a:gd name="connsiteY20" fmla="*/ 0 h 4556322"/>
              <a:gd name="connsiteX21" fmla="*/ 917547 w 5378414"/>
              <a:gd name="connsiteY21" fmla="*/ 249271 h 4556322"/>
              <a:gd name="connsiteX22" fmla="*/ 1063612 w 5378414"/>
              <a:gd name="connsiteY22" fmla="*/ 386438 h 4556322"/>
              <a:gd name="connsiteX23" fmla="*/ 0 w 5378414"/>
              <a:gd name="connsiteY23" fmla="*/ 1256225 h 4556322"/>
              <a:gd name="connsiteX24" fmla="*/ 2171653 w 5378414"/>
              <a:gd name="connsiteY24" fmla="*/ 1267242 h 4556322"/>
              <a:gd name="connsiteX25" fmla="*/ 2217659 w 5378414"/>
              <a:gd name="connsiteY25" fmla="*/ 1551865 h 4556322"/>
              <a:gd name="connsiteX0" fmla="*/ 2217659 w 5378414"/>
              <a:gd name="connsiteY0" fmla="*/ 1551865 h 4556322"/>
              <a:gd name="connsiteX1" fmla="*/ 2206642 w 5378414"/>
              <a:gd name="connsiteY1" fmla="*/ 2265298 h 4556322"/>
              <a:gd name="connsiteX2" fmla="*/ 2592716 w 5378414"/>
              <a:gd name="connsiteY2" fmla="*/ 2591869 h 4556322"/>
              <a:gd name="connsiteX3" fmla="*/ 2572620 w 5378414"/>
              <a:gd name="connsiteY3" fmla="*/ 3300278 h 4556322"/>
              <a:gd name="connsiteX4" fmla="*/ 2210879 w 5378414"/>
              <a:gd name="connsiteY4" fmla="*/ 3516317 h 4556322"/>
              <a:gd name="connsiteX5" fmla="*/ 1623051 w 5378414"/>
              <a:gd name="connsiteY5" fmla="*/ 3280181 h 4556322"/>
              <a:gd name="connsiteX6" fmla="*/ 1520217 w 5378414"/>
              <a:gd name="connsiteY6" fmla="*/ 3524436 h 4556322"/>
              <a:gd name="connsiteX7" fmla="*/ 1150778 w 5378414"/>
              <a:gd name="connsiteY7" fmla="*/ 3812343 h 4556322"/>
              <a:gd name="connsiteX8" fmla="*/ 1001580 w 5378414"/>
              <a:gd name="connsiteY8" fmla="*/ 3671303 h 4556322"/>
              <a:gd name="connsiteX9" fmla="*/ 814158 w 5378414"/>
              <a:gd name="connsiteY9" fmla="*/ 3842889 h 4556322"/>
              <a:gd name="connsiteX10" fmla="*/ 1130681 w 5378414"/>
              <a:gd name="connsiteY10" fmla="*/ 4325210 h 4556322"/>
              <a:gd name="connsiteX11" fmla="*/ 2145565 w 5378414"/>
              <a:gd name="connsiteY11" fmla="*/ 4556322 h 4556322"/>
              <a:gd name="connsiteX12" fmla="*/ 3195618 w 5378414"/>
              <a:gd name="connsiteY12" fmla="*/ 4491008 h 4556322"/>
              <a:gd name="connsiteX13" fmla="*/ 4115042 w 5378414"/>
              <a:gd name="connsiteY13" fmla="*/ 3114383 h 4556322"/>
              <a:gd name="connsiteX14" fmla="*/ 4150211 w 5378414"/>
              <a:gd name="connsiteY14" fmla="*/ 1365970 h 4556322"/>
              <a:gd name="connsiteX15" fmla="*/ 4302088 w 5378414"/>
              <a:gd name="connsiteY15" fmla="*/ 1380205 h 4556322"/>
              <a:gd name="connsiteX16" fmla="*/ 5378414 w 5378414"/>
              <a:gd name="connsiteY16" fmla="*/ 563154 h 4556322"/>
              <a:gd name="connsiteX17" fmla="*/ 5049538 w 5378414"/>
              <a:gd name="connsiteY17" fmla="*/ 47155 h 4556322"/>
              <a:gd name="connsiteX18" fmla="*/ 4725086 w 5378414"/>
              <a:gd name="connsiteY18" fmla="*/ 194006 h 4556322"/>
              <a:gd name="connsiteX19" fmla="*/ 1494177 w 5378414"/>
              <a:gd name="connsiteY19" fmla="*/ 236135 h 4556322"/>
              <a:gd name="connsiteX20" fmla="*/ 1300354 w 5378414"/>
              <a:gd name="connsiteY20" fmla="*/ 0 h 4556322"/>
              <a:gd name="connsiteX21" fmla="*/ 917547 w 5378414"/>
              <a:gd name="connsiteY21" fmla="*/ 249271 h 4556322"/>
              <a:gd name="connsiteX22" fmla="*/ 1063612 w 5378414"/>
              <a:gd name="connsiteY22" fmla="*/ 386438 h 4556322"/>
              <a:gd name="connsiteX23" fmla="*/ 0 w 5378414"/>
              <a:gd name="connsiteY23" fmla="*/ 1256225 h 4556322"/>
              <a:gd name="connsiteX24" fmla="*/ 1695403 w 5378414"/>
              <a:gd name="connsiteY24" fmla="*/ 1572042 h 4556322"/>
              <a:gd name="connsiteX25" fmla="*/ 2217659 w 5378414"/>
              <a:gd name="connsiteY25" fmla="*/ 1551865 h 4556322"/>
              <a:gd name="connsiteX0" fmla="*/ 2122409 w 5283164"/>
              <a:gd name="connsiteY0" fmla="*/ 1551865 h 4556322"/>
              <a:gd name="connsiteX1" fmla="*/ 2111392 w 5283164"/>
              <a:gd name="connsiteY1" fmla="*/ 2265298 h 4556322"/>
              <a:gd name="connsiteX2" fmla="*/ 2497466 w 5283164"/>
              <a:gd name="connsiteY2" fmla="*/ 2591869 h 4556322"/>
              <a:gd name="connsiteX3" fmla="*/ 2477370 w 5283164"/>
              <a:gd name="connsiteY3" fmla="*/ 3300278 h 4556322"/>
              <a:gd name="connsiteX4" fmla="*/ 2115629 w 5283164"/>
              <a:gd name="connsiteY4" fmla="*/ 3516317 h 4556322"/>
              <a:gd name="connsiteX5" fmla="*/ 1527801 w 5283164"/>
              <a:gd name="connsiteY5" fmla="*/ 3280181 h 4556322"/>
              <a:gd name="connsiteX6" fmla="*/ 1424967 w 5283164"/>
              <a:gd name="connsiteY6" fmla="*/ 3524436 h 4556322"/>
              <a:gd name="connsiteX7" fmla="*/ 1055528 w 5283164"/>
              <a:gd name="connsiteY7" fmla="*/ 3812343 h 4556322"/>
              <a:gd name="connsiteX8" fmla="*/ 906330 w 5283164"/>
              <a:gd name="connsiteY8" fmla="*/ 3671303 h 4556322"/>
              <a:gd name="connsiteX9" fmla="*/ 718908 w 5283164"/>
              <a:gd name="connsiteY9" fmla="*/ 3842889 h 4556322"/>
              <a:gd name="connsiteX10" fmla="*/ 1035431 w 5283164"/>
              <a:gd name="connsiteY10" fmla="*/ 4325210 h 4556322"/>
              <a:gd name="connsiteX11" fmla="*/ 2050315 w 5283164"/>
              <a:gd name="connsiteY11" fmla="*/ 4556322 h 4556322"/>
              <a:gd name="connsiteX12" fmla="*/ 3100368 w 5283164"/>
              <a:gd name="connsiteY12" fmla="*/ 4491008 h 4556322"/>
              <a:gd name="connsiteX13" fmla="*/ 4019792 w 5283164"/>
              <a:gd name="connsiteY13" fmla="*/ 3114383 h 4556322"/>
              <a:gd name="connsiteX14" fmla="*/ 4054961 w 5283164"/>
              <a:gd name="connsiteY14" fmla="*/ 1365970 h 4556322"/>
              <a:gd name="connsiteX15" fmla="*/ 4206838 w 5283164"/>
              <a:gd name="connsiteY15" fmla="*/ 1380205 h 4556322"/>
              <a:gd name="connsiteX16" fmla="*/ 5283164 w 5283164"/>
              <a:gd name="connsiteY16" fmla="*/ 563154 h 4556322"/>
              <a:gd name="connsiteX17" fmla="*/ 4954288 w 5283164"/>
              <a:gd name="connsiteY17" fmla="*/ 47155 h 4556322"/>
              <a:gd name="connsiteX18" fmla="*/ 4629836 w 5283164"/>
              <a:gd name="connsiteY18" fmla="*/ 194006 h 4556322"/>
              <a:gd name="connsiteX19" fmla="*/ 1398927 w 5283164"/>
              <a:gd name="connsiteY19" fmla="*/ 236135 h 4556322"/>
              <a:gd name="connsiteX20" fmla="*/ 1205104 w 5283164"/>
              <a:gd name="connsiteY20" fmla="*/ 0 h 4556322"/>
              <a:gd name="connsiteX21" fmla="*/ 822297 w 5283164"/>
              <a:gd name="connsiteY21" fmla="*/ 249271 h 4556322"/>
              <a:gd name="connsiteX22" fmla="*/ 968362 w 5283164"/>
              <a:gd name="connsiteY22" fmla="*/ 386438 h 4556322"/>
              <a:gd name="connsiteX23" fmla="*/ 0 w 5283164"/>
              <a:gd name="connsiteY23" fmla="*/ 1513400 h 4556322"/>
              <a:gd name="connsiteX24" fmla="*/ 1600153 w 5283164"/>
              <a:gd name="connsiteY24" fmla="*/ 1572042 h 4556322"/>
              <a:gd name="connsiteX25" fmla="*/ 2122409 w 5283164"/>
              <a:gd name="connsiteY25" fmla="*/ 1551865 h 4556322"/>
              <a:gd name="connsiteX0" fmla="*/ 2122409 w 5283164"/>
              <a:gd name="connsiteY0" fmla="*/ 1551865 h 4556322"/>
              <a:gd name="connsiteX1" fmla="*/ 2111392 w 5283164"/>
              <a:gd name="connsiteY1" fmla="*/ 2265298 h 4556322"/>
              <a:gd name="connsiteX2" fmla="*/ 2497466 w 5283164"/>
              <a:gd name="connsiteY2" fmla="*/ 2591869 h 4556322"/>
              <a:gd name="connsiteX3" fmla="*/ 2477370 w 5283164"/>
              <a:gd name="connsiteY3" fmla="*/ 3300278 h 4556322"/>
              <a:gd name="connsiteX4" fmla="*/ 2115629 w 5283164"/>
              <a:gd name="connsiteY4" fmla="*/ 3516317 h 4556322"/>
              <a:gd name="connsiteX5" fmla="*/ 1527801 w 5283164"/>
              <a:gd name="connsiteY5" fmla="*/ 3280181 h 4556322"/>
              <a:gd name="connsiteX6" fmla="*/ 1424967 w 5283164"/>
              <a:gd name="connsiteY6" fmla="*/ 3524436 h 4556322"/>
              <a:gd name="connsiteX7" fmla="*/ 1055528 w 5283164"/>
              <a:gd name="connsiteY7" fmla="*/ 3812343 h 4556322"/>
              <a:gd name="connsiteX8" fmla="*/ 906330 w 5283164"/>
              <a:gd name="connsiteY8" fmla="*/ 3671303 h 4556322"/>
              <a:gd name="connsiteX9" fmla="*/ 718908 w 5283164"/>
              <a:gd name="connsiteY9" fmla="*/ 3842889 h 4556322"/>
              <a:gd name="connsiteX10" fmla="*/ 1035431 w 5283164"/>
              <a:gd name="connsiteY10" fmla="*/ 4325210 h 4556322"/>
              <a:gd name="connsiteX11" fmla="*/ 2050315 w 5283164"/>
              <a:gd name="connsiteY11" fmla="*/ 4556322 h 4556322"/>
              <a:gd name="connsiteX12" fmla="*/ 3100368 w 5283164"/>
              <a:gd name="connsiteY12" fmla="*/ 4491008 h 4556322"/>
              <a:gd name="connsiteX13" fmla="*/ 4019792 w 5283164"/>
              <a:gd name="connsiteY13" fmla="*/ 3114383 h 4556322"/>
              <a:gd name="connsiteX14" fmla="*/ 4054961 w 5283164"/>
              <a:gd name="connsiteY14" fmla="*/ 1365970 h 4556322"/>
              <a:gd name="connsiteX15" fmla="*/ 4206838 w 5283164"/>
              <a:gd name="connsiteY15" fmla="*/ 1380205 h 4556322"/>
              <a:gd name="connsiteX16" fmla="*/ 5283164 w 5283164"/>
              <a:gd name="connsiteY16" fmla="*/ 563154 h 4556322"/>
              <a:gd name="connsiteX17" fmla="*/ 4954288 w 5283164"/>
              <a:gd name="connsiteY17" fmla="*/ 47155 h 4556322"/>
              <a:gd name="connsiteX18" fmla="*/ 4629836 w 5283164"/>
              <a:gd name="connsiteY18" fmla="*/ 194006 h 4556322"/>
              <a:gd name="connsiteX19" fmla="*/ 1398927 w 5283164"/>
              <a:gd name="connsiteY19" fmla="*/ 236135 h 4556322"/>
              <a:gd name="connsiteX20" fmla="*/ 1205104 w 5283164"/>
              <a:gd name="connsiteY20" fmla="*/ 0 h 4556322"/>
              <a:gd name="connsiteX21" fmla="*/ 822297 w 5283164"/>
              <a:gd name="connsiteY21" fmla="*/ 249271 h 4556322"/>
              <a:gd name="connsiteX22" fmla="*/ 996937 w 5283164"/>
              <a:gd name="connsiteY22" fmla="*/ 453113 h 4556322"/>
              <a:gd name="connsiteX23" fmla="*/ 0 w 5283164"/>
              <a:gd name="connsiteY23" fmla="*/ 1513400 h 4556322"/>
              <a:gd name="connsiteX24" fmla="*/ 1600153 w 5283164"/>
              <a:gd name="connsiteY24" fmla="*/ 1572042 h 4556322"/>
              <a:gd name="connsiteX25" fmla="*/ 2122409 w 5283164"/>
              <a:gd name="connsiteY25" fmla="*/ 1551865 h 4556322"/>
              <a:gd name="connsiteX0" fmla="*/ 2122409 w 5283164"/>
              <a:gd name="connsiteY0" fmla="*/ 1551865 h 4556322"/>
              <a:gd name="connsiteX1" fmla="*/ 2111392 w 5283164"/>
              <a:gd name="connsiteY1" fmla="*/ 2265298 h 4556322"/>
              <a:gd name="connsiteX2" fmla="*/ 2497466 w 5283164"/>
              <a:gd name="connsiteY2" fmla="*/ 2591869 h 4556322"/>
              <a:gd name="connsiteX3" fmla="*/ 2477370 w 5283164"/>
              <a:gd name="connsiteY3" fmla="*/ 3300278 h 4556322"/>
              <a:gd name="connsiteX4" fmla="*/ 2115629 w 5283164"/>
              <a:gd name="connsiteY4" fmla="*/ 3516317 h 4556322"/>
              <a:gd name="connsiteX5" fmla="*/ 1527801 w 5283164"/>
              <a:gd name="connsiteY5" fmla="*/ 3280181 h 4556322"/>
              <a:gd name="connsiteX6" fmla="*/ 1424967 w 5283164"/>
              <a:gd name="connsiteY6" fmla="*/ 3524436 h 4556322"/>
              <a:gd name="connsiteX7" fmla="*/ 1055528 w 5283164"/>
              <a:gd name="connsiteY7" fmla="*/ 3812343 h 4556322"/>
              <a:gd name="connsiteX8" fmla="*/ 906330 w 5283164"/>
              <a:gd name="connsiteY8" fmla="*/ 3671303 h 4556322"/>
              <a:gd name="connsiteX9" fmla="*/ 718908 w 5283164"/>
              <a:gd name="connsiteY9" fmla="*/ 3842889 h 4556322"/>
              <a:gd name="connsiteX10" fmla="*/ 1035431 w 5283164"/>
              <a:gd name="connsiteY10" fmla="*/ 4325210 h 4556322"/>
              <a:gd name="connsiteX11" fmla="*/ 2050315 w 5283164"/>
              <a:gd name="connsiteY11" fmla="*/ 4556322 h 4556322"/>
              <a:gd name="connsiteX12" fmla="*/ 3100368 w 5283164"/>
              <a:gd name="connsiteY12" fmla="*/ 4491008 h 4556322"/>
              <a:gd name="connsiteX13" fmla="*/ 4019792 w 5283164"/>
              <a:gd name="connsiteY13" fmla="*/ 3114383 h 4556322"/>
              <a:gd name="connsiteX14" fmla="*/ 4054961 w 5283164"/>
              <a:gd name="connsiteY14" fmla="*/ 1365970 h 4556322"/>
              <a:gd name="connsiteX15" fmla="*/ 4206838 w 5283164"/>
              <a:gd name="connsiteY15" fmla="*/ 1380205 h 4556322"/>
              <a:gd name="connsiteX16" fmla="*/ 5283164 w 5283164"/>
              <a:gd name="connsiteY16" fmla="*/ 563154 h 4556322"/>
              <a:gd name="connsiteX17" fmla="*/ 4954288 w 5283164"/>
              <a:gd name="connsiteY17" fmla="*/ 47155 h 4556322"/>
              <a:gd name="connsiteX18" fmla="*/ 4629836 w 5283164"/>
              <a:gd name="connsiteY18" fmla="*/ 194006 h 4556322"/>
              <a:gd name="connsiteX19" fmla="*/ 1398927 w 5283164"/>
              <a:gd name="connsiteY19" fmla="*/ 236135 h 4556322"/>
              <a:gd name="connsiteX20" fmla="*/ 1205104 w 5283164"/>
              <a:gd name="connsiteY20" fmla="*/ 0 h 4556322"/>
              <a:gd name="connsiteX21" fmla="*/ 822297 w 5283164"/>
              <a:gd name="connsiteY21" fmla="*/ 249271 h 4556322"/>
              <a:gd name="connsiteX22" fmla="*/ 0 w 5283164"/>
              <a:gd name="connsiteY22" fmla="*/ 1513400 h 4556322"/>
              <a:gd name="connsiteX23" fmla="*/ 1600153 w 5283164"/>
              <a:gd name="connsiteY23" fmla="*/ 1572042 h 4556322"/>
              <a:gd name="connsiteX24" fmla="*/ 2122409 w 5283164"/>
              <a:gd name="connsiteY24" fmla="*/ 1551865 h 4556322"/>
              <a:gd name="connsiteX0" fmla="*/ 2122409 w 5283164"/>
              <a:gd name="connsiteY0" fmla="*/ 1523290 h 4527747"/>
              <a:gd name="connsiteX1" fmla="*/ 2111392 w 5283164"/>
              <a:gd name="connsiteY1" fmla="*/ 2236723 h 4527747"/>
              <a:gd name="connsiteX2" fmla="*/ 2497466 w 5283164"/>
              <a:gd name="connsiteY2" fmla="*/ 2563294 h 4527747"/>
              <a:gd name="connsiteX3" fmla="*/ 2477370 w 5283164"/>
              <a:gd name="connsiteY3" fmla="*/ 3271703 h 4527747"/>
              <a:gd name="connsiteX4" fmla="*/ 2115629 w 5283164"/>
              <a:gd name="connsiteY4" fmla="*/ 3487742 h 4527747"/>
              <a:gd name="connsiteX5" fmla="*/ 1527801 w 5283164"/>
              <a:gd name="connsiteY5" fmla="*/ 3251606 h 4527747"/>
              <a:gd name="connsiteX6" fmla="*/ 1424967 w 5283164"/>
              <a:gd name="connsiteY6" fmla="*/ 3495861 h 4527747"/>
              <a:gd name="connsiteX7" fmla="*/ 1055528 w 5283164"/>
              <a:gd name="connsiteY7" fmla="*/ 3783768 h 4527747"/>
              <a:gd name="connsiteX8" fmla="*/ 906330 w 5283164"/>
              <a:gd name="connsiteY8" fmla="*/ 3642728 h 4527747"/>
              <a:gd name="connsiteX9" fmla="*/ 718908 w 5283164"/>
              <a:gd name="connsiteY9" fmla="*/ 3814314 h 4527747"/>
              <a:gd name="connsiteX10" fmla="*/ 1035431 w 5283164"/>
              <a:gd name="connsiteY10" fmla="*/ 4296635 h 4527747"/>
              <a:gd name="connsiteX11" fmla="*/ 2050315 w 5283164"/>
              <a:gd name="connsiteY11" fmla="*/ 4527747 h 4527747"/>
              <a:gd name="connsiteX12" fmla="*/ 3100368 w 5283164"/>
              <a:gd name="connsiteY12" fmla="*/ 4462433 h 4527747"/>
              <a:gd name="connsiteX13" fmla="*/ 4019792 w 5283164"/>
              <a:gd name="connsiteY13" fmla="*/ 3085808 h 4527747"/>
              <a:gd name="connsiteX14" fmla="*/ 4054961 w 5283164"/>
              <a:gd name="connsiteY14" fmla="*/ 1337395 h 4527747"/>
              <a:gd name="connsiteX15" fmla="*/ 4206838 w 5283164"/>
              <a:gd name="connsiteY15" fmla="*/ 1351630 h 4527747"/>
              <a:gd name="connsiteX16" fmla="*/ 5283164 w 5283164"/>
              <a:gd name="connsiteY16" fmla="*/ 534579 h 4527747"/>
              <a:gd name="connsiteX17" fmla="*/ 4954288 w 5283164"/>
              <a:gd name="connsiteY17" fmla="*/ 18580 h 4527747"/>
              <a:gd name="connsiteX18" fmla="*/ 4629836 w 5283164"/>
              <a:gd name="connsiteY18" fmla="*/ 165431 h 4527747"/>
              <a:gd name="connsiteX19" fmla="*/ 1398927 w 5283164"/>
              <a:gd name="connsiteY19" fmla="*/ 207560 h 4527747"/>
              <a:gd name="connsiteX20" fmla="*/ 1224154 w 5283164"/>
              <a:gd name="connsiteY20" fmla="*/ 0 h 4527747"/>
              <a:gd name="connsiteX21" fmla="*/ 822297 w 5283164"/>
              <a:gd name="connsiteY21" fmla="*/ 220696 h 4527747"/>
              <a:gd name="connsiteX22" fmla="*/ 0 w 5283164"/>
              <a:gd name="connsiteY22" fmla="*/ 1484825 h 4527747"/>
              <a:gd name="connsiteX23" fmla="*/ 1600153 w 5283164"/>
              <a:gd name="connsiteY23" fmla="*/ 1543467 h 4527747"/>
              <a:gd name="connsiteX24" fmla="*/ 2122409 w 5283164"/>
              <a:gd name="connsiteY24" fmla="*/ 1523290 h 4527747"/>
              <a:gd name="connsiteX0" fmla="*/ 2122409 w 5283164"/>
              <a:gd name="connsiteY0" fmla="*/ 1504710 h 4509167"/>
              <a:gd name="connsiteX1" fmla="*/ 2111392 w 5283164"/>
              <a:gd name="connsiteY1" fmla="*/ 2218143 h 4509167"/>
              <a:gd name="connsiteX2" fmla="*/ 2497466 w 5283164"/>
              <a:gd name="connsiteY2" fmla="*/ 2544714 h 4509167"/>
              <a:gd name="connsiteX3" fmla="*/ 2477370 w 5283164"/>
              <a:gd name="connsiteY3" fmla="*/ 3253123 h 4509167"/>
              <a:gd name="connsiteX4" fmla="*/ 2115629 w 5283164"/>
              <a:gd name="connsiteY4" fmla="*/ 3469162 h 4509167"/>
              <a:gd name="connsiteX5" fmla="*/ 1527801 w 5283164"/>
              <a:gd name="connsiteY5" fmla="*/ 3233026 h 4509167"/>
              <a:gd name="connsiteX6" fmla="*/ 1424967 w 5283164"/>
              <a:gd name="connsiteY6" fmla="*/ 3477281 h 4509167"/>
              <a:gd name="connsiteX7" fmla="*/ 1055528 w 5283164"/>
              <a:gd name="connsiteY7" fmla="*/ 3765188 h 4509167"/>
              <a:gd name="connsiteX8" fmla="*/ 906330 w 5283164"/>
              <a:gd name="connsiteY8" fmla="*/ 3624148 h 4509167"/>
              <a:gd name="connsiteX9" fmla="*/ 718908 w 5283164"/>
              <a:gd name="connsiteY9" fmla="*/ 3795734 h 4509167"/>
              <a:gd name="connsiteX10" fmla="*/ 1035431 w 5283164"/>
              <a:gd name="connsiteY10" fmla="*/ 4278055 h 4509167"/>
              <a:gd name="connsiteX11" fmla="*/ 2050315 w 5283164"/>
              <a:gd name="connsiteY11" fmla="*/ 4509167 h 4509167"/>
              <a:gd name="connsiteX12" fmla="*/ 3100368 w 5283164"/>
              <a:gd name="connsiteY12" fmla="*/ 4443853 h 4509167"/>
              <a:gd name="connsiteX13" fmla="*/ 4019792 w 5283164"/>
              <a:gd name="connsiteY13" fmla="*/ 3067228 h 4509167"/>
              <a:gd name="connsiteX14" fmla="*/ 4054961 w 5283164"/>
              <a:gd name="connsiteY14" fmla="*/ 1318815 h 4509167"/>
              <a:gd name="connsiteX15" fmla="*/ 4206838 w 5283164"/>
              <a:gd name="connsiteY15" fmla="*/ 1333050 h 4509167"/>
              <a:gd name="connsiteX16" fmla="*/ 5283164 w 5283164"/>
              <a:gd name="connsiteY16" fmla="*/ 515999 h 4509167"/>
              <a:gd name="connsiteX17" fmla="*/ 4954288 w 5283164"/>
              <a:gd name="connsiteY17" fmla="*/ 0 h 4509167"/>
              <a:gd name="connsiteX18" fmla="*/ 4629836 w 5283164"/>
              <a:gd name="connsiteY18" fmla="*/ 146851 h 4509167"/>
              <a:gd name="connsiteX19" fmla="*/ 1398927 w 5283164"/>
              <a:gd name="connsiteY19" fmla="*/ 188980 h 4509167"/>
              <a:gd name="connsiteX20" fmla="*/ 822297 w 5283164"/>
              <a:gd name="connsiteY20" fmla="*/ 202116 h 4509167"/>
              <a:gd name="connsiteX21" fmla="*/ 0 w 5283164"/>
              <a:gd name="connsiteY21" fmla="*/ 1466245 h 4509167"/>
              <a:gd name="connsiteX22" fmla="*/ 1600153 w 5283164"/>
              <a:gd name="connsiteY22" fmla="*/ 1524887 h 4509167"/>
              <a:gd name="connsiteX23" fmla="*/ 2122409 w 5283164"/>
              <a:gd name="connsiteY23" fmla="*/ 1504710 h 4509167"/>
              <a:gd name="connsiteX0" fmla="*/ 2122409 w 5283164"/>
              <a:gd name="connsiteY0" fmla="*/ 1504710 h 4509167"/>
              <a:gd name="connsiteX1" fmla="*/ 2111392 w 5283164"/>
              <a:gd name="connsiteY1" fmla="*/ 2218143 h 4509167"/>
              <a:gd name="connsiteX2" fmla="*/ 2497466 w 5283164"/>
              <a:gd name="connsiteY2" fmla="*/ 2544714 h 4509167"/>
              <a:gd name="connsiteX3" fmla="*/ 2477370 w 5283164"/>
              <a:gd name="connsiteY3" fmla="*/ 3253123 h 4509167"/>
              <a:gd name="connsiteX4" fmla="*/ 2115629 w 5283164"/>
              <a:gd name="connsiteY4" fmla="*/ 3469162 h 4509167"/>
              <a:gd name="connsiteX5" fmla="*/ 1527801 w 5283164"/>
              <a:gd name="connsiteY5" fmla="*/ 3233026 h 4509167"/>
              <a:gd name="connsiteX6" fmla="*/ 1424967 w 5283164"/>
              <a:gd name="connsiteY6" fmla="*/ 3477281 h 4509167"/>
              <a:gd name="connsiteX7" fmla="*/ 1055528 w 5283164"/>
              <a:gd name="connsiteY7" fmla="*/ 3765188 h 4509167"/>
              <a:gd name="connsiteX8" fmla="*/ 906330 w 5283164"/>
              <a:gd name="connsiteY8" fmla="*/ 3624148 h 4509167"/>
              <a:gd name="connsiteX9" fmla="*/ 718908 w 5283164"/>
              <a:gd name="connsiteY9" fmla="*/ 3795734 h 4509167"/>
              <a:gd name="connsiteX10" fmla="*/ 1035431 w 5283164"/>
              <a:gd name="connsiteY10" fmla="*/ 4278055 h 4509167"/>
              <a:gd name="connsiteX11" fmla="*/ 2050315 w 5283164"/>
              <a:gd name="connsiteY11" fmla="*/ 4509167 h 4509167"/>
              <a:gd name="connsiteX12" fmla="*/ 3100368 w 5283164"/>
              <a:gd name="connsiteY12" fmla="*/ 4443853 h 4509167"/>
              <a:gd name="connsiteX13" fmla="*/ 4019792 w 5283164"/>
              <a:gd name="connsiteY13" fmla="*/ 3067228 h 4509167"/>
              <a:gd name="connsiteX14" fmla="*/ 4054961 w 5283164"/>
              <a:gd name="connsiteY14" fmla="*/ 1318815 h 4509167"/>
              <a:gd name="connsiteX15" fmla="*/ 4206838 w 5283164"/>
              <a:gd name="connsiteY15" fmla="*/ 1333050 h 4509167"/>
              <a:gd name="connsiteX16" fmla="*/ 5283164 w 5283164"/>
              <a:gd name="connsiteY16" fmla="*/ 515999 h 4509167"/>
              <a:gd name="connsiteX17" fmla="*/ 4954288 w 5283164"/>
              <a:gd name="connsiteY17" fmla="*/ 0 h 4509167"/>
              <a:gd name="connsiteX18" fmla="*/ 4629836 w 5283164"/>
              <a:gd name="connsiteY18" fmla="*/ 146851 h 4509167"/>
              <a:gd name="connsiteX19" fmla="*/ 822297 w 5283164"/>
              <a:gd name="connsiteY19" fmla="*/ 202116 h 4509167"/>
              <a:gd name="connsiteX20" fmla="*/ 0 w 5283164"/>
              <a:gd name="connsiteY20" fmla="*/ 1466245 h 4509167"/>
              <a:gd name="connsiteX21" fmla="*/ 1600153 w 5283164"/>
              <a:gd name="connsiteY21" fmla="*/ 1524887 h 4509167"/>
              <a:gd name="connsiteX22" fmla="*/ 2122409 w 5283164"/>
              <a:gd name="connsiteY22" fmla="*/ 1504710 h 4509167"/>
              <a:gd name="connsiteX0" fmla="*/ 2122409 w 5283164"/>
              <a:gd name="connsiteY0" fmla="*/ 1504710 h 4509167"/>
              <a:gd name="connsiteX1" fmla="*/ 2111392 w 5283164"/>
              <a:gd name="connsiteY1" fmla="*/ 2218143 h 4509167"/>
              <a:gd name="connsiteX2" fmla="*/ 2497466 w 5283164"/>
              <a:gd name="connsiteY2" fmla="*/ 2544714 h 4509167"/>
              <a:gd name="connsiteX3" fmla="*/ 2477370 w 5283164"/>
              <a:gd name="connsiteY3" fmla="*/ 3253123 h 4509167"/>
              <a:gd name="connsiteX4" fmla="*/ 2115629 w 5283164"/>
              <a:gd name="connsiteY4" fmla="*/ 3469162 h 4509167"/>
              <a:gd name="connsiteX5" fmla="*/ 1527801 w 5283164"/>
              <a:gd name="connsiteY5" fmla="*/ 3233026 h 4509167"/>
              <a:gd name="connsiteX6" fmla="*/ 1424967 w 5283164"/>
              <a:gd name="connsiteY6" fmla="*/ 3477281 h 4509167"/>
              <a:gd name="connsiteX7" fmla="*/ 1055528 w 5283164"/>
              <a:gd name="connsiteY7" fmla="*/ 3765188 h 4509167"/>
              <a:gd name="connsiteX8" fmla="*/ 906330 w 5283164"/>
              <a:gd name="connsiteY8" fmla="*/ 3624148 h 4509167"/>
              <a:gd name="connsiteX9" fmla="*/ 718908 w 5283164"/>
              <a:gd name="connsiteY9" fmla="*/ 3795734 h 4509167"/>
              <a:gd name="connsiteX10" fmla="*/ 1035431 w 5283164"/>
              <a:gd name="connsiteY10" fmla="*/ 4278055 h 4509167"/>
              <a:gd name="connsiteX11" fmla="*/ 2050315 w 5283164"/>
              <a:gd name="connsiteY11" fmla="*/ 4509167 h 4509167"/>
              <a:gd name="connsiteX12" fmla="*/ 3100368 w 5283164"/>
              <a:gd name="connsiteY12" fmla="*/ 4443853 h 4509167"/>
              <a:gd name="connsiteX13" fmla="*/ 4019792 w 5283164"/>
              <a:gd name="connsiteY13" fmla="*/ 3067228 h 4509167"/>
              <a:gd name="connsiteX14" fmla="*/ 4054961 w 5283164"/>
              <a:gd name="connsiteY14" fmla="*/ 1318815 h 4509167"/>
              <a:gd name="connsiteX15" fmla="*/ 4206838 w 5283164"/>
              <a:gd name="connsiteY15" fmla="*/ 1333050 h 4509167"/>
              <a:gd name="connsiteX16" fmla="*/ 5283164 w 5283164"/>
              <a:gd name="connsiteY16" fmla="*/ 515999 h 4509167"/>
              <a:gd name="connsiteX17" fmla="*/ 4954288 w 5283164"/>
              <a:gd name="connsiteY17" fmla="*/ 0 h 4509167"/>
              <a:gd name="connsiteX18" fmla="*/ 822297 w 5283164"/>
              <a:gd name="connsiteY18" fmla="*/ 202116 h 4509167"/>
              <a:gd name="connsiteX19" fmla="*/ 0 w 5283164"/>
              <a:gd name="connsiteY19" fmla="*/ 1466245 h 4509167"/>
              <a:gd name="connsiteX20" fmla="*/ 1600153 w 5283164"/>
              <a:gd name="connsiteY20" fmla="*/ 1524887 h 4509167"/>
              <a:gd name="connsiteX21" fmla="*/ 2122409 w 5283164"/>
              <a:gd name="connsiteY21" fmla="*/ 1504710 h 4509167"/>
              <a:gd name="connsiteX0" fmla="*/ 2122409 w 5283164"/>
              <a:gd name="connsiteY0" fmla="*/ 1302594 h 4307051"/>
              <a:gd name="connsiteX1" fmla="*/ 2111392 w 5283164"/>
              <a:gd name="connsiteY1" fmla="*/ 2016027 h 4307051"/>
              <a:gd name="connsiteX2" fmla="*/ 2497466 w 5283164"/>
              <a:gd name="connsiteY2" fmla="*/ 2342598 h 4307051"/>
              <a:gd name="connsiteX3" fmla="*/ 2477370 w 5283164"/>
              <a:gd name="connsiteY3" fmla="*/ 3051007 h 4307051"/>
              <a:gd name="connsiteX4" fmla="*/ 2115629 w 5283164"/>
              <a:gd name="connsiteY4" fmla="*/ 3267046 h 4307051"/>
              <a:gd name="connsiteX5" fmla="*/ 1527801 w 5283164"/>
              <a:gd name="connsiteY5" fmla="*/ 3030910 h 4307051"/>
              <a:gd name="connsiteX6" fmla="*/ 1424967 w 5283164"/>
              <a:gd name="connsiteY6" fmla="*/ 3275165 h 4307051"/>
              <a:gd name="connsiteX7" fmla="*/ 1055528 w 5283164"/>
              <a:gd name="connsiteY7" fmla="*/ 3563072 h 4307051"/>
              <a:gd name="connsiteX8" fmla="*/ 906330 w 5283164"/>
              <a:gd name="connsiteY8" fmla="*/ 3422032 h 4307051"/>
              <a:gd name="connsiteX9" fmla="*/ 718908 w 5283164"/>
              <a:gd name="connsiteY9" fmla="*/ 3593618 h 4307051"/>
              <a:gd name="connsiteX10" fmla="*/ 1035431 w 5283164"/>
              <a:gd name="connsiteY10" fmla="*/ 4075939 h 4307051"/>
              <a:gd name="connsiteX11" fmla="*/ 2050315 w 5283164"/>
              <a:gd name="connsiteY11" fmla="*/ 4307051 h 4307051"/>
              <a:gd name="connsiteX12" fmla="*/ 3100368 w 5283164"/>
              <a:gd name="connsiteY12" fmla="*/ 4241737 h 4307051"/>
              <a:gd name="connsiteX13" fmla="*/ 4019792 w 5283164"/>
              <a:gd name="connsiteY13" fmla="*/ 2865112 h 4307051"/>
              <a:gd name="connsiteX14" fmla="*/ 4054961 w 5283164"/>
              <a:gd name="connsiteY14" fmla="*/ 1116699 h 4307051"/>
              <a:gd name="connsiteX15" fmla="*/ 4206838 w 5283164"/>
              <a:gd name="connsiteY15" fmla="*/ 1130934 h 4307051"/>
              <a:gd name="connsiteX16" fmla="*/ 5283164 w 5283164"/>
              <a:gd name="connsiteY16" fmla="*/ 313883 h 4307051"/>
              <a:gd name="connsiteX17" fmla="*/ 822297 w 5283164"/>
              <a:gd name="connsiteY17" fmla="*/ 0 h 4307051"/>
              <a:gd name="connsiteX18" fmla="*/ 0 w 5283164"/>
              <a:gd name="connsiteY18" fmla="*/ 1264129 h 4307051"/>
              <a:gd name="connsiteX19" fmla="*/ 1600153 w 5283164"/>
              <a:gd name="connsiteY19" fmla="*/ 1322771 h 4307051"/>
              <a:gd name="connsiteX20" fmla="*/ 2122409 w 5283164"/>
              <a:gd name="connsiteY20" fmla="*/ 1302594 h 4307051"/>
              <a:gd name="connsiteX0" fmla="*/ 2122409 w 5340314"/>
              <a:gd name="connsiteY0" fmla="*/ 1302594 h 4307051"/>
              <a:gd name="connsiteX1" fmla="*/ 2111392 w 5340314"/>
              <a:gd name="connsiteY1" fmla="*/ 2016027 h 4307051"/>
              <a:gd name="connsiteX2" fmla="*/ 2497466 w 5340314"/>
              <a:gd name="connsiteY2" fmla="*/ 2342598 h 4307051"/>
              <a:gd name="connsiteX3" fmla="*/ 2477370 w 5340314"/>
              <a:gd name="connsiteY3" fmla="*/ 3051007 h 4307051"/>
              <a:gd name="connsiteX4" fmla="*/ 2115629 w 5340314"/>
              <a:gd name="connsiteY4" fmla="*/ 3267046 h 4307051"/>
              <a:gd name="connsiteX5" fmla="*/ 1527801 w 5340314"/>
              <a:gd name="connsiteY5" fmla="*/ 3030910 h 4307051"/>
              <a:gd name="connsiteX6" fmla="*/ 1424967 w 5340314"/>
              <a:gd name="connsiteY6" fmla="*/ 3275165 h 4307051"/>
              <a:gd name="connsiteX7" fmla="*/ 1055528 w 5340314"/>
              <a:gd name="connsiteY7" fmla="*/ 3563072 h 4307051"/>
              <a:gd name="connsiteX8" fmla="*/ 906330 w 5340314"/>
              <a:gd name="connsiteY8" fmla="*/ 3422032 h 4307051"/>
              <a:gd name="connsiteX9" fmla="*/ 718908 w 5340314"/>
              <a:gd name="connsiteY9" fmla="*/ 3593618 h 4307051"/>
              <a:gd name="connsiteX10" fmla="*/ 1035431 w 5340314"/>
              <a:gd name="connsiteY10" fmla="*/ 4075939 h 4307051"/>
              <a:gd name="connsiteX11" fmla="*/ 2050315 w 5340314"/>
              <a:gd name="connsiteY11" fmla="*/ 4307051 h 4307051"/>
              <a:gd name="connsiteX12" fmla="*/ 3100368 w 5340314"/>
              <a:gd name="connsiteY12" fmla="*/ 4241737 h 4307051"/>
              <a:gd name="connsiteX13" fmla="*/ 4019792 w 5340314"/>
              <a:gd name="connsiteY13" fmla="*/ 2865112 h 4307051"/>
              <a:gd name="connsiteX14" fmla="*/ 4054961 w 5340314"/>
              <a:gd name="connsiteY14" fmla="*/ 1116699 h 4307051"/>
              <a:gd name="connsiteX15" fmla="*/ 4206838 w 5340314"/>
              <a:gd name="connsiteY15" fmla="*/ 1130934 h 4307051"/>
              <a:gd name="connsiteX16" fmla="*/ 5340314 w 5340314"/>
              <a:gd name="connsiteY16" fmla="*/ 190058 h 4307051"/>
              <a:gd name="connsiteX17" fmla="*/ 822297 w 5340314"/>
              <a:gd name="connsiteY17" fmla="*/ 0 h 4307051"/>
              <a:gd name="connsiteX18" fmla="*/ 0 w 5340314"/>
              <a:gd name="connsiteY18" fmla="*/ 1264129 h 4307051"/>
              <a:gd name="connsiteX19" fmla="*/ 1600153 w 5340314"/>
              <a:gd name="connsiteY19" fmla="*/ 1322771 h 4307051"/>
              <a:gd name="connsiteX20" fmla="*/ 2122409 w 5340314"/>
              <a:gd name="connsiteY20" fmla="*/ 1302594 h 4307051"/>
              <a:gd name="connsiteX0" fmla="*/ 2122409 w 5340314"/>
              <a:gd name="connsiteY0" fmla="*/ 1112536 h 4116993"/>
              <a:gd name="connsiteX1" fmla="*/ 2111392 w 5340314"/>
              <a:gd name="connsiteY1" fmla="*/ 1825969 h 4116993"/>
              <a:gd name="connsiteX2" fmla="*/ 2497466 w 5340314"/>
              <a:gd name="connsiteY2" fmla="*/ 2152540 h 4116993"/>
              <a:gd name="connsiteX3" fmla="*/ 2477370 w 5340314"/>
              <a:gd name="connsiteY3" fmla="*/ 2860949 h 4116993"/>
              <a:gd name="connsiteX4" fmla="*/ 2115629 w 5340314"/>
              <a:gd name="connsiteY4" fmla="*/ 3076988 h 4116993"/>
              <a:gd name="connsiteX5" fmla="*/ 1527801 w 5340314"/>
              <a:gd name="connsiteY5" fmla="*/ 2840852 h 4116993"/>
              <a:gd name="connsiteX6" fmla="*/ 1424967 w 5340314"/>
              <a:gd name="connsiteY6" fmla="*/ 3085107 h 4116993"/>
              <a:gd name="connsiteX7" fmla="*/ 1055528 w 5340314"/>
              <a:gd name="connsiteY7" fmla="*/ 3373014 h 4116993"/>
              <a:gd name="connsiteX8" fmla="*/ 906330 w 5340314"/>
              <a:gd name="connsiteY8" fmla="*/ 3231974 h 4116993"/>
              <a:gd name="connsiteX9" fmla="*/ 718908 w 5340314"/>
              <a:gd name="connsiteY9" fmla="*/ 3403560 h 4116993"/>
              <a:gd name="connsiteX10" fmla="*/ 1035431 w 5340314"/>
              <a:gd name="connsiteY10" fmla="*/ 3885881 h 4116993"/>
              <a:gd name="connsiteX11" fmla="*/ 2050315 w 5340314"/>
              <a:gd name="connsiteY11" fmla="*/ 4116993 h 4116993"/>
              <a:gd name="connsiteX12" fmla="*/ 3100368 w 5340314"/>
              <a:gd name="connsiteY12" fmla="*/ 4051679 h 4116993"/>
              <a:gd name="connsiteX13" fmla="*/ 4019792 w 5340314"/>
              <a:gd name="connsiteY13" fmla="*/ 2675054 h 4116993"/>
              <a:gd name="connsiteX14" fmla="*/ 4054961 w 5340314"/>
              <a:gd name="connsiteY14" fmla="*/ 926641 h 4116993"/>
              <a:gd name="connsiteX15" fmla="*/ 4206838 w 5340314"/>
              <a:gd name="connsiteY15" fmla="*/ 940876 h 4116993"/>
              <a:gd name="connsiteX16" fmla="*/ 5340314 w 5340314"/>
              <a:gd name="connsiteY16" fmla="*/ 0 h 4116993"/>
              <a:gd name="connsiteX17" fmla="*/ 1308072 w 5340314"/>
              <a:gd name="connsiteY17" fmla="*/ 442 h 4116993"/>
              <a:gd name="connsiteX18" fmla="*/ 0 w 5340314"/>
              <a:gd name="connsiteY18" fmla="*/ 1074071 h 4116993"/>
              <a:gd name="connsiteX19" fmla="*/ 1600153 w 5340314"/>
              <a:gd name="connsiteY19" fmla="*/ 1132713 h 4116993"/>
              <a:gd name="connsiteX20" fmla="*/ 2122409 w 5340314"/>
              <a:gd name="connsiteY20" fmla="*/ 1112536 h 4116993"/>
              <a:gd name="connsiteX0" fmla="*/ 2084309 w 5302214"/>
              <a:gd name="connsiteY0" fmla="*/ 1112536 h 4116993"/>
              <a:gd name="connsiteX1" fmla="*/ 2073292 w 5302214"/>
              <a:gd name="connsiteY1" fmla="*/ 1825969 h 4116993"/>
              <a:gd name="connsiteX2" fmla="*/ 2459366 w 5302214"/>
              <a:gd name="connsiteY2" fmla="*/ 2152540 h 4116993"/>
              <a:gd name="connsiteX3" fmla="*/ 2439270 w 5302214"/>
              <a:gd name="connsiteY3" fmla="*/ 2860949 h 4116993"/>
              <a:gd name="connsiteX4" fmla="*/ 2077529 w 5302214"/>
              <a:gd name="connsiteY4" fmla="*/ 3076988 h 4116993"/>
              <a:gd name="connsiteX5" fmla="*/ 1489701 w 5302214"/>
              <a:gd name="connsiteY5" fmla="*/ 2840852 h 4116993"/>
              <a:gd name="connsiteX6" fmla="*/ 1386867 w 5302214"/>
              <a:gd name="connsiteY6" fmla="*/ 3085107 h 4116993"/>
              <a:gd name="connsiteX7" fmla="*/ 1017428 w 5302214"/>
              <a:gd name="connsiteY7" fmla="*/ 3373014 h 4116993"/>
              <a:gd name="connsiteX8" fmla="*/ 868230 w 5302214"/>
              <a:gd name="connsiteY8" fmla="*/ 3231974 h 4116993"/>
              <a:gd name="connsiteX9" fmla="*/ 680808 w 5302214"/>
              <a:gd name="connsiteY9" fmla="*/ 3403560 h 4116993"/>
              <a:gd name="connsiteX10" fmla="*/ 997331 w 5302214"/>
              <a:gd name="connsiteY10" fmla="*/ 3885881 h 4116993"/>
              <a:gd name="connsiteX11" fmla="*/ 2012215 w 5302214"/>
              <a:gd name="connsiteY11" fmla="*/ 4116993 h 4116993"/>
              <a:gd name="connsiteX12" fmla="*/ 3062268 w 5302214"/>
              <a:gd name="connsiteY12" fmla="*/ 4051679 h 4116993"/>
              <a:gd name="connsiteX13" fmla="*/ 3981692 w 5302214"/>
              <a:gd name="connsiteY13" fmla="*/ 2675054 h 4116993"/>
              <a:gd name="connsiteX14" fmla="*/ 4016861 w 5302214"/>
              <a:gd name="connsiteY14" fmla="*/ 926641 h 4116993"/>
              <a:gd name="connsiteX15" fmla="*/ 4168738 w 5302214"/>
              <a:gd name="connsiteY15" fmla="*/ 940876 h 4116993"/>
              <a:gd name="connsiteX16" fmla="*/ 5302214 w 5302214"/>
              <a:gd name="connsiteY16" fmla="*/ 0 h 4116993"/>
              <a:gd name="connsiteX17" fmla="*/ 1269972 w 5302214"/>
              <a:gd name="connsiteY17" fmla="*/ 442 h 4116993"/>
              <a:gd name="connsiteX18" fmla="*/ 0 w 5302214"/>
              <a:gd name="connsiteY18" fmla="*/ 1007396 h 4116993"/>
              <a:gd name="connsiteX19" fmla="*/ 1562053 w 5302214"/>
              <a:gd name="connsiteY19" fmla="*/ 1132713 h 4116993"/>
              <a:gd name="connsiteX20" fmla="*/ 2084309 w 5302214"/>
              <a:gd name="connsiteY20" fmla="*/ 1112536 h 4116993"/>
              <a:gd name="connsiteX0" fmla="*/ 2254906 w 5302214"/>
              <a:gd name="connsiteY0" fmla="*/ 1085241 h 4116993"/>
              <a:gd name="connsiteX1" fmla="*/ 2073292 w 5302214"/>
              <a:gd name="connsiteY1" fmla="*/ 1825969 h 4116993"/>
              <a:gd name="connsiteX2" fmla="*/ 2459366 w 5302214"/>
              <a:gd name="connsiteY2" fmla="*/ 2152540 h 4116993"/>
              <a:gd name="connsiteX3" fmla="*/ 2439270 w 5302214"/>
              <a:gd name="connsiteY3" fmla="*/ 2860949 h 4116993"/>
              <a:gd name="connsiteX4" fmla="*/ 2077529 w 5302214"/>
              <a:gd name="connsiteY4" fmla="*/ 3076988 h 4116993"/>
              <a:gd name="connsiteX5" fmla="*/ 1489701 w 5302214"/>
              <a:gd name="connsiteY5" fmla="*/ 2840852 h 4116993"/>
              <a:gd name="connsiteX6" fmla="*/ 1386867 w 5302214"/>
              <a:gd name="connsiteY6" fmla="*/ 3085107 h 4116993"/>
              <a:gd name="connsiteX7" fmla="*/ 1017428 w 5302214"/>
              <a:gd name="connsiteY7" fmla="*/ 3373014 h 4116993"/>
              <a:gd name="connsiteX8" fmla="*/ 868230 w 5302214"/>
              <a:gd name="connsiteY8" fmla="*/ 3231974 h 4116993"/>
              <a:gd name="connsiteX9" fmla="*/ 680808 w 5302214"/>
              <a:gd name="connsiteY9" fmla="*/ 3403560 h 4116993"/>
              <a:gd name="connsiteX10" fmla="*/ 997331 w 5302214"/>
              <a:gd name="connsiteY10" fmla="*/ 3885881 h 4116993"/>
              <a:gd name="connsiteX11" fmla="*/ 2012215 w 5302214"/>
              <a:gd name="connsiteY11" fmla="*/ 4116993 h 4116993"/>
              <a:gd name="connsiteX12" fmla="*/ 3062268 w 5302214"/>
              <a:gd name="connsiteY12" fmla="*/ 4051679 h 4116993"/>
              <a:gd name="connsiteX13" fmla="*/ 3981692 w 5302214"/>
              <a:gd name="connsiteY13" fmla="*/ 2675054 h 4116993"/>
              <a:gd name="connsiteX14" fmla="*/ 4016861 w 5302214"/>
              <a:gd name="connsiteY14" fmla="*/ 926641 h 4116993"/>
              <a:gd name="connsiteX15" fmla="*/ 4168738 w 5302214"/>
              <a:gd name="connsiteY15" fmla="*/ 940876 h 4116993"/>
              <a:gd name="connsiteX16" fmla="*/ 5302214 w 5302214"/>
              <a:gd name="connsiteY16" fmla="*/ 0 h 4116993"/>
              <a:gd name="connsiteX17" fmla="*/ 1269972 w 5302214"/>
              <a:gd name="connsiteY17" fmla="*/ 442 h 4116993"/>
              <a:gd name="connsiteX18" fmla="*/ 0 w 5302214"/>
              <a:gd name="connsiteY18" fmla="*/ 1007396 h 4116993"/>
              <a:gd name="connsiteX19" fmla="*/ 1562053 w 5302214"/>
              <a:gd name="connsiteY19" fmla="*/ 1132713 h 4116993"/>
              <a:gd name="connsiteX20" fmla="*/ 2254906 w 5302214"/>
              <a:gd name="connsiteY20" fmla="*/ 1085241 h 4116993"/>
              <a:gd name="connsiteX0" fmla="*/ 2254906 w 5302214"/>
              <a:gd name="connsiteY0" fmla="*/ 1085241 h 4116993"/>
              <a:gd name="connsiteX1" fmla="*/ 2257537 w 5302214"/>
              <a:gd name="connsiteY1" fmla="*/ 1812322 h 4116993"/>
              <a:gd name="connsiteX2" fmla="*/ 2459366 w 5302214"/>
              <a:gd name="connsiteY2" fmla="*/ 2152540 h 4116993"/>
              <a:gd name="connsiteX3" fmla="*/ 2439270 w 5302214"/>
              <a:gd name="connsiteY3" fmla="*/ 2860949 h 4116993"/>
              <a:gd name="connsiteX4" fmla="*/ 2077529 w 5302214"/>
              <a:gd name="connsiteY4" fmla="*/ 3076988 h 4116993"/>
              <a:gd name="connsiteX5" fmla="*/ 1489701 w 5302214"/>
              <a:gd name="connsiteY5" fmla="*/ 2840852 h 4116993"/>
              <a:gd name="connsiteX6" fmla="*/ 1386867 w 5302214"/>
              <a:gd name="connsiteY6" fmla="*/ 3085107 h 4116993"/>
              <a:gd name="connsiteX7" fmla="*/ 1017428 w 5302214"/>
              <a:gd name="connsiteY7" fmla="*/ 3373014 h 4116993"/>
              <a:gd name="connsiteX8" fmla="*/ 868230 w 5302214"/>
              <a:gd name="connsiteY8" fmla="*/ 3231974 h 4116993"/>
              <a:gd name="connsiteX9" fmla="*/ 680808 w 5302214"/>
              <a:gd name="connsiteY9" fmla="*/ 3403560 h 4116993"/>
              <a:gd name="connsiteX10" fmla="*/ 997331 w 5302214"/>
              <a:gd name="connsiteY10" fmla="*/ 3885881 h 4116993"/>
              <a:gd name="connsiteX11" fmla="*/ 2012215 w 5302214"/>
              <a:gd name="connsiteY11" fmla="*/ 4116993 h 4116993"/>
              <a:gd name="connsiteX12" fmla="*/ 3062268 w 5302214"/>
              <a:gd name="connsiteY12" fmla="*/ 4051679 h 4116993"/>
              <a:gd name="connsiteX13" fmla="*/ 3981692 w 5302214"/>
              <a:gd name="connsiteY13" fmla="*/ 2675054 h 4116993"/>
              <a:gd name="connsiteX14" fmla="*/ 4016861 w 5302214"/>
              <a:gd name="connsiteY14" fmla="*/ 926641 h 4116993"/>
              <a:gd name="connsiteX15" fmla="*/ 4168738 w 5302214"/>
              <a:gd name="connsiteY15" fmla="*/ 940876 h 4116993"/>
              <a:gd name="connsiteX16" fmla="*/ 5302214 w 5302214"/>
              <a:gd name="connsiteY16" fmla="*/ 0 h 4116993"/>
              <a:gd name="connsiteX17" fmla="*/ 1269972 w 5302214"/>
              <a:gd name="connsiteY17" fmla="*/ 442 h 4116993"/>
              <a:gd name="connsiteX18" fmla="*/ 0 w 5302214"/>
              <a:gd name="connsiteY18" fmla="*/ 1007396 h 4116993"/>
              <a:gd name="connsiteX19" fmla="*/ 1562053 w 5302214"/>
              <a:gd name="connsiteY19" fmla="*/ 1132713 h 4116993"/>
              <a:gd name="connsiteX20" fmla="*/ 2254906 w 5302214"/>
              <a:gd name="connsiteY20" fmla="*/ 1085241 h 4116993"/>
              <a:gd name="connsiteX0" fmla="*/ 2254906 w 5302214"/>
              <a:gd name="connsiteY0" fmla="*/ 1085241 h 4116993"/>
              <a:gd name="connsiteX1" fmla="*/ 2257537 w 5302214"/>
              <a:gd name="connsiteY1" fmla="*/ 1812322 h 4116993"/>
              <a:gd name="connsiteX2" fmla="*/ 2459366 w 5302214"/>
              <a:gd name="connsiteY2" fmla="*/ 2152540 h 4116993"/>
              <a:gd name="connsiteX3" fmla="*/ 2439270 w 5302214"/>
              <a:gd name="connsiteY3" fmla="*/ 2860949 h 4116993"/>
              <a:gd name="connsiteX4" fmla="*/ 2077529 w 5302214"/>
              <a:gd name="connsiteY4" fmla="*/ 3076988 h 4116993"/>
              <a:gd name="connsiteX5" fmla="*/ 1489701 w 5302214"/>
              <a:gd name="connsiteY5" fmla="*/ 2840852 h 4116993"/>
              <a:gd name="connsiteX6" fmla="*/ 1386867 w 5302214"/>
              <a:gd name="connsiteY6" fmla="*/ 3085107 h 4116993"/>
              <a:gd name="connsiteX7" fmla="*/ 1017428 w 5302214"/>
              <a:gd name="connsiteY7" fmla="*/ 3373014 h 4116993"/>
              <a:gd name="connsiteX8" fmla="*/ 868230 w 5302214"/>
              <a:gd name="connsiteY8" fmla="*/ 3231974 h 4116993"/>
              <a:gd name="connsiteX9" fmla="*/ 680808 w 5302214"/>
              <a:gd name="connsiteY9" fmla="*/ 3403560 h 4116993"/>
              <a:gd name="connsiteX10" fmla="*/ 997331 w 5302214"/>
              <a:gd name="connsiteY10" fmla="*/ 3885881 h 4116993"/>
              <a:gd name="connsiteX11" fmla="*/ 2012215 w 5302214"/>
              <a:gd name="connsiteY11" fmla="*/ 4116993 h 4116993"/>
              <a:gd name="connsiteX12" fmla="*/ 3062268 w 5302214"/>
              <a:gd name="connsiteY12" fmla="*/ 4051679 h 4116993"/>
              <a:gd name="connsiteX13" fmla="*/ 3981692 w 5302214"/>
              <a:gd name="connsiteY13" fmla="*/ 2675054 h 4116993"/>
              <a:gd name="connsiteX14" fmla="*/ 4016861 w 5302214"/>
              <a:gd name="connsiteY14" fmla="*/ 926641 h 4116993"/>
              <a:gd name="connsiteX15" fmla="*/ 4168738 w 5302214"/>
              <a:gd name="connsiteY15" fmla="*/ 940876 h 4116993"/>
              <a:gd name="connsiteX16" fmla="*/ 5302214 w 5302214"/>
              <a:gd name="connsiteY16" fmla="*/ 0 h 4116993"/>
              <a:gd name="connsiteX17" fmla="*/ 1269972 w 5302214"/>
              <a:gd name="connsiteY17" fmla="*/ 442 h 4116993"/>
              <a:gd name="connsiteX18" fmla="*/ 0 w 5302214"/>
              <a:gd name="connsiteY18" fmla="*/ 1007396 h 4116993"/>
              <a:gd name="connsiteX19" fmla="*/ 1643939 w 5302214"/>
              <a:gd name="connsiteY19" fmla="*/ 1078122 h 4116993"/>
              <a:gd name="connsiteX20" fmla="*/ 2254906 w 5302214"/>
              <a:gd name="connsiteY20" fmla="*/ 1085241 h 4116993"/>
              <a:gd name="connsiteX0" fmla="*/ 2261730 w 5309038"/>
              <a:gd name="connsiteY0" fmla="*/ 1085241 h 4116993"/>
              <a:gd name="connsiteX1" fmla="*/ 2264361 w 5309038"/>
              <a:gd name="connsiteY1" fmla="*/ 1812322 h 4116993"/>
              <a:gd name="connsiteX2" fmla="*/ 2466190 w 5309038"/>
              <a:gd name="connsiteY2" fmla="*/ 2152540 h 4116993"/>
              <a:gd name="connsiteX3" fmla="*/ 2446094 w 5309038"/>
              <a:gd name="connsiteY3" fmla="*/ 2860949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261730 w 5309038"/>
              <a:gd name="connsiteY20" fmla="*/ 1085241 h 4116993"/>
              <a:gd name="connsiteX0" fmla="*/ 2323145 w 5309038"/>
              <a:gd name="connsiteY0" fmla="*/ 1071593 h 4116993"/>
              <a:gd name="connsiteX1" fmla="*/ 2264361 w 5309038"/>
              <a:gd name="connsiteY1" fmla="*/ 1812322 h 4116993"/>
              <a:gd name="connsiteX2" fmla="*/ 2466190 w 5309038"/>
              <a:gd name="connsiteY2" fmla="*/ 2152540 h 4116993"/>
              <a:gd name="connsiteX3" fmla="*/ 2446094 w 5309038"/>
              <a:gd name="connsiteY3" fmla="*/ 2860949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466190 w 5309038"/>
              <a:gd name="connsiteY2" fmla="*/ 2152540 h 4116993"/>
              <a:gd name="connsiteX3" fmla="*/ 2446094 w 5309038"/>
              <a:gd name="connsiteY3" fmla="*/ 2860949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446094 w 5309038"/>
              <a:gd name="connsiteY3" fmla="*/ 2860949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220289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220289 h 4116993"/>
              <a:gd name="connsiteX5" fmla="*/ 1510173 w 5309038"/>
              <a:gd name="connsiteY5" fmla="*/ 3407234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220289 h 4116993"/>
              <a:gd name="connsiteX5" fmla="*/ 1571588 w 5309038"/>
              <a:gd name="connsiteY5" fmla="*/ 2854500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220289 h 4116993"/>
              <a:gd name="connsiteX5" fmla="*/ 1571588 w 5309038"/>
              <a:gd name="connsiteY5" fmla="*/ 2854500 h 4116993"/>
              <a:gd name="connsiteX6" fmla="*/ 1427810 w 5309038"/>
              <a:gd name="connsiteY6" fmla="*/ 2989572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069092 w 5309038"/>
              <a:gd name="connsiteY12" fmla="*/ 4051679 h 4369476"/>
              <a:gd name="connsiteX13" fmla="*/ 3988516 w 5309038"/>
              <a:gd name="connsiteY13" fmla="*/ 2675054 h 4369476"/>
              <a:gd name="connsiteX14" fmla="*/ 4023685 w 5309038"/>
              <a:gd name="connsiteY14" fmla="*/ 926641 h 4369476"/>
              <a:gd name="connsiteX15" fmla="*/ 4175562 w 5309038"/>
              <a:gd name="connsiteY15" fmla="*/ 940876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3988516 w 5309038"/>
              <a:gd name="connsiteY13" fmla="*/ 2675054 h 4369476"/>
              <a:gd name="connsiteX14" fmla="*/ 4023685 w 5309038"/>
              <a:gd name="connsiteY14" fmla="*/ 926641 h 4369476"/>
              <a:gd name="connsiteX15" fmla="*/ 4175562 w 5309038"/>
              <a:gd name="connsiteY15" fmla="*/ 940876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86409 w 5309038"/>
              <a:gd name="connsiteY13" fmla="*/ 1815245 h 4369476"/>
              <a:gd name="connsiteX14" fmla="*/ 4023685 w 5309038"/>
              <a:gd name="connsiteY14" fmla="*/ 926641 h 4369476"/>
              <a:gd name="connsiteX15" fmla="*/ 4175562 w 5309038"/>
              <a:gd name="connsiteY15" fmla="*/ 940876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86409 w 5309038"/>
              <a:gd name="connsiteY13" fmla="*/ 1815245 h 4369476"/>
              <a:gd name="connsiteX14" fmla="*/ 3859912 w 5309038"/>
              <a:gd name="connsiteY14" fmla="*/ 1158653 h 4369476"/>
              <a:gd name="connsiteX15" fmla="*/ 4175562 w 5309038"/>
              <a:gd name="connsiteY15" fmla="*/ 940876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86409 w 5309038"/>
              <a:gd name="connsiteY13" fmla="*/ 1815245 h 4369476"/>
              <a:gd name="connsiteX14" fmla="*/ 3859912 w 5309038"/>
              <a:gd name="connsiteY14" fmla="*/ 1158653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86409 w 5309038"/>
              <a:gd name="connsiteY13" fmla="*/ 1815245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778776 w 5309038"/>
              <a:gd name="connsiteY12" fmla="*/ 359447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687632 w 5309038"/>
              <a:gd name="connsiteY9" fmla="*/ 3403560 h 4321709"/>
              <a:gd name="connsiteX10" fmla="*/ 1004155 w 5309038"/>
              <a:gd name="connsiteY10" fmla="*/ 3885881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687632 w 5309038"/>
              <a:gd name="connsiteY9" fmla="*/ 3403560 h 4321709"/>
              <a:gd name="connsiteX10" fmla="*/ 1079218 w 5309038"/>
              <a:gd name="connsiteY10" fmla="*/ 3865409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79218 w 5309038"/>
              <a:gd name="connsiteY10" fmla="*/ 3865409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50811 w 5309038"/>
              <a:gd name="connsiteY3" fmla="*/ 3263557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718673 w 5309038"/>
              <a:gd name="connsiteY2" fmla="*/ 2173011 h 4321709"/>
              <a:gd name="connsiteX3" fmla="*/ 2650811 w 5309038"/>
              <a:gd name="connsiteY3" fmla="*/ 3263557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402658 w 5309038"/>
              <a:gd name="connsiteY0" fmla="*/ 1143155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402658 w 5309038"/>
              <a:gd name="connsiteY20" fmla="*/ 1143155 h 4321709"/>
              <a:gd name="connsiteX0" fmla="*/ 2402658 w 5309038"/>
              <a:gd name="connsiteY0" fmla="*/ 1143155 h 4321709"/>
              <a:gd name="connsiteX1" fmla="*/ 2396210 w 5309038"/>
              <a:gd name="connsiteY1" fmla="*/ 1837303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402658 w 5309038"/>
              <a:gd name="connsiteY20" fmla="*/ 1143155 h 4321709"/>
              <a:gd name="connsiteX0" fmla="*/ 2402658 w 5309038"/>
              <a:gd name="connsiteY0" fmla="*/ 1143155 h 4321709"/>
              <a:gd name="connsiteX1" fmla="*/ 2396210 w 5309038"/>
              <a:gd name="connsiteY1" fmla="*/ 1837303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34861 w 5309038"/>
              <a:gd name="connsiteY19" fmla="*/ 1141733 h 4321709"/>
              <a:gd name="connsiteX20" fmla="*/ 2402658 w 5309038"/>
              <a:gd name="connsiteY20" fmla="*/ 1143155 h 4321709"/>
              <a:gd name="connsiteX0" fmla="*/ 2323145 w 5229525"/>
              <a:gd name="connsiteY0" fmla="*/ 1143155 h 4321709"/>
              <a:gd name="connsiteX1" fmla="*/ 2316697 w 5229525"/>
              <a:gd name="connsiteY1" fmla="*/ 1837303 h 4321709"/>
              <a:gd name="connsiteX2" fmla="*/ 2639160 w 5229525"/>
              <a:gd name="connsiteY2" fmla="*/ 2173011 h 4321709"/>
              <a:gd name="connsiteX3" fmla="*/ 2632713 w 5229525"/>
              <a:gd name="connsiteY3" fmla="*/ 3229438 h 4321709"/>
              <a:gd name="connsiteX4" fmla="*/ 1998016 w 5229525"/>
              <a:gd name="connsiteY4" fmla="*/ 3268056 h 4321709"/>
              <a:gd name="connsiteX5" fmla="*/ 1492075 w 5229525"/>
              <a:gd name="connsiteY5" fmla="*/ 2854500 h 4321709"/>
              <a:gd name="connsiteX6" fmla="*/ 1348297 w 5229525"/>
              <a:gd name="connsiteY6" fmla="*/ 2989572 h 4321709"/>
              <a:gd name="connsiteX7" fmla="*/ 944739 w 5229525"/>
              <a:gd name="connsiteY7" fmla="*/ 3373014 h 4321709"/>
              <a:gd name="connsiteX8" fmla="*/ 795541 w 5229525"/>
              <a:gd name="connsiteY8" fmla="*/ 3231974 h 4321709"/>
              <a:gd name="connsiteX9" fmla="*/ 655886 w 5229525"/>
              <a:gd name="connsiteY9" fmla="*/ 3389912 h 4321709"/>
              <a:gd name="connsiteX10" fmla="*/ 1013353 w 5229525"/>
              <a:gd name="connsiteY10" fmla="*/ 3817642 h 4321709"/>
              <a:gd name="connsiteX11" fmla="*/ 2116947 w 5229525"/>
              <a:gd name="connsiteY11" fmla="*/ 4321709 h 4321709"/>
              <a:gd name="connsiteX12" fmla="*/ 3699263 w 5229525"/>
              <a:gd name="connsiteY12" fmla="*/ 3594479 h 4321709"/>
              <a:gd name="connsiteX13" fmla="*/ 4113720 w 5229525"/>
              <a:gd name="connsiteY13" fmla="*/ 1590057 h 4321709"/>
              <a:gd name="connsiteX14" fmla="*/ 3602979 w 5229525"/>
              <a:gd name="connsiteY14" fmla="*/ 1151829 h 4321709"/>
              <a:gd name="connsiteX15" fmla="*/ 3952748 w 5229525"/>
              <a:gd name="connsiteY15" fmla="*/ 1015939 h 4321709"/>
              <a:gd name="connsiteX16" fmla="*/ 5229525 w 5229525"/>
              <a:gd name="connsiteY16" fmla="*/ 0 h 4321709"/>
              <a:gd name="connsiteX17" fmla="*/ 1197283 w 5229525"/>
              <a:gd name="connsiteY17" fmla="*/ 442 h 4321709"/>
              <a:gd name="connsiteX18" fmla="*/ 0 w 5229525"/>
              <a:gd name="connsiteY18" fmla="*/ 1138058 h 4321709"/>
              <a:gd name="connsiteX19" fmla="*/ 1555348 w 5229525"/>
              <a:gd name="connsiteY19" fmla="*/ 1141733 h 4321709"/>
              <a:gd name="connsiteX20" fmla="*/ 2323145 w 5229525"/>
              <a:gd name="connsiteY20" fmla="*/ 1143155 h 4321709"/>
              <a:gd name="connsiteX0" fmla="*/ 2323145 w 5229525"/>
              <a:gd name="connsiteY0" fmla="*/ 1143155 h 4321709"/>
              <a:gd name="connsiteX1" fmla="*/ 2316697 w 5229525"/>
              <a:gd name="connsiteY1" fmla="*/ 1837303 h 4321709"/>
              <a:gd name="connsiteX2" fmla="*/ 2639160 w 5229525"/>
              <a:gd name="connsiteY2" fmla="*/ 2173011 h 4321709"/>
              <a:gd name="connsiteX3" fmla="*/ 2632713 w 5229525"/>
              <a:gd name="connsiteY3" fmla="*/ 3229438 h 4321709"/>
              <a:gd name="connsiteX4" fmla="*/ 1998016 w 5229525"/>
              <a:gd name="connsiteY4" fmla="*/ 3268056 h 4321709"/>
              <a:gd name="connsiteX5" fmla="*/ 1547734 w 5229525"/>
              <a:gd name="connsiteY5" fmla="*/ 2894256 h 4321709"/>
              <a:gd name="connsiteX6" fmla="*/ 1348297 w 5229525"/>
              <a:gd name="connsiteY6" fmla="*/ 2989572 h 4321709"/>
              <a:gd name="connsiteX7" fmla="*/ 944739 w 5229525"/>
              <a:gd name="connsiteY7" fmla="*/ 3373014 h 4321709"/>
              <a:gd name="connsiteX8" fmla="*/ 795541 w 5229525"/>
              <a:gd name="connsiteY8" fmla="*/ 3231974 h 4321709"/>
              <a:gd name="connsiteX9" fmla="*/ 655886 w 5229525"/>
              <a:gd name="connsiteY9" fmla="*/ 3389912 h 4321709"/>
              <a:gd name="connsiteX10" fmla="*/ 1013353 w 5229525"/>
              <a:gd name="connsiteY10" fmla="*/ 3817642 h 4321709"/>
              <a:gd name="connsiteX11" fmla="*/ 2116947 w 5229525"/>
              <a:gd name="connsiteY11" fmla="*/ 4321709 h 4321709"/>
              <a:gd name="connsiteX12" fmla="*/ 3699263 w 5229525"/>
              <a:gd name="connsiteY12" fmla="*/ 3594479 h 4321709"/>
              <a:gd name="connsiteX13" fmla="*/ 4113720 w 5229525"/>
              <a:gd name="connsiteY13" fmla="*/ 1590057 h 4321709"/>
              <a:gd name="connsiteX14" fmla="*/ 3602979 w 5229525"/>
              <a:gd name="connsiteY14" fmla="*/ 1151829 h 4321709"/>
              <a:gd name="connsiteX15" fmla="*/ 3952748 w 5229525"/>
              <a:gd name="connsiteY15" fmla="*/ 1015939 h 4321709"/>
              <a:gd name="connsiteX16" fmla="*/ 5229525 w 5229525"/>
              <a:gd name="connsiteY16" fmla="*/ 0 h 4321709"/>
              <a:gd name="connsiteX17" fmla="*/ 1197283 w 5229525"/>
              <a:gd name="connsiteY17" fmla="*/ 442 h 4321709"/>
              <a:gd name="connsiteX18" fmla="*/ 0 w 5229525"/>
              <a:gd name="connsiteY18" fmla="*/ 1138058 h 4321709"/>
              <a:gd name="connsiteX19" fmla="*/ 1555348 w 5229525"/>
              <a:gd name="connsiteY19" fmla="*/ 1141733 h 4321709"/>
              <a:gd name="connsiteX20" fmla="*/ 2323145 w 5229525"/>
              <a:gd name="connsiteY20" fmla="*/ 1143155 h 4321709"/>
              <a:gd name="connsiteX0" fmla="*/ 2323145 w 5229525"/>
              <a:gd name="connsiteY0" fmla="*/ 1143155 h 4321709"/>
              <a:gd name="connsiteX1" fmla="*/ 2316697 w 5229525"/>
              <a:gd name="connsiteY1" fmla="*/ 1837303 h 4321709"/>
              <a:gd name="connsiteX2" fmla="*/ 2992578 w 5229525"/>
              <a:gd name="connsiteY2" fmla="*/ 2464721 h 4321709"/>
              <a:gd name="connsiteX3" fmla="*/ 2632713 w 5229525"/>
              <a:gd name="connsiteY3" fmla="*/ 3229438 h 4321709"/>
              <a:gd name="connsiteX4" fmla="*/ 1998016 w 5229525"/>
              <a:gd name="connsiteY4" fmla="*/ 3268056 h 4321709"/>
              <a:gd name="connsiteX5" fmla="*/ 1547734 w 5229525"/>
              <a:gd name="connsiteY5" fmla="*/ 2894256 h 4321709"/>
              <a:gd name="connsiteX6" fmla="*/ 1348297 w 5229525"/>
              <a:gd name="connsiteY6" fmla="*/ 2989572 h 4321709"/>
              <a:gd name="connsiteX7" fmla="*/ 944739 w 5229525"/>
              <a:gd name="connsiteY7" fmla="*/ 3373014 h 4321709"/>
              <a:gd name="connsiteX8" fmla="*/ 795541 w 5229525"/>
              <a:gd name="connsiteY8" fmla="*/ 3231974 h 4321709"/>
              <a:gd name="connsiteX9" fmla="*/ 655886 w 5229525"/>
              <a:gd name="connsiteY9" fmla="*/ 3389912 h 4321709"/>
              <a:gd name="connsiteX10" fmla="*/ 1013353 w 5229525"/>
              <a:gd name="connsiteY10" fmla="*/ 3817642 h 4321709"/>
              <a:gd name="connsiteX11" fmla="*/ 2116947 w 5229525"/>
              <a:gd name="connsiteY11" fmla="*/ 4321709 h 4321709"/>
              <a:gd name="connsiteX12" fmla="*/ 3699263 w 5229525"/>
              <a:gd name="connsiteY12" fmla="*/ 3594479 h 4321709"/>
              <a:gd name="connsiteX13" fmla="*/ 4113720 w 5229525"/>
              <a:gd name="connsiteY13" fmla="*/ 1590057 h 4321709"/>
              <a:gd name="connsiteX14" fmla="*/ 3602979 w 5229525"/>
              <a:gd name="connsiteY14" fmla="*/ 1151829 h 4321709"/>
              <a:gd name="connsiteX15" fmla="*/ 3952748 w 5229525"/>
              <a:gd name="connsiteY15" fmla="*/ 1015939 h 4321709"/>
              <a:gd name="connsiteX16" fmla="*/ 5229525 w 5229525"/>
              <a:gd name="connsiteY16" fmla="*/ 0 h 4321709"/>
              <a:gd name="connsiteX17" fmla="*/ 1197283 w 5229525"/>
              <a:gd name="connsiteY17" fmla="*/ 442 h 4321709"/>
              <a:gd name="connsiteX18" fmla="*/ 0 w 5229525"/>
              <a:gd name="connsiteY18" fmla="*/ 1138058 h 4321709"/>
              <a:gd name="connsiteX19" fmla="*/ 1555348 w 5229525"/>
              <a:gd name="connsiteY19" fmla="*/ 1141733 h 4321709"/>
              <a:gd name="connsiteX20" fmla="*/ 2323145 w 5229525"/>
              <a:gd name="connsiteY20" fmla="*/ 1143155 h 4321709"/>
              <a:gd name="connsiteX0" fmla="*/ 2323145 w 5229525"/>
              <a:gd name="connsiteY0" fmla="*/ 1143155 h 4321709"/>
              <a:gd name="connsiteX1" fmla="*/ 2316697 w 5229525"/>
              <a:gd name="connsiteY1" fmla="*/ 1837303 h 4321709"/>
              <a:gd name="connsiteX2" fmla="*/ 2992578 w 5229525"/>
              <a:gd name="connsiteY2" fmla="*/ 2464721 h 4321709"/>
              <a:gd name="connsiteX3" fmla="*/ 2946862 w 5229525"/>
              <a:gd name="connsiteY3" fmla="*/ 3257487 h 4321709"/>
              <a:gd name="connsiteX4" fmla="*/ 1998016 w 5229525"/>
              <a:gd name="connsiteY4" fmla="*/ 3268056 h 4321709"/>
              <a:gd name="connsiteX5" fmla="*/ 1547734 w 5229525"/>
              <a:gd name="connsiteY5" fmla="*/ 2894256 h 4321709"/>
              <a:gd name="connsiteX6" fmla="*/ 1348297 w 5229525"/>
              <a:gd name="connsiteY6" fmla="*/ 2989572 h 4321709"/>
              <a:gd name="connsiteX7" fmla="*/ 944739 w 5229525"/>
              <a:gd name="connsiteY7" fmla="*/ 3373014 h 4321709"/>
              <a:gd name="connsiteX8" fmla="*/ 795541 w 5229525"/>
              <a:gd name="connsiteY8" fmla="*/ 3231974 h 4321709"/>
              <a:gd name="connsiteX9" fmla="*/ 655886 w 5229525"/>
              <a:gd name="connsiteY9" fmla="*/ 3389912 h 4321709"/>
              <a:gd name="connsiteX10" fmla="*/ 1013353 w 5229525"/>
              <a:gd name="connsiteY10" fmla="*/ 3817642 h 4321709"/>
              <a:gd name="connsiteX11" fmla="*/ 2116947 w 5229525"/>
              <a:gd name="connsiteY11" fmla="*/ 4321709 h 4321709"/>
              <a:gd name="connsiteX12" fmla="*/ 3699263 w 5229525"/>
              <a:gd name="connsiteY12" fmla="*/ 3594479 h 4321709"/>
              <a:gd name="connsiteX13" fmla="*/ 4113720 w 5229525"/>
              <a:gd name="connsiteY13" fmla="*/ 1590057 h 4321709"/>
              <a:gd name="connsiteX14" fmla="*/ 3602979 w 5229525"/>
              <a:gd name="connsiteY14" fmla="*/ 1151829 h 4321709"/>
              <a:gd name="connsiteX15" fmla="*/ 3952748 w 5229525"/>
              <a:gd name="connsiteY15" fmla="*/ 1015939 h 4321709"/>
              <a:gd name="connsiteX16" fmla="*/ 5229525 w 5229525"/>
              <a:gd name="connsiteY16" fmla="*/ 0 h 4321709"/>
              <a:gd name="connsiteX17" fmla="*/ 1197283 w 5229525"/>
              <a:gd name="connsiteY17" fmla="*/ 442 h 4321709"/>
              <a:gd name="connsiteX18" fmla="*/ 0 w 5229525"/>
              <a:gd name="connsiteY18" fmla="*/ 1138058 h 4321709"/>
              <a:gd name="connsiteX19" fmla="*/ 1555348 w 5229525"/>
              <a:gd name="connsiteY19" fmla="*/ 1141733 h 4321709"/>
              <a:gd name="connsiteX20" fmla="*/ 2323145 w 5229525"/>
              <a:gd name="connsiteY20" fmla="*/ 1143155 h 4321709"/>
              <a:gd name="connsiteX0" fmla="*/ 2323145 w 5229525"/>
              <a:gd name="connsiteY0" fmla="*/ 1143155 h 4321709"/>
              <a:gd name="connsiteX1" fmla="*/ 2316697 w 5229525"/>
              <a:gd name="connsiteY1" fmla="*/ 1837303 h 4321709"/>
              <a:gd name="connsiteX2" fmla="*/ 2992578 w 5229525"/>
              <a:gd name="connsiteY2" fmla="*/ 2464721 h 4321709"/>
              <a:gd name="connsiteX3" fmla="*/ 2946862 w 5229525"/>
              <a:gd name="connsiteY3" fmla="*/ 3257487 h 4321709"/>
              <a:gd name="connsiteX4" fmla="*/ 1998016 w 5229525"/>
              <a:gd name="connsiteY4" fmla="*/ 3268056 h 4321709"/>
              <a:gd name="connsiteX5" fmla="*/ 1547734 w 5229525"/>
              <a:gd name="connsiteY5" fmla="*/ 2894256 h 4321709"/>
              <a:gd name="connsiteX6" fmla="*/ 1292199 w 5229525"/>
              <a:gd name="connsiteY6" fmla="*/ 3281282 h 4321709"/>
              <a:gd name="connsiteX7" fmla="*/ 944739 w 5229525"/>
              <a:gd name="connsiteY7" fmla="*/ 3373014 h 4321709"/>
              <a:gd name="connsiteX8" fmla="*/ 795541 w 5229525"/>
              <a:gd name="connsiteY8" fmla="*/ 3231974 h 4321709"/>
              <a:gd name="connsiteX9" fmla="*/ 655886 w 5229525"/>
              <a:gd name="connsiteY9" fmla="*/ 3389912 h 4321709"/>
              <a:gd name="connsiteX10" fmla="*/ 1013353 w 5229525"/>
              <a:gd name="connsiteY10" fmla="*/ 3817642 h 4321709"/>
              <a:gd name="connsiteX11" fmla="*/ 2116947 w 5229525"/>
              <a:gd name="connsiteY11" fmla="*/ 4321709 h 4321709"/>
              <a:gd name="connsiteX12" fmla="*/ 3699263 w 5229525"/>
              <a:gd name="connsiteY12" fmla="*/ 3594479 h 4321709"/>
              <a:gd name="connsiteX13" fmla="*/ 4113720 w 5229525"/>
              <a:gd name="connsiteY13" fmla="*/ 1590057 h 4321709"/>
              <a:gd name="connsiteX14" fmla="*/ 3602979 w 5229525"/>
              <a:gd name="connsiteY14" fmla="*/ 1151829 h 4321709"/>
              <a:gd name="connsiteX15" fmla="*/ 3952748 w 5229525"/>
              <a:gd name="connsiteY15" fmla="*/ 1015939 h 4321709"/>
              <a:gd name="connsiteX16" fmla="*/ 5229525 w 5229525"/>
              <a:gd name="connsiteY16" fmla="*/ 0 h 4321709"/>
              <a:gd name="connsiteX17" fmla="*/ 1197283 w 5229525"/>
              <a:gd name="connsiteY17" fmla="*/ 442 h 4321709"/>
              <a:gd name="connsiteX18" fmla="*/ 0 w 5229525"/>
              <a:gd name="connsiteY18" fmla="*/ 1138058 h 4321709"/>
              <a:gd name="connsiteX19" fmla="*/ 1555348 w 5229525"/>
              <a:gd name="connsiteY19" fmla="*/ 1141733 h 4321709"/>
              <a:gd name="connsiteX20" fmla="*/ 2323145 w 5229525"/>
              <a:gd name="connsiteY20" fmla="*/ 1143155 h 4321709"/>
              <a:gd name="connsiteX0" fmla="*/ 2323145 w 5229525"/>
              <a:gd name="connsiteY0" fmla="*/ 1143155 h 4321709"/>
              <a:gd name="connsiteX1" fmla="*/ 2322307 w 5229525"/>
              <a:gd name="connsiteY1" fmla="*/ 1859742 h 4321709"/>
              <a:gd name="connsiteX2" fmla="*/ 2992578 w 5229525"/>
              <a:gd name="connsiteY2" fmla="*/ 2464721 h 4321709"/>
              <a:gd name="connsiteX3" fmla="*/ 2946862 w 5229525"/>
              <a:gd name="connsiteY3" fmla="*/ 3257487 h 4321709"/>
              <a:gd name="connsiteX4" fmla="*/ 1998016 w 5229525"/>
              <a:gd name="connsiteY4" fmla="*/ 3268056 h 4321709"/>
              <a:gd name="connsiteX5" fmla="*/ 1547734 w 5229525"/>
              <a:gd name="connsiteY5" fmla="*/ 2894256 h 4321709"/>
              <a:gd name="connsiteX6" fmla="*/ 1292199 w 5229525"/>
              <a:gd name="connsiteY6" fmla="*/ 3281282 h 4321709"/>
              <a:gd name="connsiteX7" fmla="*/ 944739 w 5229525"/>
              <a:gd name="connsiteY7" fmla="*/ 3373014 h 4321709"/>
              <a:gd name="connsiteX8" fmla="*/ 795541 w 5229525"/>
              <a:gd name="connsiteY8" fmla="*/ 3231974 h 4321709"/>
              <a:gd name="connsiteX9" fmla="*/ 655886 w 5229525"/>
              <a:gd name="connsiteY9" fmla="*/ 3389912 h 4321709"/>
              <a:gd name="connsiteX10" fmla="*/ 1013353 w 5229525"/>
              <a:gd name="connsiteY10" fmla="*/ 3817642 h 4321709"/>
              <a:gd name="connsiteX11" fmla="*/ 2116947 w 5229525"/>
              <a:gd name="connsiteY11" fmla="*/ 4321709 h 4321709"/>
              <a:gd name="connsiteX12" fmla="*/ 3699263 w 5229525"/>
              <a:gd name="connsiteY12" fmla="*/ 3594479 h 4321709"/>
              <a:gd name="connsiteX13" fmla="*/ 4113720 w 5229525"/>
              <a:gd name="connsiteY13" fmla="*/ 1590057 h 4321709"/>
              <a:gd name="connsiteX14" fmla="*/ 3602979 w 5229525"/>
              <a:gd name="connsiteY14" fmla="*/ 1151829 h 4321709"/>
              <a:gd name="connsiteX15" fmla="*/ 3952748 w 5229525"/>
              <a:gd name="connsiteY15" fmla="*/ 1015939 h 4321709"/>
              <a:gd name="connsiteX16" fmla="*/ 5229525 w 5229525"/>
              <a:gd name="connsiteY16" fmla="*/ 0 h 4321709"/>
              <a:gd name="connsiteX17" fmla="*/ 1197283 w 5229525"/>
              <a:gd name="connsiteY17" fmla="*/ 442 h 4321709"/>
              <a:gd name="connsiteX18" fmla="*/ 0 w 5229525"/>
              <a:gd name="connsiteY18" fmla="*/ 1138058 h 4321709"/>
              <a:gd name="connsiteX19" fmla="*/ 1555348 w 5229525"/>
              <a:gd name="connsiteY19" fmla="*/ 1141733 h 4321709"/>
              <a:gd name="connsiteX20" fmla="*/ 2323145 w 5229525"/>
              <a:gd name="connsiteY20" fmla="*/ 1143155 h 4321709"/>
              <a:gd name="connsiteX0" fmla="*/ 2323145 w 5229525"/>
              <a:gd name="connsiteY0" fmla="*/ 1143155 h 4321709"/>
              <a:gd name="connsiteX1" fmla="*/ 2322307 w 5229525"/>
              <a:gd name="connsiteY1" fmla="*/ 1859742 h 4321709"/>
              <a:gd name="connsiteX2" fmla="*/ 2992578 w 5229525"/>
              <a:gd name="connsiteY2" fmla="*/ 2464721 h 4321709"/>
              <a:gd name="connsiteX3" fmla="*/ 2946862 w 5229525"/>
              <a:gd name="connsiteY3" fmla="*/ 3257487 h 4321709"/>
              <a:gd name="connsiteX4" fmla="*/ 1992406 w 5229525"/>
              <a:gd name="connsiteY4" fmla="*/ 3352203 h 4321709"/>
              <a:gd name="connsiteX5" fmla="*/ 1547734 w 5229525"/>
              <a:gd name="connsiteY5" fmla="*/ 2894256 h 4321709"/>
              <a:gd name="connsiteX6" fmla="*/ 1292199 w 5229525"/>
              <a:gd name="connsiteY6" fmla="*/ 3281282 h 4321709"/>
              <a:gd name="connsiteX7" fmla="*/ 944739 w 5229525"/>
              <a:gd name="connsiteY7" fmla="*/ 3373014 h 4321709"/>
              <a:gd name="connsiteX8" fmla="*/ 795541 w 5229525"/>
              <a:gd name="connsiteY8" fmla="*/ 3231974 h 4321709"/>
              <a:gd name="connsiteX9" fmla="*/ 655886 w 5229525"/>
              <a:gd name="connsiteY9" fmla="*/ 3389912 h 4321709"/>
              <a:gd name="connsiteX10" fmla="*/ 1013353 w 5229525"/>
              <a:gd name="connsiteY10" fmla="*/ 3817642 h 4321709"/>
              <a:gd name="connsiteX11" fmla="*/ 2116947 w 5229525"/>
              <a:gd name="connsiteY11" fmla="*/ 4321709 h 4321709"/>
              <a:gd name="connsiteX12" fmla="*/ 3699263 w 5229525"/>
              <a:gd name="connsiteY12" fmla="*/ 3594479 h 4321709"/>
              <a:gd name="connsiteX13" fmla="*/ 4113720 w 5229525"/>
              <a:gd name="connsiteY13" fmla="*/ 1590057 h 4321709"/>
              <a:gd name="connsiteX14" fmla="*/ 3602979 w 5229525"/>
              <a:gd name="connsiteY14" fmla="*/ 1151829 h 4321709"/>
              <a:gd name="connsiteX15" fmla="*/ 3952748 w 5229525"/>
              <a:gd name="connsiteY15" fmla="*/ 1015939 h 4321709"/>
              <a:gd name="connsiteX16" fmla="*/ 5229525 w 5229525"/>
              <a:gd name="connsiteY16" fmla="*/ 0 h 4321709"/>
              <a:gd name="connsiteX17" fmla="*/ 1197283 w 5229525"/>
              <a:gd name="connsiteY17" fmla="*/ 442 h 4321709"/>
              <a:gd name="connsiteX18" fmla="*/ 0 w 5229525"/>
              <a:gd name="connsiteY18" fmla="*/ 1138058 h 4321709"/>
              <a:gd name="connsiteX19" fmla="*/ 1555348 w 5229525"/>
              <a:gd name="connsiteY19" fmla="*/ 1141733 h 4321709"/>
              <a:gd name="connsiteX20" fmla="*/ 2323145 w 5229525"/>
              <a:gd name="connsiteY20"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46862 w 5229525"/>
              <a:gd name="connsiteY3" fmla="*/ 3257487 h 4321709"/>
              <a:gd name="connsiteX4" fmla="*/ 1992406 w 5229525"/>
              <a:gd name="connsiteY4" fmla="*/ 3352203 h 4321709"/>
              <a:gd name="connsiteX5" fmla="*/ 1547734 w 5229525"/>
              <a:gd name="connsiteY5" fmla="*/ 2894256 h 4321709"/>
              <a:gd name="connsiteX6" fmla="*/ 1292199 w 5229525"/>
              <a:gd name="connsiteY6" fmla="*/ 3281282 h 4321709"/>
              <a:gd name="connsiteX7" fmla="*/ 944739 w 5229525"/>
              <a:gd name="connsiteY7" fmla="*/ 3373014 h 4321709"/>
              <a:gd name="connsiteX8" fmla="*/ 795541 w 5229525"/>
              <a:gd name="connsiteY8" fmla="*/ 3231974 h 4321709"/>
              <a:gd name="connsiteX9" fmla="*/ 655886 w 5229525"/>
              <a:gd name="connsiteY9" fmla="*/ 3389912 h 4321709"/>
              <a:gd name="connsiteX10" fmla="*/ 1013353 w 5229525"/>
              <a:gd name="connsiteY10" fmla="*/ 3817642 h 4321709"/>
              <a:gd name="connsiteX11" fmla="*/ 2116947 w 5229525"/>
              <a:gd name="connsiteY11" fmla="*/ 4321709 h 4321709"/>
              <a:gd name="connsiteX12" fmla="*/ 3699263 w 5229525"/>
              <a:gd name="connsiteY12" fmla="*/ 3594479 h 4321709"/>
              <a:gd name="connsiteX13" fmla="*/ 4113720 w 5229525"/>
              <a:gd name="connsiteY13" fmla="*/ 1590057 h 4321709"/>
              <a:gd name="connsiteX14" fmla="*/ 3602979 w 5229525"/>
              <a:gd name="connsiteY14" fmla="*/ 1151829 h 4321709"/>
              <a:gd name="connsiteX15" fmla="*/ 3952748 w 5229525"/>
              <a:gd name="connsiteY15" fmla="*/ 1015939 h 4321709"/>
              <a:gd name="connsiteX16" fmla="*/ 5229525 w 5229525"/>
              <a:gd name="connsiteY16" fmla="*/ 0 h 4321709"/>
              <a:gd name="connsiteX17" fmla="*/ 1197283 w 5229525"/>
              <a:gd name="connsiteY17" fmla="*/ 442 h 4321709"/>
              <a:gd name="connsiteX18" fmla="*/ 0 w 5229525"/>
              <a:gd name="connsiteY18" fmla="*/ 1138058 h 4321709"/>
              <a:gd name="connsiteX19" fmla="*/ 1555348 w 5229525"/>
              <a:gd name="connsiteY19" fmla="*/ 1141733 h 4321709"/>
              <a:gd name="connsiteX20" fmla="*/ 2323145 w 5229525"/>
              <a:gd name="connsiteY20"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992406 w 5229525"/>
              <a:gd name="connsiteY4" fmla="*/ 3352203 h 4321709"/>
              <a:gd name="connsiteX5" fmla="*/ 1547734 w 5229525"/>
              <a:gd name="connsiteY5" fmla="*/ 2894256 h 4321709"/>
              <a:gd name="connsiteX6" fmla="*/ 1292199 w 5229525"/>
              <a:gd name="connsiteY6" fmla="*/ 3281282 h 4321709"/>
              <a:gd name="connsiteX7" fmla="*/ 944739 w 5229525"/>
              <a:gd name="connsiteY7" fmla="*/ 3373014 h 4321709"/>
              <a:gd name="connsiteX8" fmla="*/ 795541 w 5229525"/>
              <a:gd name="connsiteY8" fmla="*/ 3231974 h 4321709"/>
              <a:gd name="connsiteX9" fmla="*/ 655886 w 5229525"/>
              <a:gd name="connsiteY9" fmla="*/ 3389912 h 4321709"/>
              <a:gd name="connsiteX10" fmla="*/ 1013353 w 5229525"/>
              <a:gd name="connsiteY10" fmla="*/ 3817642 h 4321709"/>
              <a:gd name="connsiteX11" fmla="*/ 2116947 w 5229525"/>
              <a:gd name="connsiteY11" fmla="*/ 4321709 h 4321709"/>
              <a:gd name="connsiteX12" fmla="*/ 3699263 w 5229525"/>
              <a:gd name="connsiteY12" fmla="*/ 3594479 h 4321709"/>
              <a:gd name="connsiteX13" fmla="*/ 4113720 w 5229525"/>
              <a:gd name="connsiteY13" fmla="*/ 1590057 h 4321709"/>
              <a:gd name="connsiteX14" fmla="*/ 3602979 w 5229525"/>
              <a:gd name="connsiteY14" fmla="*/ 1151829 h 4321709"/>
              <a:gd name="connsiteX15" fmla="*/ 3952748 w 5229525"/>
              <a:gd name="connsiteY15" fmla="*/ 1015939 h 4321709"/>
              <a:gd name="connsiteX16" fmla="*/ 5229525 w 5229525"/>
              <a:gd name="connsiteY16" fmla="*/ 0 h 4321709"/>
              <a:gd name="connsiteX17" fmla="*/ 1197283 w 5229525"/>
              <a:gd name="connsiteY17" fmla="*/ 442 h 4321709"/>
              <a:gd name="connsiteX18" fmla="*/ 0 w 5229525"/>
              <a:gd name="connsiteY18" fmla="*/ 1138058 h 4321709"/>
              <a:gd name="connsiteX19" fmla="*/ 1555348 w 5229525"/>
              <a:gd name="connsiteY19" fmla="*/ 1141733 h 4321709"/>
              <a:gd name="connsiteX20" fmla="*/ 2323145 w 5229525"/>
              <a:gd name="connsiteY20"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547734 w 5229525"/>
              <a:gd name="connsiteY5" fmla="*/ 2894256 h 4321709"/>
              <a:gd name="connsiteX6" fmla="*/ 1292199 w 5229525"/>
              <a:gd name="connsiteY6" fmla="*/ 3281282 h 4321709"/>
              <a:gd name="connsiteX7" fmla="*/ 944739 w 5229525"/>
              <a:gd name="connsiteY7" fmla="*/ 3373014 h 4321709"/>
              <a:gd name="connsiteX8" fmla="*/ 795541 w 5229525"/>
              <a:gd name="connsiteY8" fmla="*/ 3231974 h 4321709"/>
              <a:gd name="connsiteX9" fmla="*/ 655886 w 5229525"/>
              <a:gd name="connsiteY9" fmla="*/ 3389912 h 4321709"/>
              <a:gd name="connsiteX10" fmla="*/ 1013353 w 5229525"/>
              <a:gd name="connsiteY10" fmla="*/ 3817642 h 4321709"/>
              <a:gd name="connsiteX11" fmla="*/ 2116947 w 5229525"/>
              <a:gd name="connsiteY11" fmla="*/ 4321709 h 4321709"/>
              <a:gd name="connsiteX12" fmla="*/ 3699263 w 5229525"/>
              <a:gd name="connsiteY12" fmla="*/ 3594479 h 4321709"/>
              <a:gd name="connsiteX13" fmla="*/ 4113720 w 5229525"/>
              <a:gd name="connsiteY13" fmla="*/ 1590057 h 4321709"/>
              <a:gd name="connsiteX14" fmla="*/ 3602979 w 5229525"/>
              <a:gd name="connsiteY14" fmla="*/ 1151829 h 4321709"/>
              <a:gd name="connsiteX15" fmla="*/ 3952748 w 5229525"/>
              <a:gd name="connsiteY15" fmla="*/ 1015939 h 4321709"/>
              <a:gd name="connsiteX16" fmla="*/ 5229525 w 5229525"/>
              <a:gd name="connsiteY16" fmla="*/ 0 h 4321709"/>
              <a:gd name="connsiteX17" fmla="*/ 1197283 w 5229525"/>
              <a:gd name="connsiteY17" fmla="*/ 442 h 4321709"/>
              <a:gd name="connsiteX18" fmla="*/ 0 w 5229525"/>
              <a:gd name="connsiteY18" fmla="*/ 1138058 h 4321709"/>
              <a:gd name="connsiteX19" fmla="*/ 1555348 w 5229525"/>
              <a:gd name="connsiteY19" fmla="*/ 1141733 h 4321709"/>
              <a:gd name="connsiteX20" fmla="*/ 2323145 w 5229525"/>
              <a:gd name="connsiteY20"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547734 w 5229525"/>
              <a:gd name="connsiteY5" fmla="*/ 2894256 h 4321709"/>
              <a:gd name="connsiteX6" fmla="*/ 1292199 w 5229525"/>
              <a:gd name="connsiteY6" fmla="*/ 3281282 h 4321709"/>
              <a:gd name="connsiteX7" fmla="*/ 795541 w 5229525"/>
              <a:gd name="connsiteY7" fmla="*/ 3231974 h 4321709"/>
              <a:gd name="connsiteX8" fmla="*/ 655886 w 5229525"/>
              <a:gd name="connsiteY8" fmla="*/ 3389912 h 4321709"/>
              <a:gd name="connsiteX9" fmla="*/ 1013353 w 5229525"/>
              <a:gd name="connsiteY9" fmla="*/ 3817642 h 4321709"/>
              <a:gd name="connsiteX10" fmla="*/ 2116947 w 5229525"/>
              <a:gd name="connsiteY10" fmla="*/ 4321709 h 4321709"/>
              <a:gd name="connsiteX11" fmla="*/ 3699263 w 5229525"/>
              <a:gd name="connsiteY11" fmla="*/ 3594479 h 4321709"/>
              <a:gd name="connsiteX12" fmla="*/ 4113720 w 5229525"/>
              <a:gd name="connsiteY12" fmla="*/ 1590057 h 4321709"/>
              <a:gd name="connsiteX13" fmla="*/ 3602979 w 5229525"/>
              <a:gd name="connsiteY13" fmla="*/ 1151829 h 4321709"/>
              <a:gd name="connsiteX14" fmla="*/ 3952748 w 5229525"/>
              <a:gd name="connsiteY14" fmla="*/ 1015939 h 4321709"/>
              <a:gd name="connsiteX15" fmla="*/ 5229525 w 5229525"/>
              <a:gd name="connsiteY15" fmla="*/ 0 h 4321709"/>
              <a:gd name="connsiteX16" fmla="*/ 1197283 w 5229525"/>
              <a:gd name="connsiteY16" fmla="*/ 442 h 4321709"/>
              <a:gd name="connsiteX17" fmla="*/ 0 w 5229525"/>
              <a:gd name="connsiteY17" fmla="*/ 1138058 h 4321709"/>
              <a:gd name="connsiteX18" fmla="*/ 1555348 w 5229525"/>
              <a:gd name="connsiteY18" fmla="*/ 1141733 h 4321709"/>
              <a:gd name="connsiteX19" fmla="*/ 2323145 w 5229525"/>
              <a:gd name="connsiteY19"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547734 w 5229525"/>
              <a:gd name="connsiteY5" fmla="*/ 2894256 h 4321709"/>
              <a:gd name="connsiteX6" fmla="*/ 1287650 w 5229525"/>
              <a:gd name="connsiteY6" fmla="*/ 3276733 h 4321709"/>
              <a:gd name="connsiteX7" fmla="*/ 795541 w 5229525"/>
              <a:gd name="connsiteY7" fmla="*/ 3231974 h 4321709"/>
              <a:gd name="connsiteX8" fmla="*/ 655886 w 5229525"/>
              <a:gd name="connsiteY8" fmla="*/ 3389912 h 4321709"/>
              <a:gd name="connsiteX9" fmla="*/ 1013353 w 5229525"/>
              <a:gd name="connsiteY9" fmla="*/ 3817642 h 4321709"/>
              <a:gd name="connsiteX10" fmla="*/ 2116947 w 5229525"/>
              <a:gd name="connsiteY10" fmla="*/ 4321709 h 4321709"/>
              <a:gd name="connsiteX11" fmla="*/ 3699263 w 5229525"/>
              <a:gd name="connsiteY11" fmla="*/ 3594479 h 4321709"/>
              <a:gd name="connsiteX12" fmla="*/ 4113720 w 5229525"/>
              <a:gd name="connsiteY12" fmla="*/ 1590057 h 4321709"/>
              <a:gd name="connsiteX13" fmla="*/ 3602979 w 5229525"/>
              <a:gd name="connsiteY13" fmla="*/ 1151829 h 4321709"/>
              <a:gd name="connsiteX14" fmla="*/ 3952748 w 5229525"/>
              <a:gd name="connsiteY14" fmla="*/ 1015939 h 4321709"/>
              <a:gd name="connsiteX15" fmla="*/ 5229525 w 5229525"/>
              <a:gd name="connsiteY15" fmla="*/ 0 h 4321709"/>
              <a:gd name="connsiteX16" fmla="*/ 1197283 w 5229525"/>
              <a:gd name="connsiteY16" fmla="*/ 442 h 4321709"/>
              <a:gd name="connsiteX17" fmla="*/ 0 w 5229525"/>
              <a:gd name="connsiteY17" fmla="*/ 1138058 h 4321709"/>
              <a:gd name="connsiteX18" fmla="*/ 1555348 w 5229525"/>
              <a:gd name="connsiteY18" fmla="*/ 1141733 h 4321709"/>
              <a:gd name="connsiteX19" fmla="*/ 2323145 w 5229525"/>
              <a:gd name="connsiteY19"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547734 w 5229525"/>
              <a:gd name="connsiteY5" fmla="*/ 2894256 h 4321709"/>
              <a:gd name="connsiteX6" fmla="*/ 1123877 w 5229525"/>
              <a:gd name="connsiteY6" fmla="*/ 3431408 h 4321709"/>
              <a:gd name="connsiteX7" fmla="*/ 795541 w 5229525"/>
              <a:gd name="connsiteY7" fmla="*/ 3231974 h 4321709"/>
              <a:gd name="connsiteX8" fmla="*/ 655886 w 5229525"/>
              <a:gd name="connsiteY8" fmla="*/ 3389912 h 4321709"/>
              <a:gd name="connsiteX9" fmla="*/ 1013353 w 5229525"/>
              <a:gd name="connsiteY9" fmla="*/ 3817642 h 4321709"/>
              <a:gd name="connsiteX10" fmla="*/ 2116947 w 5229525"/>
              <a:gd name="connsiteY10" fmla="*/ 4321709 h 4321709"/>
              <a:gd name="connsiteX11" fmla="*/ 3699263 w 5229525"/>
              <a:gd name="connsiteY11" fmla="*/ 3594479 h 4321709"/>
              <a:gd name="connsiteX12" fmla="*/ 4113720 w 5229525"/>
              <a:gd name="connsiteY12" fmla="*/ 1590057 h 4321709"/>
              <a:gd name="connsiteX13" fmla="*/ 3602979 w 5229525"/>
              <a:gd name="connsiteY13" fmla="*/ 1151829 h 4321709"/>
              <a:gd name="connsiteX14" fmla="*/ 3952748 w 5229525"/>
              <a:gd name="connsiteY14" fmla="*/ 1015939 h 4321709"/>
              <a:gd name="connsiteX15" fmla="*/ 5229525 w 5229525"/>
              <a:gd name="connsiteY15" fmla="*/ 0 h 4321709"/>
              <a:gd name="connsiteX16" fmla="*/ 1197283 w 5229525"/>
              <a:gd name="connsiteY16" fmla="*/ 442 h 4321709"/>
              <a:gd name="connsiteX17" fmla="*/ 0 w 5229525"/>
              <a:gd name="connsiteY17" fmla="*/ 1138058 h 4321709"/>
              <a:gd name="connsiteX18" fmla="*/ 1555348 w 5229525"/>
              <a:gd name="connsiteY18" fmla="*/ 1141733 h 4321709"/>
              <a:gd name="connsiteX19" fmla="*/ 2323145 w 5229525"/>
              <a:gd name="connsiteY19"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484045 w 5229525"/>
              <a:gd name="connsiteY5" fmla="*/ 3053480 h 4321709"/>
              <a:gd name="connsiteX6" fmla="*/ 1123877 w 5229525"/>
              <a:gd name="connsiteY6" fmla="*/ 3431408 h 4321709"/>
              <a:gd name="connsiteX7" fmla="*/ 795541 w 5229525"/>
              <a:gd name="connsiteY7" fmla="*/ 3231974 h 4321709"/>
              <a:gd name="connsiteX8" fmla="*/ 655886 w 5229525"/>
              <a:gd name="connsiteY8" fmla="*/ 3389912 h 4321709"/>
              <a:gd name="connsiteX9" fmla="*/ 1013353 w 5229525"/>
              <a:gd name="connsiteY9" fmla="*/ 3817642 h 4321709"/>
              <a:gd name="connsiteX10" fmla="*/ 2116947 w 5229525"/>
              <a:gd name="connsiteY10" fmla="*/ 4321709 h 4321709"/>
              <a:gd name="connsiteX11" fmla="*/ 3699263 w 5229525"/>
              <a:gd name="connsiteY11" fmla="*/ 3594479 h 4321709"/>
              <a:gd name="connsiteX12" fmla="*/ 4113720 w 5229525"/>
              <a:gd name="connsiteY12" fmla="*/ 1590057 h 4321709"/>
              <a:gd name="connsiteX13" fmla="*/ 3602979 w 5229525"/>
              <a:gd name="connsiteY13" fmla="*/ 1151829 h 4321709"/>
              <a:gd name="connsiteX14" fmla="*/ 3952748 w 5229525"/>
              <a:gd name="connsiteY14" fmla="*/ 1015939 h 4321709"/>
              <a:gd name="connsiteX15" fmla="*/ 5229525 w 5229525"/>
              <a:gd name="connsiteY15" fmla="*/ 0 h 4321709"/>
              <a:gd name="connsiteX16" fmla="*/ 1197283 w 5229525"/>
              <a:gd name="connsiteY16" fmla="*/ 442 h 4321709"/>
              <a:gd name="connsiteX17" fmla="*/ 0 w 5229525"/>
              <a:gd name="connsiteY17" fmla="*/ 1138058 h 4321709"/>
              <a:gd name="connsiteX18" fmla="*/ 1555348 w 5229525"/>
              <a:gd name="connsiteY18" fmla="*/ 1141733 h 4321709"/>
              <a:gd name="connsiteX19" fmla="*/ 2323145 w 5229525"/>
              <a:gd name="connsiteY19"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484045 w 5229525"/>
              <a:gd name="connsiteY5" fmla="*/ 3053480 h 4321709"/>
              <a:gd name="connsiteX6" fmla="*/ 1096582 w 5229525"/>
              <a:gd name="connsiteY6" fmla="*/ 3445056 h 4321709"/>
              <a:gd name="connsiteX7" fmla="*/ 795541 w 5229525"/>
              <a:gd name="connsiteY7" fmla="*/ 3231974 h 4321709"/>
              <a:gd name="connsiteX8" fmla="*/ 655886 w 5229525"/>
              <a:gd name="connsiteY8" fmla="*/ 3389912 h 4321709"/>
              <a:gd name="connsiteX9" fmla="*/ 1013353 w 5229525"/>
              <a:gd name="connsiteY9" fmla="*/ 3817642 h 4321709"/>
              <a:gd name="connsiteX10" fmla="*/ 2116947 w 5229525"/>
              <a:gd name="connsiteY10" fmla="*/ 4321709 h 4321709"/>
              <a:gd name="connsiteX11" fmla="*/ 3699263 w 5229525"/>
              <a:gd name="connsiteY11" fmla="*/ 3594479 h 4321709"/>
              <a:gd name="connsiteX12" fmla="*/ 4113720 w 5229525"/>
              <a:gd name="connsiteY12" fmla="*/ 1590057 h 4321709"/>
              <a:gd name="connsiteX13" fmla="*/ 3602979 w 5229525"/>
              <a:gd name="connsiteY13" fmla="*/ 1151829 h 4321709"/>
              <a:gd name="connsiteX14" fmla="*/ 3952748 w 5229525"/>
              <a:gd name="connsiteY14" fmla="*/ 1015939 h 4321709"/>
              <a:gd name="connsiteX15" fmla="*/ 5229525 w 5229525"/>
              <a:gd name="connsiteY15" fmla="*/ 0 h 4321709"/>
              <a:gd name="connsiteX16" fmla="*/ 1197283 w 5229525"/>
              <a:gd name="connsiteY16" fmla="*/ 442 h 4321709"/>
              <a:gd name="connsiteX17" fmla="*/ 0 w 5229525"/>
              <a:gd name="connsiteY17" fmla="*/ 1138058 h 4321709"/>
              <a:gd name="connsiteX18" fmla="*/ 1555348 w 5229525"/>
              <a:gd name="connsiteY18" fmla="*/ 1141733 h 4321709"/>
              <a:gd name="connsiteX19" fmla="*/ 2323145 w 5229525"/>
              <a:gd name="connsiteY19"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663559 w 5229525"/>
              <a:gd name="connsiteY5" fmla="*/ 3395678 h 4321709"/>
              <a:gd name="connsiteX6" fmla="*/ 1096582 w 5229525"/>
              <a:gd name="connsiteY6" fmla="*/ 3445056 h 4321709"/>
              <a:gd name="connsiteX7" fmla="*/ 795541 w 5229525"/>
              <a:gd name="connsiteY7" fmla="*/ 3231974 h 4321709"/>
              <a:gd name="connsiteX8" fmla="*/ 655886 w 5229525"/>
              <a:gd name="connsiteY8" fmla="*/ 3389912 h 4321709"/>
              <a:gd name="connsiteX9" fmla="*/ 1013353 w 5229525"/>
              <a:gd name="connsiteY9" fmla="*/ 3817642 h 4321709"/>
              <a:gd name="connsiteX10" fmla="*/ 2116947 w 5229525"/>
              <a:gd name="connsiteY10" fmla="*/ 4321709 h 4321709"/>
              <a:gd name="connsiteX11" fmla="*/ 3699263 w 5229525"/>
              <a:gd name="connsiteY11" fmla="*/ 3594479 h 4321709"/>
              <a:gd name="connsiteX12" fmla="*/ 4113720 w 5229525"/>
              <a:gd name="connsiteY12" fmla="*/ 1590057 h 4321709"/>
              <a:gd name="connsiteX13" fmla="*/ 3602979 w 5229525"/>
              <a:gd name="connsiteY13" fmla="*/ 1151829 h 4321709"/>
              <a:gd name="connsiteX14" fmla="*/ 3952748 w 5229525"/>
              <a:gd name="connsiteY14" fmla="*/ 1015939 h 4321709"/>
              <a:gd name="connsiteX15" fmla="*/ 5229525 w 5229525"/>
              <a:gd name="connsiteY15" fmla="*/ 0 h 4321709"/>
              <a:gd name="connsiteX16" fmla="*/ 1197283 w 5229525"/>
              <a:gd name="connsiteY16" fmla="*/ 442 h 4321709"/>
              <a:gd name="connsiteX17" fmla="*/ 0 w 5229525"/>
              <a:gd name="connsiteY17" fmla="*/ 1138058 h 4321709"/>
              <a:gd name="connsiteX18" fmla="*/ 1555348 w 5229525"/>
              <a:gd name="connsiteY18" fmla="*/ 1141733 h 4321709"/>
              <a:gd name="connsiteX19" fmla="*/ 2323145 w 5229525"/>
              <a:gd name="connsiteY19"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663559 w 5229525"/>
              <a:gd name="connsiteY5" fmla="*/ 3395678 h 4321709"/>
              <a:gd name="connsiteX6" fmla="*/ 1276096 w 5229525"/>
              <a:gd name="connsiteY6" fmla="*/ 3708718 h 4321709"/>
              <a:gd name="connsiteX7" fmla="*/ 795541 w 5229525"/>
              <a:gd name="connsiteY7" fmla="*/ 3231974 h 4321709"/>
              <a:gd name="connsiteX8" fmla="*/ 655886 w 5229525"/>
              <a:gd name="connsiteY8" fmla="*/ 3389912 h 4321709"/>
              <a:gd name="connsiteX9" fmla="*/ 1013353 w 5229525"/>
              <a:gd name="connsiteY9" fmla="*/ 3817642 h 4321709"/>
              <a:gd name="connsiteX10" fmla="*/ 2116947 w 5229525"/>
              <a:gd name="connsiteY10" fmla="*/ 4321709 h 4321709"/>
              <a:gd name="connsiteX11" fmla="*/ 3699263 w 5229525"/>
              <a:gd name="connsiteY11" fmla="*/ 3594479 h 4321709"/>
              <a:gd name="connsiteX12" fmla="*/ 4113720 w 5229525"/>
              <a:gd name="connsiteY12" fmla="*/ 1590057 h 4321709"/>
              <a:gd name="connsiteX13" fmla="*/ 3602979 w 5229525"/>
              <a:gd name="connsiteY13" fmla="*/ 1151829 h 4321709"/>
              <a:gd name="connsiteX14" fmla="*/ 3952748 w 5229525"/>
              <a:gd name="connsiteY14" fmla="*/ 1015939 h 4321709"/>
              <a:gd name="connsiteX15" fmla="*/ 5229525 w 5229525"/>
              <a:gd name="connsiteY15" fmla="*/ 0 h 4321709"/>
              <a:gd name="connsiteX16" fmla="*/ 1197283 w 5229525"/>
              <a:gd name="connsiteY16" fmla="*/ 442 h 4321709"/>
              <a:gd name="connsiteX17" fmla="*/ 0 w 5229525"/>
              <a:gd name="connsiteY17" fmla="*/ 1138058 h 4321709"/>
              <a:gd name="connsiteX18" fmla="*/ 1555348 w 5229525"/>
              <a:gd name="connsiteY18" fmla="*/ 1141733 h 4321709"/>
              <a:gd name="connsiteX19" fmla="*/ 2323145 w 5229525"/>
              <a:gd name="connsiteY19"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691609 w 5229525"/>
              <a:gd name="connsiteY5" fmla="*/ 3350800 h 4321709"/>
              <a:gd name="connsiteX6" fmla="*/ 1276096 w 5229525"/>
              <a:gd name="connsiteY6" fmla="*/ 3708718 h 4321709"/>
              <a:gd name="connsiteX7" fmla="*/ 795541 w 5229525"/>
              <a:gd name="connsiteY7" fmla="*/ 3231974 h 4321709"/>
              <a:gd name="connsiteX8" fmla="*/ 655886 w 5229525"/>
              <a:gd name="connsiteY8" fmla="*/ 3389912 h 4321709"/>
              <a:gd name="connsiteX9" fmla="*/ 1013353 w 5229525"/>
              <a:gd name="connsiteY9" fmla="*/ 3817642 h 4321709"/>
              <a:gd name="connsiteX10" fmla="*/ 2116947 w 5229525"/>
              <a:gd name="connsiteY10" fmla="*/ 4321709 h 4321709"/>
              <a:gd name="connsiteX11" fmla="*/ 3699263 w 5229525"/>
              <a:gd name="connsiteY11" fmla="*/ 3594479 h 4321709"/>
              <a:gd name="connsiteX12" fmla="*/ 4113720 w 5229525"/>
              <a:gd name="connsiteY12" fmla="*/ 1590057 h 4321709"/>
              <a:gd name="connsiteX13" fmla="*/ 3602979 w 5229525"/>
              <a:gd name="connsiteY13" fmla="*/ 1151829 h 4321709"/>
              <a:gd name="connsiteX14" fmla="*/ 3952748 w 5229525"/>
              <a:gd name="connsiteY14" fmla="*/ 1015939 h 4321709"/>
              <a:gd name="connsiteX15" fmla="*/ 5229525 w 5229525"/>
              <a:gd name="connsiteY15" fmla="*/ 0 h 4321709"/>
              <a:gd name="connsiteX16" fmla="*/ 1197283 w 5229525"/>
              <a:gd name="connsiteY16" fmla="*/ 442 h 4321709"/>
              <a:gd name="connsiteX17" fmla="*/ 0 w 5229525"/>
              <a:gd name="connsiteY17" fmla="*/ 1138058 h 4321709"/>
              <a:gd name="connsiteX18" fmla="*/ 1555348 w 5229525"/>
              <a:gd name="connsiteY18" fmla="*/ 1141733 h 4321709"/>
              <a:gd name="connsiteX19" fmla="*/ 2323145 w 5229525"/>
              <a:gd name="connsiteY19"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691609 w 5229525"/>
              <a:gd name="connsiteY5" fmla="*/ 3350800 h 4321709"/>
              <a:gd name="connsiteX6" fmla="*/ 1276096 w 5229525"/>
              <a:gd name="connsiteY6" fmla="*/ 3719937 h 4321709"/>
              <a:gd name="connsiteX7" fmla="*/ 795541 w 5229525"/>
              <a:gd name="connsiteY7" fmla="*/ 3231974 h 4321709"/>
              <a:gd name="connsiteX8" fmla="*/ 655886 w 5229525"/>
              <a:gd name="connsiteY8" fmla="*/ 3389912 h 4321709"/>
              <a:gd name="connsiteX9" fmla="*/ 1013353 w 5229525"/>
              <a:gd name="connsiteY9" fmla="*/ 3817642 h 4321709"/>
              <a:gd name="connsiteX10" fmla="*/ 2116947 w 5229525"/>
              <a:gd name="connsiteY10" fmla="*/ 4321709 h 4321709"/>
              <a:gd name="connsiteX11" fmla="*/ 3699263 w 5229525"/>
              <a:gd name="connsiteY11" fmla="*/ 3594479 h 4321709"/>
              <a:gd name="connsiteX12" fmla="*/ 4113720 w 5229525"/>
              <a:gd name="connsiteY12" fmla="*/ 1590057 h 4321709"/>
              <a:gd name="connsiteX13" fmla="*/ 3602979 w 5229525"/>
              <a:gd name="connsiteY13" fmla="*/ 1151829 h 4321709"/>
              <a:gd name="connsiteX14" fmla="*/ 3952748 w 5229525"/>
              <a:gd name="connsiteY14" fmla="*/ 1015939 h 4321709"/>
              <a:gd name="connsiteX15" fmla="*/ 5229525 w 5229525"/>
              <a:gd name="connsiteY15" fmla="*/ 0 h 4321709"/>
              <a:gd name="connsiteX16" fmla="*/ 1197283 w 5229525"/>
              <a:gd name="connsiteY16" fmla="*/ 442 h 4321709"/>
              <a:gd name="connsiteX17" fmla="*/ 0 w 5229525"/>
              <a:gd name="connsiteY17" fmla="*/ 1138058 h 4321709"/>
              <a:gd name="connsiteX18" fmla="*/ 1555348 w 5229525"/>
              <a:gd name="connsiteY18" fmla="*/ 1141733 h 4321709"/>
              <a:gd name="connsiteX19" fmla="*/ 2323145 w 5229525"/>
              <a:gd name="connsiteY19"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691609 w 5229525"/>
              <a:gd name="connsiteY5" fmla="*/ 3350800 h 4321709"/>
              <a:gd name="connsiteX6" fmla="*/ 1276096 w 5229525"/>
              <a:gd name="connsiteY6" fmla="*/ 3719937 h 4321709"/>
              <a:gd name="connsiteX7" fmla="*/ 655886 w 5229525"/>
              <a:gd name="connsiteY7" fmla="*/ 3389912 h 4321709"/>
              <a:gd name="connsiteX8" fmla="*/ 1013353 w 5229525"/>
              <a:gd name="connsiteY8" fmla="*/ 3817642 h 4321709"/>
              <a:gd name="connsiteX9" fmla="*/ 2116947 w 5229525"/>
              <a:gd name="connsiteY9" fmla="*/ 4321709 h 4321709"/>
              <a:gd name="connsiteX10" fmla="*/ 3699263 w 5229525"/>
              <a:gd name="connsiteY10" fmla="*/ 3594479 h 4321709"/>
              <a:gd name="connsiteX11" fmla="*/ 4113720 w 5229525"/>
              <a:gd name="connsiteY11" fmla="*/ 1590057 h 4321709"/>
              <a:gd name="connsiteX12" fmla="*/ 3602979 w 5229525"/>
              <a:gd name="connsiteY12" fmla="*/ 1151829 h 4321709"/>
              <a:gd name="connsiteX13" fmla="*/ 3952748 w 5229525"/>
              <a:gd name="connsiteY13" fmla="*/ 1015939 h 4321709"/>
              <a:gd name="connsiteX14" fmla="*/ 5229525 w 5229525"/>
              <a:gd name="connsiteY14" fmla="*/ 0 h 4321709"/>
              <a:gd name="connsiteX15" fmla="*/ 1197283 w 5229525"/>
              <a:gd name="connsiteY15" fmla="*/ 442 h 4321709"/>
              <a:gd name="connsiteX16" fmla="*/ 0 w 5229525"/>
              <a:gd name="connsiteY16" fmla="*/ 1138058 h 4321709"/>
              <a:gd name="connsiteX17" fmla="*/ 1555348 w 5229525"/>
              <a:gd name="connsiteY17" fmla="*/ 1141733 h 4321709"/>
              <a:gd name="connsiteX18" fmla="*/ 2323145 w 5229525"/>
              <a:gd name="connsiteY18"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691609 w 5229525"/>
              <a:gd name="connsiteY5" fmla="*/ 3350800 h 4321709"/>
              <a:gd name="connsiteX6" fmla="*/ 1276096 w 5229525"/>
              <a:gd name="connsiteY6" fmla="*/ 3719937 h 4321709"/>
              <a:gd name="connsiteX7" fmla="*/ 1013353 w 5229525"/>
              <a:gd name="connsiteY7" fmla="*/ 3817642 h 4321709"/>
              <a:gd name="connsiteX8" fmla="*/ 2116947 w 5229525"/>
              <a:gd name="connsiteY8" fmla="*/ 4321709 h 4321709"/>
              <a:gd name="connsiteX9" fmla="*/ 3699263 w 5229525"/>
              <a:gd name="connsiteY9" fmla="*/ 3594479 h 4321709"/>
              <a:gd name="connsiteX10" fmla="*/ 4113720 w 5229525"/>
              <a:gd name="connsiteY10" fmla="*/ 1590057 h 4321709"/>
              <a:gd name="connsiteX11" fmla="*/ 3602979 w 5229525"/>
              <a:gd name="connsiteY11" fmla="*/ 1151829 h 4321709"/>
              <a:gd name="connsiteX12" fmla="*/ 3952748 w 5229525"/>
              <a:gd name="connsiteY12" fmla="*/ 1015939 h 4321709"/>
              <a:gd name="connsiteX13" fmla="*/ 5229525 w 5229525"/>
              <a:gd name="connsiteY13" fmla="*/ 0 h 4321709"/>
              <a:gd name="connsiteX14" fmla="*/ 1197283 w 5229525"/>
              <a:gd name="connsiteY14" fmla="*/ 442 h 4321709"/>
              <a:gd name="connsiteX15" fmla="*/ 0 w 5229525"/>
              <a:gd name="connsiteY15" fmla="*/ 1138058 h 4321709"/>
              <a:gd name="connsiteX16" fmla="*/ 1555348 w 5229525"/>
              <a:gd name="connsiteY16" fmla="*/ 1141733 h 4321709"/>
              <a:gd name="connsiteX17" fmla="*/ 2323145 w 5229525"/>
              <a:gd name="connsiteY17" fmla="*/ 1143155 h 4321709"/>
              <a:gd name="connsiteX0" fmla="*/ 1403135 w 5229525"/>
              <a:gd name="connsiteY0" fmla="*/ 3140250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691609 w 5229525"/>
              <a:gd name="connsiteY5" fmla="*/ 3350800 h 4321709"/>
              <a:gd name="connsiteX6" fmla="*/ 1276096 w 5229525"/>
              <a:gd name="connsiteY6" fmla="*/ 3719937 h 4321709"/>
              <a:gd name="connsiteX7" fmla="*/ 1013353 w 5229525"/>
              <a:gd name="connsiteY7" fmla="*/ 3817642 h 4321709"/>
              <a:gd name="connsiteX8" fmla="*/ 2116947 w 5229525"/>
              <a:gd name="connsiteY8" fmla="*/ 4321709 h 4321709"/>
              <a:gd name="connsiteX9" fmla="*/ 3699263 w 5229525"/>
              <a:gd name="connsiteY9" fmla="*/ 3594479 h 4321709"/>
              <a:gd name="connsiteX10" fmla="*/ 4113720 w 5229525"/>
              <a:gd name="connsiteY10" fmla="*/ 1590057 h 4321709"/>
              <a:gd name="connsiteX11" fmla="*/ 3602979 w 5229525"/>
              <a:gd name="connsiteY11" fmla="*/ 1151829 h 4321709"/>
              <a:gd name="connsiteX12" fmla="*/ 3952748 w 5229525"/>
              <a:gd name="connsiteY12" fmla="*/ 1015939 h 4321709"/>
              <a:gd name="connsiteX13" fmla="*/ 5229525 w 5229525"/>
              <a:gd name="connsiteY13" fmla="*/ 0 h 4321709"/>
              <a:gd name="connsiteX14" fmla="*/ 1197283 w 5229525"/>
              <a:gd name="connsiteY14" fmla="*/ 442 h 4321709"/>
              <a:gd name="connsiteX15" fmla="*/ 0 w 5229525"/>
              <a:gd name="connsiteY15" fmla="*/ 1138058 h 4321709"/>
              <a:gd name="connsiteX16" fmla="*/ 1555348 w 5229525"/>
              <a:gd name="connsiteY16" fmla="*/ 1141733 h 4321709"/>
              <a:gd name="connsiteX17" fmla="*/ 1403135 w 5229525"/>
              <a:gd name="connsiteY17" fmla="*/ 3140250 h 4321709"/>
              <a:gd name="connsiteX0" fmla="*/ 1403135 w 5229525"/>
              <a:gd name="connsiteY0" fmla="*/ 3140250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691609 w 5229525"/>
              <a:gd name="connsiteY5" fmla="*/ 3350800 h 4321709"/>
              <a:gd name="connsiteX6" fmla="*/ 1276096 w 5229525"/>
              <a:gd name="connsiteY6" fmla="*/ 3719937 h 4321709"/>
              <a:gd name="connsiteX7" fmla="*/ 1013353 w 5229525"/>
              <a:gd name="connsiteY7" fmla="*/ 3817642 h 4321709"/>
              <a:gd name="connsiteX8" fmla="*/ 2116947 w 5229525"/>
              <a:gd name="connsiteY8" fmla="*/ 4321709 h 4321709"/>
              <a:gd name="connsiteX9" fmla="*/ 3699263 w 5229525"/>
              <a:gd name="connsiteY9" fmla="*/ 3594479 h 4321709"/>
              <a:gd name="connsiteX10" fmla="*/ 4113720 w 5229525"/>
              <a:gd name="connsiteY10" fmla="*/ 1590057 h 4321709"/>
              <a:gd name="connsiteX11" fmla="*/ 3602979 w 5229525"/>
              <a:gd name="connsiteY11" fmla="*/ 1151829 h 4321709"/>
              <a:gd name="connsiteX12" fmla="*/ 3952748 w 5229525"/>
              <a:gd name="connsiteY12" fmla="*/ 1015939 h 4321709"/>
              <a:gd name="connsiteX13" fmla="*/ 5229525 w 5229525"/>
              <a:gd name="connsiteY13" fmla="*/ 0 h 4321709"/>
              <a:gd name="connsiteX14" fmla="*/ 1197283 w 5229525"/>
              <a:gd name="connsiteY14" fmla="*/ 442 h 4321709"/>
              <a:gd name="connsiteX15" fmla="*/ 0 w 5229525"/>
              <a:gd name="connsiteY15" fmla="*/ 1138058 h 4321709"/>
              <a:gd name="connsiteX16" fmla="*/ 999976 w 5229525"/>
              <a:gd name="connsiteY16" fmla="*/ 3520295 h 4321709"/>
              <a:gd name="connsiteX17" fmla="*/ 1403135 w 5229525"/>
              <a:gd name="connsiteY17" fmla="*/ 3140250 h 4321709"/>
              <a:gd name="connsiteX0" fmla="*/ 1403135 w 5229525"/>
              <a:gd name="connsiteY0" fmla="*/ 3140250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691609 w 5229525"/>
              <a:gd name="connsiteY5" fmla="*/ 3350800 h 4321709"/>
              <a:gd name="connsiteX6" fmla="*/ 1276096 w 5229525"/>
              <a:gd name="connsiteY6" fmla="*/ 3719937 h 4321709"/>
              <a:gd name="connsiteX7" fmla="*/ 1013353 w 5229525"/>
              <a:gd name="connsiteY7" fmla="*/ 3817642 h 4321709"/>
              <a:gd name="connsiteX8" fmla="*/ 2116947 w 5229525"/>
              <a:gd name="connsiteY8" fmla="*/ 4321709 h 4321709"/>
              <a:gd name="connsiteX9" fmla="*/ 3699263 w 5229525"/>
              <a:gd name="connsiteY9" fmla="*/ 3594479 h 4321709"/>
              <a:gd name="connsiteX10" fmla="*/ 4113720 w 5229525"/>
              <a:gd name="connsiteY10" fmla="*/ 1590057 h 4321709"/>
              <a:gd name="connsiteX11" fmla="*/ 3602979 w 5229525"/>
              <a:gd name="connsiteY11" fmla="*/ 1151829 h 4321709"/>
              <a:gd name="connsiteX12" fmla="*/ 3952748 w 5229525"/>
              <a:gd name="connsiteY12" fmla="*/ 1015939 h 4321709"/>
              <a:gd name="connsiteX13" fmla="*/ 5229525 w 5229525"/>
              <a:gd name="connsiteY13" fmla="*/ 0 h 4321709"/>
              <a:gd name="connsiteX14" fmla="*/ 1197283 w 5229525"/>
              <a:gd name="connsiteY14" fmla="*/ 442 h 4321709"/>
              <a:gd name="connsiteX15" fmla="*/ 0 w 5229525"/>
              <a:gd name="connsiteY15" fmla="*/ 1138058 h 4321709"/>
              <a:gd name="connsiteX16" fmla="*/ 999976 w 5229525"/>
              <a:gd name="connsiteY16" fmla="*/ 3520295 h 4321709"/>
              <a:gd name="connsiteX17" fmla="*/ 1403135 w 5229525"/>
              <a:gd name="connsiteY17" fmla="*/ 3140250 h 4321709"/>
              <a:gd name="connsiteX0" fmla="*/ 1403135 w 5229525"/>
              <a:gd name="connsiteY0" fmla="*/ 3140250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691609 w 5229525"/>
              <a:gd name="connsiteY5" fmla="*/ 3350800 h 4321709"/>
              <a:gd name="connsiteX6" fmla="*/ 1276096 w 5229525"/>
              <a:gd name="connsiteY6" fmla="*/ 3719937 h 4321709"/>
              <a:gd name="connsiteX7" fmla="*/ 1013353 w 5229525"/>
              <a:gd name="connsiteY7" fmla="*/ 3817642 h 4321709"/>
              <a:gd name="connsiteX8" fmla="*/ 2116947 w 5229525"/>
              <a:gd name="connsiteY8" fmla="*/ 4321709 h 4321709"/>
              <a:gd name="connsiteX9" fmla="*/ 3699263 w 5229525"/>
              <a:gd name="connsiteY9" fmla="*/ 3594479 h 4321709"/>
              <a:gd name="connsiteX10" fmla="*/ 4113720 w 5229525"/>
              <a:gd name="connsiteY10" fmla="*/ 1590057 h 4321709"/>
              <a:gd name="connsiteX11" fmla="*/ 3602979 w 5229525"/>
              <a:gd name="connsiteY11" fmla="*/ 1151829 h 4321709"/>
              <a:gd name="connsiteX12" fmla="*/ 3952748 w 5229525"/>
              <a:gd name="connsiteY12" fmla="*/ 1015939 h 4321709"/>
              <a:gd name="connsiteX13" fmla="*/ 5229525 w 5229525"/>
              <a:gd name="connsiteY13" fmla="*/ 0 h 4321709"/>
              <a:gd name="connsiteX14" fmla="*/ 1197283 w 5229525"/>
              <a:gd name="connsiteY14" fmla="*/ 442 h 4321709"/>
              <a:gd name="connsiteX15" fmla="*/ 0 w 5229525"/>
              <a:gd name="connsiteY15" fmla="*/ 1138058 h 4321709"/>
              <a:gd name="connsiteX16" fmla="*/ 1038979 w 5229525"/>
              <a:gd name="connsiteY16" fmla="*/ 3502961 h 4321709"/>
              <a:gd name="connsiteX17" fmla="*/ 1403135 w 5229525"/>
              <a:gd name="connsiteY17" fmla="*/ 3140250 h 4321709"/>
              <a:gd name="connsiteX0" fmla="*/ 1403135 w 5229525"/>
              <a:gd name="connsiteY0" fmla="*/ 3140250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691609 w 5229525"/>
              <a:gd name="connsiteY5" fmla="*/ 3350800 h 4321709"/>
              <a:gd name="connsiteX6" fmla="*/ 1276096 w 5229525"/>
              <a:gd name="connsiteY6" fmla="*/ 3719937 h 4321709"/>
              <a:gd name="connsiteX7" fmla="*/ 1013353 w 5229525"/>
              <a:gd name="connsiteY7" fmla="*/ 3817642 h 4321709"/>
              <a:gd name="connsiteX8" fmla="*/ 2116947 w 5229525"/>
              <a:gd name="connsiteY8" fmla="*/ 4321709 h 4321709"/>
              <a:gd name="connsiteX9" fmla="*/ 3699263 w 5229525"/>
              <a:gd name="connsiteY9" fmla="*/ 3594479 h 4321709"/>
              <a:gd name="connsiteX10" fmla="*/ 4113720 w 5229525"/>
              <a:gd name="connsiteY10" fmla="*/ 1590057 h 4321709"/>
              <a:gd name="connsiteX11" fmla="*/ 3602979 w 5229525"/>
              <a:gd name="connsiteY11" fmla="*/ 1151829 h 4321709"/>
              <a:gd name="connsiteX12" fmla="*/ 3952748 w 5229525"/>
              <a:gd name="connsiteY12" fmla="*/ 1015939 h 4321709"/>
              <a:gd name="connsiteX13" fmla="*/ 5229525 w 5229525"/>
              <a:gd name="connsiteY13" fmla="*/ 0 h 4321709"/>
              <a:gd name="connsiteX14" fmla="*/ 1197283 w 5229525"/>
              <a:gd name="connsiteY14" fmla="*/ 442 h 4321709"/>
              <a:gd name="connsiteX15" fmla="*/ 0 w 5229525"/>
              <a:gd name="connsiteY15" fmla="*/ 1138058 h 4321709"/>
              <a:gd name="connsiteX16" fmla="*/ 306580 w 5229525"/>
              <a:gd name="connsiteY16" fmla="*/ 1835115 h 4321709"/>
              <a:gd name="connsiteX17" fmla="*/ 1038979 w 5229525"/>
              <a:gd name="connsiteY17" fmla="*/ 3502961 h 4321709"/>
              <a:gd name="connsiteX18" fmla="*/ 1403135 w 5229525"/>
              <a:gd name="connsiteY18" fmla="*/ 3140250 h 4321709"/>
              <a:gd name="connsiteX0" fmla="*/ 1108447 w 4934837"/>
              <a:gd name="connsiteY0" fmla="*/ 3140250 h 4321709"/>
              <a:gd name="connsiteX1" fmla="*/ 2027619 w 4934837"/>
              <a:gd name="connsiteY1" fmla="*/ 1859742 h 4321709"/>
              <a:gd name="connsiteX2" fmla="*/ 2664231 w 4934837"/>
              <a:gd name="connsiteY2" fmla="*/ 2475941 h 4321709"/>
              <a:gd name="connsiteX3" fmla="*/ 2663393 w 4934837"/>
              <a:gd name="connsiteY3" fmla="*/ 3296756 h 4321709"/>
              <a:gd name="connsiteX4" fmla="*/ 1546253 w 4934837"/>
              <a:gd name="connsiteY4" fmla="*/ 3329764 h 4321709"/>
              <a:gd name="connsiteX5" fmla="*/ 1396921 w 4934837"/>
              <a:gd name="connsiteY5" fmla="*/ 3350800 h 4321709"/>
              <a:gd name="connsiteX6" fmla="*/ 981408 w 4934837"/>
              <a:gd name="connsiteY6" fmla="*/ 3719937 h 4321709"/>
              <a:gd name="connsiteX7" fmla="*/ 718665 w 4934837"/>
              <a:gd name="connsiteY7" fmla="*/ 3817642 h 4321709"/>
              <a:gd name="connsiteX8" fmla="*/ 1822259 w 4934837"/>
              <a:gd name="connsiteY8" fmla="*/ 4321709 h 4321709"/>
              <a:gd name="connsiteX9" fmla="*/ 3404575 w 4934837"/>
              <a:gd name="connsiteY9" fmla="*/ 3594479 h 4321709"/>
              <a:gd name="connsiteX10" fmla="*/ 3819032 w 4934837"/>
              <a:gd name="connsiteY10" fmla="*/ 1590057 h 4321709"/>
              <a:gd name="connsiteX11" fmla="*/ 3308291 w 4934837"/>
              <a:gd name="connsiteY11" fmla="*/ 1151829 h 4321709"/>
              <a:gd name="connsiteX12" fmla="*/ 3658060 w 4934837"/>
              <a:gd name="connsiteY12" fmla="*/ 1015939 h 4321709"/>
              <a:gd name="connsiteX13" fmla="*/ 4934837 w 4934837"/>
              <a:gd name="connsiteY13" fmla="*/ 0 h 4321709"/>
              <a:gd name="connsiteX14" fmla="*/ 902595 w 4934837"/>
              <a:gd name="connsiteY14" fmla="*/ 442 h 4321709"/>
              <a:gd name="connsiteX15" fmla="*/ 0 w 4934837"/>
              <a:gd name="connsiteY15" fmla="*/ 852037 h 4321709"/>
              <a:gd name="connsiteX16" fmla="*/ 11892 w 4934837"/>
              <a:gd name="connsiteY16" fmla="*/ 1835115 h 4321709"/>
              <a:gd name="connsiteX17" fmla="*/ 744291 w 4934837"/>
              <a:gd name="connsiteY17" fmla="*/ 3502961 h 4321709"/>
              <a:gd name="connsiteX18" fmla="*/ 1108447 w 4934837"/>
              <a:gd name="connsiteY18" fmla="*/ 3140250 h 4321709"/>
              <a:gd name="connsiteX0" fmla="*/ 1108447 w 4934837"/>
              <a:gd name="connsiteY0" fmla="*/ 3140250 h 4321709"/>
              <a:gd name="connsiteX1" fmla="*/ 2027619 w 4934837"/>
              <a:gd name="connsiteY1" fmla="*/ 1859742 h 4321709"/>
              <a:gd name="connsiteX2" fmla="*/ 2664231 w 4934837"/>
              <a:gd name="connsiteY2" fmla="*/ 2475941 h 4321709"/>
              <a:gd name="connsiteX3" fmla="*/ 2663393 w 4934837"/>
              <a:gd name="connsiteY3" fmla="*/ 3296756 h 4321709"/>
              <a:gd name="connsiteX4" fmla="*/ 1546253 w 4934837"/>
              <a:gd name="connsiteY4" fmla="*/ 3329764 h 4321709"/>
              <a:gd name="connsiteX5" fmla="*/ 1396921 w 4934837"/>
              <a:gd name="connsiteY5" fmla="*/ 3350800 h 4321709"/>
              <a:gd name="connsiteX6" fmla="*/ 981408 w 4934837"/>
              <a:gd name="connsiteY6" fmla="*/ 3719937 h 4321709"/>
              <a:gd name="connsiteX7" fmla="*/ 718665 w 4934837"/>
              <a:gd name="connsiteY7" fmla="*/ 3817642 h 4321709"/>
              <a:gd name="connsiteX8" fmla="*/ 1822259 w 4934837"/>
              <a:gd name="connsiteY8" fmla="*/ 4321709 h 4321709"/>
              <a:gd name="connsiteX9" fmla="*/ 3404575 w 4934837"/>
              <a:gd name="connsiteY9" fmla="*/ 3594479 h 4321709"/>
              <a:gd name="connsiteX10" fmla="*/ 3651253 w 4934837"/>
              <a:gd name="connsiteY10" fmla="*/ 2160508 h 4321709"/>
              <a:gd name="connsiteX11" fmla="*/ 3308291 w 4934837"/>
              <a:gd name="connsiteY11" fmla="*/ 1151829 h 4321709"/>
              <a:gd name="connsiteX12" fmla="*/ 3658060 w 4934837"/>
              <a:gd name="connsiteY12" fmla="*/ 1015939 h 4321709"/>
              <a:gd name="connsiteX13" fmla="*/ 4934837 w 4934837"/>
              <a:gd name="connsiteY13" fmla="*/ 0 h 4321709"/>
              <a:gd name="connsiteX14" fmla="*/ 902595 w 4934837"/>
              <a:gd name="connsiteY14" fmla="*/ 442 h 4321709"/>
              <a:gd name="connsiteX15" fmla="*/ 0 w 4934837"/>
              <a:gd name="connsiteY15" fmla="*/ 852037 h 4321709"/>
              <a:gd name="connsiteX16" fmla="*/ 11892 w 4934837"/>
              <a:gd name="connsiteY16" fmla="*/ 1835115 h 4321709"/>
              <a:gd name="connsiteX17" fmla="*/ 744291 w 4934837"/>
              <a:gd name="connsiteY17" fmla="*/ 3502961 h 4321709"/>
              <a:gd name="connsiteX18" fmla="*/ 1108447 w 4934837"/>
              <a:gd name="connsiteY18" fmla="*/ 3140250 h 4321709"/>
              <a:gd name="connsiteX0" fmla="*/ 1108447 w 4934837"/>
              <a:gd name="connsiteY0" fmla="*/ 3140250 h 4321709"/>
              <a:gd name="connsiteX1" fmla="*/ 2027619 w 4934837"/>
              <a:gd name="connsiteY1" fmla="*/ 1859742 h 4321709"/>
              <a:gd name="connsiteX2" fmla="*/ 2664231 w 4934837"/>
              <a:gd name="connsiteY2" fmla="*/ 2475941 h 4321709"/>
              <a:gd name="connsiteX3" fmla="*/ 2663393 w 4934837"/>
              <a:gd name="connsiteY3" fmla="*/ 3296756 h 4321709"/>
              <a:gd name="connsiteX4" fmla="*/ 1546253 w 4934837"/>
              <a:gd name="connsiteY4" fmla="*/ 3329764 h 4321709"/>
              <a:gd name="connsiteX5" fmla="*/ 1396921 w 4934837"/>
              <a:gd name="connsiteY5" fmla="*/ 3350800 h 4321709"/>
              <a:gd name="connsiteX6" fmla="*/ 981408 w 4934837"/>
              <a:gd name="connsiteY6" fmla="*/ 3719937 h 4321709"/>
              <a:gd name="connsiteX7" fmla="*/ 718665 w 4934837"/>
              <a:gd name="connsiteY7" fmla="*/ 3817642 h 4321709"/>
              <a:gd name="connsiteX8" fmla="*/ 1822259 w 4934837"/>
              <a:gd name="connsiteY8" fmla="*/ 4321709 h 4321709"/>
              <a:gd name="connsiteX9" fmla="*/ 3404575 w 4934837"/>
              <a:gd name="connsiteY9" fmla="*/ 3594479 h 4321709"/>
              <a:gd name="connsiteX10" fmla="*/ 3651253 w 4934837"/>
              <a:gd name="connsiteY10" fmla="*/ 2160508 h 4321709"/>
              <a:gd name="connsiteX11" fmla="*/ 4340137 w 4934837"/>
              <a:gd name="connsiteY11" fmla="*/ 1663558 h 4321709"/>
              <a:gd name="connsiteX12" fmla="*/ 3658060 w 4934837"/>
              <a:gd name="connsiteY12" fmla="*/ 1015939 h 4321709"/>
              <a:gd name="connsiteX13" fmla="*/ 4934837 w 4934837"/>
              <a:gd name="connsiteY13" fmla="*/ 0 h 4321709"/>
              <a:gd name="connsiteX14" fmla="*/ 902595 w 4934837"/>
              <a:gd name="connsiteY14" fmla="*/ 442 h 4321709"/>
              <a:gd name="connsiteX15" fmla="*/ 0 w 4934837"/>
              <a:gd name="connsiteY15" fmla="*/ 852037 h 4321709"/>
              <a:gd name="connsiteX16" fmla="*/ 11892 w 4934837"/>
              <a:gd name="connsiteY16" fmla="*/ 1835115 h 4321709"/>
              <a:gd name="connsiteX17" fmla="*/ 744291 w 4934837"/>
              <a:gd name="connsiteY17" fmla="*/ 3502961 h 4321709"/>
              <a:gd name="connsiteX18" fmla="*/ 1108447 w 4934837"/>
              <a:gd name="connsiteY18" fmla="*/ 3140250 h 4321709"/>
              <a:gd name="connsiteX0" fmla="*/ 1108447 w 4934837"/>
              <a:gd name="connsiteY0" fmla="*/ 3140250 h 4321709"/>
              <a:gd name="connsiteX1" fmla="*/ 2027619 w 4934837"/>
              <a:gd name="connsiteY1" fmla="*/ 1859742 h 4321709"/>
              <a:gd name="connsiteX2" fmla="*/ 2664231 w 4934837"/>
              <a:gd name="connsiteY2" fmla="*/ 2475941 h 4321709"/>
              <a:gd name="connsiteX3" fmla="*/ 2663393 w 4934837"/>
              <a:gd name="connsiteY3" fmla="*/ 3296756 h 4321709"/>
              <a:gd name="connsiteX4" fmla="*/ 1546253 w 4934837"/>
              <a:gd name="connsiteY4" fmla="*/ 3329764 h 4321709"/>
              <a:gd name="connsiteX5" fmla="*/ 1396921 w 4934837"/>
              <a:gd name="connsiteY5" fmla="*/ 3350800 h 4321709"/>
              <a:gd name="connsiteX6" fmla="*/ 981408 w 4934837"/>
              <a:gd name="connsiteY6" fmla="*/ 3719937 h 4321709"/>
              <a:gd name="connsiteX7" fmla="*/ 718665 w 4934837"/>
              <a:gd name="connsiteY7" fmla="*/ 3817642 h 4321709"/>
              <a:gd name="connsiteX8" fmla="*/ 1822259 w 4934837"/>
              <a:gd name="connsiteY8" fmla="*/ 4321709 h 4321709"/>
              <a:gd name="connsiteX9" fmla="*/ 3404575 w 4934837"/>
              <a:gd name="connsiteY9" fmla="*/ 3594479 h 4321709"/>
              <a:gd name="connsiteX10" fmla="*/ 3659642 w 4934837"/>
              <a:gd name="connsiteY10" fmla="*/ 2227620 h 4321709"/>
              <a:gd name="connsiteX11" fmla="*/ 4340137 w 4934837"/>
              <a:gd name="connsiteY11" fmla="*/ 1663558 h 4321709"/>
              <a:gd name="connsiteX12" fmla="*/ 3658060 w 4934837"/>
              <a:gd name="connsiteY12" fmla="*/ 1015939 h 4321709"/>
              <a:gd name="connsiteX13" fmla="*/ 4934837 w 4934837"/>
              <a:gd name="connsiteY13" fmla="*/ 0 h 4321709"/>
              <a:gd name="connsiteX14" fmla="*/ 902595 w 4934837"/>
              <a:gd name="connsiteY14" fmla="*/ 442 h 4321709"/>
              <a:gd name="connsiteX15" fmla="*/ 0 w 4934837"/>
              <a:gd name="connsiteY15" fmla="*/ 852037 h 4321709"/>
              <a:gd name="connsiteX16" fmla="*/ 11892 w 4934837"/>
              <a:gd name="connsiteY16" fmla="*/ 1835115 h 4321709"/>
              <a:gd name="connsiteX17" fmla="*/ 744291 w 4934837"/>
              <a:gd name="connsiteY17" fmla="*/ 3502961 h 4321709"/>
              <a:gd name="connsiteX18" fmla="*/ 1108447 w 4934837"/>
              <a:gd name="connsiteY18" fmla="*/ 3140250 h 4321709"/>
              <a:gd name="connsiteX0" fmla="*/ 1108447 w 4934837"/>
              <a:gd name="connsiteY0" fmla="*/ 3140250 h 4321709"/>
              <a:gd name="connsiteX1" fmla="*/ 2027619 w 4934837"/>
              <a:gd name="connsiteY1" fmla="*/ 1859742 h 4321709"/>
              <a:gd name="connsiteX2" fmla="*/ 2664231 w 4934837"/>
              <a:gd name="connsiteY2" fmla="*/ 2475941 h 4321709"/>
              <a:gd name="connsiteX3" fmla="*/ 2663393 w 4934837"/>
              <a:gd name="connsiteY3" fmla="*/ 3296756 h 4321709"/>
              <a:gd name="connsiteX4" fmla="*/ 1546253 w 4934837"/>
              <a:gd name="connsiteY4" fmla="*/ 3329764 h 4321709"/>
              <a:gd name="connsiteX5" fmla="*/ 1396921 w 4934837"/>
              <a:gd name="connsiteY5" fmla="*/ 3350800 h 4321709"/>
              <a:gd name="connsiteX6" fmla="*/ 981408 w 4934837"/>
              <a:gd name="connsiteY6" fmla="*/ 3719937 h 4321709"/>
              <a:gd name="connsiteX7" fmla="*/ 718665 w 4934837"/>
              <a:gd name="connsiteY7" fmla="*/ 3817642 h 4321709"/>
              <a:gd name="connsiteX8" fmla="*/ 1822259 w 4934837"/>
              <a:gd name="connsiteY8" fmla="*/ 4321709 h 4321709"/>
              <a:gd name="connsiteX9" fmla="*/ 3404575 w 4934837"/>
              <a:gd name="connsiteY9" fmla="*/ 3594479 h 4321709"/>
              <a:gd name="connsiteX10" fmla="*/ 3659642 w 4934837"/>
              <a:gd name="connsiteY10" fmla="*/ 2227620 h 4321709"/>
              <a:gd name="connsiteX11" fmla="*/ 4340137 w 4934837"/>
              <a:gd name="connsiteY11" fmla="*/ 1663558 h 4321709"/>
              <a:gd name="connsiteX12" fmla="*/ 3540614 w 4934837"/>
              <a:gd name="connsiteY12" fmla="*/ 948827 h 4321709"/>
              <a:gd name="connsiteX13" fmla="*/ 4934837 w 4934837"/>
              <a:gd name="connsiteY13" fmla="*/ 0 h 4321709"/>
              <a:gd name="connsiteX14" fmla="*/ 902595 w 4934837"/>
              <a:gd name="connsiteY14" fmla="*/ 442 h 4321709"/>
              <a:gd name="connsiteX15" fmla="*/ 0 w 4934837"/>
              <a:gd name="connsiteY15" fmla="*/ 852037 h 4321709"/>
              <a:gd name="connsiteX16" fmla="*/ 11892 w 4934837"/>
              <a:gd name="connsiteY16" fmla="*/ 1835115 h 4321709"/>
              <a:gd name="connsiteX17" fmla="*/ 744291 w 4934837"/>
              <a:gd name="connsiteY17" fmla="*/ 3502961 h 4321709"/>
              <a:gd name="connsiteX18" fmla="*/ 1108447 w 4934837"/>
              <a:gd name="connsiteY18" fmla="*/ 3140250 h 4321709"/>
              <a:gd name="connsiteX0" fmla="*/ 1108447 w 4934837"/>
              <a:gd name="connsiteY0" fmla="*/ 3140250 h 4321709"/>
              <a:gd name="connsiteX1" fmla="*/ 2027619 w 4934837"/>
              <a:gd name="connsiteY1" fmla="*/ 1859742 h 4321709"/>
              <a:gd name="connsiteX2" fmla="*/ 2664231 w 4934837"/>
              <a:gd name="connsiteY2" fmla="*/ 2475941 h 4321709"/>
              <a:gd name="connsiteX3" fmla="*/ 2663393 w 4934837"/>
              <a:gd name="connsiteY3" fmla="*/ 3296756 h 4321709"/>
              <a:gd name="connsiteX4" fmla="*/ 1546253 w 4934837"/>
              <a:gd name="connsiteY4" fmla="*/ 3329764 h 4321709"/>
              <a:gd name="connsiteX5" fmla="*/ 1396921 w 4934837"/>
              <a:gd name="connsiteY5" fmla="*/ 3350800 h 4321709"/>
              <a:gd name="connsiteX6" fmla="*/ 981408 w 4934837"/>
              <a:gd name="connsiteY6" fmla="*/ 3719937 h 4321709"/>
              <a:gd name="connsiteX7" fmla="*/ 718665 w 4934837"/>
              <a:gd name="connsiteY7" fmla="*/ 3817642 h 4321709"/>
              <a:gd name="connsiteX8" fmla="*/ 1822259 w 4934837"/>
              <a:gd name="connsiteY8" fmla="*/ 4321709 h 4321709"/>
              <a:gd name="connsiteX9" fmla="*/ 3404575 w 4934837"/>
              <a:gd name="connsiteY9" fmla="*/ 3594479 h 4321709"/>
              <a:gd name="connsiteX10" fmla="*/ 3659642 w 4934837"/>
              <a:gd name="connsiteY10" fmla="*/ 2227620 h 4321709"/>
              <a:gd name="connsiteX11" fmla="*/ 4306581 w 4934837"/>
              <a:gd name="connsiteY11" fmla="*/ 1663558 h 4321709"/>
              <a:gd name="connsiteX12" fmla="*/ 3540614 w 4934837"/>
              <a:gd name="connsiteY12" fmla="*/ 948827 h 4321709"/>
              <a:gd name="connsiteX13" fmla="*/ 4934837 w 4934837"/>
              <a:gd name="connsiteY13" fmla="*/ 0 h 4321709"/>
              <a:gd name="connsiteX14" fmla="*/ 902595 w 4934837"/>
              <a:gd name="connsiteY14" fmla="*/ 442 h 4321709"/>
              <a:gd name="connsiteX15" fmla="*/ 0 w 4934837"/>
              <a:gd name="connsiteY15" fmla="*/ 852037 h 4321709"/>
              <a:gd name="connsiteX16" fmla="*/ 11892 w 4934837"/>
              <a:gd name="connsiteY16" fmla="*/ 1835115 h 4321709"/>
              <a:gd name="connsiteX17" fmla="*/ 744291 w 4934837"/>
              <a:gd name="connsiteY17" fmla="*/ 3502961 h 4321709"/>
              <a:gd name="connsiteX18" fmla="*/ 1108447 w 4934837"/>
              <a:gd name="connsiteY18" fmla="*/ 3140250 h 4321709"/>
              <a:gd name="connsiteX0" fmla="*/ 1108447 w 4658000"/>
              <a:gd name="connsiteY0" fmla="*/ 3140250 h 4321709"/>
              <a:gd name="connsiteX1" fmla="*/ 2027619 w 4658000"/>
              <a:gd name="connsiteY1" fmla="*/ 1859742 h 4321709"/>
              <a:gd name="connsiteX2" fmla="*/ 2664231 w 4658000"/>
              <a:gd name="connsiteY2" fmla="*/ 2475941 h 4321709"/>
              <a:gd name="connsiteX3" fmla="*/ 2663393 w 4658000"/>
              <a:gd name="connsiteY3" fmla="*/ 3296756 h 4321709"/>
              <a:gd name="connsiteX4" fmla="*/ 1546253 w 4658000"/>
              <a:gd name="connsiteY4" fmla="*/ 3329764 h 4321709"/>
              <a:gd name="connsiteX5" fmla="*/ 1396921 w 4658000"/>
              <a:gd name="connsiteY5" fmla="*/ 3350800 h 4321709"/>
              <a:gd name="connsiteX6" fmla="*/ 981408 w 4658000"/>
              <a:gd name="connsiteY6" fmla="*/ 3719937 h 4321709"/>
              <a:gd name="connsiteX7" fmla="*/ 718665 w 4658000"/>
              <a:gd name="connsiteY7" fmla="*/ 3817642 h 4321709"/>
              <a:gd name="connsiteX8" fmla="*/ 1822259 w 4658000"/>
              <a:gd name="connsiteY8" fmla="*/ 4321709 h 4321709"/>
              <a:gd name="connsiteX9" fmla="*/ 3404575 w 4658000"/>
              <a:gd name="connsiteY9" fmla="*/ 3594479 h 4321709"/>
              <a:gd name="connsiteX10" fmla="*/ 3659642 w 4658000"/>
              <a:gd name="connsiteY10" fmla="*/ 2227620 h 4321709"/>
              <a:gd name="connsiteX11" fmla="*/ 4306581 w 4658000"/>
              <a:gd name="connsiteY11" fmla="*/ 1663558 h 4321709"/>
              <a:gd name="connsiteX12" fmla="*/ 3540614 w 4658000"/>
              <a:gd name="connsiteY12" fmla="*/ 948827 h 4321709"/>
              <a:gd name="connsiteX13" fmla="*/ 4658000 w 4658000"/>
              <a:gd name="connsiteY13" fmla="*/ 0 h 4321709"/>
              <a:gd name="connsiteX14" fmla="*/ 902595 w 4658000"/>
              <a:gd name="connsiteY14" fmla="*/ 442 h 4321709"/>
              <a:gd name="connsiteX15" fmla="*/ 0 w 4658000"/>
              <a:gd name="connsiteY15" fmla="*/ 852037 h 4321709"/>
              <a:gd name="connsiteX16" fmla="*/ 11892 w 4658000"/>
              <a:gd name="connsiteY16" fmla="*/ 1835115 h 4321709"/>
              <a:gd name="connsiteX17" fmla="*/ 744291 w 4658000"/>
              <a:gd name="connsiteY17" fmla="*/ 3502961 h 4321709"/>
              <a:gd name="connsiteX18" fmla="*/ 1108447 w 4658000"/>
              <a:gd name="connsiteY18" fmla="*/ 3140250 h 4321709"/>
              <a:gd name="connsiteX0" fmla="*/ 1108447 w 4658000"/>
              <a:gd name="connsiteY0" fmla="*/ 3140250 h 4321709"/>
              <a:gd name="connsiteX1" fmla="*/ 2027619 w 4658000"/>
              <a:gd name="connsiteY1" fmla="*/ 1859742 h 4321709"/>
              <a:gd name="connsiteX2" fmla="*/ 2664231 w 4658000"/>
              <a:gd name="connsiteY2" fmla="*/ 2475941 h 4321709"/>
              <a:gd name="connsiteX3" fmla="*/ 2663393 w 4658000"/>
              <a:gd name="connsiteY3" fmla="*/ 3296756 h 4321709"/>
              <a:gd name="connsiteX4" fmla="*/ 1546253 w 4658000"/>
              <a:gd name="connsiteY4" fmla="*/ 3329764 h 4321709"/>
              <a:gd name="connsiteX5" fmla="*/ 1422042 w 4658000"/>
              <a:gd name="connsiteY5" fmla="*/ 3320655 h 4321709"/>
              <a:gd name="connsiteX6" fmla="*/ 981408 w 4658000"/>
              <a:gd name="connsiteY6" fmla="*/ 3719937 h 4321709"/>
              <a:gd name="connsiteX7" fmla="*/ 718665 w 4658000"/>
              <a:gd name="connsiteY7" fmla="*/ 3817642 h 4321709"/>
              <a:gd name="connsiteX8" fmla="*/ 1822259 w 4658000"/>
              <a:gd name="connsiteY8" fmla="*/ 4321709 h 4321709"/>
              <a:gd name="connsiteX9" fmla="*/ 3404575 w 4658000"/>
              <a:gd name="connsiteY9" fmla="*/ 3594479 h 4321709"/>
              <a:gd name="connsiteX10" fmla="*/ 3659642 w 4658000"/>
              <a:gd name="connsiteY10" fmla="*/ 2227620 h 4321709"/>
              <a:gd name="connsiteX11" fmla="*/ 4306581 w 4658000"/>
              <a:gd name="connsiteY11" fmla="*/ 1663558 h 4321709"/>
              <a:gd name="connsiteX12" fmla="*/ 3540614 w 4658000"/>
              <a:gd name="connsiteY12" fmla="*/ 948827 h 4321709"/>
              <a:gd name="connsiteX13" fmla="*/ 4658000 w 4658000"/>
              <a:gd name="connsiteY13" fmla="*/ 0 h 4321709"/>
              <a:gd name="connsiteX14" fmla="*/ 902595 w 4658000"/>
              <a:gd name="connsiteY14" fmla="*/ 442 h 4321709"/>
              <a:gd name="connsiteX15" fmla="*/ 0 w 4658000"/>
              <a:gd name="connsiteY15" fmla="*/ 852037 h 4321709"/>
              <a:gd name="connsiteX16" fmla="*/ 11892 w 4658000"/>
              <a:gd name="connsiteY16" fmla="*/ 1835115 h 4321709"/>
              <a:gd name="connsiteX17" fmla="*/ 744291 w 4658000"/>
              <a:gd name="connsiteY17" fmla="*/ 3502961 h 4321709"/>
              <a:gd name="connsiteX18" fmla="*/ 1108447 w 4658000"/>
              <a:gd name="connsiteY18" fmla="*/ 3140250 h 4321709"/>
              <a:gd name="connsiteX0" fmla="*/ 1108447 w 4658000"/>
              <a:gd name="connsiteY0" fmla="*/ 3140250 h 4321709"/>
              <a:gd name="connsiteX1" fmla="*/ 2027619 w 4658000"/>
              <a:gd name="connsiteY1" fmla="*/ 1859742 h 4321709"/>
              <a:gd name="connsiteX2" fmla="*/ 2664231 w 4658000"/>
              <a:gd name="connsiteY2" fmla="*/ 2475941 h 4321709"/>
              <a:gd name="connsiteX3" fmla="*/ 2663393 w 4658000"/>
              <a:gd name="connsiteY3" fmla="*/ 3296756 h 4321709"/>
              <a:gd name="connsiteX4" fmla="*/ 1546253 w 4658000"/>
              <a:gd name="connsiteY4" fmla="*/ 3329764 h 4321709"/>
              <a:gd name="connsiteX5" fmla="*/ 1422042 w 4658000"/>
              <a:gd name="connsiteY5" fmla="*/ 3320655 h 4321709"/>
              <a:gd name="connsiteX6" fmla="*/ 1031650 w 4658000"/>
              <a:gd name="connsiteY6" fmla="*/ 3664671 h 4321709"/>
              <a:gd name="connsiteX7" fmla="*/ 718665 w 4658000"/>
              <a:gd name="connsiteY7" fmla="*/ 3817642 h 4321709"/>
              <a:gd name="connsiteX8" fmla="*/ 1822259 w 4658000"/>
              <a:gd name="connsiteY8" fmla="*/ 4321709 h 4321709"/>
              <a:gd name="connsiteX9" fmla="*/ 3404575 w 4658000"/>
              <a:gd name="connsiteY9" fmla="*/ 3594479 h 4321709"/>
              <a:gd name="connsiteX10" fmla="*/ 3659642 w 4658000"/>
              <a:gd name="connsiteY10" fmla="*/ 2227620 h 4321709"/>
              <a:gd name="connsiteX11" fmla="*/ 4306581 w 4658000"/>
              <a:gd name="connsiteY11" fmla="*/ 1663558 h 4321709"/>
              <a:gd name="connsiteX12" fmla="*/ 3540614 w 4658000"/>
              <a:gd name="connsiteY12" fmla="*/ 948827 h 4321709"/>
              <a:gd name="connsiteX13" fmla="*/ 4658000 w 4658000"/>
              <a:gd name="connsiteY13" fmla="*/ 0 h 4321709"/>
              <a:gd name="connsiteX14" fmla="*/ 902595 w 4658000"/>
              <a:gd name="connsiteY14" fmla="*/ 442 h 4321709"/>
              <a:gd name="connsiteX15" fmla="*/ 0 w 4658000"/>
              <a:gd name="connsiteY15" fmla="*/ 852037 h 4321709"/>
              <a:gd name="connsiteX16" fmla="*/ 11892 w 4658000"/>
              <a:gd name="connsiteY16" fmla="*/ 1835115 h 4321709"/>
              <a:gd name="connsiteX17" fmla="*/ 744291 w 4658000"/>
              <a:gd name="connsiteY17" fmla="*/ 3502961 h 4321709"/>
              <a:gd name="connsiteX18" fmla="*/ 1108447 w 4658000"/>
              <a:gd name="connsiteY18" fmla="*/ 3140250 h 4321709"/>
              <a:gd name="connsiteX0" fmla="*/ 1193507 w 4658000"/>
              <a:gd name="connsiteY0" fmla="*/ 3071139 h 4321709"/>
              <a:gd name="connsiteX1" fmla="*/ 2027619 w 4658000"/>
              <a:gd name="connsiteY1" fmla="*/ 1859742 h 4321709"/>
              <a:gd name="connsiteX2" fmla="*/ 2664231 w 4658000"/>
              <a:gd name="connsiteY2" fmla="*/ 2475941 h 4321709"/>
              <a:gd name="connsiteX3" fmla="*/ 2663393 w 4658000"/>
              <a:gd name="connsiteY3" fmla="*/ 3296756 h 4321709"/>
              <a:gd name="connsiteX4" fmla="*/ 1546253 w 4658000"/>
              <a:gd name="connsiteY4" fmla="*/ 3329764 h 4321709"/>
              <a:gd name="connsiteX5" fmla="*/ 1422042 w 4658000"/>
              <a:gd name="connsiteY5" fmla="*/ 3320655 h 4321709"/>
              <a:gd name="connsiteX6" fmla="*/ 1031650 w 4658000"/>
              <a:gd name="connsiteY6" fmla="*/ 3664671 h 4321709"/>
              <a:gd name="connsiteX7" fmla="*/ 718665 w 4658000"/>
              <a:gd name="connsiteY7" fmla="*/ 3817642 h 4321709"/>
              <a:gd name="connsiteX8" fmla="*/ 1822259 w 4658000"/>
              <a:gd name="connsiteY8" fmla="*/ 4321709 h 4321709"/>
              <a:gd name="connsiteX9" fmla="*/ 3404575 w 4658000"/>
              <a:gd name="connsiteY9" fmla="*/ 3594479 h 4321709"/>
              <a:gd name="connsiteX10" fmla="*/ 3659642 w 4658000"/>
              <a:gd name="connsiteY10" fmla="*/ 2227620 h 4321709"/>
              <a:gd name="connsiteX11" fmla="*/ 4306581 w 4658000"/>
              <a:gd name="connsiteY11" fmla="*/ 1663558 h 4321709"/>
              <a:gd name="connsiteX12" fmla="*/ 3540614 w 4658000"/>
              <a:gd name="connsiteY12" fmla="*/ 948827 h 4321709"/>
              <a:gd name="connsiteX13" fmla="*/ 4658000 w 4658000"/>
              <a:gd name="connsiteY13" fmla="*/ 0 h 4321709"/>
              <a:gd name="connsiteX14" fmla="*/ 902595 w 4658000"/>
              <a:gd name="connsiteY14" fmla="*/ 442 h 4321709"/>
              <a:gd name="connsiteX15" fmla="*/ 0 w 4658000"/>
              <a:gd name="connsiteY15" fmla="*/ 852037 h 4321709"/>
              <a:gd name="connsiteX16" fmla="*/ 11892 w 4658000"/>
              <a:gd name="connsiteY16" fmla="*/ 1835115 h 4321709"/>
              <a:gd name="connsiteX17" fmla="*/ 744291 w 4658000"/>
              <a:gd name="connsiteY17" fmla="*/ 3502961 h 4321709"/>
              <a:gd name="connsiteX18" fmla="*/ 1193507 w 4658000"/>
              <a:gd name="connsiteY18" fmla="*/ 3071139 h 4321709"/>
              <a:gd name="connsiteX0" fmla="*/ 1097814 w 4658000"/>
              <a:gd name="connsiteY0" fmla="*/ 3150883 h 4321709"/>
              <a:gd name="connsiteX1" fmla="*/ 2027619 w 4658000"/>
              <a:gd name="connsiteY1" fmla="*/ 1859742 h 4321709"/>
              <a:gd name="connsiteX2" fmla="*/ 2664231 w 4658000"/>
              <a:gd name="connsiteY2" fmla="*/ 2475941 h 4321709"/>
              <a:gd name="connsiteX3" fmla="*/ 2663393 w 4658000"/>
              <a:gd name="connsiteY3" fmla="*/ 3296756 h 4321709"/>
              <a:gd name="connsiteX4" fmla="*/ 1546253 w 4658000"/>
              <a:gd name="connsiteY4" fmla="*/ 3329764 h 4321709"/>
              <a:gd name="connsiteX5" fmla="*/ 1422042 w 4658000"/>
              <a:gd name="connsiteY5" fmla="*/ 3320655 h 4321709"/>
              <a:gd name="connsiteX6" fmla="*/ 1031650 w 4658000"/>
              <a:gd name="connsiteY6" fmla="*/ 3664671 h 4321709"/>
              <a:gd name="connsiteX7" fmla="*/ 718665 w 4658000"/>
              <a:gd name="connsiteY7" fmla="*/ 3817642 h 4321709"/>
              <a:gd name="connsiteX8" fmla="*/ 1822259 w 4658000"/>
              <a:gd name="connsiteY8" fmla="*/ 4321709 h 4321709"/>
              <a:gd name="connsiteX9" fmla="*/ 3404575 w 4658000"/>
              <a:gd name="connsiteY9" fmla="*/ 3594479 h 4321709"/>
              <a:gd name="connsiteX10" fmla="*/ 3659642 w 4658000"/>
              <a:gd name="connsiteY10" fmla="*/ 2227620 h 4321709"/>
              <a:gd name="connsiteX11" fmla="*/ 4306581 w 4658000"/>
              <a:gd name="connsiteY11" fmla="*/ 1663558 h 4321709"/>
              <a:gd name="connsiteX12" fmla="*/ 3540614 w 4658000"/>
              <a:gd name="connsiteY12" fmla="*/ 948827 h 4321709"/>
              <a:gd name="connsiteX13" fmla="*/ 4658000 w 4658000"/>
              <a:gd name="connsiteY13" fmla="*/ 0 h 4321709"/>
              <a:gd name="connsiteX14" fmla="*/ 902595 w 4658000"/>
              <a:gd name="connsiteY14" fmla="*/ 442 h 4321709"/>
              <a:gd name="connsiteX15" fmla="*/ 0 w 4658000"/>
              <a:gd name="connsiteY15" fmla="*/ 852037 h 4321709"/>
              <a:gd name="connsiteX16" fmla="*/ 11892 w 4658000"/>
              <a:gd name="connsiteY16" fmla="*/ 1835115 h 4321709"/>
              <a:gd name="connsiteX17" fmla="*/ 744291 w 4658000"/>
              <a:gd name="connsiteY17" fmla="*/ 3502961 h 4321709"/>
              <a:gd name="connsiteX18" fmla="*/ 1097814 w 4658000"/>
              <a:gd name="connsiteY18" fmla="*/ 3150883 h 4321709"/>
              <a:gd name="connsiteX0" fmla="*/ 1097814 w 4658000"/>
              <a:gd name="connsiteY0" fmla="*/ 3150883 h 4321709"/>
              <a:gd name="connsiteX1" fmla="*/ 2027619 w 4658000"/>
              <a:gd name="connsiteY1" fmla="*/ 1859742 h 4321709"/>
              <a:gd name="connsiteX2" fmla="*/ 2664231 w 4658000"/>
              <a:gd name="connsiteY2" fmla="*/ 2475941 h 4321709"/>
              <a:gd name="connsiteX3" fmla="*/ 2663393 w 4658000"/>
              <a:gd name="connsiteY3" fmla="*/ 3296756 h 4321709"/>
              <a:gd name="connsiteX4" fmla="*/ 1546253 w 4658000"/>
              <a:gd name="connsiteY4" fmla="*/ 3329764 h 4321709"/>
              <a:gd name="connsiteX5" fmla="*/ 1422042 w 4658000"/>
              <a:gd name="connsiteY5" fmla="*/ 3320655 h 4321709"/>
              <a:gd name="connsiteX6" fmla="*/ 1031650 w 4658000"/>
              <a:gd name="connsiteY6" fmla="*/ 3664671 h 4321709"/>
              <a:gd name="connsiteX7" fmla="*/ 718665 w 4658000"/>
              <a:gd name="connsiteY7" fmla="*/ 3817642 h 4321709"/>
              <a:gd name="connsiteX8" fmla="*/ 1822259 w 4658000"/>
              <a:gd name="connsiteY8" fmla="*/ 4321709 h 4321709"/>
              <a:gd name="connsiteX9" fmla="*/ 3404575 w 4658000"/>
              <a:gd name="connsiteY9" fmla="*/ 3594479 h 4321709"/>
              <a:gd name="connsiteX10" fmla="*/ 3659642 w 4658000"/>
              <a:gd name="connsiteY10" fmla="*/ 2227620 h 4321709"/>
              <a:gd name="connsiteX11" fmla="*/ 4306581 w 4658000"/>
              <a:gd name="connsiteY11" fmla="*/ 1663558 h 4321709"/>
              <a:gd name="connsiteX12" fmla="*/ 3540614 w 4658000"/>
              <a:gd name="connsiteY12" fmla="*/ 948827 h 4321709"/>
              <a:gd name="connsiteX13" fmla="*/ 4658000 w 4658000"/>
              <a:gd name="connsiteY13" fmla="*/ 0 h 4321709"/>
              <a:gd name="connsiteX14" fmla="*/ 902595 w 4658000"/>
              <a:gd name="connsiteY14" fmla="*/ 442 h 4321709"/>
              <a:gd name="connsiteX15" fmla="*/ 0 w 4658000"/>
              <a:gd name="connsiteY15" fmla="*/ 852037 h 4321709"/>
              <a:gd name="connsiteX16" fmla="*/ 11892 w 4658000"/>
              <a:gd name="connsiteY16" fmla="*/ 1835115 h 4321709"/>
              <a:gd name="connsiteX17" fmla="*/ 738975 w 4658000"/>
              <a:gd name="connsiteY17" fmla="*/ 3524226 h 4321709"/>
              <a:gd name="connsiteX18" fmla="*/ 1097814 w 4658000"/>
              <a:gd name="connsiteY18" fmla="*/ 3150883 h 4321709"/>
              <a:gd name="connsiteX0" fmla="*/ 1113763 w 4658000"/>
              <a:gd name="connsiteY0" fmla="*/ 3145567 h 4321709"/>
              <a:gd name="connsiteX1" fmla="*/ 2027619 w 4658000"/>
              <a:gd name="connsiteY1" fmla="*/ 1859742 h 4321709"/>
              <a:gd name="connsiteX2" fmla="*/ 2664231 w 4658000"/>
              <a:gd name="connsiteY2" fmla="*/ 2475941 h 4321709"/>
              <a:gd name="connsiteX3" fmla="*/ 2663393 w 4658000"/>
              <a:gd name="connsiteY3" fmla="*/ 3296756 h 4321709"/>
              <a:gd name="connsiteX4" fmla="*/ 1546253 w 4658000"/>
              <a:gd name="connsiteY4" fmla="*/ 3329764 h 4321709"/>
              <a:gd name="connsiteX5" fmla="*/ 1422042 w 4658000"/>
              <a:gd name="connsiteY5" fmla="*/ 3320655 h 4321709"/>
              <a:gd name="connsiteX6" fmla="*/ 1031650 w 4658000"/>
              <a:gd name="connsiteY6" fmla="*/ 3664671 h 4321709"/>
              <a:gd name="connsiteX7" fmla="*/ 718665 w 4658000"/>
              <a:gd name="connsiteY7" fmla="*/ 3817642 h 4321709"/>
              <a:gd name="connsiteX8" fmla="*/ 1822259 w 4658000"/>
              <a:gd name="connsiteY8" fmla="*/ 4321709 h 4321709"/>
              <a:gd name="connsiteX9" fmla="*/ 3404575 w 4658000"/>
              <a:gd name="connsiteY9" fmla="*/ 3594479 h 4321709"/>
              <a:gd name="connsiteX10" fmla="*/ 3659642 w 4658000"/>
              <a:gd name="connsiteY10" fmla="*/ 2227620 h 4321709"/>
              <a:gd name="connsiteX11" fmla="*/ 4306581 w 4658000"/>
              <a:gd name="connsiteY11" fmla="*/ 1663558 h 4321709"/>
              <a:gd name="connsiteX12" fmla="*/ 3540614 w 4658000"/>
              <a:gd name="connsiteY12" fmla="*/ 948827 h 4321709"/>
              <a:gd name="connsiteX13" fmla="*/ 4658000 w 4658000"/>
              <a:gd name="connsiteY13" fmla="*/ 0 h 4321709"/>
              <a:gd name="connsiteX14" fmla="*/ 902595 w 4658000"/>
              <a:gd name="connsiteY14" fmla="*/ 442 h 4321709"/>
              <a:gd name="connsiteX15" fmla="*/ 0 w 4658000"/>
              <a:gd name="connsiteY15" fmla="*/ 852037 h 4321709"/>
              <a:gd name="connsiteX16" fmla="*/ 11892 w 4658000"/>
              <a:gd name="connsiteY16" fmla="*/ 1835115 h 4321709"/>
              <a:gd name="connsiteX17" fmla="*/ 738975 w 4658000"/>
              <a:gd name="connsiteY17" fmla="*/ 3524226 h 4321709"/>
              <a:gd name="connsiteX18" fmla="*/ 1113763 w 4658000"/>
              <a:gd name="connsiteY18" fmla="*/ 3145567 h 4321709"/>
              <a:gd name="connsiteX0" fmla="*/ 1113763 w 4658000"/>
              <a:gd name="connsiteY0" fmla="*/ 3145567 h 4321709"/>
              <a:gd name="connsiteX1" fmla="*/ 2027619 w 4658000"/>
              <a:gd name="connsiteY1" fmla="*/ 1859742 h 4321709"/>
              <a:gd name="connsiteX2" fmla="*/ 2664231 w 4658000"/>
              <a:gd name="connsiteY2" fmla="*/ 2475941 h 4321709"/>
              <a:gd name="connsiteX3" fmla="*/ 2663393 w 4658000"/>
              <a:gd name="connsiteY3" fmla="*/ 3296756 h 4321709"/>
              <a:gd name="connsiteX4" fmla="*/ 1546253 w 4658000"/>
              <a:gd name="connsiteY4" fmla="*/ 3329764 h 4321709"/>
              <a:gd name="connsiteX5" fmla="*/ 1422042 w 4658000"/>
              <a:gd name="connsiteY5" fmla="*/ 3320655 h 4321709"/>
              <a:gd name="connsiteX6" fmla="*/ 1031650 w 4658000"/>
              <a:gd name="connsiteY6" fmla="*/ 3664671 h 4321709"/>
              <a:gd name="connsiteX7" fmla="*/ 718665 w 4658000"/>
              <a:gd name="connsiteY7" fmla="*/ 3817642 h 4321709"/>
              <a:gd name="connsiteX8" fmla="*/ 1822259 w 4658000"/>
              <a:gd name="connsiteY8" fmla="*/ 4321709 h 4321709"/>
              <a:gd name="connsiteX9" fmla="*/ 3404575 w 4658000"/>
              <a:gd name="connsiteY9" fmla="*/ 3594479 h 4321709"/>
              <a:gd name="connsiteX10" fmla="*/ 3659642 w 4658000"/>
              <a:gd name="connsiteY10" fmla="*/ 2227620 h 4321709"/>
              <a:gd name="connsiteX11" fmla="*/ 4306581 w 4658000"/>
              <a:gd name="connsiteY11" fmla="*/ 1663558 h 4321709"/>
              <a:gd name="connsiteX12" fmla="*/ 3540614 w 4658000"/>
              <a:gd name="connsiteY12" fmla="*/ 948827 h 4321709"/>
              <a:gd name="connsiteX13" fmla="*/ 4658000 w 4658000"/>
              <a:gd name="connsiteY13" fmla="*/ 0 h 4321709"/>
              <a:gd name="connsiteX14" fmla="*/ 902595 w 4658000"/>
              <a:gd name="connsiteY14" fmla="*/ 442 h 4321709"/>
              <a:gd name="connsiteX15" fmla="*/ 0 w 4658000"/>
              <a:gd name="connsiteY15" fmla="*/ 852037 h 4321709"/>
              <a:gd name="connsiteX16" fmla="*/ 11892 w 4658000"/>
              <a:gd name="connsiteY16" fmla="*/ 1835115 h 4321709"/>
              <a:gd name="connsiteX17" fmla="*/ 754924 w 4658000"/>
              <a:gd name="connsiteY17" fmla="*/ 3497645 h 4321709"/>
              <a:gd name="connsiteX18" fmla="*/ 1113763 w 4658000"/>
              <a:gd name="connsiteY18" fmla="*/ 3145567 h 432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58000" h="4321709">
                <a:moveTo>
                  <a:pt x="1113763" y="3145567"/>
                </a:moveTo>
                <a:cubicBezTo>
                  <a:pt x="1397715" y="2748650"/>
                  <a:pt x="2029768" y="1628359"/>
                  <a:pt x="2027619" y="1859742"/>
                </a:cubicBezTo>
                <a:lnTo>
                  <a:pt x="2664231" y="2475941"/>
                </a:lnTo>
                <a:cubicBezTo>
                  <a:pt x="2663952" y="2749546"/>
                  <a:pt x="2663672" y="3023151"/>
                  <a:pt x="2663393" y="3296756"/>
                </a:cubicBezTo>
                <a:lnTo>
                  <a:pt x="1546253" y="3329764"/>
                </a:lnTo>
                <a:lnTo>
                  <a:pt x="1422042" y="3320655"/>
                </a:lnTo>
                <a:lnTo>
                  <a:pt x="1031650" y="3664671"/>
                </a:lnTo>
                <a:lnTo>
                  <a:pt x="718665" y="3817642"/>
                </a:lnTo>
                <a:cubicBezTo>
                  <a:pt x="874989" y="3944721"/>
                  <a:pt x="1058609" y="4269693"/>
                  <a:pt x="1822259" y="4321709"/>
                </a:cubicBezTo>
                <a:cubicBezTo>
                  <a:pt x="2754581" y="4284015"/>
                  <a:pt x="3018163" y="3857361"/>
                  <a:pt x="3404575" y="3594479"/>
                </a:cubicBezTo>
                <a:cubicBezTo>
                  <a:pt x="3870274" y="2746643"/>
                  <a:pt x="3487370" y="3007217"/>
                  <a:pt x="3659642" y="2227620"/>
                </a:cubicBezTo>
                <a:lnTo>
                  <a:pt x="4306581" y="1663558"/>
                </a:lnTo>
                <a:lnTo>
                  <a:pt x="3540614" y="948827"/>
                </a:lnTo>
                <a:lnTo>
                  <a:pt x="4658000" y="0"/>
                </a:lnTo>
                <a:lnTo>
                  <a:pt x="902595" y="442"/>
                </a:lnTo>
                <a:lnTo>
                  <a:pt x="0" y="852037"/>
                </a:lnTo>
                <a:lnTo>
                  <a:pt x="11892" y="1835115"/>
                </a:lnTo>
                <a:lnTo>
                  <a:pt x="754924" y="3497645"/>
                </a:lnTo>
                <a:lnTo>
                  <a:pt x="1113763" y="3145567"/>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Graphic 1">
            <a:extLst>
              <a:ext uri="{FF2B5EF4-FFF2-40B4-BE49-F238E27FC236}">
                <a16:creationId xmlns:a16="http://schemas.microsoft.com/office/drawing/2014/main" id="{54D42FAE-A818-C9C5-BACE-7DA467CB8B3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38944" y="1460865"/>
            <a:ext cx="666750" cy="666750"/>
          </a:xfrm>
          <a:prstGeom prst="rect">
            <a:avLst/>
          </a:prstGeom>
        </p:spPr>
      </p:pic>
      <p:sp>
        <p:nvSpPr>
          <p:cNvPr id="5" name="Rechthoek 22">
            <a:extLst>
              <a:ext uri="{FF2B5EF4-FFF2-40B4-BE49-F238E27FC236}">
                <a16:creationId xmlns:a16="http://schemas.microsoft.com/office/drawing/2014/main" id="{0E01983B-1B1D-EC62-5331-0F5D794A021C}"/>
              </a:ext>
            </a:extLst>
          </p:cNvPr>
          <p:cNvSpPr/>
          <p:nvPr/>
        </p:nvSpPr>
        <p:spPr>
          <a:xfrm>
            <a:off x="346261" y="5733945"/>
            <a:ext cx="4536132" cy="7557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t" anchorCtr="0"/>
          <a:lstStyle/>
          <a:p>
            <a:pPr>
              <a:spcAft>
                <a:spcPts val="600"/>
              </a:spcAft>
            </a:pPr>
            <a:r>
              <a:rPr lang="nl-NL" sz="1000" b="1" dirty="0">
                <a:solidFill>
                  <a:schemeClr val="tx1"/>
                </a:solidFill>
              </a:rPr>
              <a:t>Referentie naar andere hulpmiddelen: </a:t>
            </a:r>
          </a:p>
          <a:p>
            <a:pPr marL="108000" indent="-108000">
              <a:spcAft>
                <a:spcPts val="600"/>
              </a:spcAft>
              <a:buFont typeface="Arial" panose="020B0604020202020204" pitchFamily="34" charset="0"/>
              <a:buChar char="•"/>
            </a:pPr>
            <a:r>
              <a:rPr lang="nl-NL" sz="1000" dirty="0" smtClean="0">
                <a:solidFill>
                  <a:schemeClr val="tx1"/>
                </a:solidFill>
              </a:rPr>
              <a:t>Business </a:t>
            </a:r>
            <a:r>
              <a:rPr lang="nl-NL" sz="1000" dirty="0">
                <a:solidFill>
                  <a:schemeClr val="tx1"/>
                </a:solidFill>
              </a:rPr>
              <a:t>case stap 7 fase concluderen is input voor het fase overgangsbesluit</a:t>
            </a:r>
          </a:p>
        </p:txBody>
      </p:sp>
      <p:grpSp>
        <p:nvGrpSpPr>
          <p:cNvPr id="6" name="Toggle_button_1">
            <a:extLst>
              <a:ext uri="{FF2B5EF4-FFF2-40B4-BE49-F238E27FC236}">
                <a16:creationId xmlns:a16="http://schemas.microsoft.com/office/drawing/2014/main" id="{695DE250-051E-101E-0BFC-06214F1C2ACC}"/>
              </a:ext>
            </a:extLst>
          </p:cNvPr>
          <p:cNvGrpSpPr/>
          <p:nvPr/>
        </p:nvGrpSpPr>
        <p:grpSpPr>
          <a:xfrm>
            <a:off x="180000" y="5569993"/>
            <a:ext cx="377393" cy="377401"/>
            <a:chOff x="148919" y="4834969"/>
            <a:chExt cx="577260" cy="577273"/>
          </a:xfrm>
        </p:grpSpPr>
        <p:sp>
          <p:nvSpPr>
            <p:cNvPr id="7" name="Freeform: Shape 6">
              <a:extLst>
                <a:ext uri="{FF2B5EF4-FFF2-40B4-BE49-F238E27FC236}">
                  <a16:creationId xmlns:a16="http://schemas.microsoft.com/office/drawing/2014/main" id="{2814FADC-9A95-F896-2726-99CEDCAF527B}"/>
                </a:ext>
              </a:extLst>
            </p:cNvPr>
            <p:cNvSpPr/>
            <p:nvPr/>
          </p:nvSpPr>
          <p:spPr>
            <a:xfrm>
              <a:off x="148919" y="4834969"/>
              <a:ext cx="577260" cy="577273"/>
            </a:xfrm>
            <a:custGeom>
              <a:avLst/>
              <a:gdLst>
                <a:gd name="connsiteX0" fmla="*/ 564693 w 577260"/>
                <a:gd name="connsiteY0" fmla="*/ 62751 h 577273"/>
                <a:gd name="connsiteX1" fmla="*/ 514498 w 577260"/>
                <a:gd name="connsiteY1" fmla="*/ 12555 h 577273"/>
                <a:gd name="connsiteX2" fmla="*/ 288618 w 577260"/>
                <a:gd name="connsiteY2" fmla="*/ 0 h 577273"/>
                <a:gd name="connsiteX3" fmla="*/ 62751 w 577260"/>
                <a:gd name="connsiteY3" fmla="*/ 12568 h 577273"/>
                <a:gd name="connsiteX4" fmla="*/ 12555 w 577260"/>
                <a:gd name="connsiteY4" fmla="*/ 62763 h 577273"/>
                <a:gd name="connsiteX5" fmla="*/ 0 w 577260"/>
                <a:gd name="connsiteY5" fmla="*/ 288643 h 577273"/>
                <a:gd name="connsiteX6" fmla="*/ 12555 w 577260"/>
                <a:gd name="connsiteY6" fmla="*/ 514523 h 577273"/>
                <a:gd name="connsiteX7" fmla="*/ 62751 w 577260"/>
                <a:gd name="connsiteY7" fmla="*/ 564718 h 577273"/>
                <a:gd name="connsiteX8" fmla="*/ 288631 w 577260"/>
                <a:gd name="connsiteY8" fmla="*/ 577274 h 577273"/>
                <a:gd name="connsiteX9" fmla="*/ 514510 w 577260"/>
                <a:gd name="connsiteY9" fmla="*/ 564718 h 577273"/>
                <a:gd name="connsiteX10" fmla="*/ 564706 w 577260"/>
                <a:gd name="connsiteY10" fmla="*/ 514523 h 577273"/>
                <a:gd name="connsiteX11" fmla="*/ 577261 w 577260"/>
                <a:gd name="connsiteY11" fmla="*/ 288643 h 577273"/>
                <a:gd name="connsiteX12" fmla="*/ 564706 w 577260"/>
                <a:gd name="connsiteY12" fmla="*/ 62763 h 57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7260" h="577273">
                  <a:moveTo>
                    <a:pt x="564693" y="62751"/>
                  </a:moveTo>
                  <a:cubicBezTo>
                    <a:pt x="560361" y="36718"/>
                    <a:pt x="540543" y="16900"/>
                    <a:pt x="514498" y="12555"/>
                  </a:cubicBezTo>
                  <a:cubicBezTo>
                    <a:pt x="439204" y="0"/>
                    <a:pt x="313716" y="0"/>
                    <a:pt x="288618" y="0"/>
                  </a:cubicBezTo>
                  <a:cubicBezTo>
                    <a:pt x="263520" y="0"/>
                    <a:pt x="138044" y="13"/>
                    <a:pt x="62751" y="12568"/>
                  </a:cubicBezTo>
                  <a:cubicBezTo>
                    <a:pt x="36706" y="16913"/>
                    <a:pt x="16900" y="36718"/>
                    <a:pt x="12555" y="62763"/>
                  </a:cubicBezTo>
                  <a:cubicBezTo>
                    <a:pt x="0" y="138057"/>
                    <a:pt x="0" y="263545"/>
                    <a:pt x="0" y="288643"/>
                  </a:cubicBezTo>
                  <a:cubicBezTo>
                    <a:pt x="0" y="313741"/>
                    <a:pt x="0" y="439230"/>
                    <a:pt x="12555" y="514523"/>
                  </a:cubicBezTo>
                  <a:cubicBezTo>
                    <a:pt x="16888" y="540568"/>
                    <a:pt x="36706" y="560373"/>
                    <a:pt x="62751" y="564718"/>
                  </a:cubicBezTo>
                  <a:cubicBezTo>
                    <a:pt x="138044" y="577274"/>
                    <a:pt x="263533" y="577274"/>
                    <a:pt x="288631" y="577274"/>
                  </a:cubicBezTo>
                  <a:cubicBezTo>
                    <a:pt x="313728" y="577274"/>
                    <a:pt x="439217" y="577274"/>
                    <a:pt x="514510" y="564718"/>
                  </a:cubicBezTo>
                  <a:cubicBezTo>
                    <a:pt x="540555" y="560373"/>
                    <a:pt x="560361" y="540568"/>
                    <a:pt x="564706" y="514523"/>
                  </a:cubicBezTo>
                  <a:cubicBezTo>
                    <a:pt x="577261" y="439230"/>
                    <a:pt x="577261" y="313741"/>
                    <a:pt x="577261" y="288643"/>
                  </a:cubicBezTo>
                  <a:cubicBezTo>
                    <a:pt x="577261" y="213312"/>
                    <a:pt x="577261" y="138057"/>
                    <a:pt x="564706" y="62763"/>
                  </a:cubicBezTo>
                  <a:close/>
                </a:path>
              </a:pathLst>
            </a:custGeom>
            <a:solidFill>
              <a:schemeClr val="bg2"/>
            </a:solidFill>
            <a:ln w="12631" cap="flat">
              <a:noFill/>
              <a:prstDash val="solid"/>
              <a:miter/>
            </a:ln>
          </p:spPr>
          <p:txBody>
            <a:bodyPr rtlCol="0" anchor="ctr"/>
            <a:lstStyle/>
            <a:p>
              <a:endParaRPr lang="nl-NL" dirty="0"/>
            </a:p>
          </p:txBody>
        </p:sp>
        <p:grpSp>
          <p:nvGrpSpPr>
            <p:cNvPr id="8" name="Graphic 15">
              <a:extLst>
                <a:ext uri="{FF2B5EF4-FFF2-40B4-BE49-F238E27FC236}">
                  <a16:creationId xmlns:a16="http://schemas.microsoft.com/office/drawing/2014/main" id="{4CABEDFA-6109-EF4D-9EC3-9B7A456483C0}"/>
                </a:ext>
              </a:extLst>
            </p:cNvPr>
            <p:cNvGrpSpPr/>
            <p:nvPr/>
          </p:nvGrpSpPr>
          <p:grpSpPr>
            <a:xfrm>
              <a:off x="392533" y="4908873"/>
              <a:ext cx="89225" cy="416822"/>
              <a:chOff x="392533" y="4908873"/>
              <a:chExt cx="89225" cy="416822"/>
            </a:xfrm>
            <a:solidFill>
              <a:schemeClr val="tx1"/>
            </a:solidFill>
          </p:grpSpPr>
          <p:sp>
            <p:nvSpPr>
              <p:cNvPr id="9" name="Freeform: Shape 8">
                <a:extLst>
                  <a:ext uri="{FF2B5EF4-FFF2-40B4-BE49-F238E27FC236}">
                    <a16:creationId xmlns:a16="http://schemas.microsoft.com/office/drawing/2014/main" id="{A842E118-C0A9-6555-893A-43C7524F8375}"/>
                  </a:ext>
                </a:extLst>
              </p:cNvPr>
              <p:cNvSpPr/>
              <p:nvPr/>
            </p:nvSpPr>
            <p:spPr>
              <a:xfrm>
                <a:off x="392533" y="5047813"/>
                <a:ext cx="82909" cy="277881"/>
              </a:xfrm>
              <a:custGeom>
                <a:avLst/>
                <a:gdLst>
                  <a:gd name="connsiteX0" fmla="*/ 82910 w 82909"/>
                  <a:gd name="connsiteY0" fmla="*/ 277882 h 277881"/>
                  <a:gd name="connsiteX1" fmla="*/ 0 w 82909"/>
                  <a:gd name="connsiteY1" fmla="*/ 277882 h 277881"/>
                  <a:gd name="connsiteX2" fmla="*/ 7124 w 82909"/>
                  <a:gd name="connsiteY2" fmla="*/ 101048 h 277881"/>
                  <a:gd name="connsiteX3" fmla="*/ 7124 w 82909"/>
                  <a:gd name="connsiteY3" fmla="*/ 0 h 277881"/>
                  <a:gd name="connsiteX4" fmla="*/ 82910 w 82909"/>
                  <a:gd name="connsiteY4" fmla="*/ 0 h 277881"/>
                  <a:gd name="connsiteX5" fmla="*/ 82910 w 82909"/>
                  <a:gd name="connsiteY5" fmla="*/ 277882 h 27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09" h="277881">
                    <a:moveTo>
                      <a:pt x="82910" y="277882"/>
                    </a:moveTo>
                    <a:lnTo>
                      <a:pt x="0" y="277882"/>
                    </a:lnTo>
                    <a:lnTo>
                      <a:pt x="7124" y="101048"/>
                    </a:lnTo>
                    <a:lnTo>
                      <a:pt x="7124" y="0"/>
                    </a:lnTo>
                    <a:lnTo>
                      <a:pt x="82910" y="0"/>
                    </a:lnTo>
                    <a:lnTo>
                      <a:pt x="82910" y="277882"/>
                    </a:lnTo>
                    <a:close/>
                  </a:path>
                </a:pathLst>
              </a:custGeom>
              <a:grpFill/>
              <a:ln w="12631" cap="flat">
                <a:noFill/>
                <a:prstDash val="solid"/>
                <a:miter/>
              </a:ln>
            </p:spPr>
            <p:txBody>
              <a:bodyPr rtlCol="0" anchor="ctr"/>
              <a:lstStyle/>
              <a:p>
                <a:endParaRPr lang="nl-NL"/>
              </a:p>
            </p:txBody>
          </p:sp>
          <p:sp>
            <p:nvSpPr>
              <p:cNvPr id="10" name="Freeform: Shape 9">
                <a:extLst>
                  <a:ext uri="{FF2B5EF4-FFF2-40B4-BE49-F238E27FC236}">
                    <a16:creationId xmlns:a16="http://schemas.microsoft.com/office/drawing/2014/main" id="{8EC0E3F4-82F7-CF1F-B9CE-DFDDFF7E38C4}"/>
                  </a:ext>
                </a:extLst>
              </p:cNvPr>
              <p:cNvSpPr/>
              <p:nvPr/>
            </p:nvSpPr>
            <p:spPr>
              <a:xfrm>
                <a:off x="393341" y="4908873"/>
                <a:ext cx="88416" cy="88416"/>
              </a:xfrm>
              <a:custGeom>
                <a:avLst/>
                <a:gdLst>
                  <a:gd name="connsiteX0" fmla="*/ 44499 w 88416"/>
                  <a:gd name="connsiteY0" fmla="*/ 88417 h 88416"/>
                  <a:gd name="connsiteX1" fmla="*/ 0 w 88416"/>
                  <a:gd name="connsiteY1" fmla="*/ 43665 h 88416"/>
                  <a:gd name="connsiteX2" fmla="*/ 43918 w 88416"/>
                  <a:gd name="connsiteY2" fmla="*/ 0 h 88416"/>
                  <a:gd name="connsiteX3" fmla="*/ 88417 w 88416"/>
                  <a:gd name="connsiteY3" fmla="*/ 43665 h 88416"/>
                  <a:gd name="connsiteX4" fmla="*/ 44499 w 88416"/>
                  <a:gd name="connsiteY4" fmla="*/ 88417 h 88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16" h="88416">
                    <a:moveTo>
                      <a:pt x="44499" y="88417"/>
                    </a:moveTo>
                    <a:cubicBezTo>
                      <a:pt x="16180" y="88417"/>
                      <a:pt x="0" y="72590"/>
                      <a:pt x="0" y="43665"/>
                    </a:cubicBezTo>
                    <a:cubicBezTo>
                      <a:pt x="0" y="19098"/>
                      <a:pt x="15031" y="0"/>
                      <a:pt x="43918" y="0"/>
                    </a:cubicBezTo>
                    <a:cubicBezTo>
                      <a:pt x="72237" y="0"/>
                      <a:pt x="88417" y="15283"/>
                      <a:pt x="88417" y="43665"/>
                    </a:cubicBezTo>
                    <a:cubicBezTo>
                      <a:pt x="88417" y="68763"/>
                      <a:pt x="73399" y="88417"/>
                      <a:pt x="44499" y="88417"/>
                    </a:cubicBezTo>
                    <a:close/>
                  </a:path>
                </a:pathLst>
              </a:custGeom>
              <a:grpFill/>
              <a:ln w="12631" cap="flat">
                <a:noFill/>
                <a:prstDash val="solid"/>
                <a:miter/>
              </a:ln>
            </p:spPr>
            <p:txBody>
              <a:bodyPr rtlCol="0" anchor="ctr"/>
              <a:lstStyle/>
              <a:p>
                <a:endParaRPr lang="nl-NL"/>
              </a:p>
            </p:txBody>
          </p:sp>
        </p:grpSp>
      </p:grpSp>
      <p:pic>
        <p:nvPicPr>
          <p:cNvPr id="12" name="Graphic 11">
            <a:extLst>
              <a:ext uri="{FF2B5EF4-FFF2-40B4-BE49-F238E27FC236}">
                <a16:creationId xmlns:a16="http://schemas.microsoft.com/office/drawing/2014/main" id="{45ED85F6-1A21-1E16-67EA-F51C065FFFE2}"/>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l="6666" r="8265" b="22509"/>
          <a:stretch/>
        </p:blipFill>
        <p:spPr>
          <a:xfrm>
            <a:off x="9124950" y="1071796"/>
            <a:ext cx="2800328" cy="1275439"/>
          </a:xfrm>
          <a:prstGeom prst="rect">
            <a:avLst/>
          </a:prstGeom>
        </p:spPr>
      </p:pic>
      <p:sp>
        <p:nvSpPr>
          <p:cNvPr id="13" name="Freeform: Shape 12">
            <a:extLst>
              <a:ext uri="{FF2B5EF4-FFF2-40B4-BE49-F238E27FC236}">
                <a16:creationId xmlns:a16="http://schemas.microsoft.com/office/drawing/2014/main" id="{83162F9F-78E8-20F3-CADB-C16B552E2E29}"/>
              </a:ext>
            </a:extLst>
          </p:cNvPr>
          <p:cNvSpPr/>
          <p:nvPr/>
        </p:nvSpPr>
        <p:spPr>
          <a:xfrm>
            <a:off x="9172990" y="1021482"/>
            <a:ext cx="2727371" cy="1249555"/>
          </a:xfrm>
          <a:custGeom>
            <a:avLst/>
            <a:gdLst>
              <a:gd name="connsiteX0" fmla="*/ 438150 w 1762125"/>
              <a:gd name="connsiteY0" fmla="*/ 0 h 1304925"/>
              <a:gd name="connsiteX1" fmla="*/ 28575 w 1762125"/>
              <a:gd name="connsiteY1" fmla="*/ 300038 h 1304925"/>
              <a:gd name="connsiteX2" fmla="*/ 0 w 1762125"/>
              <a:gd name="connsiteY2" fmla="*/ 461963 h 1304925"/>
              <a:gd name="connsiteX3" fmla="*/ 4762 w 1762125"/>
              <a:gd name="connsiteY3" fmla="*/ 519113 h 1304925"/>
              <a:gd name="connsiteX4" fmla="*/ 19050 w 1762125"/>
              <a:gd name="connsiteY4" fmla="*/ 623888 h 1304925"/>
              <a:gd name="connsiteX5" fmla="*/ 14287 w 1762125"/>
              <a:gd name="connsiteY5" fmla="*/ 1304925 h 1304925"/>
              <a:gd name="connsiteX6" fmla="*/ 1762125 w 1762125"/>
              <a:gd name="connsiteY6" fmla="*/ 1304925 h 1304925"/>
              <a:gd name="connsiteX7" fmla="*/ 1762125 w 1762125"/>
              <a:gd name="connsiteY7" fmla="*/ 9525 h 1304925"/>
              <a:gd name="connsiteX8" fmla="*/ 438150 w 1762125"/>
              <a:gd name="connsiteY8" fmla="*/ 0 h 1304925"/>
              <a:gd name="connsiteX0" fmla="*/ 433388 w 1757363"/>
              <a:gd name="connsiteY0" fmla="*/ 0 h 1304925"/>
              <a:gd name="connsiteX1" fmla="*/ 23813 w 1757363"/>
              <a:gd name="connsiteY1" fmla="*/ 300038 h 1304925"/>
              <a:gd name="connsiteX2" fmla="*/ 50102 w 1757363"/>
              <a:gd name="connsiteY2" fmla="*/ 430612 h 1304925"/>
              <a:gd name="connsiteX3" fmla="*/ 0 w 1757363"/>
              <a:gd name="connsiteY3" fmla="*/ 519113 h 1304925"/>
              <a:gd name="connsiteX4" fmla="*/ 14288 w 1757363"/>
              <a:gd name="connsiteY4" fmla="*/ 623888 h 1304925"/>
              <a:gd name="connsiteX5" fmla="*/ 9525 w 1757363"/>
              <a:gd name="connsiteY5" fmla="*/ 1304925 h 1304925"/>
              <a:gd name="connsiteX6" fmla="*/ 1757363 w 1757363"/>
              <a:gd name="connsiteY6" fmla="*/ 1304925 h 1304925"/>
              <a:gd name="connsiteX7" fmla="*/ 1757363 w 1757363"/>
              <a:gd name="connsiteY7" fmla="*/ 9525 h 1304925"/>
              <a:gd name="connsiteX8" fmla="*/ 433388 w 1757363"/>
              <a:gd name="connsiteY8" fmla="*/ 0 h 1304925"/>
              <a:gd name="connsiteX0" fmla="*/ 423863 w 1747838"/>
              <a:gd name="connsiteY0" fmla="*/ 0 h 1304925"/>
              <a:gd name="connsiteX1" fmla="*/ 14288 w 1747838"/>
              <a:gd name="connsiteY1" fmla="*/ 300038 h 1304925"/>
              <a:gd name="connsiteX2" fmla="*/ 40577 w 1747838"/>
              <a:gd name="connsiteY2" fmla="*/ 430612 h 1304925"/>
              <a:gd name="connsiteX3" fmla="*/ 55790 w 1747838"/>
              <a:gd name="connsiteY3" fmla="*/ 547851 h 1304925"/>
              <a:gd name="connsiteX4" fmla="*/ 4763 w 1747838"/>
              <a:gd name="connsiteY4" fmla="*/ 623888 h 1304925"/>
              <a:gd name="connsiteX5" fmla="*/ 0 w 1747838"/>
              <a:gd name="connsiteY5" fmla="*/ 1304925 h 1304925"/>
              <a:gd name="connsiteX6" fmla="*/ 1747838 w 1747838"/>
              <a:gd name="connsiteY6" fmla="*/ 1304925 h 1304925"/>
              <a:gd name="connsiteX7" fmla="*/ 1747838 w 1747838"/>
              <a:gd name="connsiteY7" fmla="*/ 9525 h 1304925"/>
              <a:gd name="connsiteX8" fmla="*/ 423863 w 1747838"/>
              <a:gd name="connsiteY8" fmla="*/ 0 h 1304925"/>
              <a:gd name="connsiteX0" fmla="*/ 423863 w 1747838"/>
              <a:gd name="connsiteY0" fmla="*/ 0 h 1304925"/>
              <a:gd name="connsiteX1" fmla="*/ 58702 w 1747838"/>
              <a:gd name="connsiteY1" fmla="*/ 315714 h 1304925"/>
              <a:gd name="connsiteX2" fmla="*/ 40577 w 1747838"/>
              <a:gd name="connsiteY2" fmla="*/ 430612 h 1304925"/>
              <a:gd name="connsiteX3" fmla="*/ 55790 w 1747838"/>
              <a:gd name="connsiteY3" fmla="*/ 547851 h 1304925"/>
              <a:gd name="connsiteX4" fmla="*/ 4763 w 1747838"/>
              <a:gd name="connsiteY4" fmla="*/ 623888 h 1304925"/>
              <a:gd name="connsiteX5" fmla="*/ 0 w 1747838"/>
              <a:gd name="connsiteY5" fmla="*/ 1304925 h 1304925"/>
              <a:gd name="connsiteX6" fmla="*/ 1747838 w 1747838"/>
              <a:gd name="connsiteY6" fmla="*/ 1304925 h 1304925"/>
              <a:gd name="connsiteX7" fmla="*/ 1747838 w 1747838"/>
              <a:gd name="connsiteY7" fmla="*/ 9525 h 1304925"/>
              <a:gd name="connsiteX8" fmla="*/ 423863 w 1747838"/>
              <a:gd name="connsiteY8" fmla="*/ 0 h 1304925"/>
              <a:gd name="connsiteX0" fmla="*/ 460439 w 1747838"/>
              <a:gd name="connsiteY0" fmla="*/ 3538 h 1295400"/>
              <a:gd name="connsiteX1" fmla="*/ 58702 w 1747838"/>
              <a:gd name="connsiteY1" fmla="*/ 306189 h 1295400"/>
              <a:gd name="connsiteX2" fmla="*/ 40577 w 1747838"/>
              <a:gd name="connsiteY2" fmla="*/ 421087 h 1295400"/>
              <a:gd name="connsiteX3" fmla="*/ 55790 w 1747838"/>
              <a:gd name="connsiteY3" fmla="*/ 538326 h 1295400"/>
              <a:gd name="connsiteX4" fmla="*/ 4763 w 1747838"/>
              <a:gd name="connsiteY4" fmla="*/ 614363 h 1295400"/>
              <a:gd name="connsiteX5" fmla="*/ 0 w 1747838"/>
              <a:gd name="connsiteY5" fmla="*/ 1295400 h 1295400"/>
              <a:gd name="connsiteX6" fmla="*/ 1747838 w 1747838"/>
              <a:gd name="connsiteY6" fmla="*/ 1295400 h 1295400"/>
              <a:gd name="connsiteX7" fmla="*/ 1747838 w 1747838"/>
              <a:gd name="connsiteY7" fmla="*/ 0 h 1295400"/>
              <a:gd name="connsiteX8" fmla="*/ 460439 w 1747838"/>
              <a:gd name="connsiteY8" fmla="*/ 3538 h 1295400"/>
              <a:gd name="connsiteX0" fmla="*/ 448791 w 1747838"/>
              <a:gd name="connsiteY0" fmla="*/ 3538 h 1295400"/>
              <a:gd name="connsiteX1" fmla="*/ 58702 w 1747838"/>
              <a:gd name="connsiteY1" fmla="*/ 306189 h 1295400"/>
              <a:gd name="connsiteX2" fmla="*/ 40577 w 1747838"/>
              <a:gd name="connsiteY2" fmla="*/ 421087 h 1295400"/>
              <a:gd name="connsiteX3" fmla="*/ 55790 w 1747838"/>
              <a:gd name="connsiteY3" fmla="*/ 538326 h 1295400"/>
              <a:gd name="connsiteX4" fmla="*/ 4763 w 1747838"/>
              <a:gd name="connsiteY4" fmla="*/ 614363 h 1295400"/>
              <a:gd name="connsiteX5" fmla="*/ 0 w 1747838"/>
              <a:gd name="connsiteY5" fmla="*/ 1295400 h 1295400"/>
              <a:gd name="connsiteX6" fmla="*/ 1747838 w 1747838"/>
              <a:gd name="connsiteY6" fmla="*/ 1295400 h 1295400"/>
              <a:gd name="connsiteX7" fmla="*/ 1747838 w 1747838"/>
              <a:gd name="connsiteY7" fmla="*/ 0 h 1295400"/>
              <a:gd name="connsiteX8" fmla="*/ 448791 w 1747838"/>
              <a:gd name="connsiteY8" fmla="*/ 3538 h 1295400"/>
              <a:gd name="connsiteX0" fmla="*/ 448791 w 1747838"/>
              <a:gd name="connsiteY0" fmla="*/ 3538 h 1295400"/>
              <a:gd name="connsiteX1" fmla="*/ 67438 w 1747838"/>
              <a:gd name="connsiteY1" fmla="*/ 291629 h 1295400"/>
              <a:gd name="connsiteX2" fmla="*/ 40577 w 1747838"/>
              <a:gd name="connsiteY2" fmla="*/ 421087 h 1295400"/>
              <a:gd name="connsiteX3" fmla="*/ 55790 w 1747838"/>
              <a:gd name="connsiteY3" fmla="*/ 538326 h 1295400"/>
              <a:gd name="connsiteX4" fmla="*/ 4763 w 1747838"/>
              <a:gd name="connsiteY4" fmla="*/ 614363 h 1295400"/>
              <a:gd name="connsiteX5" fmla="*/ 0 w 1747838"/>
              <a:gd name="connsiteY5" fmla="*/ 1295400 h 1295400"/>
              <a:gd name="connsiteX6" fmla="*/ 1747838 w 1747838"/>
              <a:gd name="connsiteY6" fmla="*/ 1295400 h 1295400"/>
              <a:gd name="connsiteX7" fmla="*/ 1747838 w 1747838"/>
              <a:gd name="connsiteY7" fmla="*/ 0 h 1295400"/>
              <a:gd name="connsiteX8" fmla="*/ 448791 w 1747838"/>
              <a:gd name="connsiteY8" fmla="*/ 3538 h 1295400"/>
              <a:gd name="connsiteX0" fmla="*/ 462315 w 1761362"/>
              <a:gd name="connsiteY0" fmla="*/ 3538 h 1295400"/>
              <a:gd name="connsiteX1" fmla="*/ 0 w 1761362"/>
              <a:gd name="connsiteY1" fmla="*/ 344017 h 1295400"/>
              <a:gd name="connsiteX2" fmla="*/ 54101 w 1761362"/>
              <a:gd name="connsiteY2" fmla="*/ 421087 h 1295400"/>
              <a:gd name="connsiteX3" fmla="*/ 69314 w 1761362"/>
              <a:gd name="connsiteY3" fmla="*/ 538326 h 1295400"/>
              <a:gd name="connsiteX4" fmla="*/ 18287 w 1761362"/>
              <a:gd name="connsiteY4" fmla="*/ 614363 h 1295400"/>
              <a:gd name="connsiteX5" fmla="*/ 13524 w 1761362"/>
              <a:gd name="connsiteY5" fmla="*/ 1295400 h 1295400"/>
              <a:gd name="connsiteX6" fmla="*/ 1761362 w 1761362"/>
              <a:gd name="connsiteY6" fmla="*/ 1295400 h 1295400"/>
              <a:gd name="connsiteX7" fmla="*/ 1761362 w 1761362"/>
              <a:gd name="connsiteY7" fmla="*/ 0 h 1295400"/>
              <a:gd name="connsiteX8" fmla="*/ 462315 w 1761362"/>
              <a:gd name="connsiteY8" fmla="*/ 3538 h 1295400"/>
              <a:gd name="connsiteX0" fmla="*/ 484414 w 1783461"/>
              <a:gd name="connsiteY0" fmla="*/ 3538 h 1295400"/>
              <a:gd name="connsiteX1" fmla="*/ 22099 w 1783461"/>
              <a:gd name="connsiteY1" fmla="*/ 344017 h 1295400"/>
              <a:gd name="connsiteX2" fmla="*/ 0 w 1783461"/>
              <a:gd name="connsiteY2" fmla="*/ 416324 h 1295400"/>
              <a:gd name="connsiteX3" fmla="*/ 91413 w 1783461"/>
              <a:gd name="connsiteY3" fmla="*/ 538326 h 1295400"/>
              <a:gd name="connsiteX4" fmla="*/ 40386 w 1783461"/>
              <a:gd name="connsiteY4" fmla="*/ 614363 h 1295400"/>
              <a:gd name="connsiteX5" fmla="*/ 35623 w 1783461"/>
              <a:gd name="connsiteY5" fmla="*/ 1295400 h 1295400"/>
              <a:gd name="connsiteX6" fmla="*/ 1783461 w 1783461"/>
              <a:gd name="connsiteY6" fmla="*/ 1295400 h 1295400"/>
              <a:gd name="connsiteX7" fmla="*/ 1783461 w 1783461"/>
              <a:gd name="connsiteY7" fmla="*/ 0 h 1295400"/>
              <a:gd name="connsiteX8" fmla="*/ 484414 w 1783461"/>
              <a:gd name="connsiteY8" fmla="*/ 3538 h 1295400"/>
              <a:gd name="connsiteX0" fmla="*/ 484414 w 1783461"/>
              <a:gd name="connsiteY0" fmla="*/ 3538 h 1295400"/>
              <a:gd name="connsiteX1" fmla="*/ 22099 w 1783461"/>
              <a:gd name="connsiteY1" fmla="*/ 344017 h 1295400"/>
              <a:gd name="connsiteX2" fmla="*/ 0 w 1783461"/>
              <a:gd name="connsiteY2" fmla="*/ 416324 h 1295400"/>
              <a:gd name="connsiteX3" fmla="*/ 29500 w 1783461"/>
              <a:gd name="connsiteY3" fmla="*/ 476413 h 1295400"/>
              <a:gd name="connsiteX4" fmla="*/ 40386 w 1783461"/>
              <a:gd name="connsiteY4" fmla="*/ 614363 h 1295400"/>
              <a:gd name="connsiteX5" fmla="*/ 35623 w 1783461"/>
              <a:gd name="connsiteY5" fmla="*/ 1295400 h 1295400"/>
              <a:gd name="connsiteX6" fmla="*/ 1783461 w 1783461"/>
              <a:gd name="connsiteY6" fmla="*/ 1295400 h 1295400"/>
              <a:gd name="connsiteX7" fmla="*/ 1783461 w 1783461"/>
              <a:gd name="connsiteY7" fmla="*/ 0 h 1295400"/>
              <a:gd name="connsiteX8" fmla="*/ 484414 w 1783461"/>
              <a:gd name="connsiteY8" fmla="*/ 3538 h 1295400"/>
              <a:gd name="connsiteX0" fmla="*/ 484414 w 1783461"/>
              <a:gd name="connsiteY0" fmla="*/ 3538 h 1295400"/>
              <a:gd name="connsiteX1" fmla="*/ 22099 w 1783461"/>
              <a:gd name="connsiteY1" fmla="*/ 344017 h 1295400"/>
              <a:gd name="connsiteX2" fmla="*/ 0 w 1783461"/>
              <a:gd name="connsiteY2" fmla="*/ 416324 h 1295400"/>
              <a:gd name="connsiteX3" fmla="*/ 29500 w 1783461"/>
              <a:gd name="connsiteY3" fmla="*/ 476413 h 1295400"/>
              <a:gd name="connsiteX4" fmla="*/ 40386 w 1783461"/>
              <a:gd name="connsiteY4" fmla="*/ 614363 h 1295400"/>
              <a:gd name="connsiteX5" fmla="*/ 35623 w 1783461"/>
              <a:gd name="connsiteY5" fmla="*/ 1295400 h 1295400"/>
              <a:gd name="connsiteX6" fmla="*/ 1783461 w 1783461"/>
              <a:gd name="connsiteY6" fmla="*/ 1295400 h 1295400"/>
              <a:gd name="connsiteX7" fmla="*/ 1783461 w 1783461"/>
              <a:gd name="connsiteY7" fmla="*/ 0 h 1295400"/>
              <a:gd name="connsiteX8" fmla="*/ 484414 w 1783461"/>
              <a:gd name="connsiteY8" fmla="*/ 3538 h 1295400"/>
              <a:gd name="connsiteX0" fmla="*/ 484414 w 1783461"/>
              <a:gd name="connsiteY0" fmla="*/ 3538 h 1295400"/>
              <a:gd name="connsiteX1" fmla="*/ 22099 w 1783461"/>
              <a:gd name="connsiteY1" fmla="*/ 344017 h 1295400"/>
              <a:gd name="connsiteX2" fmla="*/ 0 w 1783461"/>
              <a:gd name="connsiteY2" fmla="*/ 416324 h 1295400"/>
              <a:gd name="connsiteX3" fmla="*/ 31882 w 1783461"/>
              <a:gd name="connsiteY3" fmla="*/ 497844 h 1295400"/>
              <a:gd name="connsiteX4" fmla="*/ 40386 w 1783461"/>
              <a:gd name="connsiteY4" fmla="*/ 614363 h 1295400"/>
              <a:gd name="connsiteX5" fmla="*/ 35623 w 1783461"/>
              <a:gd name="connsiteY5" fmla="*/ 1295400 h 1295400"/>
              <a:gd name="connsiteX6" fmla="*/ 1783461 w 1783461"/>
              <a:gd name="connsiteY6" fmla="*/ 1295400 h 1295400"/>
              <a:gd name="connsiteX7" fmla="*/ 1783461 w 1783461"/>
              <a:gd name="connsiteY7" fmla="*/ 0 h 1295400"/>
              <a:gd name="connsiteX8" fmla="*/ 484414 w 1783461"/>
              <a:gd name="connsiteY8" fmla="*/ 3538 h 1295400"/>
              <a:gd name="connsiteX0" fmla="*/ 484414 w 1804892"/>
              <a:gd name="connsiteY0" fmla="*/ 5919 h 1297781"/>
              <a:gd name="connsiteX1" fmla="*/ 22099 w 1804892"/>
              <a:gd name="connsiteY1" fmla="*/ 346398 h 1297781"/>
              <a:gd name="connsiteX2" fmla="*/ 0 w 1804892"/>
              <a:gd name="connsiteY2" fmla="*/ 418705 h 1297781"/>
              <a:gd name="connsiteX3" fmla="*/ 31882 w 1804892"/>
              <a:gd name="connsiteY3" fmla="*/ 500225 h 1297781"/>
              <a:gd name="connsiteX4" fmla="*/ 40386 w 1804892"/>
              <a:gd name="connsiteY4" fmla="*/ 616744 h 1297781"/>
              <a:gd name="connsiteX5" fmla="*/ 35623 w 1804892"/>
              <a:gd name="connsiteY5" fmla="*/ 1297781 h 1297781"/>
              <a:gd name="connsiteX6" fmla="*/ 1783461 w 1804892"/>
              <a:gd name="connsiteY6" fmla="*/ 1297781 h 1297781"/>
              <a:gd name="connsiteX7" fmla="*/ 1804892 w 1804892"/>
              <a:gd name="connsiteY7" fmla="*/ 0 h 1297781"/>
              <a:gd name="connsiteX8" fmla="*/ 484414 w 1804892"/>
              <a:gd name="connsiteY8" fmla="*/ 5919 h 1297781"/>
              <a:gd name="connsiteX0" fmla="*/ 484414 w 1816798"/>
              <a:gd name="connsiteY0" fmla="*/ 5919 h 1297781"/>
              <a:gd name="connsiteX1" fmla="*/ 22099 w 1816798"/>
              <a:gd name="connsiteY1" fmla="*/ 346398 h 1297781"/>
              <a:gd name="connsiteX2" fmla="*/ 0 w 1816798"/>
              <a:gd name="connsiteY2" fmla="*/ 418705 h 1297781"/>
              <a:gd name="connsiteX3" fmla="*/ 31882 w 1816798"/>
              <a:gd name="connsiteY3" fmla="*/ 500225 h 1297781"/>
              <a:gd name="connsiteX4" fmla="*/ 40386 w 1816798"/>
              <a:gd name="connsiteY4" fmla="*/ 616744 h 1297781"/>
              <a:gd name="connsiteX5" fmla="*/ 35623 w 1816798"/>
              <a:gd name="connsiteY5" fmla="*/ 1297781 h 1297781"/>
              <a:gd name="connsiteX6" fmla="*/ 1816798 w 1816798"/>
              <a:gd name="connsiteY6" fmla="*/ 1295400 h 1297781"/>
              <a:gd name="connsiteX7" fmla="*/ 1804892 w 1816798"/>
              <a:gd name="connsiteY7" fmla="*/ 0 h 1297781"/>
              <a:gd name="connsiteX8" fmla="*/ 484414 w 1816798"/>
              <a:gd name="connsiteY8" fmla="*/ 5919 h 1297781"/>
              <a:gd name="connsiteX0" fmla="*/ 484414 w 1816798"/>
              <a:gd name="connsiteY0" fmla="*/ 5919 h 1297781"/>
              <a:gd name="connsiteX1" fmla="*/ 22099 w 1816798"/>
              <a:gd name="connsiteY1" fmla="*/ 346398 h 1297781"/>
              <a:gd name="connsiteX2" fmla="*/ 0 w 1816798"/>
              <a:gd name="connsiteY2" fmla="*/ 418705 h 1297781"/>
              <a:gd name="connsiteX3" fmla="*/ 31882 w 1816798"/>
              <a:gd name="connsiteY3" fmla="*/ 500225 h 1297781"/>
              <a:gd name="connsiteX4" fmla="*/ 40386 w 1816798"/>
              <a:gd name="connsiteY4" fmla="*/ 616744 h 1297781"/>
              <a:gd name="connsiteX5" fmla="*/ 910754 w 1816798"/>
              <a:gd name="connsiteY5" fmla="*/ 1297781 h 1297781"/>
              <a:gd name="connsiteX6" fmla="*/ 1816798 w 1816798"/>
              <a:gd name="connsiteY6" fmla="*/ 1295400 h 1297781"/>
              <a:gd name="connsiteX7" fmla="*/ 1804892 w 1816798"/>
              <a:gd name="connsiteY7" fmla="*/ 0 h 1297781"/>
              <a:gd name="connsiteX8" fmla="*/ 484414 w 1816798"/>
              <a:gd name="connsiteY8" fmla="*/ 5919 h 1297781"/>
              <a:gd name="connsiteX0" fmla="*/ 484414 w 1816798"/>
              <a:gd name="connsiteY0" fmla="*/ 5919 h 1297781"/>
              <a:gd name="connsiteX1" fmla="*/ 22099 w 1816798"/>
              <a:gd name="connsiteY1" fmla="*/ 346398 h 1297781"/>
              <a:gd name="connsiteX2" fmla="*/ 0 w 1816798"/>
              <a:gd name="connsiteY2" fmla="*/ 418705 h 1297781"/>
              <a:gd name="connsiteX3" fmla="*/ 31882 w 1816798"/>
              <a:gd name="connsiteY3" fmla="*/ 500225 h 1297781"/>
              <a:gd name="connsiteX4" fmla="*/ 881858 w 1816798"/>
              <a:gd name="connsiteY4" fmla="*/ 437230 h 1297781"/>
              <a:gd name="connsiteX5" fmla="*/ 910754 w 1816798"/>
              <a:gd name="connsiteY5" fmla="*/ 1297781 h 1297781"/>
              <a:gd name="connsiteX6" fmla="*/ 1816798 w 1816798"/>
              <a:gd name="connsiteY6" fmla="*/ 1295400 h 1297781"/>
              <a:gd name="connsiteX7" fmla="*/ 1804892 w 1816798"/>
              <a:gd name="connsiteY7" fmla="*/ 0 h 1297781"/>
              <a:gd name="connsiteX8" fmla="*/ 484414 w 1816798"/>
              <a:gd name="connsiteY8" fmla="*/ 5919 h 1297781"/>
              <a:gd name="connsiteX0" fmla="*/ 484414 w 1816798"/>
              <a:gd name="connsiteY0" fmla="*/ 5919 h 1297781"/>
              <a:gd name="connsiteX1" fmla="*/ 22099 w 1816798"/>
              <a:gd name="connsiteY1" fmla="*/ 346398 h 1297781"/>
              <a:gd name="connsiteX2" fmla="*/ 0 w 1816798"/>
              <a:gd name="connsiteY2" fmla="*/ 418705 h 1297781"/>
              <a:gd name="connsiteX3" fmla="*/ 716280 w 1816798"/>
              <a:gd name="connsiteY3" fmla="*/ 388029 h 1297781"/>
              <a:gd name="connsiteX4" fmla="*/ 881858 w 1816798"/>
              <a:gd name="connsiteY4" fmla="*/ 437230 h 1297781"/>
              <a:gd name="connsiteX5" fmla="*/ 910754 w 1816798"/>
              <a:gd name="connsiteY5" fmla="*/ 1297781 h 1297781"/>
              <a:gd name="connsiteX6" fmla="*/ 1816798 w 1816798"/>
              <a:gd name="connsiteY6" fmla="*/ 1295400 h 1297781"/>
              <a:gd name="connsiteX7" fmla="*/ 1804892 w 1816798"/>
              <a:gd name="connsiteY7" fmla="*/ 0 h 1297781"/>
              <a:gd name="connsiteX8" fmla="*/ 484414 w 1816798"/>
              <a:gd name="connsiteY8" fmla="*/ 5919 h 1297781"/>
              <a:gd name="connsiteX0" fmla="*/ 462315 w 1794699"/>
              <a:gd name="connsiteY0" fmla="*/ 5919 h 1297781"/>
              <a:gd name="connsiteX1" fmla="*/ 0 w 1794699"/>
              <a:gd name="connsiteY1" fmla="*/ 346398 h 1297781"/>
              <a:gd name="connsiteX2" fmla="*/ 1038156 w 1794699"/>
              <a:gd name="connsiteY2" fmla="*/ 59677 h 1297781"/>
              <a:gd name="connsiteX3" fmla="*/ 694181 w 1794699"/>
              <a:gd name="connsiteY3" fmla="*/ 388029 h 1297781"/>
              <a:gd name="connsiteX4" fmla="*/ 859759 w 1794699"/>
              <a:gd name="connsiteY4" fmla="*/ 437230 h 1297781"/>
              <a:gd name="connsiteX5" fmla="*/ 888655 w 1794699"/>
              <a:gd name="connsiteY5" fmla="*/ 1297781 h 1297781"/>
              <a:gd name="connsiteX6" fmla="*/ 1794699 w 1794699"/>
              <a:gd name="connsiteY6" fmla="*/ 1295400 h 1297781"/>
              <a:gd name="connsiteX7" fmla="*/ 1782793 w 1794699"/>
              <a:gd name="connsiteY7" fmla="*/ 0 h 1297781"/>
              <a:gd name="connsiteX8" fmla="*/ 462315 w 1794699"/>
              <a:gd name="connsiteY8" fmla="*/ 5919 h 1297781"/>
              <a:gd name="connsiteX0" fmla="*/ 209873 w 1542257"/>
              <a:gd name="connsiteY0" fmla="*/ 5919 h 1297781"/>
              <a:gd name="connsiteX1" fmla="*/ 0 w 1542257"/>
              <a:gd name="connsiteY1" fmla="*/ 133225 h 1297781"/>
              <a:gd name="connsiteX2" fmla="*/ 785714 w 1542257"/>
              <a:gd name="connsiteY2" fmla="*/ 59677 h 1297781"/>
              <a:gd name="connsiteX3" fmla="*/ 441739 w 1542257"/>
              <a:gd name="connsiteY3" fmla="*/ 388029 h 1297781"/>
              <a:gd name="connsiteX4" fmla="*/ 607317 w 1542257"/>
              <a:gd name="connsiteY4" fmla="*/ 437230 h 1297781"/>
              <a:gd name="connsiteX5" fmla="*/ 636213 w 1542257"/>
              <a:gd name="connsiteY5" fmla="*/ 1297781 h 1297781"/>
              <a:gd name="connsiteX6" fmla="*/ 1542257 w 1542257"/>
              <a:gd name="connsiteY6" fmla="*/ 1295400 h 1297781"/>
              <a:gd name="connsiteX7" fmla="*/ 1530351 w 1542257"/>
              <a:gd name="connsiteY7" fmla="*/ 0 h 1297781"/>
              <a:gd name="connsiteX8" fmla="*/ 209873 w 1542257"/>
              <a:gd name="connsiteY8" fmla="*/ 5919 h 1297781"/>
              <a:gd name="connsiteX0" fmla="*/ 0 w 2538495"/>
              <a:gd name="connsiteY0" fmla="*/ 22748 h 1297781"/>
              <a:gd name="connsiteX1" fmla="*/ 996238 w 2538495"/>
              <a:gd name="connsiteY1" fmla="*/ 133225 h 1297781"/>
              <a:gd name="connsiteX2" fmla="*/ 1781952 w 2538495"/>
              <a:gd name="connsiteY2" fmla="*/ 59677 h 1297781"/>
              <a:gd name="connsiteX3" fmla="*/ 1437977 w 2538495"/>
              <a:gd name="connsiteY3" fmla="*/ 388029 h 1297781"/>
              <a:gd name="connsiteX4" fmla="*/ 1603555 w 2538495"/>
              <a:gd name="connsiteY4" fmla="*/ 437230 h 1297781"/>
              <a:gd name="connsiteX5" fmla="*/ 1632451 w 2538495"/>
              <a:gd name="connsiteY5" fmla="*/ 1297781 h 1297781"/>
              <a:gd name="connsiteX6" fmla="*/ 2538495 w 2538495"/>
              <a:gd name="connsiteY6" fmla="*/ 1295400 h 1297781"/>
              <a:gd name="connsiteX7" fmla="*/ 2526589 w 2538495"/>
              <a:gd name="connsiteY7" fmla="*/ 0 h 1297781"/>
              <a:gd name="connsiteX8" fmla="*/ 0 w 2538495"/>
              <a:gd name="connsiteY8" fmla="*/ 22748 h 1297781"/>
              <a:gd name="connsiteX0" fmla="*/ 0 w 2538495"/>
              <a:gd name="connsiteY0" fmla="*/ 22748 h 1297781"/>
              <a:gd name="connsiteX1" fmla="*/ 223335 w 2538495"/>
              <a:gd name="connsiteY1" fmla="*/ 53629 h 1297781"/>
              <a:gd name="connsiteX2" fmla="*/ 996238 w 2538495"/>
              <a:gd name="connsiteY2" fmla="*/ 133225 h 1297781"/>
              <a:gd name="connsiteX3" fmla="*/ 1781952 w 2538495"/>
              <a:gd name="connsiteY3" fmla="*/ 59677 h 1297781"/>
              <a:gd name="connsiteX4" fmla="*/ 1437977 w 2538495"/>
              <a:gd name="connsiteY4" fmla="*/ 388029 h 1297781"/>
              <a:gd name="connsiteX5" fmla="*/ 1603555 w 2538495"/>
              <a:gd name="connsiteY5" fmla="*/ 437230 h 1297781"/>
              <a:gd name="connsiteX6" fmla="*/ 1632451 w 2538495"/>
              <a:gd name="connsiteY6" fmla="*/ 1297781 h 1297781"/>
              <a:gd name="connsiteX7" fmla="*/ 2538495 w 2538495"/>
              <a:gd name="connsiteY7" fmla="*/ 1295400 h 1297781"/>
              <a:gd name="connsiteX8" fmla="*/ 2526589 w 2538495"/>
              <a:gd name="connsiteY8" fmla="*/ 0 h 1297781"/>
              <a:gd name="connsiteX9" fmla="*/ 0 w 2538495"/>
              <a:gd name="connsiteY9" fmla="*/ 22748 h 1297781"/>
              <a:gd name="connsiteX0" fmla="*/ 174961 w 2713456"/>
              <a:gd name="connsiteY0" fmla="*/ 22748 h 1297781"/>
              <a:gd name="connsiteX1" fmla="*/ 0 w 2713456"/>
              <a:gd name="connsiteY1" fmla="*/ 390218 h 1297781"/>
              <a:gd name="connsiteX2" fmla="*/ 1171199 w 2713456"/>
              <a:gd name="connsiteY2" fmla="*/ 133225 h 1297781"/>
              <a:gd name="connsiteX3" fmla="*/ 1956913 w 2713456"/>
              <a:gd name="connsiteY3" fmla="*/ 59677 h 1297781"/>
              <a:gd name="connsiteX4" fmla="*/ 1612938 w 2713456"/>
              <a:gd name="connsiteY4" fmla="*/ 388029 h 1297781"/>
              <a:gd name="connsiteX5" fmla="*/ 1778516 w 2713456"/>
              <a:gd name="connsiteY5" fmla="*/ 437230 h 1297781"/>
              <a:gd name="connsiteX6" fmla="*/ 1807412 w 2713456"/>
              <a:gd name="connsiteY6" fmla="*/ 1297781 h 1297781"/>
              <a:gd name="connsiteX7" fmla="*/ 2713456 w 2713456"/>
              <a:gd name="connsiteY7" fmla="*/ 1295400 h 1297781"/>
              <a:gd name="connsiteX8" fmla="*/ 2701550 w 2713456"/>
              <a:gd name="connsiteY8" fmla="*/ 0 h 1297781"/>
              <a:gd name="connsiteX9" fmla="*/ 174961 w 2713456"/>
              <a:gd name="connsiteY9" fmla="*/ 22748 h 1297781"/>
              <a:gd name="connsiteX0" fmla="*/ 360085 w 2713456"/>
              <a:gd name="connsiteY0" fmla="*/ 11528 h 1297781"/>
              <a:gd name="connsiteX1" fmla="*/ 0 w 2713456"/>
              <a:gd name="connsiteY1" fmla="*/ 390218 h 1297781"/>
              <a:gd name="connsiteX2" fmla="*/ 1171199 w 2713456"/>
              <a:gd name="connsiteY2" fmla="*/ 133225 h 1297781"/>
              <a:gd name="connsiteX3" fmla="*/ 1956913 w 2713456"/>
              <a:gd name="connsiteY3" fmla="*/ 59677 h 1297781"/>
              <a:gd name="connsiteX4" fmla="*/ 1612938 w 2713456"/>
              <a:gd name="connsiteY4" fmla="*/ 388029 h 1297781"/>
              <a:gd name="connsiteX5" fmla="*/ 1778516 w 2713456"/>
              <a:gd name="connsiteY5" fmla="*/ 437230 h 1297781"/>
              <a:gd name="connsiteX6" fmla="*/ 1807412 w 2713456"/>
              <a:gd name="connsiteY6" fmla="*/ 1297781 h 1297781"/>
              <a:gd name="connsiteX7" fmla="*/ 2713456 w 2713456"/>
              <a:gd name="connsiteY7" fmla="*/ 1295400 h 1297781"/>
              <a:gd name="connsiteX8" fmla="*/ 2701550 w 2713456"/>
              <a:gd name="connsiteY8" fmla="*/ 0 h 1297781"/>
              <a:gd name="connsiteX9" fmla="*/ 360085 w 2713456"/>
              <a:gd name="connsiteY9" fmla="*/ 11528 h 1297781"/>
              <a:gd name="connsiteX0" fmla="*/ 371305 w 2724676"/>
              <a:gd name="connsiteY0" fmla="*/ 11528 h 1297781"/>
              <a:gd name="connsiteX1" fmla="*/ 0 w 2724676"/>
              <a:gd name="connsiteY1" fmla="*/ 390218 h 1297781"/>
              <a:gd name="connsiteX2" fmla="*/ 1182419 w 2724676"/>
              <a:gd name="connsiteY2" fmla="*/ 133225 h 1297781"/>
              <a:gd name="connsiteX3" fmla="*/ 1968133 w 2724676"/>
              <a:gd name="connsiteY3" fmla="*/ 59677 h 1297781"/>
              <a:gd name="connsiteX4" fmla="*/ 1624158 w 2724676"/>
              <a:gd name="connsiteY4" fmla="*/ 388029 h 1297781"/>
              <a:gd name="connsiteX5" fmla="*/ 1789736 w 2724676"/>
              <a:gd name="connsiteY5" fmla="*/ 437230 h 1297781"/>
              <a:gd name="connsiteX6" fmla="*/ 1818632 w 2724676"/>
              <a:gd name="connsiteY6" fmla="*/ 1297781 h 1297781"/>
              <a:gd name="connsiteX7" fmla="*/ 2724676 w 2724676"/>
              <a:gd name="connsiteY7" fmla="*/ 1295400 h 1297781"/>
              <a:gd name="connsiteX8" fmla="*/ 2712770 w 2724676"/>
              <a:gd name="connsiteY8" fmla="*/ 0 h 1297781"/>
              <a:gd name="connsiteX9" fmla="*/ 371305 w 2724676"/>
              <a:gd name="connsiteY9" fmla="*/ 11528 h 1297781"/>
              <a:gd name="connsiteX0" fmla="*/ 371305 w 2724676"/>
              <a:gd name="connsiteY0" fmla="*/ 11528 h 1297781"/>
              <a:gd name="connsiteX1" fmla="*/ 0 w 2724676"/>
              <a:gd name="connsiteY1" fmla="*/ 390218 h 1297781"/>
              <a:gd name="connsiteX2" fmla="*/ 880740 w 2724676"/>
              <a:gd name="connsiteY2" fmla="*/ 188265 h 1297781"/>
              <a:gd name="connsiteX3" fmla="*/ 1182419 w 2724676"/>
              <a:gd name="connsiteY3" fmla="*/ 133225 h 1297781"/>
              <a:gd name="connsiteX4" fmla="*/ 1968133 w 2724676"/>
              <a:gd name="connsiteY4" fmla="*/ 59677 h 1297781"/>
              <a:gd name="connsiteX5" fmla="*/ 1624158 w 2724676"/>
              <a:gd name="connsiteY5" fmla="*/ 388029 h 1297781"/>
              <a:gd name="connsiteX6" fmla="*/ 1789736 w 2724676"/>
              <a:gd name="connsiteY6" fmla="*/ 437230 h 1297781"/>
              <a:gd name="connsiteX7" fmla="*/ 1818632 w 2724676"/>
              <a:gd name="connsiteY7" fmla="*/ 1297781 h 1297781"/>
              <a:gd name="connsiteX8" fmla="*/ 2724676 w 2724676"/>
              <a:gd name="connsiteY8" fmla="*/ 1295400 h 1297781"/>
              <a:gd name="connsiteX9" fmla="*/ 2712770 w 2724676"/>
              <a:gd name="connsiteY9" fmla="*/ 0 h 1297781"/>
              <a:gd name="connsiteX10" fmla="*/ 371305 w 2724676"/>
              <a:gd name="connsiteY10" fmla="*/ 11528 h 1297781"/>
              <a:gd name="connsiteX0" fmla="*/ 371305 w 2724676"/>
              <a:gd name="connsiteY0" fmla="*/ 11528 h 1297781"/>
              <a:gd name="connsiteX1" fmla="*/ 0 w 2724676"/>
              <a:gd name="connsiteY1" fmla="*/ 390218 h 1297781"/>
              <a:gd name="connsiteX2" fmla="*/ 903179 w 2724676"/>
              <a:gd name="connsiteY2" fmla="*/ 362170 h 1297781"/>
              <a:gd name="connsiteX3" fmla="*/ 1182419 w 2724676"/>
              <a:gd name="connsiteY3" fmla="*/ 133225 h 1297781"/>
              <a:gd name="connsiteX4" fmla="*/ 1968133 w 2724676"/>
              <a:gd name="connsiteY4" fmla="*/ 59677 h 1297781"/>
              <a:gd name="connsiteX5" fmla="*/ 1624158 w 2724676"/>
              <a:gd name="connsiteY5" fmla="*/ 388029 h 1297781"/>
              <a:gd name="connsiteX6" fmla="*/ 1789736 w 2724676"/>
              <a:gd name="connsiteY6" fmla="*/ 437230 h 1297781"/>
              <a:gd name="connsiteX7" fmla="*/ 1818632 w 2724676"/>
              <a:gd name="connsiteY7" fmla="*/ 1297781 h 1297781"/>
              <a:gd name="connsiteX8" fmla="*/ 2724676 w 2724676"/>
              <a:gd name="connsiteY8" fmla="*/ 1295400 h 1297781"/>
              <a:gd name="connsiteX9" fmla="*/ 2712770 w 2724676"/>
              <a:gd name="connsiteY9" fmla="*/ 0 h 1297781"/>
              <a:gd name="connsiteX10" fmla="*/ 371305 w 2724676"/>
              <a:gd name="connsiteY10" fmla="*/ 11528 h 1297781"/>
              <a:gd name="connsiteX0" fmla="*/ 371305 w 2724676"/>
              <a:gd name="connsiteY0" fmla="*/ 11528 h 1297781"/>
              <a:gd name="connsiteX1" fmla="*/ 0 w 2724676"/>
              <a:gd name="connsiteY1" fmla="*/ 390218 h 1297781"/>
              <a:gd name="connsiteX2" fmla="*/ 903179 w 2724676"/>
              <a:gd name="connsiteY2" fmla="*/ 362170 h 1297781"/>
              <a:gd name="connsiteX3" fmla="*/ 1210469 w 2724676"/>
              <a:gd name="connsiteY3" fmla="*/ 133225 h 1297781"/>
              <a:gd name="connsiteX4" fmla="*/ 1968133 w 2724676"/>
              <a:gd name="connsiteY4" fmla="*/ 59677 h 1297781"/>
              <a:gd name="connsiteX5" fmla="*/ 1624158 w 2724676"/>
              <a:gd name="connsiteY5" fmla="*/ 388029 h 1297781"/>
              <a:gd name="connsiteX6" fmla="*/ 1789736 w 2724676"/>
              <a:gd name="connsiteY6" fmla="*/ 437230 h 1297781"/>
              <a:gd name="connsiteX7" fmla="*/ 1818632 w 2724676"/>
              <a:gd name="connsiteY7" fmla="*/ 1297781 h 1297781"/>
              <a:gd name="connsiteX8" fmla="*/ 2724676 w 2724676"/>
              <a:gd name="connsiteY8" fmla="*/ 1295400 h 1297781"/>
              <a:gd name="connsiteX9" fmla="*/ 2712770 w 2724676"/>
              <a:gd name="connsiteY9" fmla="*/ 0 h 1297781"/>
              <a:gd name="connsiteX10" fmla="*/ 371305 w 2724676"/>
              <a:gd name="connsiteY10" fmla="*/ 11528 h 1297781"/>
              <a:gd name="connsiteX0" fmla="*/ 371305 w 2724676"/>
              <a:gd name="connsiteY0" fmla="*/ 11528 h 1297781"/>
              <a:gd name="connsiteX1" fmla="*/ 0 w 2724676"/>
              <a:gd name="connsiteY1" fmla="*/ 390218 h 1297781"/>
              <a:gd name="connsiteX2" fmla="*/ 903179 w 2724676"/>
              <a:gd name="connsiteY2" fmla="*/ 362170 h 1297781"/>
              <a:gd name="connsiteX3" fmla="*/ 1210469 w 2724676"/>
              <a:gd name="connsiteY3" fmla="*/ 133225 h 1297781"/>
              <a:gd name="connsiteX4" fmla="*/ 1968133 w 2724676"/>
              <a:gd name="connsiteY4" fmla="*/ 59677 h 1297781"/>
              <a:gd name="connsiteX5" fmla="*/ 1562450 w 2724676"/>
              <a:gd name="connsiteY5" fmla="*/ 376810 h 1297781"/>
              <a:gd name="connsiteX6" fmla="*/ 1789736 w 2724676"/>
              <a:gd name="connsiteY6" fmla="*/ 437230 h 1297781"/>
              <a:gd name="connsiteX7" fmla="*/ 1818632 w 2724676"/>
              <a:gd name="connsiteY7" fmla="*/ 1297781 h 1297781"/>
              <a:gd name="connsiteX8" fmla="*/ 2724676 w 2724676"/>
              <a:gd name="connsiteY8" fmla="*/ 1295400 h 1297781"/>
              <a:gd name="connsiteX9" fmla="*/ 2712770 w 2724676"/>
              <a:gd name="connsiteY9" fmla="*/ 0 h 1297781"/>
              <a:gd name="connsiteX10" fmla="*/ 371305 w 2724676"/>
              <a:gd name="connsiteY10" fmla="*/ 11528 h 1297781"/>
              <a:gd name="connsiteX0" fmla="*/ 371305 w 2724676"/>
              <a:gd name="connsiteY0" fmla="*/ 11528 h 1295400"/>
              <a:gd name="connsiteX1" fmla="*/ 0 w 2724676"/>
              <a:gd name="connsiteY1" fmla="*/ 390218 h 1295400"/>
              <a:gd name="connsiteX2" fmla="*/ 903179 w 2724676"/>
              <a:gd name="connsiteY2" fmla="*/ 362170 h 1295400"/>
              <a:gd name="connsiteX3" fmla="*/ 1210469 w 2724676"/>
              <a:gd name="connsiteY3" fmla="*/ 133225 h 1295400"/>
              <a:gd name="connsiteX4" fmla="*/ 1968133 w 2724676"/>
              <a:gd name="connsiteY4" fmla="*/ 59677 h 1295400"/>
              <a:gd name="connsiteX5" fmla="*/ 1562450 w 2724676"/>
              <a:gd name="connsiteY5" fmla="*/ 376810 h 1295400"/>
              <a:gd name="connsiteX6" fmla="*/ 1789736 w 2724676"/>
              <a:gd name="connsiteY6" fmla="*/ 437230 h 1295400"/>
              <a:gd name="connsiteX7" fmla="*/ 1807413 w 2724676"/>
              <a:gd name="connsiteY7" fmla="*/ 1095827 h 1295400"/>
              <a:gd name="connsiteX8" fmla="*/ 2724676 w 2724676"/>
              <a:gd name="connsiteY8" fmla="*/ 1295400 h 1295400"/>
              <a:gd name="connsiteX9" fmla="*/ 2712770 w 2724676"/>
              <a:gd name="connsiteY9" fmla="*/ 0 h 1295400"/>
              <a:gd name="connsiteX10" fmla="*/ 371305 w 2724676"/>
              <a:gd name="connsiteY10" fmla="*/ 11528 h 1295400"/>
              <a:gd name="connsiteX0" fmla="*/ 371305 w 2712770"/>
              <a:gd name="connsiteY0" fmla="*/ 11528 h 1099057"/>
              <a:gd name="connsiteX1" fmla="*/ 0 w 2712770"/>
              <a:gd name="connsiteY1" fmla="*/ 390218 h 1099057"/>
              <a:gd name="connsiteX2" fmla="*/ 903179 w 2712770"/>
              <a:gd name="connsiteY2" fmla="*/ 362170 h 1099057"/>
              <a:gd name="connsiteX3" fmla="*/ 1210469 w 2712770"/>
              <a:gd name="connsiteY3" fmla="*/ 133225 h 1099057"/>
              <a:gd name="connsiteX4" fmla="*/ 1968133 w 2712770"/>
              <a:gd name="connsiteY4" fmla="*/ 59677 h 1099057"/>
              <a:gd name="connsiteX5" fmla="*/ 1562450 w 2712770"/>
              <a:gd name="connsiteY5" fmla="*/ 376810 h 1099057"/>
              <a:gd name="connsiteX6" fmla="*/ 1789736 w 2712770"/>
              <a:gd name="connsiteY6" fmla="*/ 437230 h 1099057"/>
              <a:gd name="connsiteX7" fmla="*/ 1807413 w 2712770"/>
              <a:gd name="connsiteY7" fmla="*/ 1095827 h 1099057"/>
              <a:gd name="connsiteX8" fmla="*/ 2696627 w 2712770"/>
              <a:gd name="connsiteY8" fmla="*/ 1099057 h 1099057"/>
              <a:gd name="connsiteX9" fmla="*/ 2712770 w 2712770"/>
              <a:gd name="connsiteY9" fmla="*/ 0 h 1099057"/>
              <a:gd name="connsiteX10" fmla="*/ 371305 w 2712770"/>
              <a:gd name="connsiteY10" fmla="*/ 11528 h 1099057"/>
              <a:gd name="connsiteX0" fmla="*/ 371305 w 2734727"/>
              <a:gd name="connsiteY0" fmla="*/ 11528 h 1238757"/>
              <a:gd name="connsiteX1" fmla="*/ 0 w 2734727"/>
              <a:gd name="connsiteY1" fmla="*/ 390218 h 1238757"/>
              <a:gd name="connsiteX2" fmla="*/ 903179 w 2734727"/>
              <a:gd name="connsiteY2" fmla="*/ 362170 h 1238757"/>
              <a:gd name="connsiteX3" fmla="*/ 1210469 w 2734727"/>
              <a:gd name="connsiteY3" fmla="*/ 133225 h 1238757"/>
              <a:gd name="connsiteX4" fmla="*/ 1968133 w 2734727"/>
              <a:gd name="connsiteY4" fmla="*/ 59677 h 1238757"/>
              <a:gd name="connsiteX5" fmla="*/ 1562450 w 2734727"/>
              <a:gd name="connsiteY5" fmla="*/ 376810 h 1238757"/>
              <a:gd name="connsiteX6" fmla="*/ 1789736 w 2734727"/>
              <a:gd name="connsiteY6" fmla="*/ 437230 h 1238757"/>
              <a:gd name="connsiteX7" fmla="*/ 1807413 w 2734727"/>
              <a:gd name="connsiteY7" fmla="*/ 1095827 h 1238757"/>
              <a:gd name="connsiteX8" fmla="*/ 2734727 w 2734727"/>
              <a:gd name="connsiteY8" fmla="*/ 1238757 h 1238757"/>
              <a:gd name="connsiteX9" fmla="*/ 2712770 w 2734727"/>
              <a:gd name="connsiteY9" fmla="*/ 0 h 1238757"/>
              <a:gd name="connsiteX10" fmla="*/ 371305 w 2734727"/>
              <a:gd name="connsiteY10" fmla="*/ 11528 h 1238757"/>
              <a:gd name="connsiteX0" fmla="*/ 371305 w 2734727"/>
              <a:gd name="connsiteY0" fmla="*/ 11528 h 1241877"/>
              <a:gd name="connsiteX1" fmla="*/ 0 w 2734727"/>
              <a:gd name="connsiteY1" fmla="*/ 390218 h 1241877"/>
              <a:gd name="connsiteX2" fmla="*/ 903179 w 2734727"/>
              <a:gd name="connsiteY2" fmla="*/ 362170 h 1241877"/>
              <a:gd name="connsiteX3" fmla="*/ 1210469 w 2734727"/>
              <a:gd name="connsiteY3" fmla="*/ 133225 h 1241877"/>
              <a:gd name="connsiteX4" fmla="*/ 1968133 w 2734727"/>
              <a:gd name="connsiteY4" fmla="*/ 59677 h 1241877"/>
              <a:gd name="connsiteX5" fmla="*/ 1562450 w 2734727"/>
              <a:gd name="connsiteY5" fmla="*/ 376810 h 1241877"/>
              <a:gd name="connsiteX6" fmla="*/ 1789736 w 2734727"/>
              <a:gd name="connsiteY6" fmla="*/ 437230 h 1241877"/>
              <a:gd name="connsiteX7" fmla="*/ 1845513 w 2734727"/>
              <a:gd name="connsiteY7" fmla="*/ 1241877 h 1241877"/>
              <a:gd name="connsiteX8" fmla="*/ 2734727 w 2734727"/>
              <a:gd name="connsiteY8" fmla="*/ 1238757 h 1241877"/>
              <a:gd name="connsiteX9" fmla="*/ 2712770 w 2734727"/>
              <a:gd name="connsiteY9" fmla="*/ 0 h 1241877"/>
              <a:gd name="connsiteX10" fmla="*/ 371305 w 2734727"/>
              <a:gd name="connsiteY10" fmla="*/ 11528 h 1241877"/>
              <a:gd name="connsiteX0" fmla="*/ 371305 w 2734727"/>
              <a:gd name="connsiteY0" fmla="*/ 11528 h 1286652"/>
              <a:gd name="connsiteX1" fmla="*/ 0 w 2734727"/>
              <a:gd name="connsiteY1" fmla="*/ 390218 h 1286652"/>
              <a:gd name="connsiteX2" fmla="*/ 903179 w 2734727"/>
              <a:gd name="connsiteY2" fmla="*/ 362170 h 1286652"/>
              <a:gd name="connsiteX3" fmla="*/ 1210469 w 2734727"/>
              <a:gd name="connsiteY3" fmla="*/ 133225 h 1286652"/>
              <a:gd name="connsiteX4" fmla="*/ 1968133 w 2734727"/>
              <a:gd name="connsiteY4" fmla="*/ 59677 h 1286652"/>
              <a:gd name="connsiteX5" fmla="*/ 1562450 w 2734727"/>
              <a:gd name="connsiteY5" fmla="*/ 376810 h 1286652"/>
              <a:gd name="connsiteX6" fmla="*/ 75236 w 2734727"/>
              <a:gd name="connsiteY6" fmla="*/ 1218280 h 1286652"/>
              <a:gd name="connsiteX7" fmla="*/ 1845513 w 2734727"/>
              <a:gd name="connsiteY7" fmla="*/ 1241877 h 1286652"/>
              <a:gd name="connsiteX8" fmla="*/ 2734727 w 2734727"/>
              <a:gd name="connsiteY8" fmla="*/ 1238757 h 1286652"/>
              <a:gd name="connsiteX9" fmla="*/ 2712770 w 2734727"/>
              <a:gd name="connsiteY9" fmla="*/ 0 h 1286652"/>
              <a:gd name="connsiteX10" fmla="*/ 371305 w 2734727"/>
              <a:gd name="connsiteY10" fmla="*/ 11528 h 1286652"/>
              <a:gd name="connsiteX0" fmla="*/ 371305 w 2734727"/>
              <a:gd name="connsiteY0" fmla="*/ 11528 h 1241877"/>
              <a:gd name="connsiteX1" fmla="*/ 0 w 2734727"/>
              <a:gd name="connsiteY1" fmla="*/ 390218 h 1241877"/>
              <a:gd name="connsiteX2" fmla="*/ 903179 w 2734727"/>
              <a:gd name="connsiteY2" fmla="*/ 362170 h 1241877"/>
              <a:gd name="connsiteX3" fmla="*/ 1210469 w 2734727"/>
              <a:gd name="connsiteY3" fmla="*/ 133225 h 1241877"/>
              <a:gd name="connsiteX4" fmla="*/ 1968133 w 2734727"/>
              <a:gd name="connsiteY4" fmla="*/ 59677 h 1241877"/>
              <a:gd name="connsiteX5" fmla="*/ 1562450 w 2734727"/>
              <a:gd name="connsiteY5" fmla="*/ 376810 h 1241877"/>
              <a:gd name="connsiteX6" fmla="*/ 75236 w 2734727"/>
              <a:gd name="connsiteY6" fmla="*/ 1218280 h 1241877"/>
              <a:gd name="connsiteX7" fmla="*/ 1845513 w 2734727"/>
              <a:gd name="connsiteY7" fmla="*/ 1241877 h 1241877"/>
              <a:gd name="connsiteX8" fmla="*/ 2734727 w 2734727"/>
              <a:gd name="connsiteY8" fmla="*/ 1238757 h 1241877"/>
              <a:gd name="connsiteX9" fmla="*/ 2712770 w 2734727"/>
              <a:gd name="connsiteY9" fmla="*/ 0 h 1241877"/>
              <a:gd name="connsiteX10" fmla="*/ 371305 w 2734727"/>
              <a:gd name="connsiteY10" fmla="*/ 11528 h 1241877"/>
              <a:gd name="connsiteX0" fmla="*/ 429498 w 2792920"/>
              <a:gd name="connsiteY0" fmla="*/ 11528 h 1282106"/>
              <a:gd name="connsiteX1" fmla="*/ 58193 w 2792920"/>
              <a:gd name="connsiteY1" fmla="*/ 390218 h 1282106"/>
              <a:gd name="connsiteX2" fmla="*/ 961372 w 2792920"/>
              <a:gd name="connsiteY2" fmla="*/ 362170 h 1282106"/>
              <a:gd name="connsiteX3" fmla="*/ 1268662 w 2792920"/>
              <a:gd name="connsiteY3" fmla="*/ 133225 h 1282106"/>
              <a:gd name="connsiteX4" fmla="*/ 2026326 w 2792920"/>
              <a:gd name="connsiteY4" fmla="*/ 59677 h 1282106"/>
              <a:gd name="connsiteX5" fmla="*/ 1620643 w 2792920"/>
              <a:gd name="connsiteY5" fmla="*/ 376810 h 1282106"/>
              <a:gd name="connsiteX6" fmla="*/ 79 w 2792920"/>
              <a:gd name="connsiteY6" fmla="*/ 1281780 h 1282106"/>
              <a:gd name="connsiteX7" fmla="*/ 1903706 w 2792920"/>
              <a:gd name="connsiteY7" fmla="*/ 1241877 h 1282106"/>
              <a:gd name="connsiteX8" fmla="*/ 2792920 w 2792920"/>
              <a:gd name="connsiteY8" fmla="*/ 1238757 h 1282106"/>
              <a:gd name="connsiteX9" fmla="*/ 2770963 w 2792920"/>
              <a:gd name="connsiteY9" fmla="*/ 0 h 1282106"/>
              <a:gd name="connsiteX10" fmla="*/ 429498 w 2792920"/>
              <a:gd name="connsiteY10" fmla="*/ 11528 h 1282106"/>
              <a:gd name="connsiteX0" fmla="*/ 429498 w 2792920"/>
              <a:gd name="connsiteY0" fmla="*/ 11528 h 1283117"/>
              <a:gd name="connsiteX1" fmla="*/ 58193 w 2792920"/>
              <a:gd name="connsiteY1" fmla="*/ 390218 h 1283117"/>
              <a:gd name="connsiteX2" fmla="*/ 961372 w 2792920"/>
              <a:gd name="connsiteY2" fmla="*/ 362170 h 1283117"/>
              <a:gd name="connsiteX3" fmla="*/ 1268662 w 2792920"/>
              <a:gd name="connsiteY3" fmla="*/ 133225 h 1283117"/>
              <a:gd name="connsiteX4" fmla="*/ 2026326 w 2792920"/>
              <a:gd name="connsiteY4" fmla="*/ 59677 h 1283117"/>
              <a:gd name="connsiteX5" fmla="*/ 1620643 w 2792920"/>
              <a:gd name="connsiteY5" fmla="*/ 376810 h 1283117"/>
              <a:gd name="connsiteX6" fmla="*/ 79 w 2792920"/>
              <a:gd name="connsiteY6" fmla="*/ 1281780 h 1283117"/>
              <a:gd name="connsiteX7" fmla="*/ 1903706 w 2792920"/>
              <a:gd name="connsiteY7" fmla="*/ 1241877 h 1283117"/>
              <a:gd name="connsiteX8" fmla="*/ 2792920 w 2792920"/>
              <a:gd name="connsiteY8" fmla="*/ 1238757 h 1283117"/>
              <a:gd name="connsiteX9" fmla="*/ 2770963 w 2792920"/>
              <a:gd name="connsiteY9" fmla="*/ 0 h 1283117"/>
              <a:gd name="connsiteX10" fmla="*/ 429498 w 2792920"/>
              <a:gd name="connsiteY10" fmla="*/ 11528 h 1283117"/>
              <a:gd name="connsiteX0" fmla="*/ 371305 w 2734727"/>
              <a:gd name="connsiteY0" fmla="*/ 11528 h 1241877"/>
              <a:gd name="connsiteX1" fmla="*/ 0 w 2734727"/>
              <a:gd name="connsiteY1" fmla="*/ 390218 h 1241877"/>
              <a:gd name="connsiteX2" fmla="*/ 903179 w 2734727"/>
              <a:gd name="connsiteY2" fmla="*/ 362170 h 1241877"/>
              <a:gd name="connsiteX3" fmla="*/ 1210469 w 2734727"/>
              <a:gd name="connsiteY3" fmla="*/ 133225 h 1241877"/>
              <a:gd name="connsiteX4" fmla="*/ 1968133 w 2734727"/>
              <a:gd name="connsiteY4" fmla="*/ 59677 h 1241877"/>
              <a:gd name="connsiteX5" fmla="*/ 1562450 w 2734727"/>
              <a:gd name="connsiteY5" fmla="*/ 376810 h 1241877"/>
              <a:gd name="connsiteX6" fmla="*/ 24436 w 2734727"/>
              <a:gd name="connsiteY6" fmla="*/ 1135730 h 1241877"/>
              <a:gd name="connsiteX7" fmla="*/ 1845513 w 2734727"/>
              <a:gd name="connsiteY7" fmla="*/ 1241877 h 1241877"/>
              <a:gd name="connsiteX8" fmla="*/ 2734727 w 2734727"/>
              <a:gd name="connsiteY8" fmla="*/ 1238757 h 1241877"/>
              <a:gd name="connsiteX9" fmla="*/ 2712770 w 2734727"/>
              <a:gd name="connsiteY9" fmla="*/ 0 h 1241877"/>
              <a:gd name="connsiteX10" fmla="*/ 371305 w 2734727"/>
              <a:gd name="connsiteY10" fmla="*/ 11528 h 1241877"/>
              <a:gd name="connsiteX0" fmla="*/ 371305 w 2734727"/>
              <a:gd name="connsiteY0" fmla="*/ 11528 h 1241877"/>
              <a:gd name="connsiteX1" fmla="*/ 0 w 2734727"/>
              <a:gd name="connsiteY1" fmla="*/ 390218 h 1241877"/>
              <a:gd name="connsiteX2" fmla="*/ 903179 w 2734727"/>
              <a:gd name="connsiteY2" fmla="*/ 362170 h 1241877"/>
              <a:gd name="connsiteX3" fmla="*/ 1210469 w 2734727"/>
              <a:gd name="connsiteY3" fmla="*/ 133225 h 1241877"/>
              <a:gd name="connsiteX4" fmla="*/ 1968133 w 2734727"/>
              <a:gd name="connsiteY4" fmla="*/ 59677 h 1241877"/>
              <a:gd name="connsiteX5" fmla="*/ 1562450 w 2734727"/>
              <a:gd name="connsiteY5" fmla="*/ 376810 h 1241877"/>
              <a:gd name="connsiteX6" fmla="*/ 24436 w 2734727"/>
              <a:gd name="connsiteY6" fmla="*/ 1135730 h 1241877"/>
              <a:gd name="connsiteX7" fmla="*/ 315163 w 2734727"/>
              <a:gd name="connsiteY7" fmla="*/ 1241877 h 1241877"/>
              <a:gd name="connsiteX8" fmla="*/ 2734727 w 2734727"/>
              <a:gd name="connsiteY8" fmla="*/ 1238757 h 1241877"/>
              <a:gd name="connsiteX9" fmla="*/ 2712770 w 2734727"/>
              <a:gd name="connsiteY9" fmla="*/ 0 h 1241877"/>
              <a:gd name="connsiteX10" fmla="*/ 371305 w 2734727"/>
              <a:gd name="connsiteY10" fmla="*/ 11528 h 1241877"/>
              <a:gd name="connsiteX0" fmla="*/ 463312 w 2826734"/>
              <a:gd name="connsiteY0" fmla="*/ 11528 h 1267277"/>
              <a:gd name="connsiteX1" fmla="*/ 92007 w 2826734"/>
              <a:gd name="connsiteY1" fmla="*/ 390218 h 1267277"/>
              <a:gd name="connsiteX2" fmla="*/ 995186 w 2826734"/>
              <a:gd name="connsiteY2" fmla="*/ 362170 h 1267277"/>
              <a:gd name="connsiteX3" fmla="*/ 1302476 w 2826734"/>
              <a:gd name="connsiteY3" fmla="*/ 133225 h 1267277"/>
              <a:gd name="connsiteX4" fmla="*/ 2060140 w 2826734"/>
              <a:gd name="connsiteY4" fmla="*/ 59677 h 1267277"/>
              <a:gd name="connsiteX5" fmla="*/ 1654457 w 2826734"/>
              <a:gd name="connsiteY5" fmla="*/ 376810 h 1267277"/>
              <a:gd name="connsiteX6" fmla="*/ 116443 w 2826734"/>
              <a:gd name="connsiteY6" fmla="*/ 1135730 h 1267277"/>
              <a:gd name="connsiteX7" fmla="*/ 770 w 2826734"/>
              <a:gd name="connsiteY7" fmla="*/ 1267277 h 1267277"/>
              <a:gd name="connsiteX8" fmla="*/ 2826734 w 2826734"/>
              <a:gd name="connsiteY8" fmla="*/ 1238757 h 1267277"/>
              <a:gd name="connsiteX9" fmla="*/ 2804777 w 2826734"/>
              <a:gd name="connsiteY9" fmla="*/ 0 h 1267277"/>
              <a:gd name="connsiteX10" fmla="*/ 463312 w 2826734"/>
              <a:gd name="connsiteY10" fmla="*/ 11528 h 1267277"/>
              <a:gd name="connsiteX0" fmla="*/ 475155 w 2838577"/>
              <a:gd name="connsiteY0" fmla="*/ 11528 h 1267277"/>
              <a:gd name="connsiteX1" fmla="*/ 103850 w 2838577"/>
              <a:gd name="connsiteY1" fmla="*/ 390218 h 1267277"/>
              <a:gd name="connsiteX2" fmla="*/ 1007029 w 2838577"/>
              <a:gd name="connsiteY2" fmla="*/ 362170 h 1267277"/>
              <a:gd name="connsiteX3" fmla="*/ 1314319 w 2838577"/>
              <a:gd name="connsiteY3" fmla="*/ 133225 h 1267277"/>
              <a:gd name="connsiteX4" fmla="*/ 2071983 w 2838577"/>
              <a:gd name="connsiteY4" fmla="*/ 59677 h 1267277"/>
              <a:gd name="connsiteX5" fmla="*/ 1666300 w 2838577"/>
              <a:gd name="connsiteY5" fmla="*/ 376810 h 1267277"/>
              <a:gd name="connsiteX6" fmla="*/ 7636 w 2838577"/>
              <a:gd name="connsiteY6" fmla="*/ 1065880 h 1267277"/>
              <a:gd name="connsiteX7" fmla="*/ 12613 w 2838577"/>
              <a:gd name="connsiteY7" fmla="*/ 1267277 h 1267277"/>
              <a:gd name="connsiteX8" fmla="*/ 2838577 w 2838577"/>
              <a:gd name="connsiteY8" fmla="*/ 1238757 h 1267277"/>
              <a:gd name="connsiteX9" fmla="*/ 2816620 w 2838577"/>
              <a:gd name="connsiteY9" fmla="*/ 0 h 1267277"/>
              <a:gd name="connsiteX10" fmla="*/ 475155 w 2838577"/>
              <a:gd name="connsiteY10" fmla="*/ 11528 h 1267277"/>
              <a:gd name="connsiteX0" fmla="*/ 475155 w 2838577"/>
              <a:gd name="connsiteY0" fmla="*/ 11528 h 1267277"/>
              <a:gd name="connsiteX1" fmla="*/ 103850 w 2838577"/>
              <a:gd name="connsiteY1" fmla="*/ 390218 h 1267277"/>
              <a:gd name="connsiteX2" fmla="*/ 1007029 w 2838577"/>
              <a:gd name="connsiteY2" fmla="*/ 362170 h 1267277"/>
              <a:gd name="connsiteX3" fmla="*/ 1314319 w 2838577"/>
              <a:gd name="connsiteY3" fmla="*/ 133225 h 1267277"/>
              <a:gd name="connsiteX4" fmla="*/ 2071983 w 2838577"/>
              <a:gd name="connsiteY4" fmla="*/ 59677 h 1267277"/>
              <a:gd name="connsiteX5" fmla="*/ 1799650 w 2838577"/>
              <a:gd name="connsiteY5" fmla="*/ 999110 h 1267277"/>
              <a:gd name="connsiteX6" fmla="*/ 7636 w 2838577"/>
              <a:gd name="connsiteY6" fmla="*/ 1065880 h 1267277"/>
              <a:gd name="connsiteX7" fmla="*/ 12613 w 2838577"/>
              <a:gd name="connsiteY7" fmla="*/ 1267277 h 1267277"/>
              <a:gd name="connsiteX8" fmla="*/ 2838577 w 2838577"/>
              <a:gd name="connsiteY8" fmla="*/ 1238757 h 1267277"/>
              <a:gd name="connsiteX9" fmla="*/ 2816620 w 2838577"/>
              <a:gd name="connsiteY9" fmla="*/ 0 h 1267277"/>
              <a:gd name="connsiteX10" fmla="*/ 475155 w 2838577"/>
              <a:gd name="connsiteY10" fmla="*/ 11528 h 1267277"/>
              <a:gd name="connsiteX0" fmla="*/ 475155 w 2838577"/>
              <a:gd name="connsiteY0" fmla="*/ 11528 h 1267277"/>
              <a:gd name="connsiteX1" fmla="*/ 103850 w 2838577"/>
              <a:gd name="connsiteY1" fmla="*/ 390218 h 1267277"/>
              <a:gd name="connsiteX2" fmla="*/ 1007029 w 2838577"/>
              <a:gd name="connsiteY2" fmla="*/ 362170 h 1267277"/>
              <a:gd name="connsiteX3" fmla="*/ 1314319 w 2838577"/>
              <a:gd name="connsiteY3" fmla="*/ 133225 h 1267277"/>
              <a:gd name="connsiteX4" fmla="*/ 2071983 w 2838577"/>
              <a:gd name="connsiteY4" fmla="*/ 59677 h 1267277"/>
              <a:gd name="connsiteX5" fmla="*/ 1777982 w 2838577"/>
              <a:gd name="connsiteY5" fmla="*/ 1007778 h 1267277"/>
              <a:gd name="connsiteX6" fmla="*/ 7636 w 2838577"/>
              <a:gd name="connsiteY6" fmla="*/ 1065880 h 1267277"/>
              <a:gd name="connsiteX7" fmla="*/ 12613 w 2838577"/>
              <a:gd name="connsiteY7" fmla="*/ 1267277 h 1267277"/>
              <a:gd name="connsiteX8" fmla="*/ 2838577 w 2838577"/>
              <a:gd name="connsiteY8" fmla="*/ 1238757 h 1267277"/>
              <a:gd name="connsiteX9" fmla="*/ 2816620 w 2838577"/>
              <a:gd name="connsiteY9" fmla="*/ 0 h 1267277"/>
              <a:gd name="connsiteX10" fmla="*/ 475155 w 2838577"/>
              <a:gd name="connsiteY10" fmla="*/ 11528 h 1267277"/>
              <a:gd name="connsiteX0" fmla="*/ 464909 w 2828331"/>
              <a:gd name="connsiteY0" fmla="*/ 11528 h 1267277"/>
              <a:gd name="connsiteX1" fmla="*/ 93604 w 2828331"/>
              <a:gd name="connsiteY1" fmla="*/ 390218 h 1267277"/>
              <a:gd name="connsiteX2" fmla="*/ 996783 w 2828331"/>
              <a:gd name="connsiteY2" fmla="*/ 362170 h 1267277"/>
              <a:gd name="connsiteX3" fmla="*/ 1304073 w 2828331"/>
              <a:gd name="connsiteY3" fmla="*/ 133225 h 1267277"/>
              <a:gd name="connsiteX4" fmla="*/ 2061737 w 2828331"/>
              <a:gd name="connsiteY4" fmla="*/ 59677 h 1267277"/>
              <a:gd name="connsiteX5" fmla="*/ 1767736 w 2828331"/>
              <a:gd name="connsiteY5" fmla="*/ 1007778 h 1267277"/>
              <a:gd name="connsiteX6" fmla="*/ 36393 w 2828331"/>
              <a:gd name="connsiteY6" fmla="*/ 1096215 h 1267277"/>
              <a:gd name="connsiteX7" fmla="*/ 2367 w 2828331"/>
              <a:gd name="connsiteY7" fmla="*/ 1267277 h 1267277"/>
              <a:gd name="connsiteX8" fmla="*/ 2828331 w 2828331"/>
              <a:gd name="connsiteY8" fmla="*/ 1238757 h 1267277"/>
              <a:gd name="connsiteX9" fmla="*/ 2806374 w 2828331"/>
              <a:gd name="connsiteY9" fmla="*/ 0 h 1267277"/>
              <a:gd name="connsiteX10" fmla="*/ 464909 w 2828331"/>
              <a:gd name="connsiteY10" fmla="*/ 11528 h 1267277"/>
              <a:gd name="connsiteX0" fmla="*/ 464909 w 2828331"/>
              <a:gd name="connsiteY0" fmla="*/ 11528 h 1267277"/>
              <a:gd name="connsiteX1" fmla="*/ 93604 w 2828331"/>
              <a:gd name="connsiteY1" fmla="*/ 390218 h 1267277"/>
              <a:gd name="connsiteX2" fmla="*/ 996783 w 2828331"/>
              <a:gd name="connsiteY2" fmla="*/ 362170 h 1267277"/>
              <a:gd name="connsiteX3" fmla="*/ 1304073 w 2828331"/>
              <a:gd name="connsiteY3" fmla="*/ 133225 h 1267277"/>
              <a:gd name="connsiteX4" fmla="*/ 2061737 w 2828331"/>
              <a:gd name="connsiteY4" fmla="*/ 59677 h 1267277"/>
              <a:gd name="connsiteX5" fmla="*/ 1767736 w 2828331"/>
              <a:gd name="connsiteY5" fmla="*/ 1007778 h 1267277"/>
              <a:gd name="connsiteX6" fmla="*/ 36393 w 2828331"/>
              <a:gd name="connsiteY6" fmla="*/ 1096215 h 1267277"/>
              <a:gd name="connsiteX7" fmla="*/ 2367 w 2828331"/>
              <a:gd name="connsiteY7" fmla="*/ 1267277 h 1267277"/>
              <a:gd name="connsiteX8" fmla="*/ 2828331 w 2828331"/>
              <a:gd name="connsiteY8" fmla="*/ 1238757 h 1267277"/>
              <a:gd name="connsiteX9" fmla="*/ 2806374 w 2828331"/>
              <a:gd name="connsiteY9" fmla="*/ 0 h 1267277"/>
              <a:gd name="connsiteX10" fmla="*/ 464909 w 2828331"/>
              <a:gd name="connsiteY10" fmla="*/ 11528 h 1267277"/>
              <a:gd name="connsiteX0" fmla="*/ 466017 w 2829439"/>
              <a:gd name="connsiteY0" fmla="*/ 11528 h 1267277"/>
              <a:gd name="connsiteX1" fmla="*/ 94712 w 2829439"/>
              <a:gd name="connsiteY1" fmla="*/ 390218 h 1267277"/>
              <a:gd name="connsiteX2" fmla="*/ 997891 w 2829439"/>
              <a:gd name="connsiteY2" fmla="*/ 362170 h 1267277"/>
              <a:gd name="connsiteX3" fmla="*/ 1305181 w 2829439"/>
              <a:gd name="connsiteY3" fmla="*/ 133225 h 1267277"/>
              <a:gd name="connsiteX4" fmla="*/ 2062845 w 2829439"/>
              <a:gd name="connsiteY4" fmla="*/ 59677 h 1267277"/>
              <a:gd name="connsiteX5" fmla="*/ 1768844 w 2829439"/>
              <a:gd name="connsiteY5" fmla="*/ 1007778 h 1267277"/>
              <a:gd name="connsiteX6" fmla="*/ 24500 w 2829439"/>
              <a:gd name="connsiteY6" fmla="*/ 1182888 h 1267277"/>
              <a:gd name="connsiteX7" fmla="*/ 3475 w 2829439"/>
              <a:gd name="connsiteY7" fmla="*/ 1267277 h 1267277"/>
              <a:gd name="connsiteX8" fmla="*/ 2829439 w 2829439"/>
              <a:gd name="connsiteY8" fmla="*/ 1238757 h 1267277"/>
              <a:gd name="connsiteX9" fmla="*/ 2807482 w 2829439"/>
              <a:gd name="connsiteY9" fmla="*/ 0 h 1267277"/>
              <a:gd name="connsiteX10" fmla="*/ 466017 w 2829439"/>
              <a:gd name="connsiteY10" fmla="*/ 11528 h 1267277"/>
              <a:gd name="connsiteX0" fmla="*/ 467477 w 2830899"/>
              <a:gd name="connsiteY0" fmla="*/ 11528 h 1267277"/>
              <a:gd name="connsiteX1" fmla="*/ 96172 w 2830899"/>
              <a:gd name="connsiteY1" fmla="*/ 390218 h 1267277"/>
              <a:gd name="connsiteX2" fmla="*/ 999351 w 2830899"/>
              <a:gd name="connsiteY2" fmla="*/ 362170 h 1267277"/>
              <a:gd name="connsiteX3" fmla="*/ 1306641 w 2830899"/>
              <a:gd name="connsiteY3" fmla="*/ 133225 h 1267277"/>
              <a:gd name="connsiteX4" fmla="*/ 2064305 w 2830899"/>
              <a:gd name="connsiteY4" fmla="*/ 59677 h 1267277"/>
              <a:gd name="connsiteX5" fmla="*/ 1770304 w 2830899"/>
              <a:gd name="connsiteY5" fmla="*/ 1007778 h 1267277"/>
              <a:gd name="connsiteX6" fmla="*/ 17293 w 2830899"/>
              <a:gd name="connsiteY6" fmla="*/ 1100549 h 1267277"/>
              <a:gd name="connsiteX7" fmla="*/ 4935 w 2830899"/>
              <a:gd name="connsiteY7" fmla="*/ 1267277 h 1267277"/>
              <a:gd name="connsiteX8" fmla="*/ 2830899 w 2830899"/>
              <a:gd name="connsiteY8" fmla="*/ 1238757 h 1267277"/>
              <a:gd name="connsiteX9" fmla="*/ 2808942 w 2830899"/>
              <a:gd name="connsiteY9" fmla="*/ 0 h 1267277"/>
              <a:gd name="connsiteX10" fmla="*/ 467477 w 2830899"/>
              <a:gd name="connsiteY10" fmla="*/ 11528 h 1267277"/>
              <a:gd name="connsiteX0" fmla="*/ 467477 w 2830899"/>
              <a:gd name="connsiteY0" fmla="*/ 11528 h 1267277"/>
              <a:gd name="connsiteX1" fmla="*/ 96172 w 2830899"/>
              <a:gd name="connsiteY1" fmla="*/ 390218 h 1267277"/>
              <a:gd name="connsiteX2" fmla="*/ 999351 w 2830899"/>
              <a:gd name="connsiteY2" fmla="*/ 362170 h 1267277"/>
              <a:gd name="connsiteX3" fmla="*/ 1306641 w 2830899"/>
              <a:gd name="connsiteY3" fmla="*/ 133225 h 1267277"/>
              <a:gd name="connsiteX4" fmla="*/ 2064305 w 2830899"/>
              <a:gd name="connsiteY4" fmla="*/ 59677 h 1267277"/>
              <a:gd name="connsiteX5" fmla="*/ 1770304 w 2830899"/>
              <a:gd name="connsiteY5" fmla="*/ 1007778 h 1267277"/>
              <a:gd name="connsiteX6" fmla="*/ 17293 w 2830899"/>
              <a:gd name="connsiteY6" fmla="*/ 1100549 h 1267277"/>
              <a:gd name="connsiteX7" fmla="*/ 4935 w 2830899"/>
              <a:gd name="connsiteY7" fmla="*/ 1267277 h 1267277"/>
              <a:gd name="connsiteX8" fmla="*/ 2830899 w 2830899"/>
              <a:gd name="connsiteY8" fmla="*/ 1238757 h 1267277"/>
              <a:gd name="connsiteX9" fmla="*/ 2808942 w 2830899"/>
              <a:gd name="connsiteY9" fmla="*/ 0 h 1267277"/>
              <a:gd name="connsiteX10" fmla="*/ 467477 w 2830899"/>
              <a:gd name="connsiteY10" fmla="*/ 11528 h 1267277"/>
              <a:gd name="connsiteX0" fmla="*/ 467477 w 2830899"/>
              <a:gd name="connsiteY0" fmla="*/ 11528 h 1267277"/>
              <a:gd name="connsiteX1" fmla="*/ 96172 w 2830899"/>
              <a:gd name="connsiteY1" fmla="*/ 390218 h 1267277"/>
              <a:gd name="connsiteX2" fmla="*/ 999351 w 2830899"/>
              <a:gd name="connsiteY2" fmla="*/ 362170 h 1267277"/>
              <a:gd name="connsiteX3" fmla="*/ 1306641 w 2830899"/>
              <a:gd name="connsiteY3" fmla="*/ 133225 h 1267277"/>
              <a:gd name="connsiteX4" fmla="*/ 2064305 w 2830899"/>
              <a:gd name="connsiteY4" fmla="*/ 59677 h 1267277"/>
              <a:gd name="connsiteX5" fmla="*/ 1770304 w 2830899"/>
              <a:gd name="connsiteY5" fmla="*/ 1012112 h 1267277"/>
              <a:gd name="connsiteX6" fmla="*/ 17293 w 2830899"/>
              <a:gd name="connsiteY6" fmla="*/ 1100549 h 1267277"/>
              <a:gd name="connsiteX7" fmla="*/ 4935 w 2830899"/>
              <a:gd name="connsiteY7" fmla="*/ 1267277 h 1267277"/>
              <a:gd name="connsiteX8" fmla="*/ 2830899 w 2830899"/>
              <a:gd name="connsiteY8" fmla="*/ 1238757 h 1267277"/>
              <a:gd name="connsiteX9" fmla="*/ 2808942 w 2830899"/>
              <a:gd name="connsiteY9" fmla="*/ 0 h 1267277"/>
              <a:gd name="connsiteX10" fmla="*/ 467477 w 2830899"/>
              <a:gd name="connsiteY10" fmla="*/ 11528 h 1267277"/>
              <a:gd name="connsiteX0" fmla="*/ 462765 w 2826187"/>
              <a:gd name="connsiteY0" fmla="*/ 11528 h 1267277"/>
              <a:gd name="connsiteX1" fmla="*/ 91460 w 2826187"/>
              <a:gd name="connsiteY1" fmla="*/ 390218 h 1267277"/>
              <a:gd name="connsiteX2" fmla="*/ 994639 w 2826187"/>
              <a:gd name="connsiteY2" fmla="*/ 362170 h 1267277"/>
              <a:gd name="connsiteX3" fmla="*/ 1301929 w 2826187"/>
              <a:gd name="connsiteY3" fmla="*/ 133225 h 1267277"/>
              <a:gd name="connsiteX4" fmla="*/ 2059593 w 2826187"/>
              <a:gd name="connsiteY4" fmla="*/ 59677 h 1267277"/>
              <a:gd name="connsiteX5" fmla="*/ 1765592 w 2826187"/>
              <a:gd name="connsiteY5" fmla="*/ 1012112 h 1267277"/>
              <a:gd name="connsiteX6" fmla="*/ 411277 w 2826187"/>
              <a:gd name="connsiteY6" fmla="*/ 1087548 h 1267277"/>
              <a:gd name="connsiteX7" fmla="*/ 223 w 2826187"/>
              <a:gd name="connsiteY7" fmla="*/ 1267277 h 1267277"/>
              <a:gd name="connsiteX8" fmla="*/ 2826187 w 2826187"/>
              <a:gd name="connsiteY8" fmla="*/ 1238757 h 1267277"/>
              <a:gd name="connsiteX9" fmla="*/ 2804230 w 2826187"/>
              <a:gd name="connsiteY9" fmla="*/ 0 h 1267277"/>
              <a:gd name="connsiteX10" fmla="*/ 462765 w 2826187"/>
              <a:gd name="connsiteY10" fmla="*/ 11528 h 1267277"/>
              <a:gd name="connsiteX0" fmla="*/ 371305 w 2734727"/>
              <a:gd name="connsiteY0" fmla="*/ 11528 h 1254276"/>
              <a:gd name="connsiteX1" fmla="*/ 0 w 2734727"/>
              <a:gd name="connsiteY1" fmla="*/ 390218 h 1254276"/>
              <a:gd name="connsiteX2" fmla="*/ 903179 w 2734727"/>
              <a:gd name="connsiteY2" fmla="*/ 362170 h 1254276"/>
              <a:gd name="connsiteX3" fmla="*/ 1210469 w 2734727"/>
              <a:gd name="connsiteY3" fmla="*/ 133225 h 1254276"/>
              <a:gd name="connsiteX4" fmla="*/ 1968133 w 2734727"/>
              <a:gd name="connsiteY4" fmla="*/ 59677 h 1254276"/>
              <a:gd name="connsiteX5" fmla="*/ 1674132 w 2734727"/>
              <a:gd name="connsiteY5" fmla="*/ 1012112 h 1254276"/>
              <a:gd name="connsiteX6" fmla="*/ 319817 w 2734727"/>
              <a:gd name="connsiteY6" fmla="*/ 1087548 h 1254276"/>
              <a:gd name="connsiteX7" fmla="*/ 303125 w 2734727"/>
              <a:gd name="connsiteY7" fmla="*/ 1254276 h 1254276"/>
              <a:gd name="connsiteX8" fmla="*/ 2734727 w 2734727"/>
              <a:gd name="connsiteY8" fmla="*/ 1238757 h 1254276"/>
              <a:gd name="connsiteX9" fmla="*/ 2712770 w 2734727"/>
              <a:gd name="connsiteY9" fmla="*/ 0 h 1254276"/>
              <a:gd name="connsiteX10" fmla="*/ 371305 w 2734727"/>
              <a:gd name="connsiteY10" fmla="*/ 11528 h 1254276"/>
              <a:gd name="connsiteX0" fmla="*/ 371305 w 2734727"/>
              <a:gd name="connsiteY0" fmla="*/ 11528 h 1254276"/>
              <a:gd name="connsiteX1" fmla="*/ 0 w 2734727"/>
              <a:gd name="connsiteY1" fmla="*/ 390218 h 1254276"/>
              <a:gd name="connsiteX2" fmla="*/ 903179 w 2734727"/>
              <a:gd name="connsiteY2" fmla="*/ 362170 h 1254276"/>
              <a:gd name="connsiteX3" fmla="*/ 1210469 w 2734727"/>
              <a:gd name="connsiteY3" fmla="*/ 133225 h 1254276"/>
              <a:gd name="connsiteX4" fmla="*/ 1790453 w 2734727"/>
              <a:gd name="connsiteY4" fmla="*/ 458372 h 1254276"/>
              <a:gd name="connsiteX5" fmla="*/ 1674132 w 2734727"/>
              <a:gd name="connsiteY5" fmla="*/ 1012112 h 1254276"/>
              <a:gd name="connsiteX6" fmla="*/ 319817 w 2734727"/>
              <a:gd name="connsiteY6" fmla="*/ 1087548 h 1254276"/>
              <a:gd name="connsiteX7" fmla="*/ 303125 w 2734727"/>
              <a:gd name="connsiteY7" fmla="*/ 1254276 h 1254276"/>
              <a:gd name="connsiteX8" fmla="*/ 2734727 w 2734727"/>
              <a:gd name="connsiteY8" fmla="*/ 1238757 h 1254276"/>
              <a:gd name="connsiteX9" fmla="*/ 2712770 w 2734727"/>
              <a:gd name="connsiteY9" fmla="*/ 0 h 1254276"/>
              <a:gd name="connsiteX10" fmla="*/ 371305 w 2734727"/>
              <a:gd name="connsiteY10" fmla="*/ 11528 h 1254276"/>
              <a:gd name="connsiteX0" fmla="*/ 371305 w 2734727"/>
              <a:gd name="connsiteY0" fmla="*/ 11528 h 1254276"/>
              <a:gd name="connsiteX1" fmla="*/ 0 w 2734727"/>
              <a:gd name="connsiteY1" fmla="*/ 390218 h 1254276"/>
              <a:gd name="connsiteX2" fmla="*/ 903179 w 2734727"/>
              <a:gd name="connsiteY2" fmla="*/ 362170 h 1254276"/>
              <a:gd name="connsiteX3" fmla="*/ 1210469 w 2734727"/>
              <a:gd name="connsiteY3" fmla="*/ 133225 h 1254276"/>
              <a:gd name="connsiteX4" fmla="*/ 1790453 w 2734727"/>
              <a:gd name="connsiteY4" fmla="*/ 458372 h 1254276"/>
              <a:gd name="connsiteX5" fmla="*/ 1709057 w 2734727"/>
              <a:gd name="connsiteY5" fmla="*/ 993062 h 1254276"/>
              <a:gd name="connsiteX6" fmla="*/ 319817 w 2734727"/>
              <a:gd name="connsiteY6" fmla="*/ 1087548 h 1254276"/>
              <a:gd name="connsiteX7" fmla="*/ 303125 w 2734727"/>
              <a:gd name="connsiteY7" fmla="*/ 1254276 h 1254276"/>
              <a:gd name="connsiteX8" fmla="*/ 2734727 w 2734727"/>
              <a:gd name="connsiteY8" fmla="*/ 1238757 h 1254276"/>
              <a:gd name="connsiteX9" fmla="*/ 2712770 w 2734727"/>
              <a:gd name="connsiteY9" fmla="*/ 0 h 1254276"/>
              <a:gd name="connsiteX10" fmla="*/ 371305 w 2734727"/>
              <a:gd name="connsiteY10" fmla="*/ 11528 h 1254276"/>
              <a:gd name="connsiteX0" fmla="*/ 371305 w 2734727"/>
              <a:gd name="connsiteY0" fmla="*/ 11528 h 1254276"/>
              <a:gd name="connsiteX1" fmla="*/ 0 w 2734727"/>
              <a:gd name="connsiteY1" fmla="*/ 390218 h 1254276"/>
              <a:gd name="connsiteX2" fmla="*/ 903179 w 2734727"/>
              <a:gd name="connsiteY2" fmla="*/ 362170 h 1254276"/>
              <a:gd name="connsiteX3" fmla="*/ 1210469 w 2734727"/>
              <a:gd name="connsiteY3" fmla="*/ 133225 h 1254276"/>
              <a:gd name="connsiteX4" fmla="*/ 1790453 w 2734727"/>
              <a:gd name="connsiteY4" fmla="*/ 458372 h 1254276"/>
              <a:gd name="connsiteX5" fmla="*/ 1709057 w 2734727"/>
              <a:gd name="connsiteY5" fmla="*/ 993062 h 1254276"/>
              <a:gd name="connsiteX6" fmla="*/ 319817 w 2734727"/>
              <a:gd name="connsiteY6" fmla="*/ 1087548 h 1254276"/>
              <a:gd name="connsiteX7" fmla="*/ 334875 w 2734727"/>
              <a:gd name="connsiteY7" fmla="*/ 1254276 h 1254276"/>
              <a:gd name="connsiteX8" fmla="*/ 2734727 w 2734727"/>
              <a:gd name="connsiteY8" fmla="*/ 1238757 h 1254276"/>
              <a:gd name="connsiteX9" fmla="*/ 2712770 w 2734727"/>
              <a:gd name="connsiteY9" fmla="*/ 0 h 1254276"/>
              <a:gd name="connsiteX10" fmla="*/ 371305 w 2734727"/>
              <a:gd name="connsiteY10" fmla="*/ 11528 h 1254276"/>
              <a:gd name="connsiteX0" fmla="*/ 371305 w 2734727"/>
              <a:gd name="connsiteY0" fmla="*/ 11528 h 1254276"/>
              <a:gd name="connsiteX1" fmla="*/ 0 w 2734727"/>
              <a:gd name="connsiteY1" fmla="*/ 390218 h 1254276"/>
              <a:gd name="connsiteX2" fmla="*/ 903179 w 2734727"/>
              <a:gd name="connsiteY2" fmla="*/ 362170 h 1254276"/>
              <a:gd name="connsiteX3" fmla="*/ 1883569 w 2734727"/>
              <a:gd name="connsiteY3" fmla="*/ 114175 h 1254276"/>
              <a:gd name="connsiteX4" fmla="*/ 1790453 w 2734727"/>
              <a:gd name="connsiteY4" fmla="*/ 458372 h 1254276"/>
              <a:gd name="connsiteX5" fmla="*/ 1709057 w 2734727"/>
              <a:gd name="connsiteY5" fmla="*/ 993062 h 1254276"/>
              <a:gd name="connsiteX6" fmla="*/ 319817 w 2734727"/>
              <a:gd name="connsiteY6" fmla="*/ 1087548 h 1254276"/>
              <a:gd name="connsiteX7" fmla="*/ 334875 w 2734727"/>
              <a:gd name="connsiteY7" fmla="*/ 1254276 h 1254276"/>
              <a:gd name="connsiteX8" fmla="*/ 2734727 w 2734727"/>
              <a:gd name="connsiteY8" fmla="*/ 1238757 h 1254276"/>
              <a:gd name="connsiteX9" fmla="*/ 2712770 w 2734727"/>
              <a:gd name="connsiteY9" fmla="*/ 0 h 1254276"/>
              <a:gd name="connsiteX10" fmla="*/ 371305 w 2734727"/>
              <a:gd name="connsiteY10" fmla="*/ 11528 h 1254276"/>
              <a:gd name="connsiteX0" fmla="*/ 371305 w 2734727"/>
              <a:gd name="connsiteY0" fmla="*/ 11528 h 1254276"/>
              <a:gd name="connsiteX1" fmla="*/ 0 w 2734727"/>
              <a:gd name="connsiteY1" fmla="*/ 390218 h 1254276"/>
              <a:gd name="connsiteX2" fmla="*/ 903179 w 2734727"/>
              <a:gd name="connsiteY2" fmla="*/ 362170 h 1254276"/>
              <a:gd name="connsiteX3" fmla="*/ 1883569 w 2734727"/>
              <a:gd name="connsiteY3" fmla="*/ 114175 h 1254276"/>
              <a:gd name="connsiteX4" fmla="*/ 1819801 w 2734727"/>
              <a:gd name="connsiteY4" fmla="*/ 338931 h 1254276"/>
              <a:gd name="connsiteX5" fmla="*/ 1790453 w 2734727"/>
              <a:gd name="connsiteY5" fmla="*/ 458372 h 1254276"/>
              <a:gd name="connsiteX6" fmla="*/ 1709057 w 2734727"/>
              <a:gd name="connsiteY6" fmla="*/ 993062 h 1254276"/>
              <a:gd name="connsiteX7" fmla="*/ 319817 w 2734727"/>
              <a:gd name="connsiteY7" fmla="*/ 1087548 h 1254276"/>
              <a:gd name="connsiteX8" fmla="*/ 334875 w 2734727"/>
              <a:gd name="connsiteY8" fmla="*/ 1254276 h 1254276"/>
              <a:gd name="connsiteX9" fmla="*/ 2734727 w 2734727"/>
              <a:gd name="connsiteY9" fmla="*/ 1238757 h 1254276"/>
              <a:gd name="connsiteX10" fmla="*/ 2712770 w 2734727"/>
              <a:gd name="connsiteY10" fmla="*/ 0 h 1254276"/>
              <a:gd name="connsiteX11" fmla="*/ 371305 w 2734727"/>
              <a:gd name="connsiteY11" fmla="*/ 11528 h 1254276"/>
              <a:gd name="connsiteX0" fmla="*/ 371305 w 2734727"/>
              <a:gd name="connsiteY0" fmla="*/ 11528 h 1254276"/>
              <a:gd name="connsiteX1" fmla="*/ 0 w 2734727"/>
              <a:gd name="connsiteY1" fmla="*/ 390218 h 1254276"/>
              <a:gd name="connsiteX2" fmla="*/ 903179 w 2734727"/>
              <a:gd name="connsiteY2" fmla="*/ 362170 h 1254276"/>
              <a:gd name="connsiteX3" fmla="*/ 1883569 w 2734727"/>
              <a:gd name="connsiteY3" fmla="*/ 114175 h 1254276"/>
              <a:gd name="connsiteX4" fmla="*/ 1584851 w 2734727"/>
              <a:gd name="connsiteY4" fmla="*/ 361156 h 1254276"/>
              <a:gd name="connsiteX5" fmla="*/ 1790453 w 2734727"/>
              <a:gd name="connsiteY5" fmla="*/ 458372 h 1254276"/>
              <a:gd name="connsiteX6" fmla="*/ 1709057 w 2734727"/>
              <a:gd name="connsiteY6" fmla="*/ 993062 h 1254276"/>
              <a:gd name="connsiteX7" fmla="*/ 319817 w 2734727"/>
              <a:gd name="connsiteY7" fmla="*/ 1087548 h 1254276"/>
              <a:gd name="connsiteX8" fmla="*/ 334875 w 2734727"/>
              <a:gd name="connsiteY8" fmla="*/ 1254276 h 1254276"/>
              <a:gd name="connsiteX9" fmla="*/ 2734727 w 2734727"/>
              <a:gd name="connsiteY9" fmla="*/ 1238757 h 1254276"/>
              <a:gd name="connsiteX10" fmla="*/ 2712770 w 2734727"/>
              <a:gd name="connsiteY10" fmla="*/ 0 h 1254276"/>
              <a:gd name="connsiteX11" fmla="*/ 371305 w 2734727"/>
              <a:gd name="connsiteY11" fmla="*/ 11528 h 1254276"/>
              <a:gd name="connsiteX0" fmla="*/ 371305 w 2734727"/>
              <a:gd name="connsiteY0" fmla="*/ 11528 h 1254276"/>
              <a:gd name="connsiteX1" fmla="*/ 0 w 2734727"/>
              <a:gd name="connsiteY1" fmla="*/ 390218 h 1254276"/>
              <a:gd name="connsiteX2" fmla="*/ 1230204 w 2734727"/>
              <a:gd name="connsiteY2" fmla="*/ 124045 h 1254276"/>
              <a:gd name="connsiteX3" fmla="*/ 1883569 w 2734727"/>
              <a:gd name="connsiteY3" fmla="*/ 114175 h 1254276"/>
              <a:gd name="connsiteX4" fmla="*/ 1584851 w 2734727"/>
              <a:gd name="connsiteY4" fmla="*/ 361156 h 1254276"/>
              <a:gd name="connsiteX5" fmla="*/ 1790453 w 2734727"/>
              <a:gd name="connsiteY5" fmla="*/ 458372 h 1254276"/>
              <a:gd name="connsiteX6" fmla="*/ 1709057 w 2734727"/>
              <a:gd name="connsiteY6" fmla="*/ 993062 h 1254276"/>
              <a:gd name="connsiteX7" fmla="*/ 319817 w 2734727"/>
              <a:gd name="connsiteY7" fmla="*/ 1087548 h 1254276"/>
              <a:gd name="connsiteX8" fmla="*/ 334875 w 2734727"/>
              <a:gd name="connsiteY8" fmla="*/ 1254276 h 1254276"/>
              <a:gd name="connsiteX9" fmla="*/ 2734727 w 2734727"/>
              <a:gd name="connsiteY9" fmla="*/ 1238757 h 1254276"/>
              <a:gd name="connsiteX10" fmla="*/ 2712770 w 2734727"/>
              <a:gd name="connsiteY10" fmla="*/ 0 h 1254276"/>
              <a:gd name="connsiteX11" fmla="*/ 371305 w 2734727"/>
              <a:gd name="connsiteY11" fmla="*/ 11528 h 1254276"/>
              <a:gd name="connsiteX0" fmla="*/ 56735 w 2420157"/>
              <a:gd name="connsiteY0" fmla="*/ 11528 h 1254276"/>
              <a:gd name="connsiteX1" fmla="*/ 599830 w 2420157"/>
              <a:gd name="connsiteY1" fmla="*/ 364818 h 1254276"/>
              <a:gd name="connsiteX2" fmla="*/ 915634 w 2420157"/>
              <a:gd name="connsiteY2" fmla="*/ 124045 h 1254276"/>
              <a:gd name="connsiteX3" fmla="*/ 1568999 w 2420157"/>
              <a:gd name="connsiteY3" fmla="*/ 114175 h 1254276"/>
              <a:gd name="connsiteX4" fmla="*/ 1270281 w 2420157"/>
              <a:gd name="connsiteY4" fmla="*/ 361156 h 1254276"/>
              <a:gd name="connsiteX5" fmla="*/ 1475883 w 2420157"/>
              <a:gd name="connsiteY5" fmla="*/ 458372 h 1254276"/>
              <a:gd name="connsiteX6" fmla="*/ 1394487 w 2420157"/>
              <a:gd name="connsiteY6" fmla="*/ 993062 h 1254276"/>
              <a:gd name="connsiteX7" fmla="*/ 5247 w 2420157"/>
              <a:gd name="connsiteY7" fmla="*/ 1087548 h 1254276"/>
              <a:gd name="connsiteX8" fmla="*/ 20305 w 2420157"/>
              <a:gd name="connsiteY8" fmla="*/ 1254276 h 1254276"/>
              <a:gd name="connsiteX9" fmla="*/ 2420157 w 2420157"/>
              <a:gd name="connsiteY9" fmla="*/ 1238757 h 1254276"/>
              <a:gd name="connsiteX10" fmla="*/ 2398200 w 2420157"/>
              <a:gd name="connsiteY10" fmla="*/ 0 h 1254276"/>
              <a:gd name="connsiteX11" fmla="*/ 56735 w 2420157"/>
              <a:gd name="connsiteY11" fmla="*/ 11528 h 1254276"/>
              <a:gd name="connsiteX0" fmla="*/ 56735 w 2420157"/>
              <a:gd name="connsiteY0" fmla="*/ 11528 h 1254276"/>
              <a:gd name="connsiteX1" fmla="*/ 470181 w 2420157"/>
              <a:gd name="connsiteY1" fmla="*/ 275431 h 1254276"/>
              <a:gd name="connsiteX2" fmla="*/ 599830 w 2420157"/>
              <a:gd name="connsiteY2" fmla="*/ 364818 h 1254276"/>
              <a:gd name="connsiteX3" fmla="*/ 915634 w 2420157"/>
              <a:gd name="connsiteY3" fmla="*/ 124045 h 1254276"/>
              <a:gd name="connsiteX4" fmla="*/ 1568999 w 2420157"/>
              <a:gd name="connsiteY4" fmla="*/ 114175 h 1254276"/>
              <a:gd name="connsiteX5" fmla="*/ 1270281 w 2420157"/>
              <a:gd name="connsiteY5" fmla="*/ 361156 h 1254276"/>
              <a:gd name="connsiteX6" fmla="*/ 1475883 w 2420157"/>
              <a:gd name="connsiteY6" fmla="*/ 458372 h 1254276"/>
              <a:gd name="connsiteX7" fmla="*/ 1394487 w 2420157"/>
              <a:gd name="connsiteY7" fmla="*/ 993062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56735 w 2420157"/>
              <a:gd name="connsiteY12" fmla="*/ 11528 h 1254276"/>
              <a:gd name="connsiteX0" fmla="*/ 56735 w 2420157"/>
              <a:gd name="connsiteY0" fmla="*/ 11528 h 1254276"/>
              <a:gd name="connsiteX1" fmla="*/ 599830 w 2420157"/>
              <a:gd name="connsiteY1" fmla="*/ 364818 h 1254276"/>
              <a:gd name="connsiteX2" fmla="*/ 915634 w 2420157"/>
              <a:gd name="connsiteY2" fmla="*/ 124045 h 1254276"/>
              <a:gd name="connsiteX3" fmla="*/ 1568999 w 2420157"/>
              <a:gd name="connsiteY3" fmla="*/ 114175 h 1254276"/>
              <a:gd name="connsiteX4" fmla="*/ 1270281 w 2420157"/>
              <a:gd name="connsiteY4" fmla="*/ 361156 h 1254276"/>
              <a:gd name="connsiteX5" fmla="*/ 1475883 w 2420157"/>
              <a:gd name="connsiteY5" fmla="*/ 458372 h 1254276"/>
              <a:gd name="connsiteX6" fmla="*/ 1394487 w 2420157"/>
              <a:gd name="connsiteY6" fmla="*/ 993062 h 1254276"/>
              <a:gd name="connsiteX7" fmla="*/ 5247 w 2420157"/>
              <a:gd name="connsiteY7" fmla="*/ 1087548 h 1254276"/>
              <a:gd name="connsiteX8" fmla="*/ 20305 w 2420157"/>
              <a:gd name="connsiteY8" fmla="*/ 1254276 h 1254276"/>
              <a:gd name="connsiteX9" fmla="*/ 2420157 w 2420157"/>
              <a:gd name="connsiteY9" fmla="*/ 1238757 h 1254276"/>
              <a:gd name="connsiteX10" fmla="*/ 2398200 w 2420157"/>
              <a:gd name="connsiteY10" fmla="*/ 0 h 1254276"/>
              <a:gd name="connsiteX11" fmla="*/ 56735 w 2420157"/>
              <a:gd name="connsiteY11" fmla="*/ 11528 h 1254276"/>
              <a:gd name="connsiteX0" fmla="*/ 1040985 w 2420157"/>
              <a:gd name="connsiteY0" fmla="*/ 8353 h 1254276"/>
              <a:gd name="connsiteX1" fmla="*/ 599830 w 2420157"/>
              <a:gd name="connsiteY1" fmla="*/ 364818 h 1254276"/>
              <a:gd name="connsiteX2" fmla="*/ 915634 w 2420157"/>
              <a:gd name="connsiteY2" fmla="*/ 124045 h 1254276"/>
              <a:gd name="connsiteX3" fmla="*/ 1568999 w 2420157"/>
              <a:gd name="connsiteY3" fmla="*/ 114175 h 1254276"/>
              <a:gd name="connsiteX4" fmla="*/ 1270281 w 2420157"/>
              <a:gd name="connsiteY4" fmla="*/ 361156 h 1254276"/>
              <a:gd name="connsiteX5" fmla="*/ 1475883 w 2420157"/>
              <a:gd name="connsiteY5" fmla="*/ 458372 h 1254276"/>
              <a:gd name="connsiteX6" fmla="*/ 1394487 w 2420157"/>
              <a:gd name="connsiteY6" fmla="*/ 993062 h 1254276"/>
              <a:gd name="connsiteX7" fmla="*/ 5247 w 2420157"/>
              <a:gd name="connsiteY7" fmla="*/ 1087548 h 1254276"/>
              <a:gd name="connsiteX8" fmla="*/ 20305 w 2420157"/>
              <a:gd name="connsiteY8" fmla="*/ 1254276 h 1254276"/>
              <a:gd name="connsiteX9" fmla="*/ 2420157 w 2420157"/>
              <a:gd name="connsiteY9" fmla="*/ 1238757 h 1254276"/>
              <a:gd name="connsiteX10" fmla="*/ 2398200 w 2420157"/>
              <a:gd name="connsiteY10" fmla="*/ 0 h 1254276"/>
              <a:gd name="connsiteX11" fmla="*/ 1040985 w 2420157"/>
              <a:gd name="connsiteY11"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247 w 2420157"/>
              <a:gd name="connsiteY6" fmla="*/ 1087548 h 1254276"/>
              <a:gd name="connsiteX7" fmla="*/ 20305 w 2420157"/>
              <a:gd name="connsiteY7" fmla="*/ 1254276 h 1254276"/>
              <a:gd name="connsiteX8" fmla="*/ 2420157 w 2420157"/>
              <a:gd name="connsiteY8" fmla="*/ 1238757 h 1254276"/>
              <a:gd name="connsiteX9" fmla="*/ 2398200 w 2420157"/>
              <a:gd name="connsiteY9" fmla="*/ 0 h 1254276"/>
              <a:gd name="connsiteX10" fmla="*/ 1040985 w 2420157"/>
              <a:gd name="connsiteY10"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5247 w 2420157"/>
              <a:gd name="connsiteY7" fmla="*/ 1087548 h 1254276"/>
              <a:gd name="connsiteX8" fmla="*/ 20305 w 2420157"/>
              <a:gd name="connsiteY8" fmla="*/ 1254276 h 1254276"/>
              <a:gd name="connsiteX9" fmla="*/ 2420157 w 2420157"/>
              <a:gd name="connsiteY9" fmla="*/ 1238757 h 1254276"/>
              <a:gd name="connsiteX10" fmla="*/ 2398200 w 2420157"/>
              <a:gd name="connsiteY10" fmla="*/ 0 h 1254276"/>
              <a:gd name="connsiteX11" fmla="*/ 1040985 w 2420157"/>
              <a:gd name="connsiteY11"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5247 w 2420157"/>
              <a:gd name="connsiteY7" fmla="*/ 1087548 h 1254276"/>
              <a:gd name="connsiteX8" fmla="*/ 20305 w 2420157"/>
              <a:gd name="connsiteY8" fmla="*/ 1254276 h 1254276"/>
              <a:gd name="connsiteX9" fmla="*/ 2420157 w 2420157"/>
              <a:gd name="connsiteY9" fmla="*/ 1238757 h 1254276"/>
              <a:gd name="connsiteX10" fmla="*/ 2398200 w 2420157"/>
              <a:gd name="connsiteY10" fmla="*/ 0 h 1254276"/>
              <a:gd name="connsiteX11" fmla="*/ 1040985 w 2420157"/>
              <a:gd name="connsiteY11"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5247 w 2420157"/>
              <a:gd name="connsiteY7" fmla="*/ 1087548 h 1254276"/>
              <a:gd name="connsiteX8" fmla="*/ 20305 w 2420157"/>
              <a:gd name="connsiteY8" fmla="*/ 1254276 h 1254276"/>
              <a:gd name="connsiteX9" fmla="*/ 2420157 w 2420157"/>
              <a:gd name="connsiteY9" fmla="*/ 1238757 h 1254276"/>
              <a:gd name="connsiteX10" fmla="*/ 2398200 w 2420157"/>
              <a:gd name="connsiteY10" fmla="*/ 0 h 1254276"/>
              <a:gd name="connsiteX11" fmla="*/ 1040985 w 2420157"/>
              <a:gd name="connsiteY11"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5247 w 2420157"/>
              <a:gd name="connsiteY7" fmla="*/ 1087548 h 1254276"/>
              <a:gd name="connsiteX8" fmla="*/ 20305 w 2420157"/>
              <a:gd name="connsiteY8" fmla="*/ 1254276 h 1254276"/>
              <a:gd name="connsiteX9" fmla="*/ 2420157 w 2420157"/>
              <a:gd name="connsiteY9" fmla="*/ 1238757 h 1254276"/>
              <a:gd name="connsiteX10" fmla="*/ 2398200 w 2420157"/>
              <a:gd name="connsiteY10" fmla="*/ 0 h 1254276"/>
              <a:gd name="connsiteX11" fmla="*/ 1040985 w 2420157"/>
              <a:gd name="connsiteY11"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514631 w 2420157"/>
              <a:gd name="connsiteY7" fmla="*/ 1053306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1040985 w 2420157"/>
              <a:gd name="connsiteY12"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603531 w 2420157"/>
              <a:gd name="connsiteY7" fmla="*/ 389731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1040985 w 2420157"/>
              <a:gd name="connsiteY12"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603531 w 2420157"/>
              <a:gd name="connsiteY7" fmla="*/ 389731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1040985 w 2420157"/>
              <a:gd name="connsiteY12"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603531 w 2420157"/>
              <a:gd name="connsiteY7" fmla="*/ 389731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1040985 w 2420157"/>
              <a:gd name="connsiteY12"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609881 w 2420157"/>
              <a:gd name="connsiteY6" fmla="*/ 1005681 h 1254276"/>
              <a:gd name="connsiteX7" fmla="*/ 603531 w 2420157"/>
              <a:gd name="connsiteY7" fmla="*/ 389731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1040985 w 2420157"/>
              <a:gd name="connsiteY12"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7662 w 2420157"/>
              <a:gd name="connsiteY5" fmla="*/ 989887 h 1254276"/>
              <a:gd name="connsiteX6" fmla="*/ 609881 w 2420157"/>
              <a:gd name="connsiteY6" fmla="*/ 1005681 h 1254276"/>
              <a:gd name="connsiteX7" fmla="*/ 603531 w 2420157"/>
              <a:gd name="connsiteY7" fmla="*/ 389731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1040985 w 2420157"/>
              <a:gd name="connsiteY12"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7662 w 2420157"/>
              <a:gd name="connsiteY5" fmla="*/ 989887 h 1254276"/>
              <a:gd name="connsiteX6" fmla="*/ 609881 w 2420157"/>
              <a:gd name="connsiteY6" fmla="*/ 1005681 h 1254276"/>
              <a:gd name="connsiteX7" fmla="*/ 603531 w 2420157"/>
              <a:gd name="connsiteY7" fmla="*/ 389731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1040985 w 2420157"/>
              <a:gd name="connsiteY12"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7662 w 2420157"/>
              <a:gd name="connsiteY5" fmla="*/ 989887 h 1254276"/>
              <a:gd name="connsiteX6" fmla="*/ 609881 w 2420157"/>
              <a:gd name="connsiteY6" fmla="*/ 1005681 h 1254276"/>
              <a:gd name="connsiteX7" fmla="*/ 603531 w 2420157"/>
              <a:gd name="connsiteY7" fmla="*/ 389731 h 1254276"/>
              <a:gd name="connsiteX8" fmla="*/ 546381 w 2420157"/>
              <a:gd name="connsiteY8" fmla="*/ 431006 h 1254276"/>
              <a:gd name="connsiteX9" fmla="*/ 5247 w 2420157"/>
              <a:gd name="connsiteY9" fmla="*/ 1087548 h 1254276"/>
              <a:gd name="connsiteX10" fmla="*/ 20305 w 2420157"/>
              <a:gd name="connsiteY10" fmla="*/ 1254276 h 1254276"/>
              <a:gd name="connsiteX11" fmla="*/ 2420157 w 2420157"/>
              <a:gd name="connsiteY11" fmla="*/ 1238757 h 1254276"/>
              <a:gd name="connsiteX12" fmla="*/ 2398200 w 2420157"/>
              <a:gd name="connsiteY12" fmla="*/ 0 h 1254276"/>
              <a:gd name="connsiteX13" fmla="*/ 1040985 w 2420157"/>
              <a:gd name="connsiteY13" fmla="*/ 8353 h 1254276"/>
              <a:gd name="connsiteX0" fmla="*/ 1040985 w 2420157"/>
              <a:gd name="connsiteY0" fmla="*/ 20571 h 1266494"/>
              <a:gd name="connsiteX1" fmla="*/ 915634 w 2420157"/>
              <a:gd name="connsiteY1" fmla="*/ 136263 h 1266494"/>
              <a:gd name="connsiteX2" fmla="*/ 1568999 w 2420157"/>
              <a:gd name="connsiteY2" fmla="*/ 126393 h 1266494"/>
              <a:gd name="connsiteX3" fmla="*/ 1270281 w 2420157"/>
              <a:gd name="connsiteY3" fmla="*/ 373374 h 1266494"/>
              <a:gd name="connsiteX4" fmla="*/ 1475883 w 2420157"/>
              <a:gd name="connsiteY4" fmla="*/ 470590 h 1266494"/>
              <a:gd name="connsiteX5" fmla="*/ 1397662 w 2420157"/>
              <a:gd name="connsiteY5" fmla="*/ 1002105 h 1266494"/>
              <a:gd name="connsiteX6" fmla="*/ 609881 w 2420157"/>
              <a:gd name="connsiteY6" fmla="*/ 1017899 h 1266494"/>
              <a:gd name="connsiteX7" fmla="*/ 603531 w 2420157"/>
              <a:gd name="connsiteY7" fmla="*/ 401949 h 1266494"/>
              <a:gd name="connsiteX8" fmla="*/ 568606 w 2420157"/>
              <a:gd name="connsiteY8" fmla="*/ 20949 h 1266494"/>
              <a:gd name="connsiteX9" fmla="*/ 5247 w 2420157"/>
              <a:gd name="connsiteY9" fmla="*/ 1099766 h 1266494"/>
              <a:gd name="connsiteX10" fmla="*/ 20305 w 2420157"/>
              <a:gd name="connsiteY10" fmla="*/ 1266494 h 1266494"/>
              <a:gd name="connsiteX11" fmla="*/ 2420157 w 2420157"/>
              <a:gd name="connsiteY11" fmla="*/ 1250975 h 1266494"/>
              <a:gd name="connsiteX12" fmla="*/ 2398200 w 2420157"/>
              <a:gd name="connsiteY12" fmla="*/ 12218 h 1266494"/>
              <a:gd name="connsiteX13" fmla="*/ 1040985 w 2420157"/>
              <a:gd name="connsiteY13" fmla="*/ 20571 h 1266494"/>
              <a:gd name="connsiteX0" fmla="*/ 1040985 w 2420157"/>
              <a:gd name="connsiteY0" fmla="*/ 20571 h 1266494"/>
              <a:gd name="connsiteX1" fmla="*/ 915634 w 2420157"/>
              <a:gd name="connsiteY1" fmla="*/ 136263 h 1266494"/>
              <a:gd name="connsiteX2" fmla="*/ 1568999 w 2420157"/>
              <a:gd name="connsiteY2" fmla="*/ 126393 h 1266494"/>
              <a:gd name="connsiteX3" fmla="*/ 1270281 w 2420157"/>
              <a:gd name="connsiteY3" fmla="*/ 373374 h 1266494"/>
              <a:gd name="connsiteX4" fmla="*/ 1475883 w 2420157"/>
              <a:gd name="connsiteY4" fmla="*/ 470590 h 1266494"/>
              <a:gd name="connsiteX5" fmla="*/ 1397662 w 2420157"/>
              <a:gd name="connsiteY5" fmla="*/ 1002105 h 1266494"/>
              <a:gd name="connsiteX6" fmla="*/ 609881 w 2420157"/>
              <a:gd name="connsiteY6" fmla="*/ 1017899 h 1266494"/>
              <a:gd name="connsiteX7" fmla="*/ 603531 w 2420157"/>
              <a:gd name="connsiteY7" fmla="*/ 401949 h 1266494"/>
              <a:gd name="connsiteX8" fmla="*/ 568606 w 2420157"/>
              <a:gd name="connsiteY8" fmla="*/ 20949 h 1266494"/>
              <a:gd name="connsiteX9" fmla="*/ 346356 w 2420157"/>
              <a:gd name="connsiteY9" fmla="*/ 424174 h 1266494"/>
              <a:gd name="connsiteX10" fmla="*/ 5247 w 2420157"/>
              <a:gd name="connsiteY10" fmla="*/ 1099766 h 1266494"/>
              <a:gd name="connsiteX11" fmla="*/ 20305 w 2420157"/>
              <a:gd name="connsiteY11" fmla="*/ 1266494 h 1266494"/>
              <a:gd name="connsiteX12" fmla="*/ 2420157 w 2420157"/>
              <a:gd name="connsiteY12" fmla="*/ 1250975 h 1266494"/>
              <a:gd name="connsiteX13" fmla="*/ 2398200 w 2420157"/>
              <a:gd name="connsiteY13" fmla="*/ 12218 h 1266494"/>
              <a:gd name="connsiteX14" fmla="*/ 1040985 w 2420157"/>
              <a:gd name="connsiteY14" fmla="*/ 20571 h 1266494"/>
              <a:gd name="connsiteX0" fmla="*/ 1093900 w 2473072"/>
              <a:gd name="connsiteY0" fmla="*/ 20571 h 1266494"/>
              <a:gd name="connsiteX1" fmla="*/ 968549 w 2473072"/>
              <a:gd name="connsiteY1" fmla="*/ 136263 h 1266494"/>
              <a:gd name="connsiteX2" fmla="*/ 1621914 w 2473072"/>
              <a:gd name="connsiteY2" fmla="*/ 126393 h 1266494"/>
              <a:gd name="connsiteX3" fmla="*/ 1323196 w 2473072"/>
              <a:gd name="connsiteY3" fmla="*/ 373374 h 1266494"/>
              <a:gd name="connsiteX4" fmla="*/ 1528798 w 2473072"/>
              <a:gd name="connsiteY4" fmla="*/ 470590 h 1266494"/>
              <a:gd name="connsiteX5" fmla="*/ 1450577 w 2473072"/>
              <a:gd name="connsiteY5" fmla="*/ 1002105 h 1266494"/>
              <a:gd name="connsiteX6" fmla="*/ 662796 w 2473072"/>
              <a:gd name="connsiteY6" fmla="*/ 1017899 h 1266494"/>
              <a:gd name="connsiteX7" fmla="*/ 656446 w 2473072"/>
              <a:gd name="connsiteY7" fmla="*/ 401949 h 1266494"/>
              <a:gd name="connsiteX8" fmla="*/ 621521 w 2473072"/>
              <a:gd name="connsiteY8" fmla="*/ 20949 h 1266494"/>
              <a:gd name="connsiteX9" fmla="*/ 27796 w 2473072"/>
              <a:gd name="connsiteY9" fmla="*/ 132074 h 1266494"/>
              <a:gd name="connsiteX10" fmla="*/ 58162 w 2473072"/>
              <a:gd name="connsiteY10" fmla="*/ 1099766 h 1266494"/>
              <a:gd name="connsiteX11" fmla="*/ 73220 w 2473072"/>
              <a:gd name="connsiteY11" fmla="*/ 1266494 h 1266494"/>
              <a:gd name="connsiteX12" fmla="*/ 2473072 w 2473072"/>
              <a:gd name="connsiteY12" fmla="*/ 1250975 h 1266494"/>
              <a:gd name="connsiteX13" fmla="*/ 2451115 w 2473072"/>
              <a:gd name="connsiteY13" fmla="*/ 12218 h 1266494"/>
              <a:gd name="connsiteX14" fmla="*/ 1093900 w 2473072"/>
              <a:gd name="connsiteY14" fmla="*/ 20571 h 1266494"/>
              <a:gd name="connsiteX0" fmla="*/ 1093900 w 2473072"/>
              <a:gd name="connsiteY0" fmla="*/ 8353 h 1254276"/>
              <a:gd name="connsiteX1" fmla="*/ 968549 w 2473072"/>
              <a:gd name="connsiteY1" fmla="*/ 124045 h 1254276"/>
              <a:gd name="connsiteX2" fmla="*/ 1621914 w 2473072"/>
              <a:gd name="connsiteY2" fmla="*/ 114175 h 1254276"/>
              <a:gd name="connsiteX3" fmla="*/ 1323196 w 2473072"/>
              <a:gd name="connsiteY3" fmla="*/ 361156 h 1254276"/>
              <a:gd name="connsiteX4" fmla="*/ 1528798 w 2473072"/>
              <a:gd name="connsiteY4" fmla="*/ 458372 h 1254276"/>
              <a:gd name="connsiteX5" fmla="*/ 1450577 w 2473072"/>
              <a:gd name="connsiteY5" fmla="*/ 989887 h 1254276"/>
              <a:gd name="connsiteX6" fmla="*/ 662796 w 2473072"/>
              <a:gd name="connsiteY6" fmla="*/ 1005681 h 1254276"/>
              <a:gd name="connsiteX7" fmla="*/ 656446 w 2473072"/>
              <a:gd name="connsiteY7" fmla="*/ 389731 h 1254276"/>
              <a:gd name="connsiteX8" fmla="*/ 958071 w 2473072"/>
              <a:gd name="connsiteY8" fmla="*/ 72231 h 1254276"/>
              <a:gd name="connsiteX9" fmla="*/ 27796 w 2473072"/>
              <a:gd name="connsiteY9" fmla="*/ 119856 h 1254276"/>
              <a:gd name="connsiteX10" fmla="*/ 58162 w 2473072"/>
              <a:gd name="connsiteY10" fmla="*/ 1087548 h 1254276"/>
              <a:gd name="connsiteX11" fmla="*/ 73220 w 2473072"/>
              <a:gd name="connsiteY11" fmla="*/ 1254276 h 1254276"/>
              <a:gd name="connsiteX12" fmla="*/ 2473072 w 2473072"/>
              <a:gd name="connsiteY12" fmla="*/ 1238757 h 1254276"/>
              <a:gd name="connsiteX13" fmla="*/ 2451115 w 2473072"/>
              <a:gd name="connsiteY13" fmla="*/ 0 h 1254276"/>
              <a:gd name="connsiteX14" fmla="*/ 1093900 w 2473072"/>
              <a:gd name="connsiteY14" fmla="*/ 8353 h 1254276"/>
              <a:gd name="connsiteX0" fmla="*/ 1093900 w 2473072"/>
              <a:gd name="connsiteY0" fmla="*/ 35377 h 1281300"/>
              <a:gd name="connsiteX1" fmla="*/ 968549 w 2473072"/>
              <a:gd name="connsiteY1" fmla="*/ 151069 h 1281300"/>
              <a:gd name="connsiteX2" fmla="*/ 1621914 w 2473072"/>
              <a:gd name="connsiteY2" fmla="*/ 141199 h 1281300"/>
              <a:gd name="connsiteX3" fmla="*/ 1323196 w 2473072"/>
              <a:gd name="connsiteY3" fmla="*/ 388180 h 1281300"/>
              <a:gd name="connsiteX4" fmla="*/ 1528798 w 2473072"/>
              <a:gd name="connsiteY4" fmla="*/ 485396 h 1281300"/>
              <a:gd name="connsiteX5" fmla="*/ 1450577 w 2473072"/>
              <a:gd name="connsiteY5" fmla="*/ 1016911 h 1281300"/>
              <a:gd name="connsiteX6" fmla="*/ 662796 w 2473072"/>
              <a:gd name="connsiteY6" fmla="*/ 1032705 h 1281300"/>
              <a:gd name="connsiteX7" fmla="*/ 656446 w 2473072"/>
              <a:gd name="connsiteY7" fmla="*/ 416755 h 1281300"/>
              <a:gd name="connsiteX8" fmla="*/ 958071 w 2473072"/>
              <a:gd name="connsiteY8" fmla="*/ 99255 h 1281300"/>
              <a:gd name="connsiteX9" fmla="*/ 27796 w 2473072"/>
              <a:gd name="connsiteY9" fmla="*/ 146880 h 1281300"/>
              <a:gd name="connsiteX10" fmla="*/ 58162 w 2473072"/>
              <a:gd name="connsiteY10" fmla="*/ 1114572 h 1281300"/>
              <a:gd name="connsiteX11" fmla="*/ 73220 w 2473072"/>
              <a:gd name="connsiteY11" fmla="*/ 1281300 h 1281300"/>
              <a:gd name="connsiteX12" fmla="*/ 2473072 w 2473072"/>
              <a:gd name="connsiteY12" fmla="*/ 1265781 h 1281300"/>
              <a:gd name="connsiteX13" fmla="*/ 2451115 w 2473072"/>
              <a:gd name="connsiteY13" fmla="*/ 27024 h 1281300"/>
              <a:gd name="connsiteX14" fmla="*/ 1093900 w 2473072"/>
              <a:gd name="connsiteY14" fmla="*/ 35377 h 1281300"/>
              <a:gd name="connsiteX0" fmla="*/ 1093900 w 2473072"/>
              <a:gd name="connsiteY0" fmla="*/ 35377 h 1281300"/>
              <a:gd name="connsiteX1" fmla="*/ 968549 w 2473072"/>
              <a:gd name="connsiteY1" fmla="*/ 151069 h 1281300"/>
              <a:gd name="connsiteX2" fmla="*/ 1621914 w 2473072"/>
              <a:gd name="connsiteY2" fmla="*/ 141199 h 1281300"/>
              <a:gd name="connsiteX3" fmla="*/ 1323196 w 2473072"/>
              <a:gd name="connsiteY3" fmla="*/ 388180 h 1281300"/>
              <a:gd name="connsiteX4" fmla="*/ 1528798 w 2473072"/>
              <a:gd name="connsiteY4" fmla="*/ 485396 h 1281300"/>
              <a:gd name="connsiteX5" fmla="*/ 1450577 w 2473072"/>
              <a:gd name="connsiteY5" fmla="*/ 1016911 h 1281300"/>
              <a:gd name="connsiteX6" fmla="*/ 662796 w 2473072"/>
              <a:gd name="connsiteY6" fmla="*/ 1032705 h 1281300"/>
              <a:gd name="connsiteX7" fmla="*/ 656446 w 2473072"/>
              <a:gd name="connsiteY7" fmla="*/ 416755 h 1281300"/>
              <a:gd name="connsiteX8" fmla="*/ 958071 w 2473072"/>
              <a:gd name="connsiteY8" fmla="*/ 99255 h 1281300"/>
              <a:gd name="connsiteX9" fmla="*/ 27796 w 2473072"/>
              <a:gd name="connsiteY9" fmla="*/ 146880 h 1281300"/>
              <a:gd name="connsiteX10" fmla="*/ 58162 w 2473072"/>
              <a:gd name="connsiteY10" fmla="*/ 1114572 h 1281300"/>
              <a:gd name="connsiteX11" fmla="*/ 73220 w 2473072"/>
              <a:gd name="connsiteY11" fmla="*/ 1281300 h 1281300"/>
              <a:gd name="connsiteX12" fmla="*/ 2473072 w 2473072"/>
              <a:gd name="connsiteY12" fmla="*/ 1265781 h 1281300"/>
              <a:gd name="connsiteX13" fmla="*/ 2451115 w 2473072"/>
              <a:gd name="connsiteY13" fmla="*/ 27024 h 1281300"/>
              <a:gd name="connsiteX14" fmla="*/ 1093900 w 2473072"/>
              <a:gd name="connsiteY14" fmla="*/ 35377 h 1281300"/>
              <a:gd name="connsiteX0" fmla="*/ 1093900 w 2473072"/>
              <a:gd name="connsiteY0" fmla="*/ 35377 h 1281300"/>
              <a:gd name="connsiteX1" fmla="*/ 968549 w 2473072"/>
              <a:gd name="connsiteY1" fmla="*/ 151069 h 1281300"/>
              <a:gd name="connsiteX2" fmla="*/ 1621914 w 2473072"/>
              <a:gd name="connsiteY2" fmla="*/ 141199 h 1281300"/>
              <a:gd name="connsiteX3" fmla="*/ 1323196 w 2473072"/>
              <a:gd name="connsiteY3" fmla="*/ 388180 h 1281300"/>
              <a:gd name="connsiteX4" fmla="*/ 1528798 w 2473072"/>
              <a:gd name="connsiteY4" fmla="*/ 485396 h 1281300"/>
              <a:gd name="connsiteX5" fmla="*/ 1450577 w 2473072"/>
              <a:gd name="connsiteY5" fmla="*/ 1016911 h 1281300"/>
              <a:gd name="connsiteX6" fmla="*/ 662796 w 2473072"/>
              <a:gd name="connsiteY6" fmla="*/ 1032705 h 1281300"/>
              <a:gd name="connsiteX7" fmla="*/ 656446 w 2473072"/>
              <a:gd name="connsiteY7" fmla="*/ 416755 h 1281300"/>
              <a:gd name="connsiteX8" fmla="*/ 958071 w 2473072"/>
              <a:gd name="connsiteY8" fmla="*/ 99255 h 1281300"/>
              <a:gd name="connsiteX9" fmla="*/ 27796 w 2473072"/>
              <a:gd name="connsiteY9" fmla="*/ 146880 h 1281300"/>
              <a:gd name="connsiteX10" fmla="*/ 58162 w 2473072"/>
              <a:gd name="connsiteY10" fmla="*/ 1114572 h 1281300"/>
              <a:gd name="connsiteX11" fmla="*/ 73220 w 2473072"/>
              <a:gd name="connsiteY11" fmla="*/ 1281300 h 1281300"/>
              <a:gd name="connsiteX12" fmla="*/ 2473072 w 2473072"/>
              <a:gd name="connsiteY12" fmla="*/ 1265781 h 1281300"/>
              <a:gd name="connsiteX13" fmla="*/ 2451115 w 2473072"/>
              <a:gd name="connsiteY13" fmla="*/ 27024 h 1281300"/>
              <a:gd name="connsiteX14" fmla="*/ 1093900 w 2473072"/>
              <a:gd name="connsiteY14" fmla="*/ 35377 h 1281300"/>
              <a:gd name="connsiteX0" fmla="*/ 1093900 w 2473072"/>
              <a:gd name="connsiteY0" fmla="*/ 21636 h 1267559"/>
              <a:gd name="connsiteX1" fmla="*/ 968549 w 2473072"/>
              <a:gd name="connsiteY1" fmla="*/ 137328 h 1267559"/>
              <a:gd name="connsiteX2" fmla="*/ 1621914 w 2473072"/>
              <a:gd name="connsiteY2" fmla="*/ 127458 h 1267559"/>
              <a:gd name="connsiteX3" fmla="*/ 1323196 w 2473072"/>
              <a:gd name="connsiteY3" fmla="*/ 374439 h 1267559"/>
              <a:gd name="connsiteX4" fmla="*/ 1528798 w 2473072"/>
              <a:gd name="connsiteY4" fmla="*/ 471655 h 1267559"/>
              <a:gd name="connsiteX5" fmla="*/ 1450577 w 2473072"/>
              <a:gd name="connsiteY5" fmla="*/ 1003170 h 1267559"/>
              <a:gd name="connsiteX6" fmla="*/ 662796 w 2473072"/>
              <a:gd name="connsiteY6" fmla="*/ 1018964 h 1267559"/>
              <a:gd name="connsiteX7" fmla="*/ 656446 w 2473072"/>
              <a:gd name="connsiteY7" fmla="*/ 403014 h 1267559"/>
              <a:gd name="connsiteX8" fmla="*/ 954896 w 2473072"/>
              <a:gd name="connsiteY8" fmla="*/ 110914 h 1267559"/>
              <a:gd name="connsiteX9" fmla="*/ 27796 w 2473072"/>
              <a:gd name="connsiteY9" fmla="*/ 133139 h 1267559"/>
              <a:gd name="connsiteX10" fmla="*/ 58162 w 2473072"/>
              <a:gd name="connsiteY10" fmla="*/ 1100831 h 1267559"/>
              <a:gd name="connsiteX11" fmla="*/ 73220 w 2473072"/>
              <a:gd name="connsiteY11" fmla="*/ 1267559 h 1267559"/>
              <a:gd name="connsiteX12" fmla="*/ 2473072 w 2473072"/>
              <a:gd name="connsiteY12" fmla="*/ 1252040 h 1267559"/>
              <a:gd name="connsiteX13" fmla="*/ 2451115 w 2473072"/>
              <a:gd name="connsiteY13" fmla="*/ 13283 h 1267559"/>
              <a:gd name="connsiteX14" fmla="*/ 1093900 w 2473072"/>
              <a:gd name="connsiteY14" fmla="*/ 21636 h 1267559"/>
              <a:gd name="connsiteX0" fmla="*/ 1093900 w 2473072"/>
              <a:gd name="connsiteY0" fmla="*/ 21636 h 1267559"/>
              <a:gd name="connsiteX1" fmla="*/ 968549 w 2473072"/>
              <a:gd name="connsiteY1" fmla="*/ 137328 h 1267559"/>
              <a:gd name="connsiteX2" fmla="*/ 1621914 w 2473072"/>
              <a:gd name="connsiteY2" fmla="*/ 127458 h 1267559"/>
              <a:gd name="connsiteX3" fmla="*/ 1323196 w 2473072"/>
              <a:gd name="connsiteY3" fmla="*/ 374439 h 1267559"/>
              <a:gd name="connsiteX4" fmla="*/ 1528798 w 2473072"/>
              <a:gd name="connsiteY4" fmla="*/ 471655 h 1267559"/>
              <a:gd name="connsiteX5" fmla="*/ 1450577 w 2473072"/>
              <a:gd name="connsiteY5" fmla="*/ 1003170 h 1267559"/>
              <a:gd name="connsiteX6" fmla="*/ 662796 w 2473072"/>
              <a:gd name="connsiteY6" fmla="*/ 1018964 h 1267559"/>
              <a:gd name="connsiteX7" fmla="*/ 656446 w 2473072"/>
              <a:gd name="connsiteY7" fmla="*/ 403014 h 1267559"/>
              <a:gd name="connsiteX8" fmla="*/ 954896 w 2473072"/>
              <a:gd name="connsiteY8" fmla="*/ 110914 h 1267559"/>
              <a:gd name="connsiteX9" fmla="*/ 27796 w 2473072"/>
              <a:gd name="connsiteY9" fmla="*/ 133139 h 1267559"/>
              <a:gd name="connsiteX10" fmla="*/ 58162 w 2473072"/>
              <a:gd name="connsiteY10" fmla="*/ 1100831 h 1267559"/>
              <a:gd name="connsiteX11" fmla="*/ 73220 w 2473072"/>
              <a:gd name="connsiteY11" fmla="*/ 1267559 h 1267559"/>
              <a:gd name="connsiteX12" fmla="*/ 2473072 w 2473072"/>
              <a:gd name="connsiteY12" fmla="*/ 1252040 h 1267559"/>
              <a:gd name="connsiteX13" fmla="*/ 2451115 w 2473072"/>
              <a:gd name="connsiteY13" fmla="*/ 13283 h 1267559"/>
              <a:gd name="connsiteX14" fmla="*/ 1093900 w 2473072"/>
              <a:gd name="connsiteY14" fmla="*/ 21636 h 1267559"/>
              <a:gd name="connsiteX0" fmla="*/ 1093900 w 2473072"/>
              <a:gd name="connsiteY0" fmla="*/ 8353 h 1254276"/>
              <a:gd name="connsiteX1" fmla="*/ 968549 w 2473072"/>
              <a:gd name="connsiteY1" fmla="*/ 124045 h 1254276"/>
              <a:gd name="connsiteX2" fmla="*/ 1621914 w 2473072"/>
              <a:gd name="connsiteY2" fmla="*/ 114175 h 1254276"/>
              <a:gd name="connsiteX3" fmla="*/ 1323196 w 2473072"/>
              <a:gd name="connsiteY3" fmla="*/ 361156 h 1254276"/>
              <a:gd name="connsiteX4" fmla="*/ 1528798 w 2473072"/>
              <a:gd name="connsiteY4" fmla="*/ 458372 h 1254276"/>
              <a:gd name="connsiteX5" fmla="*/ 1450577 w 2473072"/>
              <a:gd name="connsiteY5" fmla="*/ 989887 h 1254276"/>
              <a:gd name="connsiteX6" fmla="*/ 662796 w 2473072"/>
              <a:gd name="connsiteY6" fmla="*/ 1005681 h 1254276"/>
              <a:gd name="connsiteX7" fmla="*/ 656446 w 2473072"/>
              <a:gd name="connsiteY7" fmla="*/ 389731 h 1254276"/>
              <a:gd name="connsiteX8" fmla="*/ 954896 w 2473072"/>
              <a:gd name="connsiteY8" fmla="*/ 97631 h 1254276"/>
              <a:gd name="connsiteX9" fmla="*/ 27796 w 2473072"/>
              <a:gd name="connsiteY9" fmla="*/ 119856 h 1254276"/>
              <a:gd name="connsiteX10" fmla="*/ 58162 w 2473072"/>
              <a:gd name="connsiteY10" fmla="*/ 1087548 h 1254276"/>
              <a:gd name="connsiteX11" fmla="*/ 73220 w 2473072"/>
              <a:gd name="connsiteY11" fmla="*/ 1254276 h 1254276"/>
              <a:gd name="connsiteX12" fmla="*/ 2473072 w 2473072"/>
              <a:gd name="connsiteY12" fmla="*/ 1238757 h 1254276"/>
              <a:gd name="connsiteX13" fmla="*/ 2451115 w 2473072"/>
              <a:gd name="connsiteY13" fmla="*/ 0 h 1254276"/>
              <a:gd name="connsiteX14" fmla="*/ 1093900 w 2473072"/>
              <a:gd name="connsiteY14" fmla="*/ 8353 h 1254276"/>
              <a:gd name="connsiteX0" fmla="*/ 1093900 w 2473072"/>
              <a:gd name="connsiteY0" fmla="*/ 8353 h 1254276"/>
              <a:gd name="connsiteX1" fmla="*/ 968549 w 2473072"/>
              <a:gd name="connsiteY1" fmla="*/ 124045 h 1254276"/>
              <a:gd name="connsiteX2" fmla="*/ 1621914 w 2473072"/>
              <a:gd name="connsiteY2" fmla="*/ 114175 h 1254276"/>
              <a:gd name="connsiteX3" fmla="*/ 1323196 w 2473072"/>
              <a:gd name="connsiteY3" fmla="*/ 361156 h 1254276"/>
              <a:gd name="connsiteX4" fmla="*/ 1528798 w 2473072"/>
              <a:gd name="connsiteY4" fmla="*/ 458372 h 1254276"/>
              <a:gd name="connsiteX5" fmla="*/ 1450577 w 2473072"/>
              <a:gd name="connsiteY5" fmla="*/ 989887 h 1254276"/>
              <a:gd name="connsiteX6" fmla="*/ 662796 w 2473072"/>
              <a:gd name="connsiteY6" fmla="*/ 1005681 h 1254276"/>
              <a:gd name="connsiteX7" fmla="*/ 656446 w 2473072"/>
              <a:gd name="connsiteY7" fmla="*/ 389731 h 1254276"/>
              <a:gd name="connsiteX8" fmla="*/ 954896 w 2473072"/>
              <a:gd name="connsiteY8" fmla="*/ 97631 h 1254276"/>
              <a:gd name="connsiteX9" fmla="*/ 27796 w 2473072"/>
              <a:gd name="connsiteY9" fmla="*/ 119856 h 1254276"/>
              <a:gd name="connsiteX10" fmla="*/ 58162 w 2473072"/>
              <a:gd name="connsiteY10" fmla="*/ 1087548 h 1254276"/>
              <a:gd name="connsiteX11" fmla="*/ 73220 w 2473072"/>
              <a:gd name="connsiteY11" fmla="*/ 1254276 h 1254276"/>
              <a:gd name="connsiteX12" fmla="*/ 2473072 w 2473072"/>
              <a:gd name="connsiteY12" fmla="*/ 1238757 h 1254276"/>
              <a:gd name="connsiteX13" fmla="*/ 2451115 w 2473072"/>
              <a:gd name="connsiteY13" fmla="*/ 0 h 1254276"/>
              <a:gd name="connsiteX14" fmla="*/ 1093900 w 2473072"/>
              <a:gd name="connsiteY14" fmla="*/ 8353 h 1254276"/>
              <a:gd name="connsiteX0" fmla="*/ 1339672 w 2718844"/>
              <a:gd name="connsiteY0" fmla="*/ 8353 h 1254276"/>
              <a:gd name="connsiteX1" fmla="*/ 1214321 w 2718844"/>
              <a:gd name="connsiteY1" fmla="*/ 124045 h 1254276"/>
              <a:gd name="connsiteX2" fmla="*/ 1867686 w 2718844"/>
              <a:gd name="connsiteY2" fmla="*/ 114175 h 1254276"/>
              <a:gd name="connsiteX3" fmla="*/ 1568968 w 2718844"/>
              <a:gd name="connsiteY3" fmla="*/ 361156 h 1254276"/>
              <a:gd name="connsiteX4" fmla="*/ 1774570 w 2718844"/>
              <a:gd name="connsiteY4" fmla="*/ 458372 h 1254276"/>
              <a:gd name="connsiteX5" fmla="*/ 1696349 w 2718844"/>
              <a:gd name="connsiteY5" fmla="*/ 989887 h 1254276"/>
              <a:gd name="connsiteX6" fmla="*/ 908568 w 2718844"/>
              <a:gd name="connsiteY6" fmla="*/ 1005681 h 1254276"/>
              <a:gd name="connsiteX7" fmla="*/ 902218 w 2718844"/>
              <a:gd name="connsiteY7" fmla="*/ 389731 h 1254276"/>
              <a:gd name="connsiteX8" fmla="*/ 1200668 w 2718844"/>
              <a:gd name="connsiteY8" fmla="*/ 97631 h 1254276"/>
              <a:gd name="connsiteX9" fmla="*/ 13218 w 2718844"/>
              <a:gd name="connsiteY9" fmla="*/ 119856 h 1254276"/>
              <a:gd name="connsiteX10" fmla="*/ 303934 w 2718844"/>
              <a:gd name="connsiteY10" fmla="*/ 1087548 h 1254276"/>
              <a:gd name="connsiteX11" fmla="*/ 318992 w 2718844"/>
              <a:gd name="connsiteY11" fmla="*/ 1254276 h 1254276"/>
              <a:gd name="connsiteX12" fmla="*/ 2718844 w 2718844"/>
              <a:gd name="connsiteY12" fmla="*/ 1238757 h 1254276"/>
              <a:gd name="connsiteX13" fmla="*/ 2696887 w 2718844"/>
              <a:gd name="connsiteY13" fmla="*/ 0 h 1254276"/>
              <a:gd name="connsiteX14" fmla="*/ 1339672 w 2718844"/>
              <a:gd name="connsiteY14" fmla="*/ 8353 h 1254276"/>
              <a:gd name="connsiteX0" fmla="*/ 1358647 w 2737819"/>
              <a:gd name="connsiteY0" fmla="*/ 8353 h 1254276"/>
              <a:gd name="connsiteX1" fmla="*/ 1233296 w 2737819"/>
              <a:gd name="connsiteY1" fmla="*/ 124045 h 1254276"/>
              <a:gd name="connsiteX2" fmla="*/ 1886661 w 2737819"/>
              <a:gd name="connsiteY2" fmla="*/ 114175 h 1254276"/>
              <a:gd name="connsiteX3" fmla="*/ 1587943 w 2737819"/>
              <a:gd name="connsiteY3" fmla="*/ 361156 h 1254276"/>
              <a:gd name="connsiteX4" fmla="*/ 1793545 w 2737819"/>
              <a:gd name="connsiteY4" fmla="*/ 458372 h 1254276"/>
              <a:gd name="connsiteX5" fmla="*/ 1715324 w 2737819"/>
              <a:gd name="connsiteY5" fmla="*/ 989887 h 1254276"/>
              <a:gd name="connsiteX6" fmla="*/ 927543 w 2737819"/>
              <a:gd name="connsiteY6" fmla="*/ 1005681 h 1254276"/>
              <a:gd name="connsiteX7" fmla="*/ 921193 w 2737819"/>
              <a:gd name="connsiteY7" fmla="*/ 389731 h 1254276"/>
              <a:gd name="connsiteX8" fmla="*/ 1219643 w 2737819"/>
              <a:gd name="connsiteY8" fmla="*/ 97631 h 1254276"/>
              <a:gd name="connsiteX9" fmla="*/ 32193 w 2737819"/>
              <a:gd name="connsiteY9" fmla="*/ 119856 h 1254276"/>
              <a:gd name="connsiteX10" fmla="*/ 30809 w 2737819"/>
              <a:gd name="connsiteY10" fmla="*/ 1179623 h 1254276"/>
              <a:gd name="connsiteX11" fmla="*/ 337967 w 2737819"/>
              <a:gd name="connsiteY11" fmla="*/ 1254276 h 1254276"/>
              <a:gd name="connsiteX12" fmla="*/ 2737819 w 2737819"/>
              <a:gd name="connsiteY12" fmla="*/ 1238757 h 1254276"/>
              <a:gd name="connsiteX13" fmla="*/ 2715862 w 2737819"/>
              <a:gd name="connsiteY13" fmla="*/ 0 h 1254276"/>
              <a:gd name="connsiteX14" fmla="*/ 1358647 w 2737819"/>
              <a:gd name="connsiteY14" fmla="*/ 8353 h 1254276"/>
              <a:gd name="connsiteX0" fmla="*/ 1360840 w 2740012"/>
              <a:gd name="connsiteY0" fmla="*/ 8353 h 1254276"/>
              <a:gd name="connsiteX1" fmla="*/ 1235489 w 2740012"/>
              <a:gd name="connsiteY1" fmla="*/ 124045 h 1254276"/>
              <a:gd name="connsiteX2" fmla="*/ 1888854 w 2740012"/>
              <a:gd name="connsiteY2" fmla="*/ 114175 h 1254276"/>
              <a:gd name="connsiteX3" fmla="*/ 1590136 w 2740012"/>
              <a:gd name="connsiteY3" fmla="*/ 361156 h 1254276"/>
              <a:gd name="connsiteX4" fmla="*/ 1795738 w 2740012"/>
              <a:gd name="connsiteY4" fmla="*/ 458372 h 1254276"/>
              <a:gd name="connsiteX5" fmla="*/ 1717517 w 2740012"/>
              <a:gd name="connsiteY5" fmla="*/ 989887 h 1254276"/>
              <a:gd name="connsiteX6" fmla="*/ 929736 w 2740012"/>
              <a:gd name="connsiteY6" fmla="*/ 1005681 h 1254276"/>
              <a:gd name="connsiteX7" fmla="*/ 923386 w 2740012"/>
              <a:gd name="connsiteY7" fmla="*/ 389731 h 1254276"/>
              <a:gd name="connsiteX8" fmla="*/ 1221836 w 2740012"/>
              <a:gd name="connsiteY8" fmla="*/ 97631 h 1254276"/>
              <a:gd name="connsiteX9" fmla="*/ 34386 w 2740012"/>
              <a:gd name="connsiteY9" fmla="*/ 119856 h 1254276"/>
              <a:gd name="connsiteX10" fmla="*/ 20302 w 2740012"/>
              <a:gd name="connsiteY10" fmla="*/ 1249473 h 1254276"/>
              <a:gd name="connsiteX11" fmla="*/ 340160 w 2740012"/>
              <a:gd name="connsiteY11" fmla="*/ 1254276 h 1254276"/>
              <a:gd name="connsiteX12" fmla="*/ 2740012 w 2740012"/>
              <a:gd name="connsiteY12" fmla="*/ 1238757 h 1254276"/>
              <a:gd name="connsiteX13" fmla="*/ 2718055 w 2740012"/>
              <a:gd name="connsiteY13" fmla="*/ 0 h 1254276"/>
              <a:gd name="connsiteX14" fmla="*/ 1360840 w 2740012"/>
              <a:gd name="connsiteY14" fmla="*/ 8353 h 1254276"/>
              <a:gd name="connsiteX0" fmla="*/ 1372081 w 2751253"/>
              <a:gd name="connsiteY0" fmla="*/ 8353 h 1254276"/>
              <a:gd name="connsiteX1" fmla="*/ 1246730 w 2751253"/>
              <a:gd name="connsiteY1" fmla="*/ 124045 h 1254276"/>
              <a:gd name="connsiteX2" fmla="*/ 1900095 w 2751253"/>
              <a:gd name="connsiteY2" fmla="*/ 114175 h 1254276"/>
              <a:gd name="connsiteX3" fmla="*/ 1601377 w 2751253"/>
              <a:gd name="connsiteY3" fmla="*/ 361156 h 1254276"/>
              <a:gd name="connsiteX4" fmla="*/ 1806979 w 2751253"/>
              <a:gd name="connsiteY4" fmla="*/ 458372 h 1254276"/>
              <a:gd name="connsiteX5" fmla="*/ 1728758 w 2751253"/>
              <a:gd name="connsiteY5" fmla="*/ 989887 h 1254276"/>
              <a:gd name="connsiteX6" fmla="*/ 940977 w 2751253"/>
              <a:gd name="connsiteY6" fmla="*/ 1005681 h 1254276"/>
              <a:gd name="connsiteX7" fmla="*/ 934627 w 2751253"/>
              <a:gd name="connsiteY7" fmla="*/ 389731 h 1254276"/>
              <a:gd name="connsiteX8" fmla="*/ 1233077 w 2751253"/>
              <a:gd name="connsiteY8" fmla="*/ 97631 h 1254276"/>
              <a:gd name="connsiteX9" fmla="*/ 45627 w 2751253"/>
              <a:gd name="connsiteY9" fmla="*/ 119856 h 1254276"/>
              <a:gd name="connsiteX10" fmla="*/ 31543 w 2751253"/>
              <a:gd name="connsiteY10" fmla="*/ 1249473 h 1254276"/>
              <a:gd name="connsiteX11" fmla="*/ 351401 w 2751253"/>
              <a:gd name="connsiteY11" fmla="*/ 1254276 h 1254276"/>
              <a:gd name="connsiteX12" fmla="*/ 2751253 w 2751253"/>
              <a:gd name="connsiteY12" fmla="*/ 1238757 h 1254276"/>
              <a:gd name="connsiteX13" fmla="*/ 2729296 w 2751253"/>
              <a:gd name="connsiteY13" fmla="*/ 0 h 1254276"/>
              <a:gd name="connsiteX14" fmla="*/ 1372081 w 2751253"/>
              <a:gd name="connsiteY14"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9194 w 2753468"/>
              <a:gd name="connsiteY4" fmla="*/ 458372 h 1254276"/>
              <a:gd name="connsiteX5" fmla="*/ 1730973 w 2753468"/>
              <a:gd name="connsiteY5" fmla="*/ 989887 h 1254276"/>
              <a:gd name="connsiteX6" fmla="*/ 943192 w 2753468"/>
              <a:gd name="connsiteY6" fmla="*/ 1005681 h 1254276"/>
              <a:gd name="connsiteX7" fmla="*/ 936842 w 2753468"/>
              <a:gd name="connsiteY7" fmla="*/ 389731 h 1254276"/>
              <a:gd name="connsiteX8" fmla="*/ 1235292 w 2753468"/>
              <a:gd name="connsiteY8" fmla="*/ 97631 h 1254276"/>
              <a:gd name="connsiteX9" fmla="*/ 44667 w 2753468"/>
              <a:gd name="connsiteY9" fmla="*/ 94456 h 1254276"/>
              <a:gd name="connsiteX10" fmla="*/ 33758 w 2753468"/>
              <a:gd name="connsiteY10" fmla="*/ 1249473 h 1254276"/>
              <a:gd name="connsiteX11" fmla="*/ 353616 w 2753468"/>
              <a:gd name="connsiteY11" fmla="*/ 1254276 h 1254276"/>
              <a:gd name="connsiteX12" fmla="*/ 2753468 w 2753468"/>
              <a:gd name="connsiteY12" fmla="*/ 1238757 h 1254276"/>
              <a:gd name="connsiteX13" fmla="*/ 2731511 w 2753468"/>
              <a:gd name="connsiteY13" fmla="*/ 0 h 1254276"/>
              <a:gd name="connsiteX14" fmla="*/ 1374296 w 2753468"/>
              <a:gd name="connsiteY14"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9194 w 2753468"/>
              <a:gd name="connsiteY4" fmla="*/ 458372 h 1254276"/>
              <a:gd name="connsiteX5" fmla="*/ 1730973 w 2753468"/>
              <a:gd name="connsiteY5" fmla="*/ 989887 h 1254276"/>
              <a:gd name="connsiteX6" fmla="*/ 943192 w 2753468"/>
              <a:gd name="connsiteY6" fmla="*/ 1005681 h 1254276"/>
              <a:gd name="connsiteX7" fmla="*/ 936842 w 2753468"/>
              <a:gd name="connsiteY7" fmla="*/ 389731 h 1254276"/>
              <a:gd name="connsiteX8" fmla="*/ 1235292 w 2753468"/>
              <a:gd name="connsiteY8" fmla="*/ 97631 h 1254276"/>
              <a:gd name="connsiteX9" fmla="*/ 44667 w 2753468"/>
              <a:gd name="connsiteY9" fmla="*/ 94456 h 1254276"/>
              <a:gd name="connsiteX10" fmla="*/ 33758 w 2753468"/>
              <a:gd name="connsiteY10" fmla="*/ 1249473 h 1254276"/>
              <a:gd name="connsiteX11" fmla="*/ 353616 w 2753468"/>
              <a:gd name="connsiteY11" fmla="*/ 1254276 h 1254276"/>
              <a:gd name="connsiteX12" fmla="*/ 2753468 w 2753468"/>
              <a:gd name="connsiteY12" fmla="*/ 1238757 h 1254276"/>
              <a:gd name="connsiteX13" fmla="*/ 2731511 w 2753468"/>
              <a:gd name="connsiteY13" fmla="*/ 0 h 1254276"/>
              <a:gd name="connsiteX14" fmla="*/ 1374296 w 2753468"/>
              <a:gd name="connsiteY14"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9194 w 2753468"/>
              <a:gd name="connsiteY4" fmla="*/ 458372 h 1254276"/>
              <a:gd name="connsiteX5" fmla="*/ 1730973 w 2753468"/>
              <a:gd name="connsiteY5" fmla="*/ 989887 h 1254276"/>
              <a:gd name="connsiteX6" fmla="*/ 943192 w 2753468"/>
              <a:gd name="connsiteY6" fmla="*/ 1005681 h 1254276"/>
              <a:gd name="connsiteX7" fmla="*/ 917792 w 2753468"/>
              <a:gd name="connsiteY7" fmla="*/ 386556 h 1254276"/>
              <a:gd name="connsiteX8" fmla="*/ 1235292 w 2753468"/>
              <a:gd name="connsiteY8" fmla="*/ 97631 h 1254276"/>
              <a:gd name="connsiteX9" fmla="*/ 44667 w 2753468"/>
              <a:gd name="connsiteY9" fmla="*/ 94456 h 1254276"/>
              <a:gd name="connsiteX10" fmla="*/ 33758 w 2753468"/>
              <a:gd name="connsiteY10" fmla="*/ 1249473 h 1254276"/>
              <a:gd name="connsiteX11" fmla="*/ 353616 w 2753468"/>
              <a:gd name="connsiteY11" fmla="*/ 1254276 h 1254276"/>
              <a:gd name="connsiteX12" fmla="*/ 2753468 w 2753468"/>
              <a:gd name="connsiteY12" fmla="*/ 1238757 h 1254276"/>
              <a:gd name="connsiteX13" fmla="*/ 2731511 w 2753468"/>
              <a:gd name="connsiteY13" fmla="*/ 0 h 1254276"/>
              <a:gd name="connsiteX14" fmla="*/ 1374296 w 2753468"/>
              <a:gd name="connsiteY14"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9194 w 2753468"/>
              <a:gd name="connsiteY4" fmla="*/ 458372 h 1254276"/>
              <a:gd name="connsiteX5" fmla="*/ 1730973 w 2753468"/>
              <a:gd name="connsiteY5" fmla="*/ 989887 h 1254276"/>
              <a:gd name="connsiteX6" fmla="*/ 943192 w 2753468"/>
              <a:gd name="connsiteY6" fmla="*/ 1005681 h 1254276"/>
              <a:gd name="connsiteX7" fmla="*/ 917792 w 2753468"/>
              <a:gd name="connsiteY7" fmla="*/ 386556 h 1254276"/>
              <a:gd name="connsiteX8" fmla="*/ 1263867 w 2753468"/>
              <a:gd name="connsiteY8" fmla="*/ 88106 h 1254276"/>
              <a:gd name="connsiteX9" fmla="*/ 44667 w 2753468"/>
              <a:gd name="connsiteY9" fmla="*/ 94456 h 1254276"/>
              <a:gd name="connsiteX10" fmla="*/ 33758 w 2753468"/>
              <a:gd name="connsiteY10" fmla="*/ 1249473 h 1254276"/>
              <a:gd name="connsiteX11" fmla="*/ 353616 w 2753468"/>
              <a:gd name="connsiteY11" fmla="*/ 1254276 h 1254276"/>
              <a:gd name="connsiteX12" fmla="*/ 2753468 w 2753468"/>
              <a:gd name="connsiteY12" fmla="*/ 1238757 h 1254276"/>
              <a:gd name="connsiteX13" fmla="*/ 2731511 w 2753468"/>
              <a:gd name="connsiteY13" fmla="*/ 0 h 1254276"/>
              <a:gd name="connsiteX14" fmla="*/ 1374296 w 2753468"/>
              <a:gd name="connsiteY14"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6696 w 2753468"/>
              <a:gd name="connsiteY4" fmla="*/ 458372 h 1254276"/>
              <a:gd name="connsiteX5" fmla="*/ 1730973 w 2753468"/>
              <a:gd name="connsiteY5" fmla="*/ 989887 h 1254276"/>
              <a:gd name="connsiteX6" fmla="*/ 943192 w 2753468"/>
              <a:gd name="connsiteY6" fmla="*/ 1005681 h 1254276"/>
              <a:gd name="connsiteX7" fmla="*/ 917792 w 2753468"/>
              <a:gd name="connsiteY7" fmla="*/ 386556 h 1254276"/>
              <a:gd name="connsiteX8" fmla="*/ 1263867 w 2753468"/>
              <a:gd name="connsiteY8" fmla="*/ 88106 h 1254276"/>
              <a:gd name="connsiteX9" fmla="*/ 44667 w 2753468"/>
              <a:gd name="connsiteY9" fmla="*/ 94456 h 1254276"/>
              <a:gd name="connsiteX10" fmla="*/ 33758 w 2753468"/>
              <a:gd name="connsiteY10" fmla="*/ 1249473 h 1254276"/>
              <a:gd name="connsiteX11" fmla="*/ 353616 w 2753468"/>
              <a:gd name="connsiteY11" fmla="*/ 1254276 h 1254276"/>
              <a:gd name="connsiteX12" fmla="*/ 2753468 w 2753468"/>
              <a:gd name="connsiteY12" fmla="*/ 1238757 h 1254276"/>
              <a:gd name="connsiteX13" fmla="*/ 2731511 w 2753468"/>
              <a:gd name="connsiteY13" fmla="*/ 0 h 1254276"/>
              <a:gd name="connsiteX14" fmla="*/ 1374296 w 2753468"/>
              <a:gd name="connsiteY14"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6696 w 2753468"/>
              <a:gd name="connsiteY4" fmla="*/ 458372 h 1254276"/>
              <a:gd name="connsiteX5" fmla="*/ 1792833 w 2753468"/>
              <a:gd name="connsiteY5" fmla="*/ 546060 h 1254276"/>
              <a:gd name="connsiteX6" fmla="*/ 1730973 w 2753468"/>
              <a:gd name="connsiteY6" fmla="*/ 989887 h 1254276"/>
              <a:gd name="connsiteX7" fmla="*/ 943192 w 2753468"/>
              <a:gd name="connsiteY7" fmla="*/ 1005681 h 1254276"/>
              <a:gd name="connsiteX8" fmla="*/ 917792 w 2753468"/>
              <a:gd name="connsiteY8" fmla="*/ 386556 h 1254276"/>
              <a:gd name="connsiteX9" fmla="*/ 1263867 w 2753468"/>
              <a:gd name="connsiteY9" fmla="*/ 88106 h 1254276"/>
              <a:gd name="connsiteX10" fmla="*/ 44667 w 2753468"/>
              <a:gd name="connsiteY10" fmla="*/ 94456 h 1254276"/>
              <a:gd name="connsiteX11" fmla="*/ 33758 w 2753468"/>
              <a:gd name="connsiteY11" fmla="*/ 1249473 h 1254276"/>
              <a:gd name="connsiteX12" fmla="*/ 353616 w 2753468"/>
              <a:gd name="connsiteY12" fmla="*/ 1254276 h 1254276"/>
              <a:gd name="connsiteX13" fmla="*/ 2753468 w 2753468"/>
              <a:gd name="connsiteY13" fmla="*/ 1238757 h 1254276"/>
              <a:gd name="connsiteX14" fmla="*/ 2731511 w 2753468"/>
              <a:gd name="connsiteY14" fmla="*/ 0 h 1254276"/>
              <a:gd name="connsiteX15" fmla="*/ 1374296 w 2753468"/>
              <a:gd name="connsiteY15"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6696 w 2753468"/>
              <a:gd name="connsiteY4" fmla="*/ 458372 h 1254276"/>
              <a:gd name="connsiteX5" fmla="*/ 1795871 w 2753468"/>
              <a:gd name="connsiteY5" fmla="*/ 597704 h 1254276"/>
              <a:gd name="connsiteX6" fmla="*/ 1730973 w 2753468"/>
              <a:gd name="connsiteY6" fmla="*/ 989887 h 1254276"/>
              <a:gd name="connsiteX7" fmla="*/ 943192 w 2753468"/>
              <a:gd name="connsiteY7" fmla="*/ 1005681 h 1254276"/>
              <a:gd name="connsiteX8" fmla="*/ 917792 w 2753468"/>
              <a:gd name="connsiteY8" fmla="*/ 386556 h 1254276"/>
              <a:gd name="connsiteX9" fmla="*/ 1263867 w 2753468"/>
              <a:gd name="connsiteY9" fmla="*/ 88106 h 1254276"/>
              <a:gd name="connsiteX10" fmla="*/ 44667 w 2753468"/>
              <a:gd name="connsiteY10" fmla="*/ 94456 h 1254276"/>
              <a:gd name="connsiteX11" fmla="*/ 33758 w 2753468"/>
              <a:gd name="connsiteY11" fmla="*/ 1249473 h 1254276"/>
              <a:gd name="connsiteX12" fmla="*/ 353616 w 2753468"/>
              <a:gd name="connsiteY12" fmla="*/ 1254276 h 1254276"/>
              <a:gd name="connsiteX13" fmla="*/ 2753468 w 2753468"/>
              <a:gd name="connsiteY13" fmla="*/ 1238757 h 1254276"/>
              <a:gd name="connsiteX14" fmla="*/ 2731511 w 2753468"/>
              <a:gd name="connsiteY14" fmla="*/ 0 h 1254276"/>
              <a:gd name="connsiteX15" fmla="*/ 1374296 w 2753468"/>
              <a:gd name="connsiteY15"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6696 w 2753468"/>
              <a:gd name="connsiteY4" fmla="*/ 458372 h 1254276"/>
              <a:gd name="connsiteX5" fmla="*/ 1777644 w 2753468"/>
              <a:gd name="connsiteY5" fmla="*/ 676688 h 1254276"/>
              <a:gd name="connsiteX6" fmla="*/ 1730973 w 2753468"/>
              <a:gd name="connsiteY6" fmla="*/ 989887 h 1254276"/>
              <a:gd name="connsiteX7" fmla="*/ 943192 w 2753468"/>
              <a:gd name="connsiteY7" fmla="*/ 1005681 h 1254276"/>
              <a:gd name="connsiteX8" fmla="*/ 917792 w 2753468"/>
              <a:gd name="connsiteY8" fmla="*/ 386556 h 1254276"/>
              <a:gd name="connsiteX9" fmla="*/ 1263867 w 2753468"/>
              <a:gd name="connsiteY9" fmla="*/ 88106 h 1254276"/>
              <a:gd name="connsiteX10" fmla="*/ 44667 w 2753468"/>
              <a:gd name="connsiteY10" fmla="*/ 94456 h 1254276"/>
              <a:gd name="connsiteX11" fmla="*/ 33758 w 2753468"/>
              <a:gd name="connsiteY11" fmla="*/ 1249473 h 1254276"/>
              <a:gd name="connsiteX12" fmla="*/ 353616 w 2753468"/>
              <a:gd name="connsiteY12" fmla="*/ 1254276 h 1254276"/>
              <a:gd name="connsiteX13" fmla="*/ 2753468 w 2753468"/>
              <a:gd name="connsiteY13" fmla="*/ 1238757 h 1254276"/>
              <a:gd name="connsiteX14" fmla="*/ 2731511 w 2753468"/>
              <a:gd name="connsiteY14" fmla="*/ 0 h 1254276"/>
              <a:gd name="connsiteX15" fmla="*/ 1374296 w 2753468"/>
              <a:gd name="connsiteY15"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6696 w 2753468"/>
              <a:gd name="connsiteY4" fmla="*/ 458372 h 1254276"/>
              <a:gd name="connsiteX5" fmla="*/ 1808023 w 2753468"/>
              <a:gd name="connsiteY5" fmla="*/ 552136 h 1254276"/>
              <a:gd name="connsiteX6" fmla="*/ 1777644 w 2753468"/>
              <a:gd name="connsiteY6" fmla="*/ 676688 h 1254276"/>
              <a:gd name="connsiteX7" fmla="*/ 1730973 w 2753468"/>
              <a:gd name="connsiteY7" fmla="*/ 989887 h 1254276"/>
              <a:gd name="connsiteX8" fmla="*/ 943192 w 2753468"/>
              <a:gd name="connsiteY8" fmla="*/ 1005681 h 1254276"/>
              <a:gd name="connsiteX9" fmla="*/ 917792 w 2753468"/>
              <a:gd name="connsiteY9" fmla="*/ 386556 h 1254276"/>
              <a:gd name="connsiteX10" fmla="*/ 1263867 w 2753468"/>
              <a:gd name="connsiteY10" fmla="*/ 88106 h 1254276"/>
              <a:gd name="connsiteX11" fmla="*/ 44667 w 2753468"/>
              <a:gd name="connsiteY11" fmla="*/ 94456 h 1254276"/>
              <a:gd name="connsiteX12" fmla="*/ 33758 w 2753468"/>
              <a:gd name="connsiteY12" fmla="*/ 1249473 h 1254276"/>
              <a:gd name="connsiteX13" fmla="*/ 353616 w 2753468"/>
              <a:gd name="connsiteY13" fmla="*/ 1254276 h 1254276"/>
              <a:gd name="connsiteX14" fmla="*/ 2753468 w 2753468"/>
              <a:gd name="connsiteY14" fmla="*/ 1238757 h 1254276"/>
              <a:gd name="connsiteX15" fmla="*/ 2731511 w 2753468"/>
              <a:gd name="connsiteY15" fmla="*/ 0 h 1254276"/>
              <a:gd name="connsiteX16" fmla="*/ 1374296 w 2753468"/>
              <a:gd name="connsiteY16"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6696 w 2753468"/>
              <a:gd name="connsiteY4" fmla="*/ 458372 h 1254276"/>
              <a:gd name="connsiteX5" fmla="*/ 1911310 w 2753468"/>
              <a:gd name="connsiteY5" fmla="*/ 448849 h 1254276"/>
              <a:gd name="connsiteX6" fmla="*/ 1777644 w 2753468"/>
              <a:gd name="connsiteY6" fmla="*/ 676688 h 1254276"/>
              <a:gd name="connsiteX7" fmla="*/ 1730973 w 2753468"/>
              <a:gd name="connsiteY7" fmla="*/ 989887 h 1254276"/>
              <a:gd name="connsiteX8" fmla="*/ 943192 w 2753468"/>
              <a:gd name="connsiteY8" fmla="*/ 1005681 h 1254276"/>
              <a:gd name="connsiteX9" fmla="*/ 917792 w 2753468"/>
              <a:gd name="connsiteY9" fmla="*/ 386556 h 1254276"/>
              <a:gd name="connsiteX10" fmla="*/ 1263867 w 2753468"/>
              <a:gd name="connsiteY10" fmla="*/ 88106 h 1254276"/>
              <a:gd name="connsiteX11" fmla="*/ 44667 w 2753468"/>
              <a:gd name="connsiteY11" fmla="*/ 94456 h 1254276"/>
              <a:gd name="connsiteX12" fmla="*/ 33758 w 2753468"/>
              <a:gd name="connsiteY12" fmla="*/ 1249473 h 1254276"/>
              <a:gd name="connsiteX13" fmla="*/ 353616 w 2753468"/>
              <a:gd name="connsiteY13" fmla="*/ 1254276 h 1254276"/>
              <a:gd name="connsiteX14" fmla="*/ 2753468 w 2753468"/>
              <a:gd name="connsiteY14" fmla="*/ 1238757 h 1254276"/>
              <a:gd name="connsiteX15" fmla="*/ 2731511 w 2753468"/>
              <a:gd name="connsiteY15" fmla="*/ 0 h 1254276"/>
              <a:gd name="connsiteX16" fmla="*/ 1374296 w 2753468"/>
              <a:gd name="connsiteY16"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21885 w 2753468"/>
              <a:gd name="connsiteY4" fmla="*/ 370274 h 1254276"/>
              <a:gd name="connsiteX5" fmla="*/ 1911310 w 2753468"/>
              <a:gd name="connsiteY5" fmla="*/ 448849 h 1254276"/>
              <a:gd name="connsiteX6" fmla="*/ 1777644 w 2753468"/>
              <a:gd name="connsiteY6" fmla="*/ 676688 h 1254276"/>
              <a:gd name="connsiteX7" fmla="*/ 1730973 w 2753468"/>
              <a:gd name="connsiteY7" fmla="*/ 989887 h 1254276"/>
              <a:gd name="connsiteX8" fmla="*/ 943192 w 2753468"/>
              <a:gd name="connsiteY8" fmla="*/ 1005681 h 1254276"/>
              <a:gd name="connsiteX9" fmla="*/ 917792 w 2753468"/>
              <a:gd name="connsiteY9" fmla="*/ 386556 h 1254276"/>
              <a:gd name="connsiteX10" fmla="*/ 1263867 w 2753468"/>
              <a:gd name="connsiteY10" fmla="*/ 88106 h 1254276"/>
              <a:gd name="connsiteX11" fmla="*/ 44667 w 2753468"/>
              <a:gd name="connsiteY11" fmla="*/ 94456 h 1254276"/>
              <a:gd name="connsiteX12" fmla="*/ 33758 w 2753468"/>
              <a:gd name="connsiteY12" fmla="*/ 1249473 h 1254276"/>
              <a:gd name="connsiteX13" fmla="*/ 353616 w 2753468"/>
              <a:gd name="connsiteY13" fmla="*/ 1254276 h 1254276"/>
              <a:gd name="connsiteX14" fmla="*/ 2753468 w 2753468"/>
              <a:gd name="connsiteY14" fmla="*/ 1238757 h 1254276"/>
              <a:gd name="connsiteX15" fmla="*/ 2731511 w 2753468"/>
              <a:gd name="connsiteY15" fmla="*/ 0 h 1254276"/>
              <a:gd name="connsiteX16" fmla="*/ 1374296 w 2753468"/>
              <a:gd name="connsiteY16"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21885 w 2753468"/>
              <a:gd name="connsiteY4" fmla="*/ 370274 h 1254276"/>
              <a:gd name="connsiteX5" fmla="*/ 1908272 w 2753468"/>
              <a:gd name="connsiteY5" fmla="*/ 457962 h 1254276"/>
              <a:gd name="connsiteX6" fmla="*/ 1777644 w 2753468"/>
              <a:gd name="connsiteY6" fmla="*/ 676688 h 1254276"/>
              <a:gd name="connsiteX7" fmla="*/ 1730973 w 2753468"/>
              <a:gd name="connsiteY7" fmla="*/ 989887 h 1254276"/>
              <a:gd name="connsiteX8" fmla="*/ 943192 w 2753468"/>
              <a:gd name="connsiteY8" fmla="*/ 1005681 h 1254276"/>
              <a:gd name="connsiteX9" fmla="*/ 917792 w 2753468"/>
              <a:gd name="connsiteY9" fmla="*/ 386556 h 1254276"/>
              <a:gd name="connsiteX10" fmla="*/ 1263867 w 2753468"/>
              <a:gd name="connsiteY10" fmla="*/ 88106 h 1254276"/>
              <a:gd name="connsiteX11" fmla="*/ 44667 w 2753468"/>
              <a:gd name="connsiteY11" fmla="*/ 94456 h 1254276"/>
              <a:gd name="connsiteX12" fmla="*/ 33758 w 2753468"/>
              <a:gd name="connsiteY12" fmla="*/ 1249473 h 1254276"/>
              <a:gd name="connsiteX13" fmla="*/ 353616 w 2753468"/>
              <a:gd name="connsiteY13" fmla="*/ 1254276 h 1254276"/>
              <a:gd name="connsiteX14" fmla="*/ 2753468 w 2753468"/>
              <a:gd name="connsiteY14" fmla="*/ 1238757 h 1254276"/>
              <a:gd name="connsiteX15" fmla="*/ 2731511 w 2753468"/>
              <a:gd name="connsiteY15" fmla="*/ 0 h 1254276"/>
              <a:gd name="connsiteX16" fmla="*/ 1374296 w 2753468"/>
              <a:gd name="connsiteY16"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21885 w 2753468"/>
              <a:gd name="connsiteY4" fmla="*/ 370274 h 1254276"/>
              <a:gd name="connsiteX5" fmla="*/ 1908272 w 2753468"/>
              <a:gd name="connsiteY5" fmla="*/ 457962 h 1254276"/>
              <a:gd name="connsiteX6" fmla="*/ 1777644 w 2753468"/>
              <a:gd name="connsiteY6" fmla="*/ 676688 h 1254276"/>
              <a:gd name="connsiteX7" fmla="*/ 1730973 w 2753468"/>
              <a:gd name="connsiteY7" fmla="*/ 989887 h 1254276"/>
              <a:gd name="connsiteX8" fmla="*/ 943192 w 2753468"/>
              <a:gd name="connsiteY8" fmla="*/ 1005681 h 1254276"/>
              <a:gd name="connsiteX9" fmla="*/ 917792 w 2753468"/>
              <a:gd name="connsiteY9" fmla="*/ 386556 h 1254276"/>
              <a:gd name="connsiteX10" fmla="*/ 1263867 w 2753468"/>
              <a:gd name="connsiteY10" fmla="*/ 88106 h 1254276"/>
              <a:gd name="connsiteX11" fmla="*/ 44667 w 2753468"/>
              <a:gd name="connsiteY11" fmla="*/ 94456 h 1254276"/>
              <a:gd name="connsiteX12" fmla="*/ 33758 w 2753468"/>
              <a:gd name="connsiteY12" fmla="*/ 1249473 h 1254276"/>
              <a:gd name="connsiteX13" fmla="*/ 353616 w 2753468"/>
              <a:gd name="connsiteY13" fmla="*/ 1254276 h 1254276"/>
              <a:gd name="connsiteX14" fmla="*/ 2753468 w 2753468"/>
              <a:gd name="connsiteY14" fmla="*/ 1238757 h 1254276"/>
              <a:gd name="connsiteX15" fmla="*/ 2731511 w 2753468"/>
              <a:gd name="connsiteY15" fmla="*/ 0 h 1254276"/>
              <a:gd name="connsiteX16" fmla="*/ 1374296 w 2753468"/>
              <a:gd name="connsiteY16"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21885 w 2753468"/>
              <a:gd name="connsiteY4" fmla="*/ 370274 h 1254276"/>
              <a:gd name="connsiteX5" fmla="*/ 1908272 w 2753468"/>
              <a:gd name="connsiteY5" fmla="*/ 457962 h 1254276"/>
              <a:gd name="connsiteX6" fmla="*/ 1777644 w 2753468"/>
              <a:gd name="connsiteY6" fmla="*/ 676688 h 1254276"/>
              <a:gd name="connsiteX7" fmla="*/ 1730973 w 2753468"/>
              <a:gd name="connsiteY7" fmla="*/ 989887 h 1254276"/>
              <a:gd name="connsiteX8" fmla="*/ 943192 w 2753468"/>
              <a:gd name="connsiteY8" fmla="*/ 1005681 h 1254276"/>
              <a:gd name="connsiteX9" fmla="*/ 917792 w 2753468"/>
              <a:gd name="connsiteY9" fmla="*/ 386556 h 1254276"/>
              <a:gd name="connsiteX10" fmla="*/ 1263867 w 2753468"/>
              <a:gd name="connsiteY10" fmla="*/ 88106 h 1254276"/>
              <a:gd name="connsiteX11" fmla="*/ 44667 w 2753468"/>
              <a:gd name="connsiteY11" fmla="*/ 94456 h 1254276"/>
              <a:gd name="connsiteX12" fmla="*/ 33758 w 2753468"/>
              <a:gd name="connsiteY12" fmla="*/ 1249473 h 1254276"/>
              <a:gd name="connsiteX13" fmla="*/ 353616 w 2753468"/>
              <a:gd name="connsiteY13" fmla="*/ 1254276 h 1254276"/>
              <a:gd name="connsiteX14" fmla="*/ 2753468 w 2753468"/>
              <a:gd name="connsiteY14" fmla="*/ 1238757 h 1254276"/>
              <a:gd name="connsiteX15" fmla="*/ 2731511 w 2753468"/>
              <a:gd name="connsiteY15" fmla="*/ 0 h 1254276"/>
              <a:gd name="connsiteX16" fmla="*/ 1374296 w 2753468"/>
              <a:gd name="connsiteY16" fmla="*/ 8353 h 1254276"/>
              <a:gd name="connsiteX0" fmla="*/ 1374296 w 2761890"/>
              <a:gd name="connsiteY0" fmla="*/ 8353 h 1254276"/>
              <a:gd name="connsiteX1" fmla="*/ 1248945 w 2761890"/>
              <a:gd name="connsiteY1" fmla="*/ 124045 h 1254276"/>
              <a:gd name="connsiteX2" fmla="*/ 1902310 w 2761890"/>
              <a:gd name="connsiteY2" fmla="*/ 114175 h 1254276"/>
              <a:gd name="connsiteX3" fmla="*/ 1603592 w 2761890"/>
              <a:gd name="connsiteY3" fmla="*/ 361156 h 1254276"/>
              <a:gd name="connsiteX4" fmla="*/ 1821885 w 2761890"/>
              <a:gd name="connsiteY4" fmla="*/ 370274 h 1254276"/>
              <a:gd name="connsiteX5" fmla="*/ 1908272 w 2761890"/>
              <a:gd name="connsiteY5" fmla="*/ 457962 h 1254276"/>
              <a:gd name="connsiteX6" fmla="*/ 1777644 w 2761890"/>
              <a:gd name="connsiteY6" fmla="*/ 676688 h 1254276"/>
              <a:gd name="connsiteX7" fmla="*/ 1730973 w 2761890"/>
              <a:gd name="connsiteY7" fmla="*/ 989887 h 1254276"/>
              <a:gd name="connsiteX8" fmla="*/ 943192 w 2761890"/>
              <a:gd name="connsiteY8" fmla="*/ 1005681 h 1254276"/>
              <a:gd name="connsiteX9" fmla="*/ 917792 w 2761890"/>
              <a:gd name="connsiteY9" fmla="*/ 386556 h 1254276"/>
              <a:gd name="connsiteX10" fmla="*/ 1263867 w 2761890"/>
              <a:gd name="connsiteY10" fmla="*/ 88106 h 1254276"/>
              <a:gd name="connsiteX11" fmla="*/ 44667 w 2761890"/>
              <a:gd name="connsiteY11" fmla="*/ 94456 h 1254276"/>
              <a:gd name="connsiteX12" fmla="*/ 33758 w 2761890"/>
              <a:gd name="connsiteY12" fmla="*/ 1249473 h 1254276"/>
              <a:gd name="connsiteX13" fmla="*/ 353616 w 2761890"/>
              <a:gd name="connsiteY13" fmla="*/ 1254276 h 1254276"/>
              <a:gd name="connsiteX14" fmla="*/ 2753468 w 2761890"/>
              <a:gd name="connsiteY14" fmla="*/ 1238757 h 1254276"/>
              <a:gd name="connsiteX15" fmla="*/ 2761890 w 2761890"/>
              <a:gd name="connsiteY15" fmla="*/ 0 h 1254276"/>
              <a:gd name="connsiteX16" fmla="*/ 1374296 w 2761890"/>
              <a:gd name="connsiteY16" fmla="*/ 8353 h 1254276"/>
              <a:gd name="connsiteX0" fmla="*/ 1374296 w 2772038"/>
              <a:gd name="connsiteY0" fmla="*/ 8353 h 1254276"/>
              <a:gd name="connsiteX1" fmla="*/ 1248945 w 2772038"/>
              <a:gd name="connsiteY1" fmla="*/ 124045 h 1254276"/>
              <a:gd name="connsiteX2" fmla="*/ 1902310 w 2772038"/>
              <a:gd name="connsiteY2" fmla="*/ 114175 h 1254276"/>
              <a:gd name="connsiteX3" fmla="*/ 1603592 w 2772038"/>
              <a:gd name="connsiteY3" fmla="*/ 361156 h 1254276"/>
              <a:gd name="connsiteX4" fmla="*/ 1821885 w 2772038"/>
              <a:gd name="connsiteY4" fmla="*/ 370274 h 1254276"/>
              <a:gd name="connsiteX5" fmla="*/ 1908272 w 2772038"/>
              <a:gd name="connsiteY5" fmla="*/ 457962 h 1254276"/>
              <a:gd name="connsiteX6" fmla="*/ 1777644 w 2772038"/>
              <a:gd name="connsiteY6" fmla="*/ 676688 h 1254276"/>
              <a:gd name="connsiteX7" fmla="*/ 1730973 w 2772038"/>
              <a:gd name="connsiteY7" fmla="*/ 989887 h 1254276"/>
              <a:gd name="connsiteX8" fmla="*/ 943192 w 2772038"/>
              <a:gd name="connsiteY8" fmla="*/ 1005681 h 1254276"/>
              <a:gd name="connsiteX9" fmla="*/ 917792 w 2772038"/>
              <a:gd name="connsiteY9" fmla="*/ 386556 h 1254276"/>
              <a:gd name="connsiteX10" fmla="*/ 1263867 w 2772038"/>
              <a:gd name="connsiteY10" fmla="*/ 88106 h 1254276"/>
              <a:gd name="connsiteX11" fmla="*/ 44667 w 2772038"/>
              <a:gd name="connsiteY11" fmla="*/ 94456 h 1254276"/>
              <a:gd name="connsiteX12" fmla="*/ 33758 w 2772038"/>
              <a:gd name="connsiteY12" fmla="*/ 1249473 h 1254276"/>
              <a:gd name="connsiteX13" fmla="*/ 353616 w 2772038"/>
              <a:gd name="connsiteY13" fmla="*/ 1254276 h 1254276"/>
              <a:gd name="connsiteX14" fmla="*/ 2771695 w 2772038"/>
              <a:gd name="connsiteY14" fmla="*/ 1238757 h 1254276"/>
              <a:gd name="connsiteX15" fmla="*/ 2761890 w 2772038"/>
              <a:gd name="connsiteY15" fmla="*/ 0 h 1254276"/>
              <a:gd name="connsiteX16" fmla="*/ 1374296 w 2772038"/>
              <a:gd name="connsiteY16" fmla="*/ 8353 h 1254276"/>
              <a:gd name="connsiteX0" fmla="*/ 1374296 w 2772038"/>
              <a:gd name="connsiteY0" fmla="*/ 8353 h 1393729"/>
              <a:gd name="connsiteX1" fmla="*/ 1248945 w 2772038"/>
              <a:gd name="connsiteY1" fmla="*/ 124045 h 1393729"/>
              <a:gd name="connsiteX2" fmla="*/ 1902310 w 2772038"/>
              <a:gd name="connsiteY2" fmla="*/ 114175 h 1393729"/>
              <a:gd name="connsiteX3" fmla="*/ 1603592 w 2772038"/>
              <a:gd name="connsiteY3" fmla="*/ 361156 h 1393729"/>
              <a:gd name="connsiteX4" fmla="*/ 1821885 w 2772038"/>
              <a:gd name="connsiteY4" fmla="*/ 370274 h 1393729"/>
              <a:gd name="connsiteX5" fmla="*/ 1908272 w 2772038"/>
              <a:gd name="connsiteY5" fmla="*/ 457962 h 1393729"/>
              <a:gd name="connsiteX6" fmla="*/ 1777644 w 2772038"/>
              <a:gd name="connsiteY6" fmla="*/ 676688 h 1393729"/>
              <a:gd name="connsiteX7" fmla="*/ 1730973 w 2772038"/>
              <a:gd name="connsiteY7" fmla="*/ 989887 h 1393729"/>
              <a:gd name="connsiteX8" fmla="*/ 943192 w 2772038"/>
              <a:gd name="connsiteY8" fmla="*/ 1005681 h 1393729"/>
              <a:gd name="connsiteX9" fmla="*/ 917792 w 2772038"/>
              <a:gd name="connsiteY9" fmla="*/ 386556 h 1393729"/>
              <a:gd name="connsiteX10" fmla="*/ 1263867 w 2772038"/>
              <a:gd name="connsiteY10" fmla="*/ 88106 h 1393729"/>
              <a:gd name="connsiteX11" fmla="*/ 44667 w 2772038"/>
              <a:gd name="connsiteY11" fmla="*/ 94456 h 1393729"/>
              <a:gd name="connsiteX12" fmla="*/ 33758 w 2772038"/>
              <a:gd name="connsiteY12" fmla="*/ 1249473 h 1393729"/>
              <a:gd name="connsiteX13" fmla="*/ 2771695 w 2772038"/>
              <a:gd name="connsiteY13" fmla="*/ 1238757 h 1393729"/>
              <a:gd name="connsiteX14" fmla="*/ 2761890 w 2772038"/>
              <a:gd name="connsiteY14" fmla="*/ 0 h 1393729"/>
              <a:gd name="connsiteX15" fmla="*/ 1374296 w 2772038"/>
              <a:gd name="connsiteY15" fmla="*/ 8353 h 1393729"/>
              <a:gd name="connsiteX0" fmla="*/ 1374296 w 2772038"/>
              <a:gd name="connsiteY0" fmla="*/ 8353 h 1334016"/>
              <a:gd name="connsiteX1" fmla="*/ 1248945 w 2772038"/>
              <a:gd name="connsiteY1" fmla="*/ 124045 h 1334016"/>
              <a:gd name="connsiteX2" fmla="*/ 1902310 w 2772038"/>
              <a:gd name="connsiteY2" fmla="*/ 114175 h 1334016"/>
              <a:gd name="connsiteX3" fmla="*/ 1603592 w 2772038"/>
              <a:gd name="connsiteY3" fmla="*/ 361156 h 1334016"/>
              <a:gd name="connsiteX4" fmla="*/ 1821885 w 2772038"/>
              <a:gd name="connsiteY4" fmla="*/ 370274 h 1334016"/>
              <a:gd name="connsiteX5" fmla="*/ 1908272 w 2772038"/>
              <a:gd name="connsiteY5" fmla="*/ 457962 h 1334016"/>
              <a:gd name="connsiteX6" fmla="*/ 1777644 w 2772038"/>
              <a:gd name="connsiteY6" fmla="*/ 676688 h 1334016"/>
              <a:gd name="connsiteX7" fmla="*/ 1730973 w 2772038"/>
              <a:gd name="connsiteY7" fmla="*/ 989887 h 1334016"/>
              <a:gd name="connsiteX8" fmla="*/ 943192 w 2772038"/>
              <a:gd name="connsiteY8" fmla="*/ 1005681 h 1334016"/>
              <a:gd name="connsiteX9" fmla="*/ 917792 w 2772038"/>
              <a:gd name="connsiteY9" fmla="*/ 386556 h 1334016"/>
              <a:gd name="connsiteX10" fmla="*/ 1263867 w 2772038"/>
              <a:gd name="connsiteY10" fmla="*/ 88106 h 1334016"/>
              <a:gd name="connsiteX11" fmla="*/ 44667 w 2772038"/>
              <a:gd name="connsiteY11" fmla="*/ 94456 h 1334016"/>
              <a:gd name="connsiteX12" fmla="*/ 33758 w 2772038"/>
              <a:gd name="connsiteY12" fmla="*/ 1249473 h 1334016"/>
              <a:gd name="connsiteX13" fmla="*/ 2771695 w 2772038"/>
              <a:gd name="connsiteY13" fmla="*/ 1238757 h 1334016"/>
              <a:gd name="connsiteX14" fmla="*/ 2761890 w 2772038"/>
              <a:gd name="connsiteY14" fmla="*/ 0 h 1334016"/>
              <a:gd name="connsiteX15" fmla="*/ 1374296 w 2772038"/>
              <a:gd name="connsiteY15" fmla="*/ 8353 h 1334016"/>
              <a:gd name="connsiteX0" fmla="*/ 1374296 w 2772038"/>
              <a:gd name="connsiteY0" fmla="*/ 8353 h 1249473"/>
              <a:gd name="connsiteX1" fmla="*/ 1248945 w 2772038"/>
              <a:gd name="connsiteY1" fmla="*/ 124045 h 1249473"/>
              <a:gd name="connsiteX2" fmla="*/ 1902310 w 2772038"/>
              <a:gd name="connsiteY2" fmla="*/ 114175 h 1249473"/>
              <a:gd name="connsiteX3" fmla="*/ 1603592 w 2772038"/>
              <a:gd name="connsiteY3" fmla="*/ 361156 h 1249473"/>
              <a:gd name="connsiteX4" fmla="*/ 1821885 w 2772038"/>
              <a:gd name="connsiteY4" fmla="*/ 370274 h 1249473"/>
              <a:gd name="connsiteX5" fmla="*/ 1908272 w 2772038"/>
              <a:gd name="connsiteY5" fmla="*/ 457962 h 1249473"/>
              <a:gd name="connsiteX6" fmla="*/ 1777644 w 2772038"/>
              <a:gd name="connsiteY6" fmla="*/ 676688 h 1249473"/>
              <a:gd name="connsiteX7" fmla="*/ 1730973 w 2772038"/>
              <a:gd name="connsiteY7" fmla="*/ 989887 h 1249473"/>
              <a:gd name="connsiteX8" fmla="*/ 943192 w 2772038"/>
              <a:gd name="connsiteY8" fmla="*/ 1005681 h 1249473"/>
              <a:gd name="connsiteX9" fmla="*/ 917792 w 2772038"/>
              <a:gd name="connsiteY9" fmla="*/ 386556 h 1249473"/>
              <a:gd name="connsiteX10" fmla="*/ 1263867 w 2772038"/>
              <a:gd name="connsiteY10" fmla="*/ 88106 h 1249473"/>
              <a:gd name="connsiteX11" fmla="*/ 44667 w 2772038"/>
              <a:gd name="connsiteY11" fmla="*/ 94456 h 1249473"/>
              <a:gd name="connsiteX12" fmla="*/ 33758 w 2772038"/>
              <a:gd name="connsiteY12" fmla="*/ 1249473 h 1249473"/>
              <a:gd name="connsiteX13" fmla="*/ 2771695 w 2772038"/>
              <a:gd name="connsiteY13" fmla="*/ 1238757 h 1249473"/>
              <a:gd name="connsiteX14" fmla="*/ 2761890 w 2772038"/>
              <a:gd name="connsiteY14" fmla="*/ 0 h 1249473"/>
              <a:gd name="connsiteX15" fmla="*/ 1374296 w 2772038"/>
              <a:gd name="connsiteY15" fmla="*/ 8353 h 1249473"/>
              <a:gd name="connsiteX0" fmla="*/ 1374296 w 2772038"/>
              <a:gd name="connsiteY0" fmla="*/ 8353 h 1249563"/>
              <a:gd name="connsiteX1" fmla="*/ 1248945 w 2772038"/>
              <a:gd name="connsiteY1" fmla="*/ 124045 h 1249563"/>
              <a:gd name="connsiteX2" fmla="*/ 1902310 w 2772038"/>
              <a:gd name="connsiteY2" fmla="*/ 114175 h 1249563"/>
              <a:gd name="connsiteX3" fmla="*/ 1603592 w 2772038"/>
              <a:gd name="connsiteY3" fmla="*/ 361156 h 1249563"/>
              <a:gd name="connsiteX4" fmla="*/ 1821885 w 2772038"/>
              <a:gd name="connsiteY4" fmla="*/ 370274 h 1249563"/>
              <a:gd name="connsiteX5" fmla="*/ 1908272 w 2772038"/>
              <a:gd name="connsiteY5" fmla="*/ 457962 h 1249563"/>
              <a:gd name="connsiteX6" fmla="*/ 1777644 w 2772038"/>
              <a:gd name="connsiteY6" fmla="*/ 676688 h 1249563"/>
              <a:gd name="connsiteX7" fmla="*/ 1730973 w 2772038"/>
              <a:gd name="connsiteY7" fmla="*/ 989887 h 1249563"/>
              <a:gd name="connsiteX8" fmla="*/ 943192 w 2772038"/>
              <a:gd name="connsiteY8" fmla="*/ 1005681 h 1249563"/>
              <a:gd name="connsiteX9" fmla="*/ 917792 w 2772038"/>
              <a:gd name="connsiteY9" fmla="*/ 386556 h 1249563"/>
              <a:gd name="connsiteX10" fmla="*/ 1263867 w 2772038"/>
              <a:gd name="connsiteY10" fmla="*/ 88106 h 1249563"/>
              <a:gd name="connsiteX11" fmla="*/ 44667 w 2772038"/>
              <a:gd name="connsiteY11" fmla="*/ 94456 h 1249563"/>
              <a:gd name="connsiteX12" fmla="*/ 33758 w 2772038"/>
              <a:gd name="connsiteY12" fmla="*/ 1249473 h 1249563"/>
              <a:gd name="connsiteX13" fmla="*/ 2771695 w 2772038"/>
              <a:gd name="connsiteY13" fmla="*/ 1238757 h 1249563"/>
              <a:gd name="connsiteX14" fmla="*/ 2761890 w 2772038"/>
              <a:gd name="connsiteY14" fmla="*/ 0 h 1249563"/>
              <a:gd name="connsiteX15" fmla="*/ 1374296 w 2772038"/>
              <a:gd name="connsiteY15" fmla="*/ 8353 h 1249563"/>
              <a:gd name="connsiteX0" fmla="*/ 1340538 w 2738280"/>
              <a:gd name="connsiteY0" fmla="*/ 8353 h 1249555"/>
              <a:gd name="connsiteX1" fmla="*/ 1215187 w 2738280"/>
              <a:gd name="connsiteY1" fmla="*/ 124045 h 1249555"/>
              <a:gd name="connsiteX2" fmla="*/ 1868552 w 2738280"/>
              <a:gd name="connsiteY2" fmla="*/ 114175 h 1249555"/>
              <a:gd name="connsiteX3" fmla="*/ 1569834 w 2738280"/>
              <a:gd name="connsiteY3" fmla="*/ 361156 h 1249555"/>
              <a:gd name="connsiteX4" fmla="*/ 1788127 w 2738280"/>
              <a:gd name="connsiteY4" fmla="*/ 370274 h 1249555"/>
              <a:gd name="connsiteX5" fmla="*/ 1874514 w 2738280"/>
              <a:gd name="connsiteY5" fmla="*/ 457962 h 1249555"/>
              <a:gd name="connsiteX6" fmla="*/ 1743886 w 2738280"/>
              <a:gd name="connsiteY6" fmla="*/ 676688 h 1249555"/>
              <a:gd name="connsiteX7" fmla="*/ 1697215 w 2738280"/>
              <a:gd name="connsiteY7" fmla="*/ 989887 h 1249555"/>
              <a:gd name="connsiteX8" fmla="*/ 909434 w 2738280"/>
              <a:gd name="connsiteY8" fmla="*/ 1005681 h 1249555"/>
              <a:gd name="connsiteX9" fmla="*/ 884034 w 2738280"/>
              <a:gd name="connsiteY9" fmla="*/ 386556 h 1249555"/>
              <a:gd name="connsiteX10" fmla="*/ 1230109 w 2738280"/>
              <a:gd name="connsiteY10" fmla="*/ 88106 h 1249555"/>
              <a:gd name="connsiteX11" fmla="*/ 10909 w 2738280"/>
              <a:gd name="connsiteY11" fmla="*/ 94456 h 1249555"/>
              <a:gd name="connsiteX12" fmla="*/ 0 w 2738280"/>
              <a:gd name="connsiteY12" fmla="*/ 1249473 h 1249555"/>
              <a:gd name="connsiteX13" fmla="*/ 2737937 w 2738280"/>
              <a:gd name="connsiteY13" fmla="*/ 1238757 h 1249555"/>
              <a:gd name="connsiteX14" fmla="*/ 2728132 w 2738280"/>
              <a:gd name="connsiteY14" fmla="*/ 0 h 1249555"/>
              <a:gd name="connsiteX15" fmla="*/ 1340538 w 2738280"/>
              <a:gd name="connsiteY15" fmla="*/ 8353 h 1249555"/>
              <a:gd name="connsiteX0" fmla="*/ 1329629 w 2727371"/>
              <a:gd name="connsiteY0" fmla="*/ 8353 h 1249555"/>
              <a:gd name="connsiteX1" fmla="*/ 1204278 w 2727371"/>
              <a:gd name="connsiteY1" fmla="*/ 124045 h 1249555"/>
              <a:gd name="connsiteX2" fmla="*/ 1857643 w 2727371"/>
              <a:gd name="connsiteY2" fmla="*/ 114175 h 1249555"/>
              <a:gd name="connsiteX3" fmla="*/ 1558925 w 2727371"/>
              <a:gd name="connsiteY3" fmla="*/ 361156 h 1249555"/>
              <a:gd name="connsiteX4" fmla="*/ 1777218 w 2727371"/>
              <a:gd name="connsiteY4" fmla="*/ 370274 h 1249555"/>
              <a:gd name="connsiteX5" fmla="*/ 1863605 w 2727371"/>
              <a:gd name="connsiteY5" fmla="*/ 457962 h 1249555"/>
              <a:gd name="connsiteX6" fmla="*/ 1732977 w 2727371"/>
              <a:gd name="connsiteY6" fmla="*/ 676688 h 1249555"/>
              <a:gd name="connsiteX7" fmla="*/ 1686306 w 2727371"/>
              <a:gd name="connsiteY7" fmla="*/ 989887 h 1249555"/>
              <a:gd name="connsiteX8" fmla="*/ 898525 w 2727371"/>
              <a:gd name="connsiteY8" fmla="*/ 1005681 h 1249555"/>
              <a:gd name="connsiteX9" fmla="*/ 873125 w 2727371"/>
              <a:gd name="connsiteY9" fmla="*/ 386556 h 1249555"/>
              <a:gd name="connsiteX10" fmla="*/ 1219200 w 2727371"/>
              <a:gd name="connsiteY10" fmla="*/ 88106 h 1249555"/>
              <a:gd name="connsiteX11" fmla="*/ 0 w 2727371"/>
              <a:gd name="connsiteY11" fmla="*/ 94456 h 1249555"/>
              <a:gd name="connsiteX12" fmla="*/ 4281 w 2727371"/>
              <a:gd name="connsiteY12" fmla="*/ 1249473 h 1249555"/>
              <a:gd name="connsiteX13" fmla="*/ 2727028 w 2727371"/>
              <a:gd name="connsiteY13" fmla="*/ 1238757 h 1249555"/>
              <a:gd name="connsiteX14" fmla="*/ 2717223 w 2727371"/>
              <a:gd name="connsiteY14" fmla="*/ 0 h 1249555"/>
              <a:gd name="connsiteX15" fmla="*/ 1329629 w 2727371"/>
              <a:gd name="connsiteY15" fmla="*/ 8353 h 1249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7371" h="1249555">
                <a:moveTo>
                  <a:pt x="1329629" y="8353"/>
                </a:moveTo>
                <a:lnTo>
                  <a:pt x="1204278" y="124045"/>
                </a:lnTo>
                <a:lnTo>
                  <a:pt x="1857643" y="114175"/>
                </a:lnTo>
                <a:lnTo>
                  <a:pt x="1558925" y="361156"/>
                </a:lnTo>
                <a:lnTo>
                  <a:pt x="1777218" y="370274"/>
                </a:lnTo>
                <a:cubicBezTo>
                  <a:pt x="1811290" y="402104"/>
                  <a:pt x="1831992" y="412463"/>
                  <a:pt x="1863605" y="457962"/>
                </a:cubicBezTo>
                <a:cubicBezTo>
                  <a:pt x="1819270" y="530802"/>
                  <a:pt x="1745819" y="603730"/>
                  <a:pt x="1732977" y="676688"/>
                </a:cubicBezTo>
                <a:cubicBezTo>
                  <a:pt x="1720135" y="749646"/>
                  <a:pt x="1827913" y="913284"/>
                  <a:pt x="1686306" y="989887"/>
                </a:cubicBezTo>
                <a:cubicBezTo>
                  <a:pt x="1628756" y="1027659"/>
                  <a:pt x="898290" y="1015333"/>
                  <a:pt x="898525" y="1005681"/>
                </a:cubicBezTo>
                <a:cubicBezTo>
                  <a:pt x="958257" y="460097"/>
                  <a:pt x="873356" y="392491"/>
                  <a:pt x="873125" y="386556"/>
                </a:cubicBezTo>
                <a:cubicBezTo>
                  <a:pt x="964142" y="249502"/>
                  <a:pt x="1210964" y="114678"/>
                  <a:pt x="1219200" y="88106"/>
                </a:cubicBezTo>
                <a:lnTo>
                  <a:pt x="0" y="94456"/>
                </a:lnTo>
                <a:cubicBezTo>
                  <a:pt x="281" y="170971"/>
                  <a:pt x="4648" y="1260453"/>
                  <a:pt x="4281" y="1249473"/>
                </a:cubicBezTo>
                <a:cubicBezTo>
                  <a:pt x="9181" y="1248804"/>
                  <a:pt x="2724982" y="1246503"/>
                  <a:pt x="2727028" y="1238757"/>
                </a:cubicBezTo>
                <a:cubicBezTo>
                  <a:pt x="2729835" y="825838"/>
                  <a:pt x="2714416" y="412919"/>
                  <a:pt x="2717223" y="0"/>
                </a:cubicBezTo>
                <a:lnTo>
                  <a:pt x="1329629" y="8353"/>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5003465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5" grpId="0" animBg="1"/>
      <p:bldP spid="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91EF7533-6AF8-9FCF-BAC3-4AEEB7572990}"/>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24562" r="34911" b="35245"/>
          <a:stretch/>
        </p:blipFill>
        <p:spPr>
          <a:xfrm>
            <a:off x="2446184" y="1226163"/>
            <a:ext cx="5929266" cy="4736980"/>
          </a:xfrm>
          <a:prstGeom prst="rect">
            <a:avLst/>
          </a:prstGeom>
        </p:spPr>
      </p:pic>
      <p:sp>
        <p:nvSpPr>
          <p:cNvPr id="3" name="Slide Number Placeholder 2">
            <a:extLst>
              <a:ext uri="{FF2B5EF4-FFF2-40B4-BE49-F238E27FC236}">
                <a16:creationId xmlns:a16="http://schemas.microsoft.com/office/drawing/2014/main" id="{CE88F046-6746-45D9-A649-03D053F27949}"/>
              </a:ext>
            </a:extLst>
          </p:cNvPr>
          <p:cNvSpPr>
            <a:spLocks noGrp="1"/>
          </p:cNvSpPr>
          <p:nvPr>
            <p:ph type="sldNum" sz="quarter" idx="14"/>
          </p:nvPr>
        </p:nvSpPr>
        <p:spPr/>
        <p:txBody>
          <a:bodyPr/>
          <a:lstStyle/>
          <a:p>
            <a:fld id="{6C93B359-CF0D-4389-949E-16A33FCBB3EC}" type="slidenum">
              <a:rPr lang="nl-NL" smtClean="0"/>
              <a:t>13</a:t>
            </a:fld>
            <a:endParaRPr lang="nl-NL" dirty="0"/>
          </a:p>
        </p:txBody>
      </p:sp>
      <p:sp>
        <p:nvSpPr>
          <p:cNvPr id="35" name="Freeform: Shape 34">
            <a:extLst>
              <a:ext uri="{FF2B5EF4-FFF2-40B4-BE49-F238E27FC236}">
                <a16:creationId xmlns:a16="http://schemas.microsoft.com/office/drawing/2014/main" id="{FA73F10A-A933-46B4-98E8-3AE673109025}"/>
              </a:ext>
            </a:extLst>
          </p:cNvPr>
          <p:cNvSpPr/>
          <p:nvPr/>
        </p:nvSpPr>
        <p:spPr>
          <a:xfrm>
            <a:off x="4107569" y="5522116"/>
            <a:ext cx="609600" cy="609600"/>
          </a:xfrm>
          <a:custGeom>
            <a:avLst/>
            <a:gdLst>
              <a:gd name="connsiteX0" fmla="*/ 0 w 609600"/>
              <a:gd name="connsiteY0" fmla="*/ 0 h 609600"/>
              <a:gd name="connsiteX1" fmla="*/ 609600 w 609600"/>
              <a:gd name="connsiteY1" fmla="*/ 0 h 609600"/>
              <a:gd name="connsiteX2" fmla="*/ 609600 w 609600"/>
              <a:gd name="connsiteY2" fmla="*/ 609600 h 609600"/>
              <a:gd name="connsiteX3" fmla="*/ 0 w 60960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609600" h="609600">
                <a:moveTo>
                  <a:pt x="0" y="0"/>
                </a:moveTo>
                <a:lnTo>
                  <a:pt x="609600" y="0"/>
                </a:lnTo>
                <a:lnTo>
                  <a:pt x="609600" y="609600"/>
                </a:lnTo>
                <a:lnTo>
                  <a:pt x="0" y="609600"/>
                </a:lnTo>
                <a:close/>
              </a:path>
            </a:pathLst>
          </a:custGeom>
          <a:noFill/>
          <a:ln w="9525" cap="flat">
            <a:noFill/>
            <a:prstDash val="solid"/>
            <a:miter/>
          </a:ln>
        </p:spPr>
        <p:txBody>
          <a:bodyPr rtlCol="0" anchor="ctr"/>
          <a:lstStyle/>
          <a:p>
            <a:endParaRPr lang="nl-NL"/>
          </a:p>
        </p:txBody>
      </p:sp>
      <p:sp>
        <p:nvSpPr>
          <p:cNvPr id="139" name="Freeform: Shape 138">
            <a:extLst>
              <a:ext uri="{FF2B5EF4-FFF2-40B4-BE49-F238E27FC236}">
                <a16:creationId xmlns:a16="http://schemas.microsoft.com/office/drawing/2014/main" id="{17C28EEE-11D0-4F55-B7B9-79D6AE1FB8A8}"/>
              </a:ext>
            </a:extLst>
          </p:cNvPr>
          <p:cNvSpPr/>
          <p:nvPr/>
        </p:nvSpPr>
        <p:spPr>
          <a:xfrm>
            <a:off x="7591425" y="1544738"/>
            <a:ext cx="609600" cy="609600"/>
          </a:xfrm>
          <a:custGeom>
            <a:avLst/>
            <a:gdLst>
              <a:gd name="connsiteX0" fmla="*/ 0 w 609600"/>
              <a:gd name="connsiteY0" fmla="*/ 0 h 609600"/>
              <a:gd name="connsiteX1" fmla="*/ 609600 w 609600"/>
              <a:gd name="connsiteY1" fmla="*/ 0 h 609600"/>
              <a:gd name="connsiteX2" fmla="*/ 609600 w 609600"/>
              <a:gd name="connsiteY2" fmla="*/ 609600 h 609600"/>
              <a:gd name="connsiteX3" fmla="*/ 0 w 60960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609600" h="609600">
                <a:moveTo>
                  <a:pt x="0" y="0"/>
                </a:moveTo>
                <a:lnTo>
                  <a:pt x="609600" y="0"/>
                </a:lnTo>
                <a:lnTo>
                  <a:pt x="609600" y="609600"/>
                </a:lnTo>
                <a:lnTo>
                  <a:pt x="0" y="609600"/>
                </a:lnTo>
                <a:close/>
              </a:path>
            </a:pathLst>
          </a:custGeom>
          <a:noFill/>
          <a:ln w="9525" cap="flat">
            <a:noFill/>
            <a:prstDash val="solid"/>
            <a:miter/>
          </a:ln>
        </p:spPr>
        <p:txBody>
          <a:bodyPr rtlCol="0" anchor="ctr"/>
          <a:lstStyle/>
          <a:p>
            <a:endParaRPr lang="nl-NL"/>
          </a:p>
        </p:txBody>
      </p:sp>
      <p:sp>
        <p:nvSpPr>
          <p:cNvPr id="16" name="Rectangle 15">
            <a:extLst>
              <a:ext uri="{FF2B5EF4-FFF2-40B4-BE49-F238E27FC236}">
                <a16:creationId xmlns:a16="http://schemas.microsoft.com/office/drawing/2014/main" id="{64F871AA-94FB-53CA-55BC-BEF74138F273}"/>
              </a:ext>
            </a:extLst>
          </p:cNvPr>
          <p:cNvSpPr/>
          <p:nvPr/>
        </p:nvSpPr>
        <p:spPr>
          <a:xfrm>
            <a:off x="346262" y="1079160"/>
            <a:ext cx="2880000" cy="288000"/>
          </a:xfrm>
          <a:prstGeom prst="rect">
            <a:avLst/>
          </a:prstGeom>
          <a:solidFill>
            <a:schemeClr val="tx1">
              <a:lumMod val="75000"/>
            </a:schemeClr>
          </a:solidFill>
          <a:ln w="254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tangle 17">
            <a:extLst>
              <a:ext uri="{FF2B5EF4-FFF2-40B4-BE49-F238E27FC236}">
                <a16:creationId xmlns:a16="http://schemas.microsoft.com/office/drawing/2014/main" id="{22D0DCB4-A00A-C6B6-0BC5-773FB1D8DB68}"/>
              </a:ext>
            </a:extLst>
          </p:cNvPr>
          <p:cNvSpPr/>
          <p:nvPr/>
        </p:nvSpPr>
        <p:spPr>
          <a:xfrm>
            <a:off x="346262" y="1079162"/>
            <a:ext cx="2880000" cy="3111499"/>
          </a:xfrm>
          <a:prstGeom prst="rect">
            <a:avLst/>
          </a:prstGeom>
          <a:noFill/>
          <a:ln w="254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extBox 18">
            <a:extLst>
              <a:ext uri="{FF2B5EF4-FFF2-40B4-BE49-F238E27FC236}">
                <a16:creationId xmlns:a16="http://schemas.microsoft.com/office/drawing/2014/main" id="{163D6D00-1A76-5542-DD4F-7F7DFFEB8A4A}"/>
              </a:ext>
            </a:extLst>
          </p:cNvPr>
          <p:cNvSpPr txBox="1"/>
          <p:nvPr/>
        </p:nvSpPr>
        <p:spPr>
          <a:xfrm>
            <a:off x="355395" y="1086522"/>
            <a:ext cx="2970404" cy="276999"/>
          </a:xfrm>
          <a:prstGeom prst="rect">
            <a:avLst/>
          </a:prstGeom>
          <a:noFill/>
        </p:spPr>
        <p:txBody>
          <a:bodyPr wrap="square" lIns="90000" tIns="0" bIns="0" rtlCol="0">
            <a:spAutoFit/>
          </a:bodyPr>
          <a:lstStyle/>
          <a:p>
            <a:r>
              <a:rPr lang="nl-NL" dirty="0">
                <a:solidFill>
                  <a:schemeClr val="bg1"/>
                </a:solidFill>
              </a:rPr>
              <a:t>Uniformeren</a:t>
            </a:r>
          </a:p>
        </p:txBody>
      </p:sp>
      <p:sp>
        <p:nvSpPr>
          <p:cNvPr id="20" name="TextBox 19">
            <a:extLst>
              <a:ext uri="{FF2B5EF4-FFF2-40B4-BE49-F238E27FC236}">
                <a16:creationId xmlns:a16="http://schemas.microsoft.com/office/drawing/2014/main" id="{2F965905-0C4F-74B3-00C4-E13597846767}"/>
              </a:ext>
            </a:extLst>
          </p:cNvPr>
          <p:cNvSpPr txBox="1"/>
          <p:nvPr/>
        </p:nvSpPr>
        <p:spPr>
          <a:xfrm>
            <a:off x="370750" y="1389894"/>
            <a:ext cx="2855512" cy="2800767"/>
          </a:xfrm>
          <a:custGeom>
            <a:avLst/>
            <a:gdLst>
              <a:gd name="connsiteX0" fmla="*/ 0 w 2928437"/>
              <a:gd name="connsiteY0" fmla="*/ 0 h 3108543"/>
              <a:gd name="connsiteX1" fmla="*/ 2928437 w 2928437"/>
              <a:gd name="connsiteY1" fmla="*/ 0 h 3108543"/>
              <a:gd name="connsiteX2" fmla="*/ 2928437 w 2928437"/>
              <a:gd name="connsiteY2" fmla="*/ 3108543 h 3108543"/>
              <a:gd name="connsiteX3" fmla="*/ 0 w 2928437"/>
              <a:gd name="connsiteY3" fmla="*/ 3108543 h 3108543"/>
              <a:gd name="connsiteX4" fmla="*/ 0 w 2928437"/>
              <a:gd name="connsiteY4" fmla="*/ 0 h 3108543"/>
              <a:gd name="connsiteX0" fmla="*/ 0 w 2928437"/>
              <a:gd name="connsiteY0" fmla="*/ 3274 h 3111817"/>
              <a:gd name="connsiteX1" fmla="*/ 778481 w 2928437"/>
              <a:gd name="connsiteY1" fmla="*/ 0 h 3111817"/>
              <a:gd name="connsiteX2" fmla="*/ 2928437 w 2928437"/>
              <a:gd name="connsiteY2" fmla="*/ 3274 h 3111817"/>
              <a:gd name="connsiteX3" fmla="*/ 2928437 w 2928437"/>
              <a:gd name="connsiteY3" fmla="*/ 3111817 h 3111817"/>
              <a:gd name="connsiteX4" fmla="*/ 0 w 2928437"/>
              <a:gd name="connsiteY4" fmla="*/ 3111817 h 3111817"/>
              <a:gd name="connsiteX5" fmla="*/ 0 w 2928437"/>
              <a:gd name="connsiteY5" fmla="*/ 3274 h 3111817"/>
              <a:gd name="connsiteX0" fmla="*/ 8698 w 2937135"/>
              <a:gd name="connsiteY0" fmla="*/ 3274 h 3111817"/>
              <a:gd name="connsiteX1" fmla="*/ 787179 w 2937135"/>
              <a:gd name="connsiteY1" fmla="*/ 0 h 3111817"/>
              <a:gd name="connsiteX2" fmla="*/ 2937135 w 2937135"/>
              <a:gd name="connsiteY2" fmla="*/ 3274 h 3111817"/>
              <a:gd name="connsiteX3" fmla="*/ 2937135 w 2937135"/>
              <a:gd name="connsiteY3" fmla="*/ 3111817 h 3111817"/>
              <a:gd name="connsiteX4" fmla="*/ 8698 w 2937135"/>
              <a:gd name="connsiteY4" fmla="*/ 3111817 h 3111817"/>
              <a:gd name="connsiteX5" fmla="*/ 0 w 2937135"/>
              <a:gd name="connsiteY5" fmla="*/ 731520 h 3111817"/>
              <a:gd name="connsiteX6" fmla="*/ 8698 w 2937135"/>
              <a:gd name="connsiteY6" fmla="*/ 3274 h 3111817"/>
              <a:gd name="connsiteX0" fmla="*/ 764072 w 2937135"/>
              <a:gd name="connsiteY0" fmla="*/ 734794 h 3111817"/>
              <a:gd name="connsiteX1" fmla="*/ 787179 w 2937135"/>
              <a:gd name="connsiteY1" fmla="*/ 0 h 3111817"/>
              <a:gd name="connsiteX2" fmla="*/ 2937135 w 2937135"/>
              <a:gd name="connsiteY2" fmla="*/ 3274 h 3111817"/>
              <a:gd name="connsiteX3" fmla="*/ 2937135 w 2937135"/>
              <a:gd name="connsiteY3" fmla="*/ 3111817 h 3111817"/>
              <a:gd name="connsiteX4" fmla="*/ 8698 w 2937135"/>
              <a:gd name="connsiteY4" fmla="*/ 3111817 h 3111817"/>
              <a:gd name="connsiteX5" fmla="*/ 0 w 2937135"/>
              <a:gd name="connsiteY5" fmla="*/ 731520 h 3111817"/>
              <a:gd name="connsiteX6" fmla="*/ 764072 w 2937135"/>
              <a:gd name="connsiteY6" fmla="*/ 734794 h 3111817"/>
              <a:gd name="connsiteX0" fmla="*/ 795878 w 2937135"/>
              <a:gd name="connsiteY0" fmla="*/ 742745 h 3111817"/>
              <a:gd name="connsiteX1" fmla="*/ 787179 w 2937135"/>
              <a:gd name="connsiteY1" fmla="*/ 0 h 3111817"/>
              <a:gd name="connsiteX2" fmla="*/ 2937135 w 2937135"/>
              <a:gd name="connsiteY2" fmla="*/ 3274 h 3111817"/>
              <a:gd name="connsiteX3" fmla="*/ 2937135 w 2937135"/>
              <a:gd name="connsiteY3" fmla="*/ 3111817 h 3111817"/>
              <a:gd name="connsiteX4" fmla="*/ 8698 w 2937135"/>
              <a:gd name="connsiteY4" fmla="*/ 3111817 h 3111817"/>
              <a:gd name="connsiteX5" fmla="*/ 0 w 2937135"/>
              <a:gd name="connsiteY5" fmla="*/ 731520 h 3111817"/>
              <a:gd name="connsiteX6" fmla="*/ 795878 w 2937135"/>
              <a:gd name="connsiteY6" fmla="*/ 742745 h 3111817"/>
              <a:gd name="connsiteX0" fmla="*/ 703832 w 2937135"/>
              <a:gd name="connsiteY0" fmla="*/ 619694 h 3111817"/>
              <a:gd name="connsiteX1" fmla="*/ 787179 w 2937135"/>
              <a:gd name="connsiteY1" fmla="*/ 0 h 3111817"/>
              <a:gd name="connsiteX2" fmla="*/ 2937135 w 2937135"/>
              <a:gd name="connsiteY2" fmla="*/ 3274 h 3111817"/>
              <a:gd name="connsiteX3" fmla="*/ 2937135 w 2937135"/>
              <a:gd name="connsiteY3" fmla="*/ 3111817 h 3111817"/>
              <a:gd name="connsiteX4" fmla="*/ 8698 w 2937135"/>
              <a:gd name="connsiteY4" fmla="*/ 3111817 h 3111817"/>
              <a:gd name="connsiteX5" fmla="*/ 0 w 2937135"/>
              <a:gd name="connsiteY5" fmla="*/ 731520 h 3111817"/>
              <a:gd name="connsiteX6" fmla="*/ 703832 w 2937135"/>
              <a:gd name="connsiteY6" fmla="*/ 619694 h 3111817"/>
              <a:gd name="connsiteX0" fmla="*/ 0 w 2937135"/>
              <a:gd name="connsiteY0" fmla="*/ 731520 h 3111817"/>
              <a:gd name="connsiteX1" fmla="*/ 787179 w 2937135"/>
              <a:gd name="connsiteY1" fmla="*/ 0 h 3111817"/>
              <a:gd name="connsiteX2" fmla="*/ 2937135 w 2937135"/>
              <a:gd name="connsiteY2" fmla="*/ 3274 h 3111817"/>
              <a:gd name="connsiteX3" fmla="*/ 2937135 w 2937135"/>
              <a:gd name="connsiteY3" fmla="*/ 3111817 h 3111817"/>
              <a:gd name="connsiteX4" fmla="*/ 8698 w 2937135"/>
              <a:gd name="connsiteY4" fmla="*/ 3111817 h 3111817"/>
              <a:gd name="connsiteX5" fmla="*/ 0 w 2937135"/>
              <a:gd name="connsiteY5" fmla="*/ 731520 h 3111817"/>
              <a:gd name="connsiteX0" fmla="*/ 0 w 2937135"/>
              <a:gd name="connsiteY0" fmla="*/ 728246 h 3108543"/>
              <a:gd name="connsiteX1" fmla="*/ 2937135 w 2937135"/>
              <a:gd name="connsiteY1" fmla="*/ 0 h 3108543"/>
              <a:gd name="connsiteX2" fmla="*/ 2937135 w 2937135"/>
              <a:gd name="connsiteY2" fmla="*/ 3108543 h 3108543"/>
              <a:gd name="connsiteX3" fmla="*/ 8698 w 2937135"/>
              <a:gd name="connsiteY3" fmla="*/ 3108543 h 3108543"/>
              <a:gd name="connsiteX4" fmla="*/ 0 w 2937135"/>
              <a:gd name="connsiteY4" fmla="*/ 728246 h 3108543"/>
              <a:gd name="connsiteX0" fmla="*/ 0 w 2937135"/>
              <a:gd name="connsiteY0" fmla="*/ 0 h 3110394"/>
              <a:gd name="connsiteX1" fmla="*/ 2937135 w 2937135"/>
              <a:gd name="connsiteY1" fmla="*/ 1851 h 3110394"/>
              <a:gd name="connsiteX2" fmla="*/ 2937135 w 2937135"/>
              <a:gd name="connsiteY2" fmla="*/ 3110394 h 3110394"/>
              <a:gd name="connsiteX3" fmla="*/ 8698 w 2937135"/>
              <a:gd name="connsiteY3" fmla="*/ 3110394 h 3110394"/>
              <a:gd name="connsiteX4" fmla="*/ 0 w 2937135"/>
              <a:gd name="connsiteY4" fmla="*/ 0 h 31103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135" h="3110394">
                <a:moveTo>
                  <a:pt x="0" y="0"/>
                </a:moveTo>
                <a:lnTo>
                  <a:pt x="2937135" y="1851"/>
                </a:lnTo>
                <a:lnTo>
                  <a:pt x="2937135" y="3110394"/>
                </a:lnTo>
                <a:lnTo>
                  <a:pt x="8698" y="3110394"/>
                </a:lnTo>
                <a:cubicBezTo>
                  <a:pt x="5799" y="2316962"/>
                  <a:pt x="2899" y="793432"/>
                  <a:pt x="0" y="0"/>
                </a:cubicBezTo>
                <a:close/>
              </a:path>
            </a:pathLst>
          </a:custGeom>
          <a:noFill/>
        </p:spPr>
        <p:txBody>
          <a:bodyPr wrap="square" tIns="90000" rtlCol="0">
            <a:noAutofit/>
          </a:bodyPr>
          <a:lstStyle/>
          <a:p>
            <a:pPr>
              <a:spcAft>
                <a:spcPts val="600"/>
              </a:spcAft>
            </a:pPr>
            <a:r>
              <a:rPr lang="nl-NL" sz="1400" b="0" i="0" dirty="0">
                <a:solidFill>
                  <a:srgbClr val="000000"/>
                </a:solidFill>
                <a:effectLst/>
              </a:rPr>
              <a:t>De fase </a:t>
            </a:r>
            <a:r>
              <a:rPr lang="nl-NL" sz="1400" b="0" i="1" dirty="0">
                <a:solidFill>
                  <a:srgbClr val="000000"/>
                </a:solidFill>
                <a:effectLst/>
              </a:rPr>
              <a:t>uniformeren</a:t>
            </a:r>
            <a:r>
              <a:rPr lang="nl-NL" sz="1400" b="0" i="0" dirty="0">
                <a:solidFill>
                  <a:srgbClr val="000000"/>
                </a:solidFill>
                <a:effectLst/>
              </a:rPr>
              <a:t> is het </a:t>
            </a:r>
            <a:r>
              <a:rPr lang="nl-NL" sz="1400" b="1" i="0" dirty="0">
                <a:solidFill>
                  <a:srgbClr val="000000"/>
                </a:solidFill>
                <a:effectLst/>
              </a:rPr>
              <a:t>uitvoeren van uniformerings-activiteiten </a:t>
            </a:r>
            <a:r>
              <a:rPr lang="nl-NL" sz="1400" b="0" i="0" dirty="0">
                <a:solidFill>
                  <a:srgbClr val="000000"/>
                </a:solidFill>
                <a:effectLst/>
              </a:rPr>
              <a:t>zoals eerder bedacht in de voorbereiding voor uniformeren. Deze fase bestaat uit het vaststellen van nieuwe werkwijzen, ombouwen en </a:t>
            </a:r>
            <a:r>
              <a:rPr lang="nl-NL" sz="1400" b="0" i="0" dirty="0" err="1">
                <a:solidFill>
                  <a:srgbClr val="000000"/>
                </a:solidFill>
                <a:effectLst/>
              </a:rPr>
              <a:t>uitfaseren</a:t>
            </a:r>
            <a:r>
              <a:rPr lang="nl-NL" sz="1400" b="0" i="0" dirty="0">
                <a:solidFill>
                  <a:srgbClr val="000000"/>
                </a:solidFill>
                <a:effectLst/>
              </a:rPr>
              <a:t> van werkwijzen* in de organisatie.</a:t>
            </a:r>
          </a:p>
          <a:p>
            <a:pPr>
              <a:spcAft>
                <a:spcPts val="600"/>
              </a:spcAft>
            </a:pPr>
            <a:endParaRPr lang="nl-NL" sz="1400" b="0" i="0" dirty="0">
              <a:solidFill>
                <a:srgbClr val="000000"/>
              </a:solidFill>
              <a:effectLst/>
            </a:endParaRPr>
          </a:p>
          <a:p>
            <a:pPr>
              <a:spcAft>
                <a:spcPts val="600"/>
              </a:spcAft>
            </a:pPr>
            <a:r>
              <a:rPr lang="nl-NL" sz="1000" b="0" i="0" dirty="0">
                <a:solidFill>
                  <a:srgbClr val="000000"/>
                </a:solidFill>
                <a:effectLst/>
              </a:rPr>
              <a:t>*Onder werkwijzen verstaan we een verzameling aan: werkprocessen, kaders, richtlijnen, Handreikingen, IV, contracten etc.</a:t>
            </a:r>
          </a:p>
        </p:txBody>
      </p:sp>
      <p:sp>
        <p:nvSpPr>
          <p:cNvPr id="21" name="Freeform: Shape 20">
            <a:extLst>
              <a:ext uri="{FF2B5EF4-FFF2-40B4-BE49-F238E27FC236}">
                <a16:creationId xmlns:a16="http://schemas.microsoft.com/office/drawing/2014/main" id="{6665CE7E-4754-B186-16A8-9D9EA4759591}"/>
              </a:ext>
            </a:extLst>
          </p:cNvPr>
          <p:cNvSpPr/>
          <p:nvPr/>
        </p:nvSpPr>
        <p:spPr>
          <a:xfrm>
            <a:off x="4055915" y="1401355"/>
            <a:ext cx="4934837" cy="3709440"/>
          </a:xfrm>
          <a:custGeom>
            <a:avLst/>
            <a:gdLst>
              <a:gd name="connsiteX0" fmla="*/ 1326383 w 4491613"/>
              <a:gd name="connsiteY0" fmla="*/ 1673051 h 4677508"/>
              <a:gd name="connsiteX1" fmla="*/ 1326383 w 4491613"/>
              <a:gd name="connsiteY1" fmla="*/ 2386484 h 4677508"/>
              <a:gd name="connsiteX2" fmla="*/ 1778558 w 4491613"/>
              <a:gd name="connsiteY2" fmla="*/ 2713055 h 4677508"/>
              <a:gd name="connsiteX3" fmla="*/ 1758462 w 4491613"/>
              <a:gd name="connsiteY3" fmla="*/ 3421464 h 4677508"/>
              <a:gd name="connsiteX4" fmla="*/ 1396721 w 4491613"/>
              <a:gd name="connsiteY4" fmla="*/ 3637503 h 4677508"/>
              <a:gd name="connsiteX5" fmla="*/ 808893 w 4491613"/>
              <a:gd name="connsiteY5" fmla="*/ 3401367 h 4677508"/>
              <a:gd name="connsiteX6" fmla="*/ 633046 w 4491613"/>
              <a:gd name="connsiteY6" fmla="*/ 3652576 h 4677508"/>
              <a:gd name="connsiteX7" fmla="*/ 336620 w 4491613"/>
              <a:gd name="connsiteY7" fmla="*/ 3898761 h 4677508"/>
              <a:gd name="connsiteX8" fmla="*/ 145701 w 4491613"/>
              <a:gd name="connsiteY8" fmla="*/ 3813350 h 4677508"/>
              <a:gd name="connsiteX9" fmla="*/ 0 w 4491613"/>
              <a:gd name="connsiteY9" fmla="*/ 3964075 h 4677508"/>
              <a:gd name="connsiteX10" fmla="*/ 316523 w 4491613"/>
              <a:gd name="connsiteY10" fmla="*/ 4446396 h 4677508"/>
              <a:gd name="connsiteX11" fmla="*/ 1331407 w 4491613"/>
              <a:gd name="connsiteY11" fmla="*/ 4677508 h 4677508"/>
              <a:gd name="connsiteX12" fmla="*/ 2381460 w 4491613"/>
              <a:gd name="connsiteY12" fmla="*/ 4612194 h 4677508"/>
              <a:gd name="connsiteX13" fmla="*/ 3300884 w 4491613"/>
              <a:gd name="connsiteY13" fmla="*/ 3235569 h 4677508"/>
              <a:gd name="connsiteX14" fmla="*/ 3336053 w 4491613"/>
              <a:gd name="connsiteY14" fmla="*/ 1487156 h 4677508"/>
              <a:gd name="connsiteX15" fmla="*/ 3326005 w 4491613"/>
              <a:gd name="connsiteY15" fmla="*/ 1120391 h 4677508"/>
              <a:gd name="connsiteX16" fmla="*/ 4491613 w 4491613"/>
              <a:gd name="connsiteY16" fmla="*/ 336620 h 4677508"/>
              <a:gd name="connsiteX17" fmla="*/ 4235380 w 4491613"/>
              <a:gd name="connsiteY17" fmla="*/ 25121 h 4677508"/>
              <a:gd name="connsiteX18" fmla="*/ 3943978 w 4491613"/>
              <a:gd name="connsiteY18" fmla="*/ 216040 h 4677508"/>
              <a:gd name="connsiteX19" fmla="*/ 602901 w 4491613"/>
              <a:gd name="connsiteY19" fmla="*/ 236136 h 4677508"/>
              <a:gd name="connsiteX20" fmla="*/ 442128 w 4491613"/>
              <a:gd name="connsiteY20" fmla="*/ 0 h 4677508"/>
              <a:gd name="connsiteX21" fmla="*/ 70339 w 4491613"/>
              <a:gd name="connsiteY21" fmla="*/ 271306 h 4677508"/>
              <a:gd name="connsiteX22" fmla="*/ 326572 w 4491613"/>
              <a:gd name="connsiteY22" fmla="*/ 562708 h 4677508"/>
              <a:gd name="connsiteX23" fmla="*/ 331596 w 4491613"/>
              <a:gd name="connsiteY23" fmla="*/ 1311310 h 4677508"/>
              <a:gd name="connsiteX24" fmla="*/ 1346479 w 4491613"/>
              <a:gd name="connsiteY24" fmla="*/ 1311310 h 4677508"/>
              <a:gd name="connsiteX25" fmla="*/ 1326383 w 4491613"/>
              <a:gd name="connsiteY25" fmla="*/ 1673051 h 4677508"/>
              <a:gd name="connsiteX0" fmla="*/ 1326383 w 4491613"/>
              <a:gd name="connsiteY0" fmla="*/ 1673051 h 4677508"/>
              <a:gd name="connsiteX1" fmla="*/ 1326383 w 4491613"/>
              <a:gd name="connsiteY1" fmla="*/ 2386484 h 4677508"/>
              <a:gd name="connsiteX2" fmla="*/ 1778558 w 4491613"/>
              <a:gd name="connsiteY2" fmla="*/ 2713055 h 4677508"/>
              <a:gd name="connsiteX3" fmla="*/ 1758462 w 4491613"/>
              <a:gd name="connsiteY3" fmla="*/ 3421464 h 4677508"/>
              <a:gd name="connsiteX4" fmla="*/ 1396721 w 4491613"/>
              <a:gd name="connsiteY4" fmla="*/ 3637503 h 4677508"/>
              <a:gd name="connsiteX5" fmla="*/ 808893 w 4491613"/>
              <a:gd name="connsiteY5" fmla="*/ 3401367 h 4677508"/>
              <a:gd name="connsiteX6" fmla="*/ 633046 w 4491613"/>
              <a:gd name="connsiteY6" fmla="*/ 3652576 h 4677508"/>
              <a:gd name="connsiteX7" fmla="*/ 336620 w 4491613"/>
              <a:gd name="connsiteY7" fmla="*/ 3898761 h 4677508"/>
              <a:gd name="connsiteX8" fmla="*/ 145701 w 4491613"/>
              <a:gd name="connsiteY8" fmla="*/ 3813350 h 4677508"/>
              <a:gd name="connsiteX9" fmla="*/ 0 w 4491613"/>
              <a:gd name="connsiteY9" fmla="*/ 3964075 h 4677508"/>
              <a:gd name="connsiteX10" fmla="*/ 316523 w 4491613"/>
              <a:gd name="connsiteY10" fmla="*/ 4446396 h 4677508"/>
              <a:gd name="connsiteX11" fmla="*/ 1331407 w 4491613"/>
              <a:gd name="connsiteY11" fmla="*/ 4677508 h 4677508"/>
              <a:gd name="connsiteX12" fmla="*/ 2381460 w 4491613"/>
              <a:gd name="connsiteY12" fmla="*/ 4612194 h 4677508"/>
              <a:gd name="connsiteX13" fmla="*/ 3300884 w 4491613"/>
              <a:gd name="connsiteY13" fmla="*/ 3235569 h 4677508"/>
              <a:gd name="connsiteX14" fmla="*/ 3336053 w 4491613"/>
              <a:gd name="connsiteY14" fmla="*/ 1487156 h 4677508"/>
              <a:gd name="connsiteX15" fmla="*/ 3326005 w 4491613"/>
              <a:gd name="connsiteY15" fmla="*/ 1120391 h 4677508"/>
              <a:gd name="connsiteX16" fmla="*/ 4491613 w 4491613"/>
              <a:gd name="connsiteY16" fmla="*/ 336620 h 4677508"/>
              <a:gd name="connsiteX17" fmla="*/ 4235380 w 4491613"/>
              <a:gd name="connsiteY17" fmla="*/ 25121 h 4677508"/>
              <a:gd name="connsiteX18" fmla="*/ 3943978 w 4491613"/>
              <a:gd name="connsiteY18" fmla="*/ 216040 h 4677508"/>
              <a:gd name="connsiteX19" fmla="*/ 602901 w 4491613"/>
              <a:gd name="connsiteY19" fmla="*/ 236136 h 4677508"/>
              <a:gd name="connsiteX20" fmla="*/ 442128 w 4491613"/>
              <a:gd name="connsiteY20" fmla="*/ 0 h 4677508"/>
              <a:gd name="connsiteX21" fmla="*/ 70339 w 4491613"/>
              <a:gd name="connsiteY21" fmla="*/ 271306 h 4677508"/>
              <a:gd name="connsiteX22" fmla="*/ 326572 w 4491613"/>
              <a:gd name="connsiteY22" fmla="*/ 562708 h 4677508"/>
              <a:gd name="connsiteX23" fmla="*/ 331596 w 4491613"/>
              <a:gd name="connsiteY23" fmla="*/ 1311310 h 4677508"/>
              <a:gd name="connsiteX24" fmla="*/ 1357495 w 4491613"/>
              <a:gd name="connsiteY24" fmla="*/ 1388428 h 4677508"/>
              <a:gd name="connsiteX25" fmla="*/ 1326383 w 4491613"/>
              <a:gd name="connsiteY25" fmla="*/ 1673051 h 4677508"/>
              <a:gd name="connsiteX0" fmla="*/ 2140542 w 5305772"/>
              <a:gd name="connsiteY0" fmla="*/ 1673051 h 4677508"/>
              <a:gd name="connsiteX1" fmla="*/ 2140542 w 5305772"/>
              <a:gd name="connsiteY1" fmla="*/ 2386484 h 4677508"/>
              <a:gd name="connsiteX2" fmla="*/ 2592717 w 5305772"/>
              <a:gd name="connsiteY2" fmla="*/ 2713055 h 4677508"/>
              <a:gd name="connsiteX3" fmla="*/ 2572621 w 5305772"/>
              <a:gd name="connsiteY3" fmla="*/ 3421464 h 4677508"/>
              <a:gd name="connsiteX4" fmla="*/ 2210880 w 5305772"/>
              <a:gd name="connsiteY4" fmla="*/ 3637503 h 4677508"/>
              <a:gd name="connsiteX5" fmla="*/ 1623052 w 5305772"/>
              <a:gd name="connsiteY5" fmla="*/ 3401367 h 4677508"/>
              <a:gd name="connsiteX6" fmla="*/ 1447205 w 5305772"/>
              <a:gd name="connsiteY6" fmla="*/ 3652576 h 4677508"/>
              <a:gd name="connsiteX7" fmla="*/ 1150779 w 5305772"/>
              <a:gd name="connsiteY7" fmla="*/ 3898761 h 4677508"/>
              <a:gd name="connsiteX8" fmla="*/ 959860 w 5305772"/>
              <a:gd name="connsiteY8" fmla="*/ 3813350 h 4677508"/>
              <a:gd name="connsiteX9" fmla="*/ 814159 w 5305772"/>
              <a:gd name="connsiteY9" fmla="*/ 3964075 h 4677508"/>
              <a:gd name="connsiteX10" fmla="*/ 1130682 w 5305772"/>
              <a:gd name="connsiteY10" fmla="*/ 4446396 h 4677508"/>
              <a:gd name="connsiteX11" fmla="*/ 2145566 w 5305772"/>
              <a:gd name="connsiteY11" fmla="*/ 4677508 h 4677508"/>
              <a:gd name="connsiteX12" fmla="*/ 3195619 w 5305772"/>
              <a:gd name="connsiteY12" fmla="*/ 4612194 h 4677508"/>
              <a:gd name="connsiteX13" fmla="*/ 4115043 w 5305772"/>
              <a:gd name="connsiteY13" fmla="*/ 3235569 h 4677508"/>
              <a:gd name="connsiteX14" fmla="*/ 4150212 w 5305772"/>
              <a:gd name="connsiteY14" fmla="*/ 1487156 h 4677508"/>
              <a:gd name="connsiteX15" fmla="*/ 4140164 w 5305772"/>
              <a:gd name="connsiteY15" fmla="*/ 1120391 h 4677508"/>
              <a:gd name="connsiteX16" fmla="*/ 5305772 w 5305772"/>
              <a:gd name="connsiteY16" fmla="*/ 336620 h 4677508"/>
              <a:gd name="connsiteX17" fmla="*/ 5049539 w 5305772"/>
              <a:gd name="connsiteY17" fmla="*/ 25121 h 4677508"/>
              <a:gd name="connsiteX18" fmla="*/ 4758137 w 5305772"/>
              <a:gd name="connsiteY18" fmla="*/ 216040 h 4677508"/>
              <a:gd name="connsiteX19" fmla="*/ 1417060 w 5305772"/>
              <a:gd name="connsiteY19" fmla="*/ 236136 h 4677508"/>
              <a:gd name="connsiteX20" fmla="*/ 1256287 w 5305772"/>
              <a:gd name="connsiteY20" fmla="*/ 0 h 4677508"/>
              <a:gd name="connsiteX21" fmla="*/ 884498 w 5305772"/>
              <a:gd name="connsiteY21" fmla="*/ 271306 h 4677508"/>
              <a:gd name="connsiteX22" fmla="*/ 1140731 w 5305772"/>
              <a:gd name="connsiteY22" fmla="*/ 562708 h 4677508"/>
              <a:gd name="connsiteX23" fmla="*/ 1 w 5305772"/>
              <a:gd name="connsiteY23" fmla="*/ 1377411 h 4677508"/>
              <a:gd name="connsiteX24" fmla="*/ 2171654 w 5305772"/>
              <a:gd name="connsiteY24" fmla="*/ 1388428 h 4677508"/>
              <a:gd name="connsiteX25" fmla="*/ 2140542 w 5305772"/>
              <a:gd name="connsiteY25" fmla="*/ 1673051 h 4677508"/>
              <a:gd name="connsiteX0" fmla="*/ 2140543 w 5305773"/>
              <a:gd name="connsiteY0" fmla="*/ 1673051 h 4677508"/>
              <a:gd name="connsiteX1" fmla="*/ 2140543 w 5305773"/>
              <a:gd name="connsiteY1" fmla="*/ 2386484 h 4677508"/>
              <a:gd name="connsiteX2" fmla="*/ 2592718 w 5305773"/>
              <a:gd name="connsiteY2" fmla="*/ 2713055 h 4677508"/>
              <a:gd name="connsiteX3" fmla="*/ 2572622 w 5305773"/>
              <a:gd name="connsiteY3" fmla="*/ 3421464 h 4677508"/>
              <a:gd name="connsiteX4" fmla="*/ 2210881 w 5305773"/>
              <a:gd name="connsiteY4" fmla="*/ 3637503 h 4677508"/>
              <a:gd name="connsiteX5" fmla="*/ 1623053 w 5305773"/>
              <a:gd name="connsiteY5" fmla="*/ 3401367 h 4677508"/>
              <a:gd name="connsiteX6" fmla="*/ 1447206 w 5305773"/>
              <a:gd name="connsiteY6" fmla="*/ 3652576 h 4677508"/>
              <a:gd name="connsiteX7" fmla="*/ 1150780 w 5305773"/>
              <a:gd name="connsiteY7" fmla="*/ 3898761 h 4677508"/>
              <a:gd name="connsiteX8" fmla="*/ 959861 w 5305773"/>
              <a:gd name="connsiteY8" fmla="*/ 3813350 h 4677508"/>
              <a:gd name="connsiteX9" fmla="*/ 814160 w 5305773"/>
              <a:gd name="connsiteY9" fmla="*/ 3964075 h 4677508"/>
              <a:gd name="connsiteX10" fmla="*/ 1130683 w 5305773"/>
              <a:gd name="connsiteY10" fmla="*/ 4446396 h 4677508"/>
              <a:gd name="connsiteX11" fmla="*/ 2145567 w 5305773"/>
              <a:gd name="connsiteY11" fmla="*/ 4677508 h 4677508"/>
              <a:gd name="connsiteX12" fmla="*/ 3195620 w 5305773"/>
              <a:gd name="connsiteY12" fmla="*/ 4612194 h 4677508"/>
              <a:gd name="connsiteX13" fmla="*/ 4115044 w 5305773"/>
              <a:gd name="connsiteY13" fmla="*/ 3235569 h 4677508"/>
              <a:gd name="connsiteX14" fmla="*/ 4150213 w 5305773"/>
              <a:gd name="connsiteY14" fmla="*/ 1487156 h 4677508"/>
              <a:gd name="connsiteX15" fmla="*/ 4140165 w 5305773"/>
              <a:gd name="connsiteY15" fmla="*/ 1120391 h 4677508"/>
              <a:gd name="connsiteX16" fmla="*/ 5305773 w 5305773"/>
              <a:gd name="connsiteY16" fmla="*/ 336620 h 4677508"/>
              <a:gd name="connsiteX17" fmla="*/ 5049540 w 5305773"/>
              <a:gd name="connsiteY17" fmla="*/ 25121 h 4677508"/>
              <a:gd name="connsiteX18" fmla="*/ 4758138 w 5305773"/>
              <a:gd name="connsiteY18" fmla="*/ 216040 h 4677508"/>
              <a:gd name="connsiteX19" fmla="*/ 1417061 w 5305773"/>
              <a:gd name="connsiteY19" fmla="*/ 236136 h 4677508"/>
              <a:gd name="connsiteX20" fmla="*/ 1256288 w 5305773"/>
              <a:gd name="connsiteY20" fmla="*/ 0 h 4677508"/>
              <a:gd name="connsiteX21" fmla="*/ 884499 w 5305773"/>
              <a:gd name="connsiteY21" fmla="*/ 271306 h 4677508"/>
              <a:gd name="connsiteX22" fmla="*/ 1140732 w 5305773"/>
              <a:gd name="connsiteY22" fmla="*/ 562708 h 4677508"/>
              <a:gd name="connsiteX23" fmla="*/ 2 w 5305773"/>
              <a:gd name="connsiteY23" fmla="*/ 1377411 h 4677508"/>
              <a:gd name="connsiteX24" fmla="*/ 2171655 w 5305773"/>
              <a:gd name="connsiteY24" fmla="*/ 1388428 h 4677508"/>
              <a:gd name="connsiteX25" fmla="*/ 2140543 w 5305773"/>
              <a:gd name="connsiteY25" fmla="*/ 1673051 h 4677508"/>
              <a:gd name="connsiteX0" fmla="*/ 2140543 w 5305773"/>
              <a:gd name="connsiteY0" fmla="*/ 1673051 h 4677508"/>
              <a:gd name="connsiteX1" fmla="*/ 2140543 w 5305773"/>
              <a:gd name="connsiteY1" fmla="*/ 2386484 h 4677508"/>
              <a:gd name="connsiteX2" fmla="*/ 2592718 w 5305773"/>
              <a:gd name="connsiteY2" fmla="*/ 2713055 h 4677508"/>
              <a:gd name="connsiteX3" fmla="*/ 2572622 w 5305773"/>
              <a:gd name="connsiteY3" fmla="*/ 3421464 h 4677508"/>
              <a:gd name="connsiteX4" fmla="*/ 2210881 w 5305773"/>
              <a:gd name="connsiteY4" fmla="*/ 3637503 h 4677508"/>
              <a:gd name="connsiteX5" fmla="*/ 1623053 w 5305773"/>
              <a:gd name="connsiteY5" fmla="*/ 3401367 h 4677508"/>
              <a:gd name="connsiteX6" fmla="*/ 1447206 w 5305773"/>
              <a:gd name="connsiteY6" fmla="*/ 3652576 h 4677508"/>
              <a:gd name="connsiteX7" fmla="*/ 1150780 w 5305773"/>
              <a:gd name="connsiteY7" fmla="*/ 3898761 h 4677508"/>
              <a:gd name="connsiteX8" fmla="*/ 959861 w 5305773"/>
              <a:gd name="connsiteY8" fmla="*/ 3813350 h 4677508"/>
              <a:gd name="connsiteX9" fmla="*/ 814160 w 5305773"/>
              <a:gd name="connsiteY9" fmla="*/ 3964075 h 4677508"/>
              <a:gd name="connsiteX10" fmla="*/ 1130683 w 5305773"/>
              <a:gd name="connsiteY10" fmla="*/ 4446396 h 4677508"/>
              <a:gd name="connsiteX11" fmla="*/ 2145567 w 5305773"/>
              <a:gd name="connsiteY11" fmla="*/ 4677508 h 4677508"/>
              <a:gd name="connsiteX12" fmla="*/ 3195620 w 5305773"/>
              <a:gd name="connsiteY12" fmla="*/ 4612194 h 4677508"/>
              <a:gd name="connsiteX13" fmla="*/ 4115044 w 5305773"/>
              <a:gd name="connsiteY13" fmla="*/ 3235569 h 4677508"/>
              <a:gd name="connsiteX14" fmla="*/ 4150213 w 5305773"/>
              <a:gd name="connsiteY14" fmla="*/ 1487156 h 4677508"/>
              <a:gd name="connsiteX15" fmla="*/ 4140165 w 5305773"/>
              <a:gd name="connsiteY15" fmla="*/ 1120391 h 4677508"/>
              <a:gd name="connsiteX16" fmla="*/ 5305773 w 5305773"/>
              <a:gd name="connsiteY16" fmla="*/ 336620 h 4677508"/>
              <a:gd name="connsiteX17" fmla="*/ 5049540 w 5305773"/>
              <a:gd name="connsiteY17" fmla="*/ 25121 h 4677508"/>
              <a:gd name="connsiteX18" fmla="*/ 4758138 w 5305773"/>
              <a:gd name="connsiteY18" fmla="*/ 216040 h 4677508"/>
              <a:gd name="connsiteX19" fmla="*/ 1417061 w 5305773"/>
              <a:gd name="connsiteY19" fmla="*/ 236136 h 4677508"/>
              <a:gd name="connsiteX20" fmla="*/ 1256288 w 5305773"/>
              <a:gd name="connsiteY20" fmla="*/ 0 h 4677508"/>
              <a:gd name="connsiteX21" fmla="*/ 884499 w 5305773"/>
              <a:gd name="connsiteY21" fmla="*/ 271306 h 4677508"/>
              <a:gd name="connsiteX22" fmla="*/ 1063614 w 5305773"/>
              <a:gd name="connsiteY22" fmla="*/ 507624 h 4677508"/>
              <a:gd name="connsiteX23" fmla="*/ 2 w 5305773"/>
              <a:gd name="connsiteY23" fmla="*/ 1377411 h 4677508"/>
              <a:gd name="connsiteX24" fmla="*/ 2171655 w 5305773"/>
              <a:gd name="connsiteY24" fmla="*/ 1388428 h 4677508"/>
              <a:gd name="connsiteX25" fmla="*/ 2140543 w 5305773"/>
              <a:gd name="connsiteY25" fmla="*/ 1673051 h 4677508"/>
              <a:gd name="connsiteX0" fmla="*/ 2140543 w 5305773"/>
              <a:gd name="connsiteY0" fmla="*/ 1673051 h 4677508"/>
              <a:gd name="connsiteX1" fmla="*/ 2140543 w 5305773"/>
              <a:gd name="connsiteY1" fmla="*/ 2386484 h 4677508"/>
              <a:gd name="connsiteX2" fmla="*/ 2592718 w 5305773"/>
              <a:gd name="connsiteY2" fmla="*/ 2713055 h 4677508"/>
              <a:gd name="connsiteX3" fmla="*/ 2572622 w 5305773"/>
              <a:gd name="connsiteY3" fmla="*/ 3421464 h 4677508"/>
              <a:gd name="connsiteX4" fmla="*/ 2210881 w 5305773"/>
              <a:gd name="connsiteY4" fmla="*/ 3637503 h 4677508"/>
              <a:gd name="connsiteX5" fmla="*/ 1623053 w 5305773"/>
              <a:gd name="connsiteY5" fmla="*/ 3401367 h 4677508"/>
              <a:gd name="connsiteX6" fmla="*/ 1447206 w 5305773"/>
              <a:gd name="connsiteY6" fmla="*/ 3652576 h 4677508"/>
              <a:gd name="connsiteX7" fmla="*/ 1150780 w 5305773"/>
              <a:gd name="connsiteY7" fmla="*/ 3898761 h 4677508"/>
              <a:gd name="connsiteX8" fmla="*/ 959861 w 5305773"/>
              <a:gd name="connsiteY8" fmla="*/ 3813350 h 4677508"/>
              <a:gd name="connsiteX9" fmla="*/ 814160 w 5305773"/>
              <a:gd name="connsiteY9" fmla="*/ 3964075 h 4677508"/>
              <a:gd name="connsiteX10" fmla="*/ 1130683 w 5305773"/>
              <a:gd name="connsiteY10" fmla="*/ 4446396 h 4677508"/>
              <a:gd name="connsiteX11" fmla="*/ 2145567 w 5305773"/>
              <a:gd name="connsiteY11" fmla="*/ 4677508 h 4677508"/>
              <a:gd name="connsiteX12" fmla="*/ 3195620 w 5305773"/>
              <a:gd name="connsiteY12" fmla="*/ 4612194 h 4677508"/>
              <a:gd name="connsiteX13" fmla="*/ 4115044 w 5305773"/>
              <a:gd name="connsiteY13" fmla="*/ 3235569 h 4677508"/>
              <a:gd name="connsiteX14" fmla="*/ 4150213 w 5305773"/>
              <a:gd name="connsiteY14" fmla="*/ 1487156 h 4677508"/>
              <a:gd name="connsiteX15" fmla="*/ 4140165 w 5305773"/>
              <a:gd name="connsiteY15" fmla="*/ 1120391 h 4677508"/>
              <a:gd name="connsiteX16" fmla="*/ 5305773 w 5305773"/>
              <a:gd name="connsiteY16" fmla="*/ 336620 h 4677508"/>
              <a:gd name="connsiteX17" fmla="*/ 5049540 w 5305773"/>
              <a:gd name="connsiteY17" fmla="*/ 25121 h 4677508"/>
              <a:gd name="connsiteX18" fmla="*/ 4758138 w 5305773"/>
              <a:gd name="connsiteY18" fmla="*/ 216040 h 4677508"/>
              <a:gd name="connsiteX19" fmla="*/ 1417061 w 5305773"/>
              <a:gd name="connsiteY19" fmla="*/ 236136 h 4677508"/>
              <a:gd name="connsiteX20" fmla="*/ 1256288 w 5305773"/>
              <a:gd name="connsiteY20" fmla="*/ 0 h 4677508"/>
              <a:gd name="connsiteX21" fmla="*/ 884499 w 5305773"/>
              <a:gd name="connsiteY21" fmla="*/ 271306 h 4677508"/>
              <a:gd name="connsiteX22" fmla="*/ 1063614 w 5305773"/>
              <a:gd name="connsiteY22" fmla="*/ 507624 h 4677508"/>
              <a:gd name="connsiteX23" fmla="*/ 2 w 5305773"/>
              <a:gd name="connsiteY23" fmla="*/ 1377411 h 4677508"/>
              <a:gd name="connsiteX24" fmla="*/ 2171655 w 5305773"/>
              <a:gd name="connsiteY24" fmla="*/ 1388428 h 4677508"/>
              <a:gd name="connsiteX25" fmla="*/ 2140543 w 5305773"/>
              <a:gd name="connsiteY25" fmla="*/ 1673051 h 4677508"/>
              <a:gd name="connsiteX0" fmla="*/ 2140541 w 5305771"/>
              <a:gd name="connsiteY0" fmla="*/ 1673051 h 4677508"/>
              <a:gd name="connsiteX1" fmla="*/ 2140541 w 5305771"/>
              <a:gd name="connsiteY1" fmla="*/ 2386484 h 4677508"/>
              <a:gd name="connsiteX2" fmla="*/ 2592716 w 5305771"/>
              <a:gd name="connsiteY2" fmla="*/ 2713055 h 4677508"/>
              <a:gd name="connsiteX3" fmla="*/ 2572620 w 5305771"/>
              <a:gd name="connsiteY3" fmla="*/ 3421464 h 4677508"/>
              <a:gd name="connsiteX4" fmla="*/ 2210879 w 5305771"/>
              <a:gd name="connsiteY4" fmla="*/ 3637503 h 4677508"/>
              <a:gd name="connsiteX5" fmla="*/ 1623051 w 5305771"/>
              <a:gd name="connsiteY5" fmla="*/ 3401367 h 4677508"/>
              <a:gd name="connsiteX6" fmla="*/ 1447204 w 5305771"/>
              <a:gd name="connsiteY6" fmla="*/ 3652576 h 4677508"/>
              <a:gd name="connsiteX7" fmla="*/ 1150778 w 5305771"/>
              <a:gd name="connsiteY7" fmla="*/ 3898761 h 4677508"/>
              <a:gd name="connsiteX8" fmla="*/ 959859 w 5305771"/>
              <a:gd name="connsiteY8" fmla="*/ 3813350 h 4677508"/>
              <a:gd name="connsiteX9" fmla="*/ 814158 w 5305771"/>
              <a:gd name="connsiteY9" fmla="*/ 3964075 h 4677508"/>
              <a:gd name="connsiteX10" fmla="*/ 1130681 w 5305771"/>
              <a:gd name="connsiteY10" fmla="*/ 4446396 h 4677508"/>
              <a:gd name="connsiteX11" fmla="*/ 2145565 w 5305771"/>
              <a:gd name="connsiteY11" fmla="*/ 4677508 h 4677508"/>
              <a:gd name="connsiteX12" fmla="*/ 3195618 w 5305771"/>
              <a:gd name="connsiteY12" fmla="*/ 4612194 h 4677508"/>
              <a:gd name="connsiteX13" fmla="*/ 4115042 w 5305771"/>
              <a:gd name="connsiteY13" fmla="*/ 3235569 h 4677508"/>
              <a:gd name="connsiteX14" fmla="*/ 4150211 w 5305771"/>
              <a:gd name="connsiteY14" fmla="*/ 1487156 h 4677508"/>
              <a:gd name="connsiteX15" fmla="*/ 4140163 w 5305771"/>
              <a:gd name="connsiteY15" fmla="*/ 1120391 h 4677508"/>
              <a:gd name="connsiteX16" fmla="*/ 5305771 w 5305771"/>
              <a:gd name="connsiteY16" fmla="*/ 336620 h 4677508"/>
              <a:gd name="connsiteX17" fmla="*/ 5049538 w 5305771"/>
              <a:gd name="connsiteY17" fmla="*/ 25121 h 4677508"/>
              <a:gd name="connsiteX18" fmla="*/ 4758136 w 5305771"/>
              <a:gd name="connsiteY18" fmla="*/ 216040 h 4677508"/>
              <a:gd name="connsiteX19" fmla="*/ 1417059 w 5305771"/>
              <a:gd name="connsiteY19" fmla="*/ 236136 h 4677508"/>
              <a:gd name="connsiteX20" fmla="*/ 1256286 w 5305771"/>
              <a:gd name="connsiteY20" fmla="*/ 0 h 4677508"/>
              <a:gd name="connsiteX21" fmla="*/ 884497 w 5305771"/>
              <a:gd name="connsiteY21" fmla="*/ 271306 h 4677508"/>
              <a:gd name="connsiteX22" fmla="*/ 1063612 w 5305771"/>
              <a:gd name="connsiteY22" fmla="*/ 507624 h 4677508"/>
              <a:gd name="connsiteX23" fmla="*/ 0 w 5305771"/>
              <a:gd name="connsiteY23" fmla="*/ 1377411 h 4677508"/>
              <a:gd name="connsiteX24" fmla="*/ 2171653 w 5305771"/>
              <a:gd name="connsiteY24" fmla="*/ 1388428 h 4677508"/>
              <a:gd name="connsiteX25" fmla="*/ 2140541 w 5305771"/>
              <a:gd name="connsiteY25" fmla="*/ 1673051 h 4677508"/>
              <a:gd name="connsiteX0" fmla="*/ 2140541 w 5327805"/>
              <a:gd name="connsiteY0" fmla="*/ 1673051 h 4677508"/>
              <a:gd name="connsiteX1" fmla="*/ 2140541 w 5327805"/>
              <a:gd name="connsiteY1" fmla="*/ 2386484 h 4677508"/>
              <a:gd name="connsiteX2" fmla="*/ 2592716 w 5327805"/>
              <a:gd name="connsiteY2" fmla="*/ 2713055 h 4677508"/>
              <a:gd name="connsiteX3" fmla="*/ 2572620 w 5327805"/>
              <a:gd name="connsiteY3" fmla="*/ 3421464 h 4677508"/>
              <a:gd name="connsiteX4" fmla="*/ 2210879 w 5327805"/>
              <a:gd name="connsiteY4" fmla="*/ 3637503 h 4677508"/>
              <a:gd name="connsiteX5" fmla="*/ 1623051 w 5327805"/>
              <a:gd name="connsiteY5" fmla="*/ 3401367 h 4677508"/>
              <a:gd name="connsiteX6" fmla="*/ 1447204 w 5327805"/>
              <a:gd name="connsiteY6" fmla="*/ 3652576 h 4677508"/>
              <a:gd name="connsiteX7" fmla="*/ 1150778 w 5327805"/>
              <a:gd name="connsiteY7" fmla="*/ 3898761 h 4677508"/>
              <a:gd name="connsiteX8" fmla="*/ 959859 w 5327805"/>
              <a:gd name="connsiteY8" fmla="*/ 3813350 h 4677508"/>
              <a:gd name="connsiteX9" fmla="*/ 814158 w 5327805"/>
              <a:gd name="connsiteY9" fmla="*/ 3964075 h 4677508"/>
              <a:gd name="connsiteX10" fmla="*/ 1130681 w 5327805"/>
              <a:gd name="connsiteY10" fmla="*/ 4446396 h 4677508"/>
              <a:gd name="connsiteX11" fmla="*/ 2145565 w 5327805"/>
              <a:gd name="connsiteY11" fmla="*/ 4677508 h 4677508"/>
              <a:gd name="connsiteX12" fmla="*/ 3195618 w 5327805"/>
              <a:gd name="connsiteY12" fmla="*/ 4612194 h 4677508"/>
              <a:gd name="connsiteX13" fmla="*/ 4115042 w 5327805"/>
              <a:gd name="connsiteY13" fmla="*/ 3235569 h 4677508"/>
              <a:gd name="connsiteX14" fmla="*/ 4150211 w 5327805"/>
              <a:gd name="connsiteY14" fmla="*/ 1487156 h 4677508"/>
              <a:gd name="connsiteX15" fmla="*/ 4140163 w 5327805"/>
              <a:gd name="connsiteY15" fmla="*/ 1120391 h 4677508"/>
              <a:gd name="connsiteX16" fmla="*/ 5327805 w 5327805"/>
              <a:gd name="connsiteY16" fmla="*/ 523907 h 4677508"/>
              <a:gd name="connsiteX17" fmla="*/ 5049538 w 5327805"/>
              <a:gd name="connsiteY17" fmla="*/ 25121 h 4677508"/>
              <a:gd name="connsiteX18" fmla="*/ 4758136 w 5327805"/>
              <a:gd name="connsiteY18" fmla="*/ 216040 h 4677508"/>
              <a:gd name="connsiteX19" fmla="*/ 1417059 w 5327805"/>
              <a:gd name="connsiteY19" fmla="*/ 236136 h 4677508"/>
              <a:gd name="connsiteX20" fmla="*/ 1256286 w 5327805"/>
              <a:gd name="connsiteY20" fmla="*/ 0 h 4677508"/>
              <a:gd name="connsiteX21" fmla="*/ 884497 w 5327805"/>
              <a:gd name="connsiteY21" fmla="*/ 271306 h 4677508"/>
              <a:gd name="connsiteX22" fmla="*/ 1063612 w 5327805"/>
              <a:gd name="connsiteY22" fmla="*/ 507624 h 4677508"/>
              <a:gd name="connsiteX23" fmla="*/ 0 w 5327805"/>
              <a:gd name="connsiteY23" fmla="*/ 1377411 h 4677508"/>
              <a:gd name="connsiteX24" fmla="*/ 2171653 w 5327805"/>
              <a:gd name="connsiteY24" fmla="*/ 1388428 h 4677508"/>
              <a:gd name="connsiteX25" fmla="*/ 2140541 w 5327805"/>
              <a:gd name="connsiteY25" fmla="*/ 1673051 h 4677508"/>
              <a:gd name="connsiteX0" fmla="*/ 2140541 w 5327805"/>
              <a:gd name="connsiteY0" fmla="*/ 1673051 h 4677508"/>
              <a:gd name="connsiteX1" fmla="*/ 2140541 w 5327805"/>
              <a:gd name="connsiteY1" fmla="*/ 2386484 h 4677508"/>
              <a:gd name="connsiteX2" fmla="*/ 2592716 w 5327805"/>
              <a:gd name="connsiteY2" fmla="*/ 2713055 h 4677508"/>
              <a:gd name="connsiteX3" fmla="*/ 2572620 w 5327805"/>
              <a:gd name="connsiteY3" fmla="*/ 3421464 h 4677508"/>
              <a:gd name="connsiteX4" fmla="*/ 2210879 w 5327805"/>
              <a:gd name="connsiteY4" fmla="*/ 3637503 h 4677508"/>
              <a:gd name="connsiteX5" fmla="*/ 1623051 w 5327805"/>
              <a:gd name="connsiteY5" fmla="*/ 3401367 h 4677508"/>
              <a:gd name="connsiteX6" fmla="*/ 1447204 w 5327805"/>
              <a:gd name="connsiteY6" fmla="*/ 3652576 h 4677508"/>
              <a:gd name="connsiteX7" fmla="*/ 1150778 w 5327805"/>
              <a:gd name="connsiteY7" fmla="*/ 3898761 h 4677508"/>
              <a:gd name="connsiteX8" fmla="*/ 959859 w 5327805"/>
              <a:gd name="connsiteY8" fmla="*/ 3813350 h 4677508"/>
              <a:gd name="connsiteX9" fmla="*/ 814158 w 5327805"/>
              <a:gd name="connsiteY9" fmla="*/ 3964075 h 4677508"/>
              <a:gd name="connsiteX10" fmla="*/ 1130681 w 5327805"/>
              <a:gd name="connsiteY10" fmla="*/ 4446396 h 4677508"/>
              <a:gd name="connsiteX11" fmla="*/ 2145565 w 5327805"/>
              <a:gd name="connsiteY11" fmla="*/ 4677508 h 4677508"/>
              <a:gd name="connsiteX12" fmla="*/ 3195618 w 5327805"/>
              <a:gd name="connsiteY12" fmla="*/ 4612194 h 4677508"/>
              <a:gd name="connsiteX13" fmla="*/ 4115042 w 5327805"/>
              <a:gd name="connsiteY13" fmla="*/ 3235569 h 4677508"/>
              <a:gd name="connsiteX14" fmla="*/ 4150211 w 5327805"/>
              <a:gd name="connsiteY14" fmla="*/ 1487156 h 4677508"/>
              <a:gd name="connsiteX15" fmla="*/ 4140163 w 5327805"/>
              <a:gd name="connsiteY15" fmla="*/ 1120391 h 4677508"/>
              <a:gd name="connsiteX16" fmla="*/ 5327805 w 5327805"/>
              <a:gd name="connsiteY16" fmla="*/ 523907 h 4677508"/>
              <a:gd name="connsiteX17" fmla="*/ 5049538 w 5327805"/>
              <a:gd name="connsiteY17" fmla="*/ 25121 h 4677508"/>
              <a:gd name="connsiteX18" fmla="*/ 4725086 w 5327805"/>
              <a:gd name="connsiteY18" fmla="*/ 315192 h 4677508"/>
              <a:gd name="connsiteX19" fmla="*/ 1417059 w 5327805"/>
              <a:gd name="connsiteY19" fmla="*/ 236136 h 4677508"/>
              <a:gd name="connsiteX20" fmla="*/ 1256286 w 5327805"/>
              <a:gd name="connsiteY20" fmla="*/ 0 h 4677508"/>
              <a:gd name="connsiteX21" fmla="*/ 884497 w 5327805"/>
              <a:gd name="connsiteY21" fmla="*/ 271306 h 4677508"/>
              <a:gd name="connsiteX22" fmla="*/ 1063612 w 5327805"/>
              <a:gd name="connsiteY22" fmla="*/ 507624 h 4677508"/>
              <a:gd name="connsiteX23" fmla="*/ 0 w 5327805"/>
              <a:gd name="connsiteY23" fmla="*/ 1377411 h 4677508"/>
              <a:gd name="connsiteX24" fmla="*/ 2171653 w 5327805"/>
              <a:gd name="connsiteY24" fmla="*/ 1388428 h 4677508"/>
              <a:gd name="connsiteX25" fmla="*/ 2140541 w 5327805"/>
              <a:gd name="connsiteY25" fmla="*/ 1673051 h 4677508"/>
              <a:gd name="connsiteX0" fmla="*/ 2140541 w 5327805"/>
              <a:gd name="connsiteY0" fmla="*/ 1673051 h 4677508"/>
              <a:gd name="connsiteX1" fmla="*/ 2140541 w 5327805"/>
              <a:gd name="connsiteY1" fmla="*/ 2386484 h 4677508"/>
              <a:gd name="connsiteX2" fmla="*/ 2592716 w 5327805"/>
              <a:gd name="connsiteY2" fmla="*/ 2713055 h 4677508"/>
              <a:gd name="connsiteX3" fmla="*/ 2572620 w 5327805"/>
              <a:gd name="connsiteY3" fmla="*/ 3421464 h 4677508"/>
              <a:gd name="connsiteX4" fmla="*/ 2210879 w 5327805"/>
              <a:gd name="connsiteY4" fmla="*/ 3637503 h 4677508"/>
              <a:gd name="connsiteX5" fmla="*/ 1623051 w 5327805"/>
              <a:gd name="connsiteY5" fmla="*/ 3401367 h 4677508"/>
              <a:gd name="connsiteX6" fmla="*/ 1447204 w 5327805"/>
              <a:gd name="connsiteY6" fmla="*/ 3652576 h 4677508"/>
              <a:gd name="connsiteX7" fmla="*/ 1150778 w 5327805"/>
              <a:gd name="connsiteY7" fmla="*/ 3898761 h 4677508"/>
              <a:gd name="connsiteX8" fmla="*/ 959859 w 5327805"/>
              <a:gd name="connsiteY8" fmla="*/ 3813350 h 4677508"/>
              <a:gd name="connsiteX9" fmla="*/ 814158 w 5327805"/>
              <a:gd name="connsiteY9" fmla="*/ 3964075 h 4677508"/>
              <a:gd name="connsiteX10" fmla="*/ 1130681 w 5327805"/>
              <a:gd name="connsiteY10" fmla="*/ 4446396 h 4677508"/>
              <a:gd name="connsiteX11" fmla="*/ 2145565 w 5327805"/>
              <a:gd name="connsiteY11" fmla="*/ 4677508 h 4677508"/>
              <a:gd name="connsiteX12" fmla="*/ 3195618 w 5327805"/>
              <a:gd name="connsiteY12" fmla="*/ 4612194 h 4677508"/>
              <a:gd name="connsiteX13" fmla="*/ 4115042 w 5327805"/>
              <a:gd name="connsiteY13" fmla="*/ 3235569 h 4677508"/>
              <a:gd name="connsiteX14" fmla="*/ 4150211 w 5327805"/>
              <a:gd name="connsiteY14" fmla="*/ 1487156 h 4677508"/>
              <a:gd name="connsiteX15" fmla="*/ 4140163 w 5327805"/>
              <a:gd name="connsiteY15" fmla="*/ 1120391 h 4677508"/>
              <a:gd name="connsiteX16" fmla="*/ 5327805 w 5327805"/>
              <a:gd name="connsiteY16" fmla="*/ 523907 h 4677508"/>
              <a:gd name="connsiteX17" fmla="*/ 5049538 w 5327805"/>
              <a:gd name="connsiteY17" fmla="*/ 168341 h 4677508"/>
              <a:gd name="connsiteX18" fmla="*/ 4725086 w 5327805"/>
              <a:gd name="connsiteY18" fmla="*/ 315192 h 4677508"/>
              <a:gd name="connsiteX19" fmla="*/ 1417059 w 5327805"/>
              <a:gd name="connsiteY19" fmla="*/ 236136 h 4677508"/>
              <a:gd name="connsiteX20" fmla="*/ 1256286 w 5327805"/>
              <a:gd name="connsiteY20" fmla="*/ 0 h 4677508"/>
              <a:gd name="connsiteX21" fmla="*/ 884497 w 5327805"/>
              <a:gd name="connsiteY21" fmla="*/ 271306 h 4677508"/>
              <a:gd name="connsiteX22" fmla="*/ 1063612 w 5327805"/>
              <a:gd name="connsiteY22" fmla="*/ 507624 h 4677508"/>
              <a:gd name="connsiteX23" fmla="*/ 0 w 5327805"/>
              <a:gd name="connsiteY23" fmla="*/ 1377411 h 4677508"/>
              <a:gd name="connsiteX24" fmla="*/ 2171653 w 5327805"/>
              <a:gd name="connsiteY24" fmla="*/ 1388428 h 4677508"/>
              <a:gd name="connsiteX25" fmla="*/ 2140541 w 5327805"/>
              <a:gd name="connsiteY25" fmla="*/ 1673051 h 4677508"/>
              <a:gd name="connsiteX0" fmla="*/ 2140541 w 5349839"/>
              <a:gd name="connsiteY0" fmla="*/ 1673051 h 4677508"/>
              <a:gd name="connsiteX1" fmla="*/ 2140541 w 5349839"/>
              <a:gd name="connsiteY1" fmla="*/ 2386484 h 4677508"/>
              <a:gd name="connsiteX2" fmla="*/ 2592716 w 5349839"/>
              <a:gd name="connsiteY2" fmla="*/ 2713055 h 4677508"/>
              <a:gd name="connsiteX3" fmla="*/ 2572620 w 5349839"/>
              <a:gd name="connsiteY3" fmla="*/ 3421464 h 4677508"/>
              <a:gd name="connsiteX4" fmla="*/ 2210879 w 5349839"/>
              <a:gd name="connsiteY4" fmla="*/ 3637503 h 4677508"/>
              <a:gd name="connsiteX5" fmla="*/ 1623051 w 5349839"/>
              <a:gd name="connsiteY5" fmla="*/ 3401367 h 4677508"/>
              <a:gd name="connsiteX6" fmla="*/ 1447204 w 5349839"/>
              <a:gd name="connsiteY6" fmla="*/ 3652576 h 4677508"/>
              <a:gd name="connsiteX7" fmla="*/ 1150778 w 5349839"/>
              <a:gd name="connsiteY7" fmla="*/ 3898761 h 4677508"/>
              <a:gd name="connsiteX8" fmla="*/ 959859 w 5349839"/>
              <a:gd name="connsiteY8" fmla="*/ 3813350 h 4677508"/>
              <a:gd name="connsiteX9" fmla="*/ 814158 w 5349839"/>
              <a:gd name="connsiteY9" fmla="*/ 3964075 h 4677508"/>
              <a:gd name="connsiteX10" fmla="*/ 1130681 w 5349839"/>
              <a:gd name="connsiteY10" fmla="*/ 4446396 h 4677508"/>
              <a:gd name="connsiteX11" fmla="*/ 2145565 w 5349839"/>
              <a:gd name="connsiteY11" fmla="*/ 4677508 h 4677508"/>
              <a:gd name="connsiteX12" fmla="*/ 3195618 w 5349839"/>
              <a:gd name="connsiteY12" fmla="*/ 4612194 h 4677508"/>
              <a:gd name="connsiteX13" fmla="*/ 4115042 w 5349839"/>
              <a:gd name="connsiteY13" fmla="*/ 3235569 h 4677508"/>
              <a:gd name="connsiteX14" fmla="*/ 4150211 w 5349839"/>
              <a:gd name="connsiteY14" fmla="*/ 1487156 h 4677508"/>
              <a:gd name="connsiteX15" fmla="*/ 4140163 w 5349839"/>
              <a:gd name="connsiteY15" fmla="*/ 1120391 h 4677508"/>
              <a:gd name="connsiteX16" fmla="*/ 5349839 w 5349839"/>
              <a:gd name="connsiteY16" fmla="*/ 512890 h 4677508"/>
              <a:gd name="connsiteX17" fmla="*/ 5049538 w 5349839"/>
              <a:gd name="connsiteY17" fmla="*/ 168341 h 4677508"/>
              <a:gd name="connsiteX18" fmla="*/ 4725086 w 5349839"/>
              <a:gd name="connsiteY18" fmla="*/ 315192 h 4677508"/>
              <a:gd name="connsiteX19" fmla="*/ 1417059 w 5349839"/>
              <a:gd name="connsiteY19" fmla="*/ 236136 h 4677508"/>
              <a:gd name="connsiteX20" fmla="*/ 1256286 w 5349839"/>
              <a:gd name="connsiteY20" fmla="*/ 0 h 4677508"/>
              <a:gd name="connsiteX21" fmla="*/ 884497 w 5349839"/>
              <a:gd name="connsiteY21" fmla="*/ 271306 h 4677508"/>
              <a:gd name="connsiteX22" fmla="*/ 1063612 w 5349839"/>
              <a:gd name="connsiteY22" fmla="*/ 507624 h 4677508"/>
              <a:gd name="connsiteX23" fmla="*/ 0 w 5349839"/>
              <a:gd name="connsiteY23" fmla="*/ 1377411 h 4677508"/>
              <a:gd name="connsiteX24" fmla="*/ 2171653 w 5349839"/>
              <a:gd name="connsiteY24" fmla="*/ 1388428 h 4677508"/>
              <a:gd name="connsiteX25" fmla="*/ 2140541 w 5349839"/>
              <a:gd name="connsiteY25" fmla="*/ 1673051 h 4677508"/>
              <a:gd name="connsiteX0" fmla="*/ 2140541 w 5349839"/>
              <a:gd name="connsiteY0" fmla="*/ 1673051 h 4677508"/>
              <a:gd name="connsiteX1" fmla="*/ 2140541 w 5349839"/>
              <a:gd name="connsiteY1" fmla="*/ 2386484 h 4677508"/>
              <a:gd name="connsiteX2" fmla="*/ 2592716 w 5349839"/>
              <a:gd name="connsiteY2" fmla="*/ 2713055 h 4677508"/>
              <a:gd name="connsiteX3" fmla="*/ 2572620 w 5349839"/>
              <a:gd name="connsiteY3" fmla="*/ 3421464 h 4677508"/>
              <a:gd name="connsiteX4" fmla="*/ 2210879 w 5349839"/>
              <a:gd name="connsiteY4" fmla="*/ 3637503 h 4677508"/>
              <a:gd name="connsiteX5" fmla="*/ 1623051 w 5349839"/>
              <a:gd name="connsiteY5" fmla="*/ 3401367 h 4677508"/>
              <a:gd name="connsiteX6" fmla="*/ 1447204 w 5349839"/>
              <a:gd name="connsiteY6" fmla="*/ 3652576 h 4677508"/>
              <a:gd name="connsiteX7" fmla="*/ 1150778 w 5349839"/>
              <a:gd name="connsiteY7" fmla="*/ 3898761 h 4677508"/>
              <a:gd name="connsiteX8" fmla="*/ 959859 w 5349839"/>
              <a:gd name="connsiteY8" fmla="*/ 3813350 h 4677508"/>
              <a:gd name="connsiteX9" fmla="*/ 814158 w 5349839"/>
              <a:gd name="connsiteY9" fmla="*/ 3964075 h 4677508"/>
              <a:gd name="connsiteX10" fmla="*/ 1130681 w 5349839"/>
              <a:gd name="connsiteY10" fmla="*/ 4446396 h 4677508"/>
              <a:gd name="connsiteX11" fmla="*/ 2145565 w 5349839"/>
              <a:gd name="connsiteY11" fmla="*/ 4677508 h 4677508"/>
              <a:gd name="connsiteX12" fmla="*/ 3195618 w 5349839"/>
              <a:gd name="connsiteY12" fmla="*/ 4612194 h 4677508"/>
              <a:gd name="connsiteX13" fmla="*/ 4115042 w 5349839"/>
              <a:gd name="connsiteY13" fmla="*/ 3235569 h 4677508"/>
              <a:gd name="connsiteX14" fmla="*/ 4150211 w 5349839"/>
              <a:gd name="connsiteY14" fmla="*/ 1487156 h 4677508"/>
              <a:gd name="connsiteX15" fmla="*/ 4140163 w 5349839"/>
              <a:gd name="connsiteY15" fmla="*/ 1120391 h 4677508"/>
              <a:gd name="connsiteX16" fmla="*/ 5349839 w 5349839"/>
              <a:gd name="connsiteY16" fmla="*/ 512890 h 4677508"/>
              <a:gd name="connsiteX17" fmla="*/ 5049538 w 5349839"/>
              <a:gd name="connsiteY17" fmla="*/ 168341 h 4677508"/>
              <a:gd name="connsiteX18" fmla="*/ 4725086 w 5349839"/>
              <a:gd name="connsiteY18" fmla="*/ 315192 h 4677508"/>
              <a:gd name="connsiteX19" fmla="*/ 1494177 w 5349839"/>
              <a:gd name="connsiteY19" fmla="*/ 357321 h 4677508"/>
              <a:gd name="connsiteX20" fmla="*/ 1256286 w 5349839"/>
              <a:gd name="connsiteY20" fmla="*/ 0 h 4677508"/>
              <a:gd name="connsiteX21" fmla="*/ 884497 w 5349839"/>
              <a:gd name="connsiteY21" fmla="*/ 271306 h 4677508"/>
              <a:gd name="connsiteX22" fmla="*/ 1063612 w 5349839"/>
              <a:gd name="connsiteY22" fmla="*/ 507624 h 4677508"/>
              <a:gd name="connsiteX23" fmla="*/ 0 w 5349839"/>
              <a:gd name="connsiteY23" fmla="*/ 1377411 h 4677508"/>
              <a:gd name="connsiteX24" fmla="*/ 2171653 w 5349839"/>
              <a:gd name="connsiteY24" fmla="*/ 1388428 h 4677508"/>
              <a:gd name="connsiteX25" fmla="*/ 2140541 w 5349839"/>
              <a:gd name="connsiteY25" fmla="*/ 1673051 h 4677508"/>
              <a:gd name="connsiteX0" fmla="*/ 2140541 w 5349839"/>
              <a:gd name="connsiteY0" fmla="*/ 1551865 h 4556322"/>
              <a:gd name="connsiteX1" fmla="*/ 2140541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47204 w 5349839"/>
              <a:gd name="connsiteY6" fmla="*/ 3531390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884497 w 5349839"/>
              <a:gd name="connsiteY21" fmla="*/ 150120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140541 w 5349839"/>
              <a:gd name="connsiteY25" fmla="*/ 1551865 h 4556322"/>
              <a:gd name="connsiteX0" fmla="*/ 2140541 w 5349839"/>
              <a:gd name="connsiteY0" fmla="*/ 1551865 h 4556322"/>
              <a:gd name="connsiteX1" fmla="*/ 2140541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47204 w 5349839"/>
              <a:gd name="connsiteY6" fmla="*/ 3531390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140541 w 5349839"/>
              <a:gd name="connsiteY25" fmla="*/ 1551865 h 4556322"/>
              <a:gd name="connsiteX0" fmla="*/ 2217659 w 5349839"/>
              <a:gd name="connsiteY0" fmla="*/ 1551865 h 4556322"/>
              <a:gd name="connsiteX1" fmla="*/ 2140541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47204 w 5349839"/>
              <a:gd name="connsiteY6" fmla="*/ 3531390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47204 w 5349839"/>
              <a:gd name="connsiteY6" fmla="*/ 3531390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81972 w 5349839"/>
              <a:gd name="connsiteY6" fmla="*/ 3562681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81972 w 5349839"/>
              <a:gd name="connsiteY6" fmla="*/ 3562681 h 4556322"/>
              <a:gd name="connsiteX7" fmla="*/ 1150778 w 5349839"/>
              <a:gd name="connsiteY7" fmla="*/ 3805390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520217 w 5349839"/>
              <a:gd name="connsiteY6" fmla="*/ 3524436 h 4556322"/>
              <a:gd name="connsiteX7" fmla="*/ 1150778 w 5349839"/>
              <a:gd name="connsiteY7" fmla="*/ 3805390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520217 w 5349839"/>
              <a:gd name="connsiteY6" fmla="*/ 3524436 h 4556322"/>
              <a:gd name="connsiteX7" fmla="*/ 1150778 w 5349839"/>
              <a:gd name="connsiteY7" fmla="*/ 3812343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520217 w 5349839"/>
              <a:gd name="connsiteY6" fmla="*/ 3524436 h 4556322"/>
              <a:gd name="connsiteX7" fmla="*/ 1150778 w 5349839"/>
              <a:gd name="connsiteY7" fmla="*/ 3812343 h 4556322"/>
              <a:gd name="connsiteX8" fmla="*/ 1001580 w 5349839"/>
              <a:gd name="connsiteY8" fmla="*/ 3671303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520217 w 5349839"/>
              <a:gd name="connsiteY6" fmla="*/ 3524436 h 4556322"/>
              <a:gd name="connsiteX7" fmla="*/ 1150778 w 5349839"/>
              <a:gd name="connsiteY7" fmla="*/ 3812343 h 4556322"/>
              <a:gd name="connsiteX8" fmla="*/ 1001580 w 5349839"/>
              <a:gd name="connsiteY8" fmla="*/ 3671303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302088 w 5349839"/>
              <a:gd name="connsiteY15" fmla="*/ 1380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78414"/>
              <a:gd name="connsiteY0" fmla="*/ 1551865 h 4556322"/>
              <a:gd name="connsiteX1" fmla="*/ 2206642 w 5378414"/>
              <a:gd name="connsiteY1" fmla="*/ 2265298 h 4556322"/>
              <a:gd name="connsiteX2" fmla="*/ 2592716 w 5378414"/>
              <a:gd name="connsiteY2" fmla="*/ 2591869 h 4556322"/>
              <a:gd name="connsiteX3" fmla="*/ 2572620 w 5378414"/>
              <a:gd name="connsiteY3" fmla="*/ 3300278 h 4556322"/>
              <a:gd name="connsiteX4" fmla="*/ 2210879 w 5378414"/>
              <a:gd name="connsiteY4" fmla="*/ 3516317 h 4556322"/>
              <a:gd name="connsiteX5" fmla="*/ 1623051 w 5378414"/>
              <a:gd name="connsiteY5" fmla="*/ 3280181 h 4556322"/>
              <a:gd name="connsiteX6" fmla="*/ 1520217 w 5378414"/>
              <a:gd name="connsiteY6" fmla="*/ 3524436 h 4556322"/>
              <a:gd name="connsiteX7" fmla="*/ 1150778 w 5378414"/>
              <a:gd name="connsiteY7" fmla="*/ 3812343 h 4556322"/>
              <a:gd name="connsiteX8" fmla="*/ 1001580 w 5378414"/>
              <a:gd name="connsiteY8" fmla="*/ 3671303 h 4556322"/>
              <a:gd name="connsiteX9" fmla="*/ 814158 w 5378414"/>
              <a:gd name="connsiteY9" fmla="*/ 3842889 h 4556322"/>
              <a:gd name="connsiteX10" fmla="*/ 1130681 w 5378414"/>
              <a:gd name="connsiteY10" fmla="*/ 4325210 h 4556322"/>
              <a:gd name="connsiteX11" fmla="*/ 2145565 w 5378414"/>
              <a:gd name="connsiteY11" fmla="*/ 4556322 h 4556322"/>
              <a:gd name="connsiteX12" fmla="*/ 3195618 w 5378414"/>
              <a:gd name="connsiteY12" fmla="*/ 4491008 h 4556322"/>
              <a:gd name="connsiteX13" fmla="*/ 4115042 w 5378414"/>
              <a:gd name="connsiteY13" fmla="*/ 3114383 h 4556322"/>
              <a:gd name="connsiteX14" fmla="*/ 4150211 w 5378414"/>
              <a:gd name="connsiteY14" fmla="*/ 1365970 h 4556322"/>
              <a:gd name="connsiteX15" fmla="*/ 4302088 w 5378414"/>
              <a:gd name="connsiteY15" fmla="*/ 1380205 h 4556322"/>
              <a:gd name="connsiteX16" fmla="*/ 5378414 w 5378414"/>
              <a:gd name="connsiteY16" fmla="*/ 563154 h 4556322"/>
              <a:gd name="connsiteX17" fmla="*/ 5049538 w 5378414"/>
              <a:gd name="connsiteY17" fmla="*/ 47155 h 4556322"/>
              <a:gd name="connsiteX18" fmla="*/ 4725086 w 5378414"/>
              <a:gd name="connsiteY18" fmla="*/ 194006 h 4556322"/>
              <a:gd name="connsiteX19" fmla="*/ 1494177 w 5378414"/>
              <a:gd name="connsiteY19" fmla="*/ 236135 h 4556322"/>
              <a:gd name="connsiteX20" fmla="*/ 1300354 w 5378414"/>
              <a:gd name="connsiteY20" fmla="*/ 0 h 4556322"/>
              <a:gd name="connsiteX21" fmla="*/ 917547 w 5378414"/>
              <a:gd name="connsiteY21" fmla="*/ 249271 h 4556322"/>
              <a:gd name="connsiteX22" fmla="*/ 1063612 w 5378414"/>
              <a:gd name="connsiteY22" fmla="*/ 386438 h 4556322"/>
              <a:gd name="connsiteX23" fmla="*/ 0 w 5378414"/>
              <a:gd name="connsiteY23" fmla="*/ 1256225 h 4556322"/>
              <a:gd name="connsiteX24" fmla="*/ 2171653 w 5378414"/>
              <a:gd name="connsiteY24" fmla="*/ 1267242 h 4556322"/>
              <a:gd name="connsiteX25" fmla="*/ 2217659 w 5378414"/>
              <a:gd name="connsiteY25" fmla="*/ 1551865 h 4556322"/>
              <a:gd name="connsiteX0" fmla="*/ 2217659 w 5378414"/>
              <a:gd name="connsiteY0" fmla="*/ 1551865 h 4556322"/>
              <a:gd name="connsiteX1" fmla="*/ 2206642 w 5378414"/>
              <a:gd name="connsiteY1" fmla="*/ 2265298 h 4556322"/>
              <a:gd name="connsiteX2" fmla="*/ 2592716 w 5378414"/>
              <a:gd name="connsiteY2" fmla="*/ 2591869 h 4556322"/>
              <a:gd name="connsiteX3" fmla="*/ 2572620 w 5378414"/>
              <a:gd name="connsiteY3" fmla="*/ 3300278 h 4556322"/>
              <a:gd name="connsiteX4" fmla="*/ 2210879 w 5378414"/>
              <a:gd name="connsiteY4" fmla="*/ 3516317 h 4556322"/>
              <a:gd name="connsiteX5" fmla="*/ 1623051 w 5378414"/>
              <a:gd name="connsiteY5" fmla="*/ 3280181 h 4556322"/>
              <a:gd name="connsiteX6" fmla="*/ 1520217 w 5378414"/>
              <a:gd name="connsiteY6" fmla="*/ 3524436 h 4556322"/>
              <a:gd name="connsiteX7" fmla="*/ 1150778 w 5378414"/>
              <a:gd name="connsiteY7" fmla="*/ 3812343 h 4556322"/>
              <a:gd name="connsiteX8" fmla="*/ 1001580 w 5378414"/>
              <a:gd name="connsiteY8" fmla="*/ 3671303 h 4556322"/>
              <a:gd name="connsiteX9" fmla="*/ 814158 w 5378414"/>
              <a:gd name="connsiteY9" fmla="*/ 3842889 h 4556322"/>
              <a:gd name="connsiteX10" fmla="*/ 1130681 w 5378414"/>
              <a:gd name="connsiteY10" fmla="*/ 4325210 h 4556322"/>
              <a:gd name="connsiteX11" fmla="*/ 2145565 w 5378414"/>
              <a:gd name="connsiteY11" fmla="*/ 4556322 h 4556322"/>
              <a:gd name="connsiteX12" fmla="*/ 3195618 w 5378414"/>
              <a:gd name="connsiteY12" fmla="*/ 4491008 h 4556322"/>
              <a:gd name="connsiteX13" fmla="*/ 4115042 w 5378414"/>
              <a:gd name="connsiteY13" fmla="*/ 3114383 h 4556322"/>
              <a:gd name="connsiteX14" fmla="*/ 4150211 w 5378414"/>
              <a:gd name="connsiteY14" fmla="*/ 1365970 h 4556322"/>
              <a:gd name="connsiteX15" fmla="*/ 4302088 w 5378414"/>
              <a:gd name="connsiteY15" fmla="*/ 1380205 h 4556322"/>
              <a:gd name="connsiteX16" fmla="*/ 5378414 w 5378414"/>
              <a:gd name="connsiteY16" fmla="*/ 563154 h 4556322"/>
              <a:gd name="connsiteX17" fmla="*/ 5049538 w 5378414"/>
              <a:gd name="connsiteY17" fmla="*/ 47155 h 4556322"/>
              <a:gd name="connsiteX18" fmla="*/ 4725086 w 5378414"/>
              <a:gd name="connsiteY18" fmla="*/ 194006 h 4556322"/>
              <a:gd name="connsiteX19" fmla="*/ 1494177 w 5378414"/>
              <a:gd name="connsiteY19" fmla="*/ 236135 h 4556322"/>
              <a:gd name="connsiteX20" fmla="*/ 1300354 w 5378414"/>
              <a:gd name="connsiteY20" fmla="*/ 0 h 4556322"/>
              <a:gd name="connsiteX21" fmla="*/ 917547 w 5378414"/>
              <a:gd name="connsiteY21" fmla="*/ 249271 h 4556322"/>
              <a:gd name="connsiteX22" fmla="*/ 1063612 w 5378414"/>
              <a:gd name="connsiteY22" fmla="*/ 386438 h 4556322"/>
              <a:gd name="connsiteX23" fmla="*/ 0 w 5378414"/>
              <a:gd name="connsiteY23" fmla="*/ 1256225 h 4556322"/>
              <a:gd name="connsiteX24" fmla="*/ 1695403 w 5378414"/>
              <a:gd name="connsiteY24" fmla="*/ 1572042 h 4556322"/>
              <a:gd name="connsiteX25" fmla="*/ 2217659 w 5378414"/>
              <a:gd name="connsiteY25" fmla="*/ 1551865 h 4556322"/>
              <a:gd name="connsiteX0" fmla="*/ 2122409 w 5283164"/>
              <a:gd name="connsiteY0" fmla="*/ 1551865 h 4556322"/>
              <a:gd name="connsiteX1" fmla="*/ 2111392 w 5283164"/>
              <a:gd name="connsiteY1" fmla="*/ 2265298 h 4556322"/>
              <a:gd name="connsiteX2" fmla="*/ 2497466 w 5283164"/>
              <a:gd name="connsiteY2" fmla="*/ 2591869 h 4556322"/>
              <a:gd name="connsiteX3" fmla="*/ 2477370 w 5283164"/>
              <a:gd name="connsiteY3" fmla="*/ 3300278 h 4556322"/>
              <a:gd name="connsiteX4" fmla="*/ 2115629 w 5283164"/>
              <a:gd name="connsiteY4" fmla="*/ 3516317 h 4556322"/>
              <a:gd name="connsiteX5" fmla="*/ 1527801 w 5283164"/>
              <a:gd name="connsiteY5" fmla="*/ 3280181 h 4556322"/>
              <a:gd name="connsiteX6" fmla="*/ 1424967 w 5283164"/>
              <a:gd name="connsiteY6" fmla="*/ 3524436 h 4556322"/>
              <a:gd name="connsiteX7" fmla="*/ 1055528 w 5283164"/>
              <a:gd name="connsiteY7" fmla="*/ 3812343 h 4556322"/>
              <a:gd name="connsiteX8" fmla="*/ 906330 w 5283164"/>
              <a:gd name="connsiteY8" fmla="*/ 3671303 h 4556322"/>
              <a:gd name="connsiteX9" fmla="*/ 718908 w 5283164"/>
              <a:gd name="connsiteY9" fmla="*/ 3842889 h 4556322"/>
              <a:gd name="connsiteX10" fmla="*/ 1035431 w 5283164"/>
              <a:gd name="connsiteY10" fmla="*/ 4325210 h 4556322"/>
              <a:gd name="connsiteX11" fmla="*/ 2050315 w 5283164"/>
              <a:gd name="connsiteY11" fmla="*/ 4556322 h 4556322"/>
              <a:gd name="connsiteX12" fmla="*/ 3100368 w 5283164"/>
              <a:gd name="connsiteY12" fmla="*/ 4491008 h 4556322"/>
              <a:gd name="connsiteX13" fmla="*/ 4019792 w 5283164"/>
              <a:gd name="connsiteY13" fmla="*/ 3114383 h 4556322"/>
              <a:gd name="connsiteX14" fmla="*/ 4054961 w 5283164"/>
              <a:gd name="connsiteY14" fmla="*/ 1365970 h 4556322"/>
              <a:gd name="connsiteX15" fmla="*/ 4206838 w 5283164"/>
              <a:gd name="connsiteY15" fmla="*/ 1380205 h 4556322"/>
              <a:gd name="connsiteX16" fmla="*/ 5283164 w 5283164"/>
              <a:gd name="connsiteY16" fmla="*/ 563154 h 4556322"/>
              <a:gd name="connsiteX17" fmla="*/ 4954288 w 5283164"/>
              <a:gd name="connsiteY17" fmla="*/ 47155 h 4556322"/>
              <a:gd name="connsiteX18" fmla="*/ 4629836 w 5283164"/>
              <a:gd name="connsiteY18" fmla="*/ 194006 h 4556322"/>
              <a:gd name="connsiteX19" fmla="*/ 1398927 w 5283164"/>
              <a:gd name="connsiteY19" fmla="*/ 236135 h 4556322"/>
              <a:gd name="connsiteX20" fmla="*/ 1205104 w 5283164"/>
              <a:gd name="connsiteY20" fmla="*/ 0 h 4556322"/>
              <a:gd name="connsiteX21" fmla="*/ 822297 w 5283164"/>
              <a:gd name="connsiteY21" fmla="*/ 249271 h 4556322"/>
              <a:gd name="connsiteX22" fmla="*/ 968362 w 5283164"/>
              <a:gd name="connsiteY22" fmla="*/ 386438 h 4556322"/>
              <a:gd name="connsiteX23" fmla="*/ 0 w 5283164"/>
              <a:gd name="connsiteY23" fmla="*/ 1513400 h 4556322"/>
              <a:gd name="connsiteX24" fmla="*/ 1600153 w 5283164"/>
              <a:gd name="connsiteY24" fmla="*/ 1572042 h 4556322"/>
              <a:gd name="connsiteX25" fmla="*/ 2122409 w 5283164"/>
              <a:gd name="connsiteY25" fmla="*/ 1551865 h 4556322"/>
              <a:gd name="connsiteX0" fmla="*/ 2122409 w 5283164"/>
              <a:gd name="connsiteY0" fmla="*/ 1551865 h 4556322"/>
              <a:gd name="connsiteX1" fmla="*/ 2111392 w 5283164"/>
              <a:gd name="connsiteY1" fmla="*/ 2265298 h 4556322"/>
              <a:gd name="connsiteX2" fmla="*/ 2497466 w 5283164"/>
              <a:gd name="connsiteY2" fmla="*/ 2591869 h 4556322"/>
              <a:gd name="connsiteX3" fmla="*/ 2477370 w 5283164"/>
              <a:gd name="connsiteY3" fmla="*/ 3300278 h 4556322"/>
              <a:gd name="connsiteX4" fmla="*/ 2115629 w 5283164"/>
              <a:gd name="connsiteY4" fmla="*/ 3516317 h 4556322"/>
              <a:gd name="connsiteX5" fmla="*/ 1527801 w 5283164"/>
              <a:gd name="connsiteY5" fmla="*/ 3280181 h 4556322"/>
              <a:gd name="connsiteX6" fmla="*/ 1424967 w 5283164"/>
              <a:gd name="connsiteY6" fmla="*/ 3524436 h 4556322"/>
              <a:gd name="connsiteX7" fmla="*/ 1055528 w 5283164"/>
              <a:gd name="connsiteY7" fmla="*/ 3812343 h 4556322"/>
              <a:gd name="connsiteX8" fmla="*/ 906330 w 5283164"/>
              <a:gd name="connsiteY8" fmla="*/ 3671303 h 4556322"/>
              <a:gd name="connsiteX9" fmla="*/ 718908 w 5283164"/>
              <a:gd name="connsiteY9" fmla="*/ 3842889 h 4556322"/>
              <a:gd name="connsiteX10" fmla="*/ 1035431 w 5283164"/>
              <a:gd name="connsiteY10" fmla="*/ 4325210 h 4556322"/>
              <a:gd name="connsiteX11" fmla="*/ 2050315 w 5283164"/>
              <a:gd name="connsiteY11" fmla="*/ 4556322 h 4556322"/>
              <a:gd name="connsiteX12" fmla="*/ 3100368 w 5283164"/>
              <a:gd name="connsiteY12" fmla="*/ 4491008 h 4556322"/>
              <a:gd name="connsiteX13" fmla="*/ 4019792 w 5283164"/>
              <a:gd name="connsiteY13" fmla="*/ 3114383 h 4556322"/>
              <a:gd name="connsiteX14" fmla="*/ 4054961 w 5283164"/>
              <a:gd name="connsiteY14" fmla="*/ 1365970 h 4556322"/>
              <a:gd name="connsiteX15" fmla="*/ 4206838 w 5283164"/>
              <a:gd name="connsiteY15" fmla="*/ 1380205 h 4556322"/>
              <a:gd name="connsiteX16" fmla="*/ 5283164 w 5283164"/>
              <a:gd name="connsiteY16" fmla="*/ 563154 h 4556322"/>
              <a:gd name="connsiteX17" fmla="*/ 4954288 w 5283164"/>
              <a:gd name="connsiteY17" fmla="*/ 47155 h 4556322"/>
              <a:gd name="connsiteX18" fmla="*/ 4629836 w 5283164"/>
              <a:gd name="connsiteY18" fmla="*/ 194006 h 4556322"/>
              <a:gd name="connsiteX19" fmla="*/ 1398927 w 5283164"/>
              <a:gd name="connsiteY19" fmla="*/ 236135 h 4556322"/>
              <a:gd name="connsiteX20" fmla="*/ 1205104 w 5283164"/>
              <a:gd name="connsiteY20" fmla="*/ 0 h 4556322"/>
              <a:gd name="connsiteX21" fmla="*/ 822297 w 5283164"/>
              <a:gd name="connsiteY21" fmla="*/ 249271 h 4556322"/>
              <a:gd name="connsiteX22" fmla="*/ 996937 w 5283164"/>
              <a:gd name="connsiteY22" fmla="*/ 453113 h 4556322"/>
              <a:gd name="connsiteX23" fmla="*/ 0 w 5283164"/>
              <a:gd name="connsiteY23" fmla="*/ 1513400 h 4556322"/>
              <a:gd name="connsiteX24" fmla="*/ 1600153 w 5283164"/>
              <a:gd name="connsiteY24" fmla="*/ 1572042 h 4556322"/>
              <a:gd name="connsiteX25" fmla="*/ 2122409 w 5283164"/>
              <a:gd name="connsiteY25" fmla="*/ 1551865 h 4556322"/>
              <a:gd name="connsiteX0" fmla="*/ 2122409 w 5283164"/>
              <a:gd name="connsiteY0" fmla="*/ 1551865 h 4556322"/>
              <a:gd name="connsiteX1" fmla="*/ 2111392 w 5283164"/>
              <a:gd name="connsiteY1" fmla="*/ 2265298 h 4556322"/>
              <a:gd name="connsiteX2" fmla="*/ 2497466 w 5283164"/>
              <a:gd name="connsiteY2" fmla="*/ 2591869 h 4556322"/>
              <a:gd name="connsiteX3" fmla="*/ 2477370 w 5283164"/>
              <a:gd name="connsiteY3" fmla="*/ 3300278 h 4556322"/>
              <a:gd name="connsiteX4" fmla="*/ 2115629 w 5283164"/>
              <a:gd name="connsiteY4" fmla="*/ 3516317 h 4556322"/>
              <a:gd name="connsiteX5" fmla="*/ 1527801 w 5283164"/>
              <a:gd name="connsiteY5" fmla="*/ 3280181 h 4556322"/>
              <a:gd name="connsiteX6" fmla="*/ 1424967 w 5283164"/>
              <a:gd name="connsiteY6" fmla="*/ 3524436 h 4556322"/>
              <a:gd name="connsiteX7" fmla="*/ 1055528 w 5283164"/>
              <a:gd name="connsiteY7" fmla="*/ 3812343 h 4556322"/>
              <a:gd name="connsiteX8" fmla="*/ 906330 w 5283164"/>
              <a:gd name="connsiteY8" fmla="*/ 3671303 h 4556322"/>
              <a:gd name="connsiteX9" fmla="*/ 718908 w 5283164"/>
              <a:gd name="connsiteY9" fmla="*/ 3842889 h 4556322"/>
              <a:gd name="connsiteX10" fmla="*/ 1035431 w 5283164"/>
              <a:gd name="connsiteY10" fmla="*/ 4325210 h 4556322"/>
              <a:gd name="connsiteX11" fmla="*/ 2050315 w 5283164"/>
              <a:gd name="connsiteY11" fmla="*/ 4556322 h 4556322"/>
              <a:gd name="connsiteX12" fmla="*/ 3100368 w 5283164"/>
              <a:gd name="connsiteY12" fmla="*/ 4491008 h 4556322"/>
              <a:gd name="connsiteX13" fmla="*/ 4019792 w 5283164"/>
              <a:gd name="connsiteY13" fmla="*/ 3114383 h 4556322"/>
              <a:gd name="connsiteX14" fmla="*/ 4054961 w 5283164"/>
              <a:gd name="connsiteY14" fmla="*/ 1365970 h 4556322"/>
              <a:gd name="connsiteX15" fmla="*/ 4206838 w 5283164"/>
              <a:gd name="connsiteY15" fmla="*/ 1380205 h 4556322"/>
              <a:gd name="connsiteX16" fmla="*/ 5283164 w 5283164"/>
              <a:gd name="connsiteY16" fmla="*/ 563154 h 4556322"/>
              <a:gd name="connsiteX17" fmla="*/ 4954288 w 5283164"/>
              <a:gd name="connsiteY17" fmla="*/ 47155 h 4556322"/>
              <a:gd name="connsiteX18" fmla="*/ 4629836 w 5283164"/>
              <a:gd name="connsiteY18" fmla="*/ 194006 h 4556322"/>
              <a:gd name="connsiteX19" fmla="*/ 1398927 w 5283164"/>
              <a:gd name="connsiteY19" fmla="*/ 236135 h 4556322"/>
              <a:gd name="connsiteX20" fmla="*/ 1205104 w 5283164"/>
              <a:gd name="connsiteY20" fmla="*/ 0 h 4556322"/>
              <a:gd name="connsiteX21" fmla="*/ 822297 w 5283164"/>
              <a:gd name="connsiteY21" fmla="*/ 249271 h 4556322"/>
              <a:gd name="connsiteX22" fmla="*/ 0 w 5283164"/>
              <a:gd name="connsiteY22" fmla="*/ 1513400 h 4556322"/>
              <a:gd name="connsiteX23" fmla="*/ 1600153 w 5283164"/>
              <a:gd name="connsiteY23" fmla="*/ 1572042 h 4556322"/>
              <a:gd name="connsiteX24" fmla="*/ 2122409 w 5283164"/>
              <a:gd name="connsiteY24" fmla="*/ 1551865 h 4556322"/>
              <a:gd name="connsiteX0" fmla="*/ 2122409 w 5283164"/>
              <a:gd name="connsiteY0" fmla="*/ 1523290 h 4527747"/>
              <a:gd name="connsiteX1" fmla="*/ 2111392 w 5283164"/>
              <a:gd name="connsiteY1" fmla="*/ 2236723 h 4527747"/>
              <a:gd name="connsiteX2" fmla="*/ 2497466 w 5283164"/>
              <a:gd name="connsiteY2" fmla="*/ 2563294 h 4527747"/>
              <a:gd name="connsiteX3" fmla="*/ 2477370 w 5283164"/>
              <a:gd name="connsiteY3" fmla="*/ 3271703 h 4527747"/>
              <a:gd name="connsiteX4" fmla="*/ 2115629 w 5283164"/>
              <a:gd name="connsiteY4" fmla="*/ 3487742 h 4527747"/>
              <a:gd name="connsiteX5" fmla="*/ 1527801 w 5283164"/>
              <a:gd name="connsiteY5" fmla="*/ 3251606 h 4527747"/>
              <a:gd name="connsiteX6" fmla="*/ 1424967 w 5283164"/>
              <a:gd name="connsiteY6" fmla="*/ 3495861 h 4527747"/>
              <a:gd name="connsiteX7" fmla="*/ 1055528 w 5283164"/>
              <a:gd name="connsiteY7" fmla="*/ 3783768 h 4527747"/>
              <a:gd name="connsiteX8" fmla="*/ 906330 w 5283164"/>
              <a:gd name="connsiteY8" fmla="*/ 3642728 h 4527747"/>
              <a:gd name="connsiteX9" fmla="*/ 718908 w 5283164"/>
              <a:gd name="connsiteY9" fmla="*/ 3814314 h 4527747"/>
              <a:gd name="connsiteX10" fmla="*/ 1035431 w 5283164"/>
              <a:gd name="connsiteY10" fmla="*/ 4296635 h 4527747"/>
              <a:gd name="connsiteX11" fmla="*/ 2050315 w 5283164"/>
              <a:gd name="connsiteY11" fmla="*/ 4527747 h 4527747"/>
              <a:gd name="connsiteX12" fmla="*/ 3100368 w 5283164"/>
              <a:gd name="connsiteY12" fmla="*/ 4462433 h 4527747"/>
              <a:gd name="connsiteX13" fmla="*/ 4019792 w 5283164"/>
              <a:gd name="connsiteY13" fmla="*/ 3085808 h 4527747"/>
              <a:gd name="connsiteX14" fmla="*/ 4054961 w 5283164"/>
              <a:gd name="connsiteY14" fmla="*/ 1337395 h 4527747"/>
              <a:gd name="connsiteX15" fmla="*/ 4206838 w 5283164"/>
              <a:gd name="connsiteY15" fmla="*/ 1351630 h 4527747"/>
              <a:gd name="connsiteX16" fmla="*/ 5283164 w 5283164"/>
              <a:gd name="connsiteY16" fmla="*/ 534579 h 4527747"/>
              <a:gd name="connsiteX17" fmla="*/ 4954288 w 5283164"/>
              <a:gd name="connsiteY17" fmla="*/ 18580 h 4527747"/>
              <a:gd name="connsiteX18" fmla="*/ 4629836 w 5283164"/>
              <a:gd name="connsiteY18" fmla="*/ 165431 h 4527747"/>
              <a:gd name="connsiteX19" fmla="*/ 1398927 w 5283164"/>
              <a:gd name="connsiteY19" fmla="*/ 207560 h 4527747"/>
              <a:gd name="connsiteX20" fmla="*/ 1224154 w 5283164"/>
              <a:gd name="connsiteY20" fmla="*/ 0 h 4527747"/>
              <a:gd name="connsiteX21" fmla="*/ 822297 w 5283164"/>
              <a:gd name="connsiteY21" fmla="*/ 220696 h 4527747"/>
              <a:gd name="connsiteX22" fmla="*/ 0 w 5283164"/>
              <a:gd name="connsiteY22" fmla="*/ 1484825 h 4527747"/>
              <a:gd name="connsiteX23" fmla="*/ 1600153 w 5283164"/>
              <a:gd name="connsiteY23" fmla="*/ 1543467 h 4527747"/>
              <a:gd name="connsiteX24" fmla="*/ 2122409 w 5283164"/>
              <a:gd name="connsiteY24" fmla="*/ 1523290 h 4527747"/>
              <a:gd name="connsiteX0" fmla="*/ 2122409 w 5283164"/>
              <a:gd name="connsiteY0" fmla="*/ 1504710 h 4509167"/>
              <a:gd name="connsiteX1" fmla="*/ 2111392 w 5283164"/>
              <a:gd name="connsiteY1" fmla="*/ 2218143 h 4509167"/>
              <a:gd name="connsiteX2" fmla="*/ 2497466 w 5283164"/>
              <a:gd name="connsiteY2" fmla="*/ 2544714 h 4509167"/>
              <a:gd name="connsiteX3" fmla="*/ 2477370 w 5283164"/>
              <a:gd name="connsiteY3" fmla="*/ 3253123 h 4509167"/>
              <a:gd name="connsiteX4" fmla="*/ 2115629 w 5283164"/>
              <a:gd name="connsiteY4" fmla="*/ 3469162 h 4509167"/>
              <a:gd name="connsiteX5" fmla="*/ 1527801 w 5283164"/>
              <a:gd name="connsiteY5" fmla="*/ 3233026 h 4509167"/>
              <a:gd name="connsiteX6" fmla="*/ 1424967 w 5283164"/>
              <a:gd name="connsiteY6" fmla="*/ 3477281 h 4509167"/>
              <a:gd name="connsiteX7" fmla="*/ 1055528 w 5283164"/>
              <a:gd name="connsiteY7" fmla="*/ 3765188 h 4509167"/>
              <a:gd name="connsiteX8" fmla="*/ 906330 w 5283164"/>
              <a:gd name="connsiteY8" fmla="*/ 3624148 h 4509167"/>
              <a:gd name="connsiteX9" fmla="*/ 718908 w 5283164"/>
              <a:gd name="connsiteY9" fmla="*/ 3795734 h 4509167"/>
              <a:gd name="connsiteX10" fmla="*/ 1035431 w 5283164"/>
              <a:gd name="connsiteY10" fmla="*/ 4278055 h 4509167"/>
              <a:gd name="connsiteX11" fmla="*/ 2050315 w 5283164"/>
              <a:gd name="connsiteY11" fmla="*/ 4509167 h 4509167"/>
              <a:gd name="connsiteX12" fmla="*/ 3100368 w 5283164"/>
              <a:gd name="connsiteY12" fmla="*/ 4443853 h 4509167"/>
              <a:gd name="connsiteX13" fmla="*/ 4019792 w 5283164"/>
              <a:gd name="connsiteY13" fmla="*/ 3067228 h 4509167"/>
              <a:gd name="connsiteX14" fmla="*/ 4054961 w 5283164"/>
              <a:gd name="connsiteY14" fmla="*/ 1318815 h 4509167"/>
              <a:gd name="connsiteX15" fmla="*/ 4206838 w 5283164"/>
              <a:gd name="connsiteY15" fmla="*/ 1333050 h 4509167"/>
              <a:gd name="connsiteX16" fmla="*/ 5283164 w 5283164"/>
              <a:gd name="connsiteY16" fmla="*/ 515999 h 4509167"/>
              <a:gd name="connsiteX17" fmla="*/ 4954288 w 5283164"/>
              <a:gd name="connsiteY17" fmla="*/ 0 h 4509167"/>
              <a:gd name="connsiteX18" fmla="*/ 4629836 w 5283164"/>
              <a:gd name="connsiteY18" fmla="*/ 146851 h 4509167"/>
              <a:gd name="connsiteX19" fmla="*/ 1398927 w 5283164"/>
              <a:gd name="connsiteY19" fmla="*/ 188980 h 4509167"/>
              <a:gd name="connsiteX20" fmla="*/ 822297 w 5283164"/>
              <a:gd name="connsiteY20" fmla="*/ 202116 h 4509167"/>
              <a:gd name="connsiteX21" fmla="*/ 0 w 5283164"/>
              <a:gd name="connsiteY21" fmla="*/ 1466245 h 4509167"/>
              <a:gd name="connsiteX22" fmla="*/ 1600153 w 5283164"/>
              <a:gd name="connsiteY22" fmla="*/ 1524887 h 4509167"/>
              <a:gd name="connsiteX23" fmla="*/ 2122409 w 5283164"/>
              <a:gd name="connsiteY23" fmla="*/ 1504710 h 4509167"/>
              <a:gd name="connsiteX0" fmla="*/ 2122409 w 5283164"/>
              <a:gd name="connsiteY0" fmla="*/ 1504710 h 4509167"/>
              <a:gd name="connsiteX1" fmla="*/ 2111392 w 5283164"/>
              <a:gd name="connsiteY1" fmla="*/ 2218143 h 4509167"/>
              <a:gd name="connsiteX2" fmla="*/ 2497466 w 5283164"/>
              <a:gd name="connsiteY2" fmla="*/ 2544714 h 4509167"/>
              <a:gd name="connsiteX3" fmla="*/ 2477370 w 5283164"/>
              <a:gd name="connsiteY3" fmla="*/ 3253123 h 4509167"/>
              <a:gd name="connsiteX4" fmla="*/ 2115629 w 5283164"/>
              <a:gd name="connsiteY4" fmla="*/ 3469162 h 4509167"/>
              <a:gd name="connsiteX5" fmla="*/ 1527801 w 5283164"/>
              <a:gd name="connsiteY5" fmla="*/ 3233026 h 4509167"/>
              <a:gd name="connsiteX6" fmla="*/ 1424967 w 5283164"/>
              <a:gd name="connsiteY6" fmla="*/ 3477281 h 4509167"/>
              <a:gd name="connsiteX7" fmla="*/ 1055528 w 5283164"/>
              <a:gd name="connsiteY7" fmla="*/ 3765188 h 4509167"/>
              <a:gd name="connsiteX8" fmla="*/ 906330 w 5283164"/>
              <a:gd name="connsiteY8" fmla="*/ 3624148 h 4509167"/>
              <a:gd name="connsiteX9" fmla="*/ 718908 w 5283164"/>
              <a:gd name="connsiteY9" fmla="*/ 3795734 h 4509167"/>
              <a:gd name="connsiteX10" fmla="*/ 1035431 w 5283164"/>
              <a:gd name="connsiteY10" fmla="*/ 4278055 h 4509167"/>
              <a:gd name="connsiteX11" fmla="*/ 2050315 w 5283164"/>
              <a:gd name="connsiteY11" fmla="*/ 4509167 h 4509167"/>
              <a:gd name="connsiteX12" fmla="*/ 3100368 w 5283164"/>
              <a:gd name="connsiteY12" fmla="*/ 4443853 h 4509167"/>
              <a:gd name="connsiteX13" fmla="*/ 4019792 w 5283164"/>
              <a:gd name="connsiteY13" fmla="*/ 3067228 h 4509167"/>
              <a:gd name="connsiteX14" fmla="*/ 4054961 w 5283164"/>
              <a:gd name="connsiteY14" fmla="*/ 1318815 h 4509167"/>
              <a:gd name="connsiteX15" fmla="*/ 4206838 w 5283164"/>
              <a:gd name="connsiteY15" fmla="*/ 1333050 h 4509167"/>
              <a:gd name="connsiteX16" fmla="*/ 5283164 w 5283164"/>
              <a:gd name="connsiteY16" fmla="*/ 515999 h 4509167"/>
              <a:gd name="connsiteX17" fmla="*/ 4954288 w 5283164"/>
              <a:gd name="connsiteY17" fmla="*/ 0 h 4509167"/>
              <a:gd name="connsiteX18" fmla="*/ 4629836 w 5283164"/>
              <a:gd name="connsiteY18" fmla="*/ 146851 h 4509167"/>
              <a:gd name="connsiteX19" fmla="*/ 822297 w 5283164"/>
              <a:gd name="connsiteY19" fmla="*/ 202116 h 4509167"/>
              <a:gd name="connsiteX20" fmla="*/ 0 w 5283164"/>
              <a:gd name="connsiteY20" fmla="*/ 1466245 h 4509167"/>
              <a:gd name="connsiteX21" fmla="*/ 1600153 w 5283164"/>
              <a:gd name="connsiteY21" fmla="*/ 1524887 h 4509167"/>
              <a:gd name="connsiteX22" fmla="*/ 2122409 w 5283164"/>
              <a:gd name="connsiteY22" fmla="*/ 1504710 h 4509167"/>
              <a:gd name="connsiteX0" fmla="*/ 2122409 w 5283164"/>
              <a:gd name="connsiteY0" fmla="*/ 1504710 h 4509167"/>
              <a:gd name="connsiteX1" fmla="*/ 2111392 w 5283164"/>
              <a:gd name="connsiteY1" fmla="*/ 2218143 h 4509167"/>
              <a:gd name="connsiteX2" fmla="*/ 2497466 w 5283164"/>
              <a:gd name="connsiteY2" fmla="*/ 2544714 h 4509167"/>
              <a:gd name="connsiteX3" fmla="*/ 2477370 w 5283164"/>
              <a:gd name="connsiteY3" fmla="*/ 3253123 h 4509167"/>
              <a:gd name="connsiteX4" fmla="*/ 2115629 w 5283164"/>
              <a:gd name="connsiteY4" fmla="*/ 3469162 h 4509167"/>
              <a:gd name="connsiteX5" fmla="*/ 1527801 w 5283164"/>
              <a:gd name="connsiteY5" fmla="*/ 3233026 h 4509167"/>
              <a:gd name="connsiteX6" fmla="*/ 1424967 w 5283164"/>
              <a:gd name="connsiteY6" fmla="*/ 3477281 h 4509167"/>
              <a:gd name="connsiteX7" fmla="*/ 1055528 w 5283164"/>
              <a:gd name="connsiteY7" fmla="*/ 3765188 h 4509167"/>
              <a:gd name="connsiteX8" fmla="*/ 906330 w 5283164"/>
              <a:gd name="connsiteY8" fmla="*/ 3624148 h 4509167"/>
              <a:gd name="connsiteX9" fmla="*/ 718908 w 5283164"/>
              <a:gd name="connsiteY9" fmla="*/ 3795734 h 4509167"/>
              <a:gd name="connsiteX10" fmla="*/ 1035431 w 5283164"/>
              <a:gd name="connsiteY10" fmla="*/ 4278055 h 4509167"/>
              <a:gd name="connsiteX11" fmla="*/ 2050315 w 5283164"/>
              <a:gd name="connsiteY11" fmla="*/ 4509167 h 4509167"/>
              <a:gd name="connsiteX12" fmla="*/ 3100368 w 5283164"/>
              <a:gd name="connsiteY12" fmla="*/ 4443853 h 4509167"/>
              <a:gd name="connsiteX13" fmla="*/ 4019792 w 5283164"/>
              <a:gd name="connsiteY13" fmla="*/ 3067228 h 4509167"/>
              <a:gd name="connsiteX14" fmla="*/ 4054961 w 5283164"/>
              <a:gd name="connsiteY14" fmla="*/ 1318815 h 4509167"/>
              <a:gd name="connsiteX15" fmla="*/ 4206838 w 5283164"/>
              <a:gd name="connsiteY15" fmla="*/ 1333050 h 4509167"/>
              <a:gd name="connsiteX16" fmla="*/ 5283164 w 5283164"/>
              <a:gd name="connsiteY16" fmla="*/ 515999 h 4509167"/>
              <a:gd name="connsiteX17" fmla="*/ 4954288 w 5283164"/>
              <a:gd name="connsiteY17" fmla="*/ 0 h 4509167"/>
              <a:gd name="connsiteX18" fmla="*/ 822297 w 5283164"/>
              <a:gd name="connsiteY18" fmla="*/ 202116 h 4509167"/>
              <a:gd name="connsiteX19" fmla="*/ 0 w 5283164"/>
              <a:gd name="connsiteY19" fmla="*/ 1466245 h 4509167"/>
              <a:gd name="connsiteX20" fmla="*/ 1600153 w 5283164"/>
              <a:gd name="connsiteY20" fmla="*/ 1524887 h 4509167"/>
              <a:gd name="connsiteX21" fmla="*/ 2122409 w 5283164"/>
              <a:gd name="connsiteY21" fmla="*/ 1504710 h 4509167"/>
              <a:gd name="connsiteX0" fmla="*/ 2122409 w 5283164"/>
              <a:gd name="connsiteY0" fmla="*/ 1302594 h 4307051"/>
              <a:gd name="connsiteX1" fmla="*/ 2111392 w 5283164"/>
              <a:gd name="connsiteY1" fmla="*/ 2016027 h 4307051"/>
              <a:gd name="connsiteX2" fmla="*/ 2497466 w 5283164"/>
              <a:gd name="connsiteY2" fmla="*/ 2342598 h 4307051"/>
              <a:gd name="connsiteX3" fmla="*/ 2477370 w 5283164"/>
              <a:gd name="connsiteY3" fmla="*/ 3051007 h 4307051"/>
              <a:gd name="connsiteX4" fmla="*/ 2115629 w 5283164"/>
              <a:gd name="connsiteY4" fmla="*/ 3267046 h 4307051"/>
              <a:gd name="connsiteX5" fmla="*/ 1527801 w 5283164"/>
              <a:gd name="connsiteY5" fmla="*/ 3030910 h 4307051"/>
              <a:gd name="connsiteX6" fmla="*/ 1424967 w 5283164"/>
              <a:gd name="connsiteY6" fmla="*/ 3275165 h 4307051"/>
              <a:gd name="connsiteX7" fmla="*/ 1055528 w 5283164"/>
              <a:gd name="connsiteY7" fmla="*/ 3563072 h 4307051"/>
              <a:gd name="connsiteX8" fmla="*/ 906330 w 5283164"/>
              <a:gd name="connsiteY8" fmla="*/ 3422032 h 4307051"/>
              <a:gd name="connsiteX9" fmla="*/ 718908 w 5283164"/>
              <a:gd name="connsiteY9" fmla="*/ 3593618 h 4307051"/>
              <a:gd name="connsiteX10" fmla="*/ 1035431 w 5283164"/>
              <a:gd name="connsiteY10" fmla="*/ 4075939 h 4307051"/>
              <a:gd name="connsiteX11" fmla="*/ 2050315 w 5283164"/>
              <a:gd name="connsiteY11" fmla="*/ 4307051 h 4307051"/>
              <a:gd name="connsiteX12" fmla="*/ 3100368 w 5283164"/>
              <a:gd name="connsiteY12" fmla="*/ 4241737 h 4307051"/>
              <a:gd name="connsiteX13" fmla="*/ 4019792 w 5283164"/>
              <a:gd name="connsiteY13" fmla="*/ 2865112 h 4307051"/>
              <a:gd name="connsiteX14" fmla="*/ 4054961 w 5283164"/>
              <a:gd name="connsiteY14" fmla="*/ 1116699 h 4307051"/>
              <a:gd name="connsiteX15" fmla="*/ 4206838 w 5283164"/>
              <a:gd name="connsiteY15" fmla="*/ 1130934 h 4307051"/>
              <a:gd name="connsiteX16" fmla="*/ 5283164 w 5283164"/>
              <a:gd name="connsiteY16" fmla="*/ 313883 h 4307051"/>
              <a:gd name="connsiteX17" fmla="*/ 822297 w 5283164"/>
              <a:gd name="connsiteY17" fmla="*/ 0 h 4307051"/>
              <a:gd name="connsiteX18" fmla="*/ 0 w 5283164"/>
              <a:gd name="connsiteY18" fmla="*/ 1264129 h 4307051"/>
              <a:gd name="connsiteX19" fmla="*/ 1600153 w 5283164"/>
              <a:gd name="connsiteY19" fmla="*/ 1322771 h 4307051"/>
              <a:gd name="connsiteX20" fmla="*/ 2122409 w 5283164"/>
              <a:gd name="connsiteY20" fmla="*/ 1302594 h 4307051"/>
              <a:gd name="connsiteX0" fmla="*/ 2122409 w 5340314"/>
              <a:gd name="connsiteY0" fmla="*/ 1302594 h 4307051"/>
              <a:gd name="connsiteX1" fmla="*/ 2111392 w 5340314"/>
              <a:gd name="connsiteY1" fmla="*/ 2016027 h 4307051"/>
              <a:gd name="connsiteX2" fmla="*/ 2497466 w 5340314"/>
              <a:gd name="connsiteY2" fmla="*/ 2342598 h 4307051"/>
              <a:gd name="connsiteX3" fmla="*/ 2477370 w 5340314"/>
              <a:gd name="connsiteY3" fmla="*/ 3051007 h 4307051"/>
              <a:gd name="connsiteX4" fmla="*/ 2115629 w 5340314"/>
              <a:gd name="connsiteY4" fmla="*/ 3267046 h 4307051"/>
              <a:gd name="connsiteX5" fmla="*/ 1527801 w 5340314"/>
              <a:gd name="connsiteY5" fmla="*/ 3030910 h 4307051"/>
              <a:gd name="connsiteX6" fmla="*/ 1424967 w 5340314"/>
              <a:gd name="connsiteY6" fmla="*/ 3275165 h 4307051"/>
              <a:gd name="connsiteX7" fmla="*/ 1055528 w 5340314"/>
              <a:gd name="connsiteY7" fmla="*/ 3563072 h 4307051"/>
              <a:gd name="connsiteX8" fmla="*/ 906330 w 5340314"/>
              <a:gd name="connsiteY8" fmla="*/ 3422032 h 4307051"/>
              <a:gd name="connsiteX9" fmla="*/ 718908 w 5340314"/>
              <a:gd name="connsiteY9" fmla="*/ 3593618 h 4307051"/>
              <a:gd name="connsiteX10" fmla="*/ 1035431 w 5340314"/>
              <a:gd name="connsiteY10" fmla="*/ 4075939 h 4307051"/>
              <a:gd name="connsiteX11" fmla="*/ 2050315 w 5340314"/>
              <a:gd name="connsiteY11" fmla="*/ 4307051 h 4307051"/>
              <a:gd name="connsiteX12" fmla="*/ 3100368 w 5340314"/>
              <a:gd name="connsiteY12" fmla="*/ 4241737 h 4307051"/>
              <a:gd name="connsiteX13" fmla="*/ 4019792 w 5340314"/>
              <a:gd name="connsiteY13" fmla="*/ 2865112 h 4307051"/>
              <a:gd name="connsiteX14" fmla="*/ 4054961 w 5340314"/>
              <a:gd name="connsiteY14" fmla="*/ 1116699 h 4307051"/>
              <a:gd name="connsiteX15" fmla="*/ 4206838 w 5340314"/>
              <a:gd name="connsiteY15" fmla="*/ 1130934 h 4307051"/>
              <a:gd name="connsiteX16" fmla="*/ 5340314 w 5340314"/>
              <a:gd name="connsiteY16" fmla="*/ 190058 h 4307051"/>
              <a:gd name="connsiteX17" fmla="*/ 822297 w 5340314"/>
              <a:gd name="connsiteY17" fmla="*/ 0 h 4307051"/>
              <a:gd name="connsiteX18" fmla="*/ 0 w 5340314"/>
              <a:gd name="connsiteY18" fmla="*/ 1264129 h 4307051"/>
              <a:gd name="connsiteX19" fmla="*/ 1600153 w 5340314"/>
              <a:gd name="connsiteY19" fmla="*/ 1322771 h 4307051"/>
              <a:gd name="connsiteX20" fmla="*/ 2122409 w 5340314"/>
              <a:gd name="connsiteY20" fmla="*/ 1302594 h 4307051"/>
              <a:gd name="connsiteX0" fmla="*/ 2122409 w 5340314"/>
              <a:gd name="connsiteY0" fmla="*/ 1112536 h 4116993"/>
              <a:gd name="connsiteX1" fmla="*/ 2111392 w 5340314"/>
              <a:gd name="connsiteY1" fmla="*/ 1825969 h 4116993"/>
              <a:gd name="connsiteX2" fmla="*/ 2497466 w 5340314"/>
              <a:gd name="connsiteY2" fmla="*/ 2152540 h 4116993"/>
              <a:gd name="connsiteX3" fmla="*/ 2477370 w 5340314"/>
              <a:gd name="connsiteY3" fmla="*/ 2860949 h 4116993"/>
              <a:gd name="connsiteX4" fmla="*/ 2115629 w 5340314"/>
              <a:gd name="connsiteY4" fmla="*/ 3076988 h 4116993"/>
              <a:gd name="connsiteX5" fmla="*/ 1527801 w 5340314"/>
              <a:gd name="connsiteY5" fmla="*/ 2840852 h 4116993"/>
              <a:gd name="connsiteX6" fmla="*/ 1424967 w 5340314"/>
              <a:gd name="connsiteY6" fmla="*/ 3085107 h 4116993"/>
              <a:gd name="connsiteX7" fmla="*/ 1055528 w 5340314"/>
              <a:gd name="connsiteY7" fmla="*/ 3373014 h 4116993"/>
              <a:gd name="connsiteX8" fmla="*/ 906330 w 5340314"/>
              <a:gd name="connsiteY8" fmla="*/ 3231974 h 4116993"/>
              <a:gd name="connsiteX9" fmla="*/ 718908 w 5340314"/>
              <a:gd name="connsiteY9" fmla="*/ 3403560 h 4116993"/>
              <a:gd name="connsiteX10" fmla="*/ 1035431 w 5340314"/>
              <a:gd name="connsiteY10" fmla="*/ 3885881 h 4116993"/>
              <a:gd name="connsiteX11" fmla="*/ 2050315 w 5340314"/>
              <a:gd name="connsiteY11" fmla="*/ 4116993 h 4116993"/>
              <a:gd name="connsiteX12" fmla="*/ 3100368 w 5340314"/>
              <a:gd name="connsiteY12" fmla="*/ 4051679 h 4116993"/>
              <a:gd name="connsiteX13" fmla="*/ 4019792 w 5340314"/>
              <a:gd name="connsiteY13" fmla="*/ 2675054 h 4116993"/>
              <a:gd name="connsiteX14" fmla="*/ 4054961 w 5340314"/>
              <a:gd name="connsiteY14" fmla="*/ 926641 h 4116993"/>
              <a:gd name="connsiteX15" fmla="*/ 4206838 w 5340314"/>
              <a:gd name="connsiteY15" fmla="*/ 940876 h 4116993"/>
              <a:gd name="connsiteX16" fmla="*/ 5340314 w 5340314"/>
              <a:gd name="connsiteY16" fmla="*/ 0 h 4116993"/>
              <a:gd name="connsiteX17" fmla="*/ 1308072 w 5340314"/>
              <a:gd name="connsiteY17" fmla="*/ 442 h 4116993"/>
              <a:gd name="connsiteX18" fmla="*/ 0 w 5340314"/>
              <a:gd name="connsiteY18" fmla="*/ 1074071 h 4116993"/>
              <a:gd name="connsiteX19" fmla="*/ 1600153 w 5340314"/>
              <a:gd name="connsiteY19" fmla="*/ 1132713 h 4116993"/>
              <a:gd name="connsiteX20" fmla="*/ 2122409 w 5340314"/>
              <a:gd name="connsiteY20" fmla="*/ 1112536 h 4116993"/>
              <a:gd name="connsiteX0" fmla="*/ 2084309 w 5302214"/>
              <a:gd name="connsiteY0" fmla="*/ 1112536 h 4116993"/>
              <a:gd name="connsiteX1" fmla="*/ 2073292 w 5302214"/>
              <a:gd name="connsiteY1" fmla="*/ 1825969 h 4116993"/>
              <a:gd name="connsiteX2" fmla="*/ 2459366 w 5302214"/>
              <a:gd name="connsiteY2" fmla="*/ 2152540 h 4116993"/>
              <a:gd name="connsiteX3" fmla="*/ 2439270 w 5302214"/>
              <a:gd name="connsiteY3" fmla="*/ 2860949 h 4116993"/>
              <a:gd name="connsiteX4" fmla="*/ 2077529 w 5302214"/>
              <a:gd name="connsiteY4" fmla="*/ 3076988 h 4116993"/>
              <a:gd name="connsiteX5" fmla="*/ 1489701 w 5302214"/>
              <a:gd name="connsiteY5" fmla="*/ 2840852 h 4116993"/>
              <a:gd name="connsiteX6" fmla="*/ 1386867 w 5302214"/>
              <a:gd name="connsiteY6" fmla="*/ 3085107 h 4116993"/>
              <a:gd name="connsiteX7" fmla="*/ 1017428 w 5302214"/>
              <a:gd name="connsiteY7" fmla="*/ 3373014 h 4116993"/>
              <a:gd name="connsiteX8" fmla="*/ 868230 w 5302214"/>
              <a:gd name="connsiteY8" fmla="*/ 3231974 h 4116993"/>
              <a:gd name="connsiteX9" fmla="*/ 680808 w 5302214"/>
              <a:gd name="connsiteY9" fmla="*/ 3403560 h 4116993"/>
              <a:gd name="connsiteX10" fmla="*/ 997331 w 5302214"/>
              <a:gd name="connsiteY10" fmla="*/ 3885881 h 4116993"/>
              <a:gd name="connsiteX11" fmla="*/ 2012215 w 5302214"/>
              <a:gd name="connsiteY11" fmla="*/ 4116993 h 4116993"/>
              <a:gd name="connsiteX12" fmla="*/ 3062268 w 5302214"/>
              <a:gd name="connsiteY12" fmla="*/ 4051679 h 4116993"/>
              <a:gd name="connsiteX13" fmla="*/ 3981692 w 5302214"/>
              <a:gd name="connsiteY13" fmla="*/ 2675054 h 4116993"/>
              <a:gd name="connsiteX14" fmla="*/ 4016861 w 5302214"/>
              <a:gd name="connsiteY14" fmla="*/ 926641 h 4116993"/>
              <a:gd name="connsiteX15" fmla="*/ 4168738 w 5302214"/>
              <a:gd name="connsiteY15" fmla="*/ 940876 h 4116993"/>
              <a:gd name="connsiteX16" fmla="*/ 5302214 w 5302214"/>
              <a:gd name="connsiteY16" fmla="*/ 0 h 4116993"/>
              <a:gd name="connsiteX17" fmla="*/ 1269972 w 5302214"/>
              <a:gd name="connsiteY17" fmla="*/ 442 h 4116993"/>
              <a:gd name="connsiteX18" fmla="*/ 0 w 5302214"/>
              <a:gd name="connsiteY18" fmla="*/ 1007396 h 4116993"/>
              <a:gd name="connsiteX19" fmla="*/ 1562053 w 5302214"/>
              <a:gd name="connsiteY19" fmla="*/ 1132713 h 4116993"/>
              <a:gd name="connsiteX20" fmla="*/ 2084309 w 5302214"/>
              <a:gd name="connsiteY20" fmla="*/ 1112536 h 4116993"/>
              <a:gd name="connsiteX0" fmla="*/ 2254906 w 5302214"/>
              <a:gd name="connsiteY0" fmla="*/ 1085241 h 4116993"/>
              <a:gd name="connsiteX1" fmla="*/ 2073292 w 5302214"/>
              <a:gd name="connsiteY1" fmla="*/ 1825969 h 4116993"/>
              <a:gd name="connsiteX2" fmla="*/ 2459366 w 5302214"/>
              <a:gd name="connsiteY2" fmla="*/ 2152540 h 4116993"/>
              <a:gd name="connsiteX3" fmla="*/ 2439270 w 5302214"/>
              <a:gd name="connsiteY3" fmla="*/ 2860949 h 4116993"/>
              <a:gd name="connsiteX4" fmla="*/ 2077529 w 5302214"/>
              <a:gd name="connsiteY4" fmla="*/ 3076988 h 4116993"/>
              <a:gd name="connsiteX5" fmla="*/ 1489701 w 5302214"/>
              <a:gd name="connsiteY5" fmla="*/ 2840852 h 4116993"/>
              <a:gd name="connsiteX6" fmla="*/ 1386867 w 5302214"/>
              <a:gd name="connsiteY6" fmla="*/ 3085107 h 4116993"/>
              <a:gd name="connsiteX7" fmla="*/ 1017428 w 5302214"/>
              <a:gd name="connsiteY7" fmla="*/ 3373014 h 4116993"/>
              <a:gd name="connsiteX8" fmla="*/ 868230 w 5302214"/>
              <a:gd name="connsiteY8" fmla="*/ 3231974 h 4116993"/>
              <a:gd name="connsiteX9" fmla="*/ 680808 w 5302214"/>
              <a:gd name="connsiteY9" fmla="*/ 3403560 h 4116993"/>
              <a:gd name="connsiteX10" fmla="*/ 997331 w 5302214"/>
              <a:gd name="connsiteY10" fmla="*/ 3885881 h 4116993"/>
              <a:gd name="connsiteX11" fmla="*/ 2012215 w 5302214"/>
              <a:gd name="connsiteY11" fmla="*/ 4116993 h 4116993"/>
              <a:gd name="connsiteX12" fmla="*/ 3062268 w 5302214"/>
              <a:gd name="connsiteY12" fmla="*/ 4051679 h 4116993"/>
              <a:gd name="connsiteX13" fmla="*/ 3981692 w 5302214"/>
              <a:gd name="connsiteY13" fmla="*/ 2675054 h 4116993"/>
              <a:gd name="connsiteX14" fmla="*/ 4016861 w 5302214"/>
              <a:gd name="connsiteY14" fmla="*/ 926641 h 4116993"/>
              <a:gd name="connsiteX15" fmla="*/ 4168738 w 5302214"/>
              <a:gd name="connsiteY15" fmla="*/ 940876 h 4116993"/>
              <a:gd name="connsiteX16" fmla="*/ 5302214 w 5302214"/>
              <a:gd name="connsiteY16" fmla="*/ 0 h 4116993"/>
              <a:gd name="connsiteX17" fmla="*/ 1269972 w 5302214"/>
              <a:gd name="connsiteY17" fmla="*/ 442 h 4116993"/>
              <a:gd name="connsiteX18" fmla="*/ 0 w 5302214"/>
              <a:gd name="connsiteY18" fmla="*/ 1007396 h 4116993"/>
              <a:gd name="connsiteX19" fmla="*/ 1562053 w 5302214"/>
              <a:gd name="connsiteY19" fmla="*/ 1132713 h 4116993"/>
              <a:gd name="connsiteX20" fmla="*/ 2254906 w 5302214"/>
              <a:gd name="connsiteY20" fmla="*/ 1085241 h 4116993"/>
              <a:gd name="connsiteX0" fmla="*/ 2254906 w 5302214"/>
              <a:gd name="connsiteY0" fmla="*/ 1085241 h 4116993"/>
              <a:gd name="connsiteX1" fmla="*/ 2257537 w 5302214"/>
              <a:gd name="connsiteY1" fmla="*/ 1812322 h 4116993"/>
              <a:gd name="connsiteX2" fmla="*/ 2459366 w 5302214"/>
              <a:gd name="connsiteY2" fmla="*/ 2152540 h 4116993"/>
              <a:gd name="connsiteX3" fmla="*/ 2439270 w 5302214"/>
              <a:gd name="connsiteY3" fmla="*/ 2860949 h 4116993"/>
              <a:gd name="connsiteX4" fmla="*/ 2077529 w 5302214"/>
              <a:gd name="connsiteY4" fmla="*/ 3076988 h 4116993"/>
              <a:gd name="connsiteX5" fmla="*/ 1489701 w 5302214"/>
              <a:gd name="connsiteY5" fmla="*/ 2840852 h 4116993"/>
              <a:gd name="connsiteX6" fmla="*/ 1386867 w 5302214"/>
              <a:gd name="connsiteY6" fmla="*/ 3085107 h 4116993"/>
              <a:gd name="connsiteX7" fmla="*/ 1017428 w 5302214"/>
              <a:gd name="connsiteY7" fmla="*/ 3373014 h 4116993"/>
              <a:gd name="connsiteX8" fmla="*/ 868230 w 5302214"/>
              <a:gd name="connsiteY8" fmla="*/ 3231974 h 4116993"/>
              <a:gd name="connsiteX9" fmla="*/ 680808 w 5302214"/>
              <a:gd name="connsiteY9" fmla="*/ 3403560 h 4116993"/>
              <a:gd name="connsiteX10" fmla="*/ 997331 w 5302214"/>
              <a:gd name="connsiteY10" fmla="*/ 3885881 h 4116993"/>
              <a:gd name="connsiteX11" fmla="*/ 2012215 w 5302214"/>
              <a:gd name="connsiteY11" fmla="*/ 4116993 h 4116993"/>
              <a:gd name="connsiteX12" fmla="*/ 3062268 w 5302214"/>
              <a:gd name="connsiteY12" fmla="*/ 4051679 h 4116993"/>
              <a:gd name="connsiteX13" fmla="*/ 3981692 w 5302214"/>
              <a:gd name="connsiteY13" fmla="*/ 2675054 h 4116993"/>
              <a:gd name="connsiteX14" fmla="*/ 4016861 w 5302214"/>
              <a:gd name="connsiteY14" fmla="*/ 926641 h 4116993"/>
              <a:gd name="connsiteX15" fmla="*/ 4168738 w 5302214"/>
              <a:gd name="connsiteY15" fmla="*/ 940876 h 4116993"/>
              <a:gd name="connsiteX16" fmla="*/ 5302214 w 5302214"/>
              <a:gd name="connsiteY16" fmla="*/ 0 h 4116993"/>
              <a:gd name="connsiteX17" fmla="*/ 1269972 w 5302214"/>
              <a:gd name="connsiteY17" fmla="*/ 442 h 4116993"/>
              <a:gd name="connsiteX18" fmla="*/ 0 w 5302214"/>
              <a:gd name="connsiteY18" fmla="*/ 1007396 h 4116993"/>
              <a:gd name="connsiteX19" fmla="*/ 1562053 w 5302214"/>
              <a:gd name="connsiteY19" fmla="*/ 1132713 h 4116993"/>
              <a:gd name="connsiteX20" fmla="*/ 2254906 w 5302214"/>
              <a:gd name="connsiteY20" fmla="*/ 1085241 h 4116993"/>
              <a:gd name="connsiteX0" fmla="*/ 2254906 w 5302214"/>
              <a:gd name="connsiteY0" fmla="*/ 1085241 h 4116993"/>
              <a:gd name="connsiteX1" fmla="*/ 2257537 w 5302214"/>
              <a:gd name="connsiteY1" fmla="*/ 1812322 h 4116993"/>
              <a:gd name="connsiteX2" fmla="*/ 2459366 w 5302214"/>
              <a:gd name="connsiteY2" fmla="*/ 2152540 h 4116993"/>
              <a:gd name="connsiteX3" fmla="*/ 2439270 w 5302214"/>
              <a:gd name="connsiteY3" fmla="*/ 2860949 h 4116993"/>
              <a:gd name="connsiteX4" fmla="*/ 2077529 w 5302214"/>
              <a:gd name="connsiteY4" fmla="*/ 3076988 h 4116993"/>
              <a:gd name="connsiteX5" fmla="*/ 1489701 w 5302214"/>
              <a:gd name="connsiteY5" fmla="*/ 2840852 h 4116993"/>
              <a:gd name="connsiteX6" fmla="*/ 1386867 w 5302214"/>
              <a:gd name="connsiteY6" fmla="*/ 3085107 h 4116993"/>
              <a:gd name="connsiteX7" fmla="*/ 1017428 w 5302214"/>
              <a:gd name="connsiteY7" fmla="*/ 3373014 h 4116993"/>
              <a:gd name="connsiteX8" fmla="*/ 868230 w 5302214"/>
              <a:gd name="connsiteY8" fmla="*/ 3231974 h 4116993"/>
              <a:gd name="connsiteX9" fmla="*/ 680808 w 5302214"/>
              <a:gd name="connsiteY9" fmla="*/ 3403560 h 4116993"/>
              <a:gd name="connsiteX10" fmla="*/ 997331 w 5302214"/>
              <a:gd name="connsiteY10" fmla="*/ 3885881 h 4116993"/>
              <a:gd name="connsiteX11" fmla="*/ 2012215 w 5302214"/>
              <a:gd name="connsiteY11" fmla="*/ 4116993 h 4116993"/>
              <a:gd name="connsiteX12" fmla="*/ 3062268 w 5302214"/>
              <a:gd name="connsiteY12" fmla="*/ 4051679 h 4116993"/>
              <a:gd name="connsiteX13" fmla="*/ 3981692 w 5302214"/>
              <a:gd name="connsiteY13" fmla="*/ 2675054 h 4116993"/>
              <a:gd name="connsiteX14" fmla="*/ 4016861 w 5302214"/>
              <a:gd name="connsiteY14" fmla="*/ 926641 h 4116993"/>
              <a:gd name="connsiteX15" fmla="*/ 4168738 w 5302214"/>
              <a:gd name="connsiteY15" fmla="*/ 940876 h 4116993"/>
              <a:gd name="connsiteX16" fmla="*/ 5302214 w 5302214"/>
              <a:gd name="connsiteY16" fmla="*/ 0 h 4116993"/>
              <a:gd name="connsiteX17" fmla="*/ 1269972 w 5302214"/>
              <a:gd name="connsiteY17" fmla="*/ 442 h 4116993"/>
              <a:gd name="connsiteX18" fmla="*/ 0 w 5302214"/>
              <a:gd name="connsiteY18" fmla="*/ 1007396 h 4116993"/>
              <a:gd name="connsiteX19" fmla="*/ 1643939 w 5302214"/>
              <a:gd name="connsiteY19" fmla="*/ 1078122 h 4116993"/>
              <a:gd name="connsiteX20" fmla="*/ 2254906 w 5302214"/>
              <a:gd name="connsiteY20" fmla="*/ 1085241 h 4116993"/>
              <a:gd name="connsiteX0" fmla="*/ 2261730 w 5309038"/>
              <a:gd name="connsiteY0" fmla="*/ 1085241 h 4116993"/>
              <a:gd name="connsiteX1" fmla="*/ 2264361 w 5309038"/>
              <a:gd name="connsiteY1" fmla="*/ 1812322 h 4116993"/>
              <a:gd name="connsiteX2" fmla="*/ 2466190 w 5309038"/>
              <a:gd name="connsiteY2" fmla="*/ 2152540 h 4116993"/>
              <a:gd name="connsiteX3" fmla="*/ 2446094 w 5309038"/>
              <a:gd name="connsiteY3" fmla="*/ 2860949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261730 w 5309038"/>
              <a:gd name="connsiteY20" fmla="*/ 1085241 h 4116993"/>
              <a:gd name="connsiteX0" fmla="*/ 2323145 w 5309038"/>
              <a:gd name="connsiteY0" fmla="*/ 1071593 h 4116993"/>
              <a:gd name="connsiteX1" fmla="*/ 2264361 w 5309038"/>
              <a:gd name="connsiteY1" fmla="*/ 1812322 h 4116993"/>
              <a:gd name="connsiteX2" fmla="*/ 2466190 w 5309038"/>
              <a:gd name="connsiteY2" fmla="*/ 2152540 h 4116993"/>
              <a:gd name="connsiteX3" fmla="*/ 2446094 w 5309038"/>
              <a:gd name="connsiteY3" fmla="*/ 2860949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466190 w 5309038"/>
              <a:gd name="connsiteY2" fmla="*/ 2152540 h 4116993"/>
              <a:gd name="connsiteX3" fmla="*/ 2446094 w 5309038"/>
              <a:gd name="connsiteY3" fmla="*/ 2860949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446094 w 5309038"/>
              <a:gd name="connsiteY3" fmla="*/ 2860949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220289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220289 h 4116993"/>
              <a:gd name="connsiteX5" fmla="*/ 1510173 w 5309038"/>
              <a:gd name="connsiteY5" fmla="*/ 3407234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220289 h 4116993"/>
              <a:gd name="connsiteX5" fmla="*/ 1571588 w 5309038"/>
              <a:gd name="connsiteY5" fmla="*/ 2854500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220289 h 4116993"/>
              <a:gd name="connsiteX5" fmla="*/ 1571588 w 5309038"/>
              <a:gd name="connsiteY5" fmla="*/ 2854500 h 4116993"/>
              <a:gd name="connsiteX6" fmla="*/ 1427810 w 5309038"/>
              <a:gd name="connsiteY6" fmla="*/ 2989572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069092 w 5309038"/>
              <a:gd name="connsiteY12" fmla="*/ 4051679 h 4369476"/>
              <a:gd name="connsiteX13" fmla="*/ 3988516 w 5309038"/>
              <a:gd name="connsiteY13" fmla="*/ 2675054 h 4369476"/>
              <a:gd name="connsiteX14" fmla="*/ 4023685 w 5309038"/>
              <a:gd name="connsiteY14" fmla="*/ 926641 h 4369476"/>
              <a:gd name="connsiteX15" fmla="*/ 4175562 w 5309038"/>
              <a:gd name="connsiteY15" fmla="*/ 940876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3988516 w 5309038"/>
              <a:gd name="connsiteY13" fmla="*/ 2675054 h 4369476"/>
              <a:gd name="connsiteX14" fmla="*/ 4023685 w 5309038"/>
              <a:gd name="connsiteY14" fmla="*/ 926641 h 4369476"/>
              <a:gd name="connsiteX15" fmla="*/ 4175562 w 5309038"/>
              <a:gd name="connsiteY15" fmla="*/ 940876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86409 w 5309038"/>
              <a:gd name="connsiteY13" fmla="*/ 1815245 h 4369476"/>
              <a:gd name="connsiteX14" fmla="*/ 4023685 w 5309038"/>
              <a:gd name="connsiteY14" fmla="*/ 926641 h 4369476"/>
              <a:gd name="connsiteX15" fmla="*/ 4175562 w 5309038"/>
              <a:gd name="connsiteY15" fmla="*/ 940876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86409 w 5309038"/>
              <a:gd name="connsiteY13" fmla="*/ 1815245 h 4369476"/>
              <a:gd name="connsiteX14" fmla="*/ 3859912 w 5309038"/>
              <a:gd name="connsiteY14" fmla="*/ 1158653 h 4369476"/>
              <a:gd name="connsiteX15" fmla="*/ 4175562 w 5309038"/>
              <a:gd name="connsiteY15" fmla="*/ 940876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86409 w 5309038"/>
              <a:gd name="connsiteY13" fmla="*/ 1815245 h 4369476"/>
              <a:gd name="connsiteX14" fmla="*/ 3859912 w 5309038"/>
              <a:gd name="connsiteY14" fmla="*/ 1158653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86409 w 5309038"/>
              <a:gd name="connsiteY13" fmla="*/ 1815245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778776 w 5309038"/>
              <a:gd name="connsiteY12" fmla="*/ 359447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687632 w 5309038"/>
              <a:gd name="connsiteY9" fmla="*/ 3403560 h 4321709"/>
              <a:gd name="connsiteX10" fmla="*/ 1004155 w 5309038"/>
              <a:gd name="connsiteY10" fmla="*/ 3885881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687632 w 5309038"/>
              <a:gd name="connsiteY9" fmla="*/ 3403560 h 4321709"/>
              <a:gd name="connsiteX10" fmla="*/ 1079218 w 5309038"/>
              <a:gd name="connsiteY10" fmla="*/ 3865409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79218 w 5309038"/>
              <a:gd name="connsiteY10" fmla="*/ 3865409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50811 w 5309038"/>
              <a:gd name="connsiteY3" fmla="*/ 3263557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718673 w 5309038"/>
              <a:gd name="connsiteY2" fmla="*/ 2173011 h 4321709"/>
              <a:gd name="connsiteX3" fmla="*/ 2650811 w 5309038"/>
              <a:gd name="connsiteY3" fmla="*/ 3263557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402658 w 5309038"/>
              <a:gd name="connsiteY0" fmla="*/ 1143155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402658 w 5309038"/>
              <a:gd name="connsiteY20" fmla="*/ 1143155 h 4321709"/>
              <a:gd name="connsiteX0" fmla="*/ 2402658 w 5309038"/>
              <a:gd name="connsiteY0" fmla="*/ 1143155 h 4321709"/>
              <a:gd name="connsiteX1" fmla="*/ 2396210 w 5309038"/>
              <a:gd name="connsiteY1" fmla="*/ 1837303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402658 w 5309038"/>
              <a:gd name="connsiteY20" fmla="*/ 1143155 h 4321709"/>
              <a:gd name="connsiteX0" fmla="*/ 2402658 w 5309038"/>
              <a:gd name="connsiteY0" fmla="*/ 1143155 h 4321709"/>
              <a:gd name="connsiteX1" fmla="*/ 2396210 w 5309038"/>
              <a:gd name="connsiteY1" fmla="*/ 1837303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34861 w 5309038"/>
              <a:gd name="connsiteY19" fmla="*/ 1141733 h 4321709"/>
              <a:gd name="connsiteX20" fmla="*/ 2402658 w 5309038"/>
              <a:gd name="connsiteY20" fmla="*/ 1143155 h 4321709"/>
              <a:gd name="connsiteX0" fmla="*/ 2323145 w 5229525"/>
              <a:gd name="connsiteY0" fmla="*/ 1143155 h 4321709"/>
              <a:gd name="connsiteX1" fmla="*/ 2316697 w 5229525"/>
              <a:gd name="connsiteY1" fmla="*/ 1837303 h 4321709"/>
              <a:gd name="connsiteX2" fmla="*/ 2639160 w 5229525"/>
              <a:gd name="connsiteY2" fmla="*/ 2173011 h 4321709"/>
              <a:gd name="connsiteX3" fmla="*/ 2632713 w 5229525"/>
              <a:gd name="connsiteY3" fmla="*/ 3229438 h 4321709"/>
              <a:gd name="connsiteX4" fmla="*/ 1998016 w 5229525"/>
              <a:gd name="connsiteY4" fmla="*/ 3268056 h 4321709"/>
              <a:gd name="connsiteX5" fmla="*/ 1492075 w 5229525"/>
              <a:gd name="connsiteY5" fmla="*/ 2854500 h 4321709"/>
              <a:gd name="connsiteX6" fmla="*/ 1348297 w 5229525"/>
              <a:gd name="connsiteY6" fmla="*/ 2989572 h 4321709"/>
              <a:gd name="connsiteX7" fmla="*/ 944739 w 5229525"/>
              <a:gd name="connsiteY7" fmla="*/ 3373014 h 4321709"/>
              <a:gd name="connsiteX8" fmla="*/ 795541 w 5229525"/>
              <a:gd name="connsiteY8" fmla="*/ 3231974 h 4321709"/>
              <a:gd name="connsiteX9" fmla="*/ 655886 w 5229525"/>
              <a:gd name="connsiteY9" fmla="*/ 3389912 h 4321709"/>
              <a:gd name="connsiteX10" fmla="*/ 1013353 w 5229525"/>
              <a:gd name="connsiteY10" fmla="*/ 3817642 h 4321709"/>
              <a:gd name="connsiteX11" fmla="*/ 2116947 w 5229525"/>
              <a:gd name="connsiteY11" fmla="*/ 4321709 h 4321709"/>
              <a:gd name="connsiteX12" fmla="*/ 3699263 w 5229525"/>
              <a:gd name="connsiteY12" fmla="*/ 3594479 h 4321709"/>
              <a:gd name="connsiteX13" fmla="*/ 4113720 w 5229525"/>
              <a:gd name="connsiteY13" fmla="*/ 1590057 h 4321709"/>
              <a:gd name="connsiteX14" fmla="*/ 3602979 w 5229525"/>
              <a:gd name="connsiteY14" fmla="*/ 1151829 h 4321709"/>
              <a:gd name="connsiteX15" fmla="*/ 3952748 w 5229525"/>
              <a:gd name="connsiteY15" fmla="*/ 1015939 h 4321709"/>
              <a:gd name="connsiteX16" fmla="*/ 5229525 w 5229525"/>
              <a:gd name="connsiteY16" fmla="*/ 0 h 4321709"/>
              <a:gd name="connsiteX17" fmla="*/ 1197283 w 5229525"/>
              <a:gd name="connsiteY17" fmla="*/ 442 h 4321709"/>
              <a:gd name="connsiteX18" fmla="*/ 0 w 5229525"/>
              <a:gd name="connsiteY18" fmla="*/ 1138058 h 4321709"/>
              <a:gd name="connsiteX19" fmla="*/ 1555348 w 5229525"/>
              <a:gd name="connsiteY19" fmla="*/ 1141733 h 4321709"/>
              <a:gd name="connsiteX20" fmla="*/ 2323145 w 5229525"/>
              <a:gd name="connsiteY20" fmla="*/ 1143155 h 4321709"/>
              <a:gd name="connsiteX0" fmla="*/ 2323145 w 5229525"/>
              <a:gd name="connsiteY0" fmla="*/ 1143155 h 4321709"/>
              <a:gd name="connsiteX1" fmla="*/ 2316697 w 5229525"/>
              <a:gd name="connsiteY1" fmla="*/ 1837303 h 4321709"/>
              <a:gd name="connsiteX2" fmla="*/ 2639160 w 5229525"/>
              <a:gd name="connsiteY2" fmla="*/ 2173011 h 4321709"/>
              <a:gd name="connsiteX3" fmla="*/ 2632713 w 5229525"/>
              <a:gd name="connsiteY3" fmla="*/ 3229438 h 4321709"/>
              <a:gd name="connsiteX4" fmla="*/ 1998016 w 5229525"/>
              <a:gd name="connsiteY4" fmla="*/ 3268056 h 4321709"/>
              <a:gd name="connsiteX5" fmla="*/ 1547734 w 5229525"/>
              <a:gd name="connsiteY5" fmla="*/ 2894256 h 4321709"/>
              <a:gd name="connsiteX6" fmla="*/ 1348297 w 5229525"/>
              <a:gd name="connsiteY6" fmla="*/ 2989572 h 4321709"/>
              <a:gd name="connsiteX7" fmla="*/ 944739 w 5229525"/>
              <a:gd name="connsiteY7" fmla="*/ 3373014 h 4321709"/>
              <a:gd name="connsiteX8" fmla="*/ 795541 w 5229525"/>
              <a:gd name="connsiteY8" fmla="*/ 3231974 h 4321709"/>
              <a:gd name="connsiteX9" fmla="*/ 655886 w 5229525"/>
              <a:gd name="connsiteY9" fmla="*/ 3389912 h 4321709"/>
              <a:gd name="connsiteX10" fmla="*/ 1013353 w 5229525"/>
              <a:gd name="connsiteY10" fmla="*/ 3817642 h 4321709"/>
              <a:gd name="connsiteX11" fmla="*/ 2116947 w 5229525"/>
              <a:gd name="connsiteY11" fmla="*/ 4321709 h 4321709"/>
              <a:gd name="connsiteX12" fmla="*/ 3699263 w 5229525"/>
              <a:gd name="connsiteY12" fmla="*/ 3594479 h 4321709"/>
              <a:gd name="connsiteX13" fmla="*/ 4113720 w 5229525"/>
              <a:gd name="connsiteY13" fmla="*/ 1590057 h 4321709"/>
              <a:gd name="connsiteX14" fmla="*/ 3602979 w 5229525"/>
              <a:gd name="connsiteY14" fmla="*/ 1151829 h 4321709"/>
              <a:gd name="connsiteX15" fmla="*/ 3952748 w 5229525"/>
              <a:gd name="connsiteY15" fmla="*/ 1015939 h 4321709"/>
              <a:gd name="connsiteX16" fmla="*/ 5229525 w 5229525"/>
              <a:gd name="connsiteY16" fmla="*/ 0 h 4321709"/>
              <a:gd name="connsiteX17" fmla="*/ 1197283 w 5229525"/>
              <a:gd name="connsiteY17" fmla="*/ 442 h 4321709"/>
              <a:gd name="connsiteX18" fmla="*/ 0 w 5229525"/>
              <a:gd name="connsiteY18" fmla="*/ 1138058 h 4321709"/>
              <a:gd name="connsiteX19" fmla="*/ 1555348 w 5229525"/>
              <a:gd name="connsiteY19" fmla="*/ 1141733 h 4321709"/>
              <a:gd name="connsiteX20" fmla="*/ 2323145 w 5229525"/>
              <a:gd name="connsiteY20" fmla="*/ 1143155 h 4321709"/>
              <a:gd name="connsiteX0" fmla="*/ 2323145 w 5229525"/>
              <a:gd name="connsiteY0" fmla="*/ 1143155 h 4321709"/>
              <a:gd name="connsiteX1" fmla="*/ 2316697 w 5229525"/>
              <a:gd name="connsiteY1" fmla="*/ 1837303 h 4321709"/>
              <a:gd name="connsiteX2" fmla="*/ 2992578 w 5229525"/>
              <a:gd name="connsiteY2" fmla="*/ 2464721 h 4321709"/>
              <a:gd name="connsiteX3" fmla="*/ 2632713 w 5229525"/>
              <a:gd name="connsiteY3" fmla="*/ 3229438 h 4321709"/>
              <a:gd name="connsiteX4" fmla="*/ 1998016 w 5229525"/>
              <a:gd name="connsiteY4" fmla="*/ 3268056 h 4321709"/>
              <a:gd name="connsiteX5" fmla="*/ 1547734 w 5229525"/>
              <a:gd name="connsiteY5" fmla="*/ 2894256 h 4321709"/>
              <a:gd name="connsiteX6" fmla="*/ 1348297 w 5229525"/>
              <a:gd name="connsiteY6" fmla="*/ 2989572 h 4321709"/>
              <a:gd name="connsiteX7" fmla="*/ 944739 w 5229525"/>
              <a:gd name="connsiteY7" fmla="*/ 3373014 h 4321709"/>
              <a:gd name="connsiteX8" fmla="*/ 795541 w 5229525"/>
              <a:gd name="connsiteY8" fmla="*/ 3231974 h 4321709"/>
              <a:gd name="connsiteX9" fmla="*/ 655886 w 5229525"/>
              <a:gd name="connsiteY9" fmla="*/ 3389912 h 4321709"/>
              <a:gd name="connsiteX10" fmla="*/ 1013353 w 5229525"/>
              <a:gd name="connsiteY10" fmla="*/ 3817642 h 4321709"/>
              <a:gd name="connsiteX11" fmla="*/ 2116947 w 5229525"/>
              <a:gd name="connsiteY11" fmla="*/ 4321709 h 4321709"/>
              <a:gd name="connsiteX12" fmla="*/ 3699263 w 5229525"/>
              <a:gd name="connsiteY12" fmla="*/ 3594479 h 4321709"/>
              <a:gd name="connsiteX13" fmla="*/ 4113720 w 5229525"/>
              <a:gd name="connsiteY13" fmla="*/ 1590057 h 4321709"/>
              <a:gd name="connsiteX14" fmla="*/ 3602979 w 5229525"/>
              <a:gd name="connsiteY14" fmla="*/ 1151829 h 4321709"/>
              <a:gd name="connsiteX15" fmla="*/ 3952748 w 5229525"/>
              <a:gd name="connsiteY15" fmla="*/ 1015939 h 4321709"/>
              <a:gd name="connsiteX16" fmla="*/ 5229525 w 5229525"/>
              <a:gd name="connsiteY16" fmla="*/ 0 h 4321709"/>
              <a:gd name="connsiteX17" fmla="*/ 1197283 w 5229525"/>
              <a:gd name="connsiteY17" fmla="*/ 442 h 4321709"/>
              <a:gd name="connsiteX18" fmla="*/ 0 w 5229525"/>
              <a:gd name="connsiteY18" fmla="*/ 1138058 h 4321709"/>
              <a:gd name="connsiteX19" fmla="*/ 1555348 w 5229525"/>
              <a:gd name="connsiteY19" fmla="*/ 1141733 h 4321709"/>
              <a:gd name="connsiteX20" fmla="*/ 2323145 w 5229525"/>
              <a:gd name="connsiteY20" fmla="*/ 1143155 h 4321709"/>
              <a:gd name="connsiteX0" fmla="*/ 2323145 w 5229525"/>
              <a:gd name="connsiteY0" fmla="*/ 1143155 h 4321709"/>
              <a:gd name="connsiteX1" fmla="*/ 2316697 w 5229525"/>
              <a:gd name="connsiteY1" fmla="*/ 1837303 h 4321709"/>
              <a:gd name="connsiteX2" fmla="*/ 2992578 w 5229525"/>
              <a:gd name="connsiteY2" fmla="*/ 2464721 h 4321709"/>
              <a:gd name="connsiteX3" fmla="*/ 2946862 w 5229525"/>
              <a:gd name="connsiteY3" fmla="*/ 3257487 h 4321709"/>
              <a:gd name="connsiteX4" fmla="*/ 1998016 w 5229525"/>
              <a:gd name="connsiteY4" fmla="*/ 3268056 h 4321709"/>
              <a:gd name="connsiteX5" fmla="*/ 1547734 w 5229525"/>
              <a:gd name="connsiteY5" fmla="*/ 2894256 h 4321709"/>
              <a:gd name="connsiteX6" fmla="*/ 1348297 w 5229525"/>
              <a:gd name="connsiteY6" fmla="*/ 2989572 h 4321709"/>
              <a:gd name="connsiteX7" fmla="*/ 944739 w 5229525"/>
              <a:gd name="connsiteY7" fmla="*/ 3373014 h 4321709"/>
              <a:gd name="connsiteX8" fmla="*/ 795541 w 5229525"/>
              <a:gd name="connsiteY8" fmla="*/ 3231974 h 4321709"/>
              <a:gd name="connsiteX9" fmla="*/ 655886 w 5229525"/>
              <a:gd name="connsiteY9" fmla="*/ 3389912 h 4321709"/>
              <a:gd name="connsiteX10" fmla="*/ 1013353 w 5229525"/>
              <a:gd name="connsiteY10" fmla="*/ 3817642 h 4321709"/>
              <a:gd name="connsiteX11" fmla="*/ 2116947 w 5229525"/>
              <a:gd name="connsiteY11" fmla="*/ 4321709 h 4321709"/>
              <a:gd name="connsiteX12" fmla="*/ 3699263 w 5229525"/>
              <a:gd name="connsiteY12" fmla="*/ 3594479 h 4321709"/>
              <a:gd name="connsiteX13" fmla="*/ 4113720 w 5229525"/>
              <a:gd name="connsiteY13" fmla="*/ 1590057 h 4321709"/>
              <a:gd name="connsiteX14" fmla="*/ 3602979 w 5229525"/>
              <a:gd name="connsiteY14" fmla="*/ 1151829 h 4321709"/>
              <a:gd name="connsiteX15" fmla="*/ 3952748 w 5229525"/>
              <a:gd name="connsiteY15" fmla="*/ 1015939 h 4321709"/>
              <a:gd name="connsiteX16" fmla="*/ 5229525 w 5229525"/>
              <a:gd name="connsiteY16" fmla="*/ 0 h 4321709"/>
              <a:gd name="connsiteX17" fmla="*/ 1197283 w 5229525"/>
              <a:gd name="connsiteY17" fmla="*/ 442 h 4321709"/>
              <a:gd name="connsiteX18" fmla="*/ 0 w 5229525"/>
              <a:gd name="connsiteY18" fmla="*/ 1138058 h 4321709"/>
              <a:gd name="connsiteX19" fmla="*/ 1555348 w 5229525"/>
              <a:gd name="connsiteY19" fmla="*/ 1141733 h 4321709"/>
              <a:gd name="connsiteX20" fmla="*/ 2323145 w 5229525"/>
              <a:gd name="connsiteY20" fmla="*/ 1143155 h 4321709"/>
              <a:gd name="connsiteX0" fmla="*/ 2323145 w 5229525"/>
              <a:gd name="connsiteY0" fmla="*/ 1143155 h 4321709"/>
              <a:gd name="connsiteX1" fmla="*/ 2316697 w 5229525"/>
              <a:gd name="connsiteY1" fmla="*/ 1837303 h 4321709"/>
              <a:gd name="connsiteX2" fmla="*/ 2992578 w 5229525"/>
              <a:gd name="connsiteY2" fmla="*/ 2464721 h 4321709"/>
              <a:gd name="connsiteX3" fmla="*/ 2946862 w 5229525"/>
              <a:gd name="connsiteY3" fmla="*/ 3257487 h 4321709"/>
              <a:gd name="connsiteX4" fmla="*/ 1998016 w 5229525"/>
              <a:gd name="connsiteY4" fmla="*/ 3268056 h 4321709"/>
              <a:gd name="connsiteX5" fmla="*/ 1547734 w 5229525"/>
              <a:gd name="connsiteY5" fmla="*/ 2894256 h 4321709"/>
              <a:gd name="connsiteX6" fmla="*/ 1292199 w 5229525"/>
              <a:gd name="connsiteY6" fmla="*/ 3281282 h 4321709"/>
              <a:gd name="connsiteX7" fmla="*/ 944739 w 5229525"/>
              <a:gd name="connsiteY7" fmla="*/ 3373014 h 4321709"/>
              <a:gd name="connsiteX8" fmla="*/ 795541 w 5229525"/>
              <a:gd name="connsiteY8" fmla="*/ 3231974 h 4321709"/>
              <a:gd name="connsiteX9" fmla="*/ 655886 w 5229525"/>
              <a:gd name="connsiteY9" fmla="*/ 3389912 h 4321709"/>
              <a:gd name="connsiteX10" fmla="*/ 1013353 w 5229525"/>
              <a:gd name="connsiteY10" fmla="*/ 3817642 h 4321709"/>
              <a:gd name="connsiteX11" fmla="*/ 2116947 w 5229525"/>
              <a:gd name="connsiteY11" fmla="*/ 4321709 h 4321709"/>
              <a:gd name="connsiteX12" fmla="*/ 3699263 w 5229525"/>
              <a:gd name="connsiteY12" fmla="*/ 3594479 h 4321709"/>
              <a:gd name="connsiteX13" fmla="*/ 4113720 w 5229525"/>
              <a:gd name="connsiteY13" fmla="*/ 1590057 h 4321709"/>
              <a:gd name="connsiteX14" fmla="*/ 3602979 w 5229525"/>
              <a:gd name="connsiteY14" fmla="*/ 1151829 h 4321709"/>
              <a:gd name="connsiteX15" fmla="*/ 3952748 w 5229525"/>
              <a:gd name="connsiteY15" fmla="*/ 1015939 h 4321709"/>
              <a:gd name="connsiteX16" fmla="*/ 5229525 w 5229525"/>
              <a:gd name="connsiteY16" fmla="*/ 0 h 4321709"/>
              <a:gd name="connsiteX17" fmla="*/ 1197283 w 5229525"/>
              <a:gd name="connsiteY17" fmla="*/ 442 h 4321709"/>
              <a:gd name="connsiteX18" fmla="*/ 0 w 5229525"/>
              <a:gd name="connsiteY18" fmla="*/ 1138058 h 4321709"/>
              <a:gd name="connsiteX19" fmla="*/ 1555348 w 5229525"/>
              <a:gd name="connsiteY19" fmla="*/ 1141733 h 4321709"/>
              <a:gd name="connsiteX20" fmla="*/ 2323145 w 5229525"/>
              <a:gd name="connsiteY20" fmla="*/ 1143155 h 4321709"/>
              <a:gd name="connsiteX0" fmla="*/ 2323145 w 5229525"/>
              <a:gd name="connsiteY0" fmla="*/ 1143155 h 4321709"/>
              <a:gd name="connsiteX1" fmla="*/ 2322307 w 5229525"/>
              <a:gd name="connsiteY1" fmla="*/ 1859742 h 4321709"/>
              <a:gd name="connsiteX2" fmla="*/ 2992578 w 5229525"/>
              <a:gd name="connsiteY2" fmla="*/ 2464721 h 4321709"/>
              <a:gd name="connsiteX3" fmla="*/ 2946862 w 5229525"/>
              <a:gd name="connsiteY3" fmla="*/ 3257487 h 4321709"/>
              <a:gd name="connsiteX4" fmla="*/ 1998016 w 5229525"/>
              <a:gd name="connsiteY4" fmla="*/ 3268056 h 4321709"/>
              <a:gd name="connsiteX5" fmla="*/ 1547734 w 5229525"/>
              <a:gd name="connsiteY5" fmla="*/ 2894256 h 4321709"/>
              <a:gd name="connsiteX6" fmla="*/ 1292199 w 5229525"/>
              <a:gd name="connsiteY6" fmla="*/ 3281282 h 4321709"/>
              <a:gd name="connsiteX7" fmla="*/ 944739 w 5229525"/>
              <a:gd name="connsiteY7" fmla="*/ 3373014 h 4321709"/>
              <a:gd name="connsiteX8" fmla="*/ 795541 w 5229525"/>
              <a:gd name="connsiteY8" fmla="*/ 3231974 h 4321709"/>
              <a:gd name="connsiteX9" fmla="*/ 655886 w 5229525"/>
              <a:gd name="connsiteY9" fmla="*/ 3389912 h 4321709"/>
              <a:gd name="connsiteX10" fmla="*/ 1013353 w 5229525"/>
              <a:gd name="connsiteY10" fmla="*/ 3817642 h 4321709"/>
              <a:gd name="connsiteX11" fmla="*/ 2116947 w 5229525"/>
              <a:gd name="connsiteY11" fmla="*/ 4321709 h 4321709"/>
              <a:gd name="connsiteX12" fmla="*/ 3699263 w 5229525"/>
              <a:gd name="connsiteY12" fmla="*/ 3594479 h 4321709"/>
              <a:gd name="connsiteX13" fmla="*/ 4113720 w 5229525"/>
              <a:gd name="connsiteY13" fmla="*/ 1590057 h 4321709"/>
              <a:gd name="connsiteX14" fmla="*/ 3602979 w 5229525"/>
              <a:gd name="connsiteY14" fmla="*/ 1151829 h 4321709"/>
              <a:gd name="connsiteX15" fmla="*/ 3952748 w 5229525"/>
              <a:gd name="connsiteY15" fmla="*/ 1015939 h 4321709"/>
              <a:gd name="connsiteX16" fmla="*/ 5229525 w 5229525"/>
              <a:gd name="connsiteY16" fmla="*/ 0 h 4321709"/>
              <a:gd name="connsiteX17" fmla="*/ 1197283 w 5229525"/>
              <a:gd name="connsiteY17" fmla="*/ 442 h 4321709"/>
              <a:gd name="connsiteX18" fmla="*/ 0 w 5229525"/>
              <a:gd name="connsiteY18" fmla="*/ 1138058 h 4321709"/>
              <a:gd name="connsiteX19" fmla="*/ 1555348 w 5229525"/>
              <a:gd name="connsiteY19" fmla="*/ 1141733 h 4321709"/>
              <a:gd name="connsiteX20" fmla="*/ 2323145 w 5229525"/>
              <a:gd name="connsiteY20" fmla="*/ 1143155 h 4321709"/>
              <a:gd name="connsiteX0" fmla="*/ 2323145 w 5229525"/>
              <a:gd name="connsiteY0" fmla="*/ 1143155 h 4321709"/>
              <a:gd name="connsiteX1" fmla="*/ 2322307 w 5229525"/>
              <a:gd name="connsiteY1" fmla="*/ 1859742 h 4321709"/>
              <a:gd name="connsiteX2" fmla="*/ 2992578 w 5229525"/>
              <a:gd name="connsiteY2" fmla="*/ 2464721 h 4321709"/>
              <a:gd name="connsiteX3" fmla="*/ 2946862 w 5229525"/>
              <a:gd name="connsiteY3" fmla="*/ 3257487 h 4321709"/>
              <a:gd name="connsiteX4" fmla="*/ 1992406 w 5229525"/>
              <a:gd name="connsiteY4" fmla="*/ 3352203 h 4321709"/>
              <a:gd name="connsiteX5" fmla="*/ 1547734 w 5229525"/>
              <a:gd name="connsiteY5" fmla="*/ 2894256 h 4321709"/>
              <a:gd name="connsiteX6" fmla="*/ 1292199 w 5229525"/>
              <a:gd name="connsiteY6" fmla="*/ 3281282 h 4321709"/>
              <a:gd name="connsiteX7" fmla="*/ 944739 w 5229525"/>
              <a:gd name="connsiteY7" fmla="*/ 3373014 h 4321709"/>
              <a:gd name="connsiteX8" fmla="*/ 795541 w 5229525"/>
              <a:gd name="connsiteY8" fmla="*/ 3231974 h 4321709"/>
              <a:gd name="connsiteX9" fmla="*/ 655886 w 5229525"/>
              <a:gd name="connsiteY9" fmla="*/ 3389912 h 4321709"/>
              <a:gd name="connsiteX10" fmla="*/ 1013353 w 5229525"/>
              <a:gd name="connsiteY10" fmla="*/ 3817642 h 4321709"/>
              <a:gd name="connsiteX11" fmla="*/ 2116947 w 5229525"/>
              <a:gd name="connsiteY11" fmla="*/ 4321709 h 4321709"/>
              <a:gd name="connsiteX12" fmla="*/ 3699263 w 5229525"/>
              <a:gd name="connsiteY12" fmla="*/ 3594479 h 4321709"/>
              <a:gd name="connsiteX13" fmla="*/ 4113720 w 5229525"/>
              <a:gd name="connsiteY13" fmla="*/ 1590057 h 4321709"/>
              <a:gd name="connsiteX14" fmla="*/ 3602979 w 5229525"/>
              <a:gd name="connsiteY14" fmla="*/ 1151829 h 4321709"/>
              <a:gd name="connsiteX15" fmla="*/ 3952748 w 5229525"/>
              <a:gd name="connsiteY15" fmla="*/ 1015939 h 4321709"/>
              <a:gd name="connsiteX16" fmla="*/ 5229525 w 5229525"/>
              <a:gd name="connsiteY16" fmla="*/ 0 h 4321709"/>
              <a:gd name="connsiteX17" fmla="*/ 1197283 w 5229525"/>
              <a:gd name="connsiteY17" fmla="*/ 442 h 4321709"/>
              <a:gd name="connsiteX18" fmla="*/ 0 w 5229525"/>
              <a:gd name="connsiteY18" fmla="*/ 1138058 h 4321709"/>
              <a:gd name="connsiteX19" fmla="*/ 1555348 w 5229525"/>
              <a:gd name="connsiteY19" fmla="*/ 1141733 h 4321709"/>
              <a:gd name="connsiteX20" fmla="*/ 2323145 w 5229525"/>
              <a:gd name="connsiteY20"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46862 w 5229525"/>
              <a:gd name="connsiteY3" fmla="*/ 3257487 h 4321709"/>
              <a:gd name="connsiteX4" fmla="*/ 1992406 w 5229525"/>
              <a:gd name="connsiteY4" fmla="*/ 3352203 h 4321709"/>
              <a:gd name="connsiteX5" fmla="*/ 1547734 w 5229525"/>
              <a:gd name="connsiteY5" fmla="*/ 2894256 h 4321709"/>
              <a:gd name="connsiteX6" fmla="*/ 1292199 w 5229525"/>
              <a:gd name="connsiteY6" fmla="*/ 3281282 h 4321709"/>
              <a:gd name="connsiteX7" fmla="*/ 944739 w 5229525"/>
              <a:gd name="connsiteY7" fmla="*/ 3373014 h 4321709"/>
              <a:gd name="connsiteX8" fmla="*/ 795541 w 5229525"/>
              <a:gd name="connsiteY8" fmla="*/ 3231974 h 4321709"/>
              <a:gd name="connsiteX9" fmla="*/ 655886 w 5229525"/>
              <a:gd name="connsiteY9" fmla="*/ 3389912 h 4321709"/>
              <a:gd name="connsiteX10" fmla="*/ 1013353 w 5229525"/>
              <a:gd name="connsiteY10" fmla="*/ 3817642 h 4321709"/>
              <a:gd name="connsiteX11" fmla="*/ 2116947 w 5229525"/>
              <a:gd name="connsiteY11" fmla="*/ 4321709 h 4321709"/>
              <a:gd name="connsiteX12" fmla="*/ 3699263 w 5229525"/>
              <a:gd name="connsiteY12" fmla="*/ 3594479 h 4321709"/>
              <a:gd name="connsiteX13" fmla="*/ 4113720 w 5229525"/>
              <a:gd name="connsiteY13" fmla="*/ 1590057 h 4321709"/>
              <a:gd name="connsiteX14" fmla="*/ 3602979 w 5229525"/>
              <a:gd name="connsiteY14" fmla="*/ 1151829 h 4321709"/>
              <a:gd name="connsiteX15" fmla="*/ 3952748 w 5229525"/>
              <a:gd name="connsiteY15" fmla="*/ 1015939 h 4321709"/>
              <a:gd name="connsiteX16" fmla="*/ 5229525 w 5229525"/>
              <a:gd name="connsiteY16" fmla="*/ 0 h 4321709"/>
              <a:gd name="connsiteX17" fmla="*/ 1197283 w 5229525"/>
              <a:gd name="connsiteY17" fmla="*/ 442 h 4321709"/>
              <a:gd name="connsiteX18" fmla="*/ 0 w 5229525"/>
              <a:gd name="connsiteY18" fmla="*/ 1138058 h 4321709"/>
              <a:gd name="connsiteX19" fmla="*/ 1555348 w 5229525"/>
              <a:gd name="connsiteY19" fmla="*/ 1141733 h 4321709"/>
              <a:gd name="connsiteX20" fmla="*/ 2323145 w 5229525"/>
              <a:gd name="connsiteY20"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992406 w 5229525"/>
              <a:gd name="connsiteY4" fmla="*/ 3352203 h 4321709"/>
              <a:gd name="connsiteX5" fmla="*/ 1547734 w 5229525"/>
              <a:gd name="connsiteY5" fmla="*/ 2894256 h 4321709"/>
              <a:gd name="connsiteX6" fmla="*/ 1292199 w 5229525"/>
              <a:gd name="connsiteY6" fmla="*/ 3281282 h 4321709"/>
              <a:gd name="connsiteX7" fmla="*/ 944739 w 5229525"/>
              <a:gd name="connsiteY7" fmla="*/ 3373014 h 4321709"/>
              <a:gd name="connsiteX8" fmla="*/ 795541 w 5229525"/>
              <a:gd name="connsiteY8" fmla="*/ 3231974 h 4321709"/>
              <a:gd name="connsiteX9" fmla="*/ 655886 w 5229525"/>
              <a:gd name="connsiteY9" fmla="*/ 3389912 h 4321709"/>
              <a:gd name="connsiteX10" fmla="*/ 1013353 w 5229525"/>
              <a:gd name="connsiteY10" fmla="*/ 3817642 h 4321709"/>
              <a:gd name="connsiteX11" fmla="*/ 2116947 w 5229525"/>
              <a:gd name="connsiteY11" fmla="*/ 4321709 h 4321709"/>
              <a:gd name="connsiteX12" fmla="*/ 3699263 w 5229525"/>
              <a:gd name="connsiteY12" fmla="*/ 3594479 h 4321709"/>
              <a:gd name="connsiteX13" fmla="*/ 4113720 w 5229525"/>
              <a:gd name="connsiteY13" fmla="*/ 1590057 h 4321709"/>
              <a:gd name="connsiteX14" fmla="*/ 3602979 w 5229525"/>
              <a:gd name="connsiteY14" fmla="*/ 1151829 h 4321709"/>
              <a:gd name="connsiteX15" fmla="*/ 3952748 w 5229525"/>
              <a:gd name="connsiteY15" fmla="*/ 1015939 h 4321709"/>
              <a:gd name="connsiteX16" fmla="*/ 5229525 w 5229525"/>
              <a:gd name="connsiteY16" fmla="*/ 0 h 4321709"/>
              <a:gd name="connsiteX17" fmla="*/ 1197283 w 5229525"/>
              <a:gd name="connsiteY17" fmla="*/ 442 h 4321709"/>
              <a:gd name="connsiteX18" fmla="*/ 0 w 5229525"/>
              <a:gd name="connsiteY18" fmla="*/ 1138058 h 4321709"/>
              <a:gd name="connsiteX19" fmla="*/ 1555348 w 5229525"/>
              <a:gd name="connsiteY19" fmla="*/ 1141733 h 4321709"/>
              <a:gd name="connsiteX20" fmla="*/ 2323145 w 5229525"/>
              <a:gd name="connsiteY20"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547734 w 5229525"/>
              <a:gd name="connsiteY5" fmla="*/ 2894256 h 4321709"/>
              <a:gd name="connsiteX6" fmla="*/ 1292199 w 5229525"/>
              <a:gd name="connsiteY6" fmla="*/ 3281282 h 4321709"/>
              <a:gd name="connsiteX7" fmla="*/ 944739 w 5229525"/>
              <a:gd name="connsiteY7" fmla="*/ 3373014 h 4321709"/>
              <a:gd name="connsiteX8" fmla="*/ 795541 w 5229525"/>
              <a:gd name="connsiteY8" fmla="*/ 3231974 h 4321709"/>
              <a:gd name="connsiteX9" fmla="*/ 655886 w 5229525"/>
              <a:gd name="connsiteY9" fmla="*/ 3389912 h 4321709"/>
              <a:gd name="connsiteX10" fmla="*/ 1013353 w 5229525"/>
              <a:gd name="connsiteY10" fmla="*/ 3817642 h 4321709"/>
              <a:gd name="connsiteX11" fmla="*/ 2116947 w 5229525"/>
              <a:gd name="connsiteY11" fmla="*/ 4321709 h 4321709"/>
              <a:gd name="connsiteX12" fmla="*/ 3699263 w 5229525"/>
              <a:gd name="connsiteY12" fmla="*/ 3594479 h 4321709"/>
              <a:gd name="connsiteX13" fmla="*/ 4113720 w 5229525"/>
              <a:gd name="connsiteY13" fmla="*/ 1590057 h 4321709"/>
              <a:gd name="connsiteX14" fmla="*/ 3602979 w 5229525"/>
              <a:gd name="connsiteY14" fmla="*/ 1151829 h 4321709"/>
              <a:gd name="connsiteX15" fmla="*/ 3952748 w 5229525"/>
              <a:gd name="connsiteY15" fmla="*/ 1015939 h 4321709"/>
              <a:gd name="connsiteX16" fmla="*/ 5229525 w 5229525"/>
              <a:gd name="connsiteY16" fmla="*/ 0 h 4321709"/>
              <a:gd name="connsiteX17" fmla="*/ 1197283 w 5229525"/>
              <a:gd name="connsiteY17" fmla="*/ 442 h 4321709"/>
              <a:gd name="connsiteX18" fmla="*/ 0 w 5229525"/>
              <a:gd name="connsiteY18" fmla="*/ 1138058 h 4321709"/>
              <a:gd name="connsiteX19" fmla="*/ 1555348 w 5229525"/>
              <a:gd name="connsiteY19" fmla="*/ 1141733 h 4321709"/>
              <a:gd name="connsiteX20" fmla="*/ 2323145 w 5229525"/>
              <a:gd name="connsiteY20"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547734 w 5229525"/>
              <a:gd name="connsiteY5" fmla="*/ 2894256 h 4321709"/>
              <a:gd name="connsiteX6" fmla="*/ 1292199 w 5229525"/>
              <a:gd name="connsiteY6" fmla="*/ 3281282 h 4321709"/>
              <a:gd name="connsiteX7" fmla="*/ 795541 w 5229525"/>
              <a:gd name="connsiteY7" fmla="*/ 3231974 h 4321709"/>
              <a:gd name="connsiteX8" fmla="*/ 655886 w 5229525"/>
              <a:gd name="connsiteY8" fmla="*/ 3389912 h 4321709"/>
              <a:gd name="connsiteX9" fmla="*/ 1013353 w 5229525"/>
              <a:gd name="connsiteY9" fmla="*/ 3817642 h 4321709"/>
              <a:gd name="connsiteX10" fmla="*/ 2116947 w 5229525"/>
              <a:gd name="connsiteY10" fmla="*/ 4321709 h 4321709"/>
              <a:gd name="connsiteX11" fmla="*/ 3699263 w 5229525"/>
              <a:gd name="connsiteY11" fmla="*/ 3594479 h 4321709"/>
              <a:gd name="connsiteX12" fmla="*/ 4113720 w 5229525"/>
              <a:gd name="connsiteY12" fmla="*/ 1590057 h 4321709"/>
              <a:gd name="connsiteX13" fmla="*/ 3602979 w 5229525"/>
              <a:gd name="connsiteY13" fmla="*/ 1151829 h 4321709"/>
              <a:gd name="connsiteX14" fmla="*/ 3952748 w 5229525"/>
              <a:gd name="connsiteY14" fmla="*/ 1015939 h 4321709"/>
              <a:gd name="connsiteX15" fmla="*/ 5229525 w 5229525"/>
              <a:gd name="connsiteY15" fmla="*/ 0 h 4321709"/>
              <a:gd name="connsiteX16" fmla="*/ 1197283 w 5229525"/>
              <a:gd name="connsiteY16" fmla="*/ 442 h 4321709"/>
              <a:gd name="connsiteX17" fmla="*/ 0 w 5229525"/>
              <a:gd name="connsiteY17" fmla="*/ 1138058 h 4321709"/>
              <a:gd name="connsiteX18" fmla="*/ 1555348 w 5229525"/>
              <a:gd name="connsiteY18" fmla="*/ 1141733 h 4321709"/>
              <a:gd name="connsiteX19" fmla="*/ 2323145 w 5229525"/>
              <a:gd name="connsiteY19"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547734 w 5229525"/>
              <a:gd name="connsiteY5" fmla="*/ 2894256 h 4321709"/>
              <a:gd name="connsiteX6" fmla="*/ 1287650 w 5229525"/>
              <a:gd name="connsiteY6" fmla="*/ 3276733 h 4321709"/>
              <a:gd name="connsiteX7" fmla="*/ 795541 w 5229525"/>
              <a:gd name="connsiteY7" fmla="*/ 3231974 h 4321709"/>
              <a:gd name="connsiteX8" fmla="*/ 655886 w 5229525"/>
              <a:gd name="connsiteY8" fmla="*/ 3389912 h 4321709"/>
              <a:gd name="connsiteX9" fmla="*/ 1013353 w 5229525"/>
              <a:gd name="connsiteY9" fmla="*/ 3817642 h 4321709"/>
              <a:gd name="connsiteX10" fmla="*/ 2116947 w 5229525"/>
              <a:gd name="connsiteY10" fmla="*/ 4321709 h 4321709"/>
              <a:gd name="connsiteX11" fmla="*/ 3699263 w 5229525"/>
              <a:gd name="connsiteY11" fmla="*/ 3594479 h 4321709"/>
              <a:gd name="connsiteX12" fmla="*/ 4113720 w 5229525"/>
              <a:gd name="connsiteY12" fmla="*/ 1590057 h 4321709"/>
              <a:gd name="connsiteX13" fmla="*/ 3602979 w 5229525"/>
              <a:gd name="connsiteY13" fmla="*/ 1151829 h 4321709"/>
              <a:gd name="connsiteX14" fmla="*/ 3952748 w 5229525"/>
              <a:gd name="connsiteY14" fmla="*/ 1015939 h 4321709"/>
              <a:gd name="connsiteX15" fmla="*/ 5229525 w 5229525"/>
              <a:gd name="connsiteY15" fmla="*/ 0 h 4321709"/>
              <a:gd name="connsiteX16" fmla="*/ 1197283 w 5229525"/>
              <a:gd name="connsiteY16" fmla="*/ 442 h 4321709"/>
              <a:gd name="connsiteX17" fmla="*/ 0 w 5229525"/>
              <a:gd name="connsiteY17" fmla="*/ 1138058 h 4321709"/>
              <a:gd name="connsiteX18" fmla="*/ 1555348 w 5229525"/>
              <a:gd name="connsiteY18" fmla="*/ 1141733 h 4321709"/>
              <a:gd name="connsiteX19" fmla="*/ 2323145 w 5229525"/>
              <a:gd name="connsiteY19"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547734 w 5229525"/>
              <a:gd name="connsiteY5" fmla="*/ 2894256 h 4321709"/>
              <a:gd name="connsiteX6" fmla="*/ 1123877 w 5229525"/>
              <a:gd name="connsiteY6" fmla="*/ 3431408 h 4321709"/>
              <a:gd name="connsiteX7" fmla="*/ 795541 w 5229525"/>
              <a:gd name="connsiteY7" fmla="*/ 3231974 h 4321709"/>
              <a:gd name="connsiteX8" fmla="*/ 655886 w 5229525"/>
              <a:gd name="connsiteY8" fmla="*/ 3389912 h 4321709"/>
              <a:gd name="connsiteX9" fmla="*/ 1013353 w 5229525"/>
              <a:gd name="connsiteY9" fmla="*/ 3817642 h 4321709"/>
              <a:gd name="connsiteX10" fmla="*/ 2116947 w 5229525"/>
              <a:gd name="connsiteY10" fmla="*/ 4321709 h 4321709"/>
              <a:gd name="connsiteX11" fmla="*/ 3699263 w 5229525"/>
              <a:gd name="connsiteY11" fmla="*/ 3594479 h 4321709"/>
              <a:gd name="connsiteX12" fmla="*/ 4113720 w 5229525"/>
              <a:gd name="connsiteY12" fmla="*/ 1590057 h 4321709"/>
              <a:gd name="connsiteX13" fmla="*/ 3602979 w 5229525"/>
              <a:gd name="connsiteY13" fmla="*/ 1151829 h 4321709"/>
              <a:gd name="connsiteX14" fmla="*/ 3952748 w 5229525"/>
              <a:gd name="connsiteY14" fmla="*/ 1015939 h 4321709"/>
              <a:gd name="connsiteX15" fmla="*/ 5229525 w 5229525"/>
              <a:gd name="connsiteY15" fmla="*/ 0 h 4321709"/>
              <a:gd name="connsiteX16" fmla="*/ 1197283 w 5229525"/>
              <a:gd name="connsiteY16" fmla="*/ 442 h 4321709"/>
              <a:gd name="connsiteX17" fmla="*/ 0 w 5229525"/>
              <a:gd name="connsiteY17" fmla="*/ 1138058 h 4321709"/>
              <a:gd name="connsiteX18" fmla="*/ 1555348 w 5229525"/>
              <a:gd name="connsiteY18" fmla="*/ 1141733 h 4321709"/>
              <a:gd name="connsiteX19" fmla="*/ 2323145 w 5229525"/>
              <a:gd name="connsiteY19"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484045 w 5229525"/>
              <a:gd name="connsiteY5" fmla="*/ 3053480 h 4321709"/>
              <a:gd name="connsiteX6" fmla="*/ 1123877 w 5229525"/>
              <a:gd name="connsiteY6" fmla="*/ 3431408 h 4321709"/>
              <a:gd name="connsiteX7" fmla="*/ 795541 w 5229525"/>
              <a:gd name="connsiteY7" fmla="*/ 3231974 h 4321709"/>
              <a:gd name="connsiteX8" fmla="*/ 655886 w 5229525"/>
              <a:gd name="connsiteY8" fmla="*/ 3389912 h 4321709"/>
              <a:gd name="connsiteX9" fmla="*/ 1013353 w 5229525"/>
              <a:gd name="connsiteY9" fmla="*/ 3817642 h 4321709"/>
              <a:gd name="connsiteX10" fmla="*/ 2116947 w 5229525"/>
              <a:gd name="connsiteY10" fmla="*/ 4321709 h 4321709"/>
              <a:gd name="connsiteX11" fmla="*/ 3699263 w 5229525"/>
              <a:gd name="connsiteY11" fmla="*/ 3594479 h 4321709"/>
              <a:gd name="connsiteX12" fmla="*/ 4113720 w 5229525"/>
              <a:gd name="connsiteY12" fmla="*/ 1590057 h 4321709"/>
              <a:gd name="connsiteX13" fmla="*/ 3602979 w 5229525"/>
              <a:gd name="connsiteY13" fmla="*/ 1151829 h 4321709"/>
              <a:gd name="connsiteX14" fmla="*/ 3952748 w 5229525"/>
              <a:gd name="connsiteY14" fmla="*/ 1015939 h 4321709"/>
              <a:gd name="connsiteX15" fmla="*/ 5229525 w 5229525"/>
              <a:gd name="connsiteY15" fmla="*/ 0 h 4321709"/>
              <a:gd name="connsiteX16" fmla="*/ 1197283 w 5229525"/>
              <a:gd name="connsiteY16" fmla="*/ 442 h 4321709"/>
              <a:gd name="connsiteX17" fmla="*/ 0 w 5229525"/>
              <a:gd name="connsiteY17" fmla="*/ 1138058 h 4321709"/>
              <a:gd name="connsiteX18" fmla="*/ 1555348 w 5229525"/>
              <a:gd name="connsiteY18" fmla="*/ 1141733 h 4321709"/>
              <a:gd name="connsiteX19" fmla="*/ 2323145 w 5229525"/>
              <a:gd name="connsiteY19"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484045 w 5229525"/>
              <a:gd name="connsiteY5" fmla="*/ 3053480 h 4321709"/>
              <a:gd name="connsiteX6" fmla="*/ 1096582 w 5229525"/>
              <a:gd name="connsiteY6" fmla="*/ 3445056 h 4321709"/>
              <a:gd name="connsiteX7" fmla="*/ 795541 w 5229525"/>
              <a:gd name="connsiteY7" fmla="*/ 3231974 h 4321709"/>
              <a:gd name="connsiteX8" fmla="*/ 655886 w 5229525"/>
              <a:gd name="connsiteY8" fmla="*/ 3389912 h 4321709"/>
              <a:gd name="connsiteX9" fmla="*/ 1013353 w 5229525"/>
              <a:gd name="connsiteY9" fmla="*/ 3817642 h 4321709"/>
              <a:gd name="connsiteX10" fmla="*/ 2116947 w 5229525"/>
              <a:gd name="connsiteY10" fmla="*/ 4321709 h 4321709"/>
              <a:gd name="connsiteX11" fmla="*/ 3699263 w 5229525"/>
              <a:gd name="connsiteY11" fmla="*/ 3594479 h 4321709"/>
              <a:gd name="connsiteX12" fmla="*/ 4113720 w 5229525"/>
              <a:gd name="connsiteY12" fmla="*/ 1590057 h 4321709"/>
              <a:gd name="connsiteX13" fmla="*/ 3602979 w 5229525"/>
              <a:gd name="connsiteY13" fmla="*/ 1151829 h 4321709"/>
              <a:gd name="connsiteX14" fmla="*/ 3952748 w 5229525"/>
              <a:gd name="connsiteY14" fmla="*/ 1015939 h 4321709"/>
              <a:gd name="connsiteX15" fmla="*/ 5229525 w 5229525"/>
              <a:gd name="connsiteY15" fmla="*/ 0 h 4321709"/>
              <a:gd name="connsiteX16" fmla="*/ 1197283 w 5229525"/>
              <a:gd name="connsiteY16" fmla="*/ 442 h 4321709"/>
              <a:gd name="connsiteX17" fmla="*/ 0 w 5229525"/>
              <a:gd name="connsiteY17" fmla="*/ 1138058 h 4321709"/>
              <a:gd name="connsiteX18" fmla="*/ 1555348 w 5229525"/>
              <a:gd name="connsiteY18" fmla="*/ 1141733 h 4321709"/>
              <a:gd name="connsiteX19" fmla="*/ 2323145 w 5229525"/>
              <a:gd name="connsiteY19"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663559 w 5229525"/>
              <a:gd name="connsiteY5" fmla="*/ 3395678 h 4321709"/>
              <a:gd name="connsiteX6" fmla="*/ 1096582 w 5229525"/>
              <a:gd name="connsiteY6" fmla="*/ 3445056 h 4321709"/>
              <a:gd name="connsiteX7" fmla="*/ 795541 w 5229525"/>
              <a:gd name="connsiteY7" fmla="*/ 3231974 h 4321709"/>
              <a:gd name="connsiteX8" fmla="*/ 655886 w 5229525"/>
              <a:gd name="connsiteY8" fmla="*/ 3389912 h 4321709"/>
              <a:gd name="connsiteX9" fmla="*/ 1013353 w 5229525"/>
              <a:gd name="connsiteY9" fmla="*/ 3817642 h 4321709"/>
              <a:gd name="connsiteX10" fmla="*/ 2116947 w 5229525"/>
              <a:gd name="connsiteY10" fmla="*/ 4321709 h 4321709"/>
              <a:gd name="connsiteX11" fmla="*/ 3699263 w 5229525"/>
              <a:gd name="connsiteY11" fmla="*/ 3594479 h 4321709"/>
              <a:gd name="connsiteX12" fmla="*/ 4113720 w 5229525"/>
              <a:gd name="connsiteY12" fmla="*/ 1590057 h 4321709"/>
              <a:gd name="connsiteX13" fmla="*/ 3602979 w 5229525"/>
              <a:gd name="connsiteY13" fmla="*/ 1151829 h 4321709"/>
              <a:gd name="connsiteX14" fmla="*/ 3952748 w 5229525"/>
              <a:gd name="connsiteY14" fmla="*/ 1015939 h 4321709"/>
              <a:gd name="connsiteX15" fmla="*/ 5229525 w 5229525"/>
              <a:gd name="connsiteY15" fmla="*/ 0 h 4321709"/>
              <a:gd name="connsiteX16" fmla="*/ 1197283 w 5229525"/>
              <a:gd name="connsiteY16" fmla="*/ 442 h 4321709"/>
              <a:gd name="connsiteX17" fmla="*/ 0 w 5229525"/>
              <a:gd name="connsiteY17" fmla="*/ 1138058 h 4321709"/>
              <a:gd name="connsiteX18" fmla="*/ 1555348 w 5229525"/>
              <a:gd name="connsiteY18" fmla="*/ 1141733 h 4321709"/>
              <a:gd name="connsiteX19" fmla="*/ 2323145 w 5229525"/>
              <a:gd name="connsiteY19"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663559 w 5229525"/>
              <a:gd name="connsiteY5" fmla="*/ 3395678 h 4321709"/>
              <a:gd name="connsiteX6" fmla="*/ 1276096 w 5229525"/>
              <a:gd name="connsiteY6" fmla="*/ 3708718 h 4321709"/>
              <a:gd name="connsiteX7" fmla="*/ 795541 w 5229525"/>
              <a:gd name="connsiteY7" fmla="*/ 3231974 h 4321709"/>
              <a:gd name="connsiteX8" fmla="*/ 655886 w 5229525"/>
              <a:gd name="connsiteY8" fmla="*/ 3389912 h 4321709"/>
              <a:gd name="connsiteX9" fmla="*/ 1013353 w 5229525"/>
              <a:gd name="connsiteY9" fmla="*/ 3817642 h 4321709"/>
              <a:gd name="connsiteX10" fmla="*/ 2116947 w 5229525"/>
              <a:gd name="connsiteY10" fmla="*/ 4321709 h 4321709"/>
              <a:gd name="connsiteX11" fmla="*/ 3699263 w 5229525"/>
              <a:gd name="connsiteY11" fmla="*/ 3594479 h 4321709"/>
              <a:gd name="connsiteX12" fmla="*/ 4113720 w 5229525"/>
              <a:gd name="connsiteY12" fmla="*/ 1590057 h 4321709"/>
              <a:gd name="connsiteX13" fmla="*/ 3602979 w 5229525"/>
              <a:gd name="connsiteY13" fmla="*/ 1151829 h 4321709"/>
              <a:gd name="connsiteX14" fmla="*/ 3952748 w 5229525"/>
              <a:gd name="connsiteY14" fmla="*/ 1015939 h 4321709"/>
              <a:gd name="connsiteX15" fmla="*/ 5229525 w 5229525"/>
              <a:gd name="connsiteY15" fmla="*/ 0 h 4321709"/>
              <a:gd name="connsiteX16" fmla="*/ 1197283 w 5229525"/>
              <a:gd name="connsiteY16" fmla="*/ 442 h 4321709"/>
              <a:gd name="connsiteX17" fmla="*/ 0 w 5229525"/>
              <a:gd name="connsiteY17" fmla="*/ 1138058 h 4321709"/>
              <a:gd name="connsiteX18" fmla="*/ 1555348 w 5229525"/>
              <a:gd name="connsiteY18" fmla="*/ 1141733 h 4321709"/>
              <a:gd name="connsiteX19" fmla="*/ 2323145 w 5229525"/>
              <a:gd name="connsiteY19"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691609 w 5229525"/>
              <a:gd name="connsiteY5" fmla="*/ 3350800 h 4321709"/>
              <a:gd name="connsiteX6" fmla="*/ 1276096 w 5229525"/>
              <a:gd name="connsiteY6" fmla="*/ 3708718 h 4321709"/>
              <a:gd name="connsiteX7" fmla="*/ 795541 w 5229525"/>
              <a:gd name="connsiteY7" fmla="*/ 3231974 h 4321709"/>
              <a:gd name="connsiteX8" fmla="*/ 655886 w 5229525"/>
              <a:gd name="connsiteY8" fmla="*/ 3389912 h 4321709"/>
              <a:gd name="connsiteX9" fmla="*/ 1013353 w 5229525"/>
              <a:gd name="connsiteY9" fmla="*/ 3817642 h 4321709"/>
              <a:gd name="connsiteX10" fmla="*/ 2116947 w 5229525"/>
              <a:gd name="connsiteY10" fmla="*/ 4321709 h 4321709"/>
              <a:gd name="connsiteX11" fmla="*/ 3699263 w 5229525"/>
              <a:gd name="connsiteY11" fmla="*/ 3594479 h 4321709"/>
              <a:gd name="connsiteX12" fmla="*/ 4113720 w 5229525"/>
              <a:gd name="connsiteY12" fmla="*/ 1590057 h 4321709"/>
              <a:gd name="connsiteX13" fmla="*/ 3602979 w 5229525"/>
              <a:gd name="connsiteY13" fmla="*/ 1151829 h 4321709"/>
              <a:gd name="connsiteX14" fmla="*/ 3952748 w 5229525"/>
              <a:gd name="connsiteY14" fmla="*/ 1015939 h 4321709"/>
              <a:gd name="connsiteX15" fmla="*/ 5229525 w 5229525"/>
              <a:gd name="connsiteY15" fmla="*/ 0 h 4321709"/>
              <a:gd name="connsiteX16" fmla="*/ 1197283 w 5229525"/>
              <a:gd name="connsiteY16" fmla="*/ 442 h 4321709"/>
              <a:gd name="connsiteX17" fmla="*/ 0 w 5229525"/>
              <a:gd name="connsiteY17" fmla="*/ 1138058 h 4321709"/>
              <a:gd name="connsiteX18" fmla="*/ 1555348 w 5229525"/>
              <a:gd name="connsiteY18" fmla="*/ 1141733 h 4321709"/>
              <a:gd name="connsiteX19" fmla="*/ 2323145 w 5229525"/>
              <a:gd name="connsiteY19"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691609 w 5229525"/>
              <a:gd name="connsiteY5" fmla="*/ 3350800 h 4321709"/>
              <a:gd name="connsiteX6" fmla="*/ 1276096 w 5229525"/>
              <a:gd name="connsiteY6" fmla="*/ 3719937 h 4321709"/>
              <a:gd name="connsiteX7" fmla="*/ 795541 w 5229525"/>
              <a:gd name="connsiteY7" fmla="*/ 3231974 h 4321709"/>
              <a:gd name="connsiteX8" fmla="*/ 655886 w 5229525"/>
              <a:gd name="connsiteY8" fmla="*/ 3389912 h 4321709"/>
              <a:gd name="connsiteX9" fmla="*/ 1013353 w 5229525"/>
              <a:gd name="connsiteY9" fmla="*/ 3817642 h 4321709"/>
              <a:gd name="connsiteX10" fmla="*/ 2116947 w 5229525"/>
              <a:gd name="connsiteY10" fmla="*/ 4321709 h 4321709"/>
              <a:gd name="connsiteX11" fmla="*/ 3699263 w 5229525"/>
              <a:gd name="connsiteY11" fmla="*/ 3594479 h 4321709"/>
              <a:gd name="connsiteX12" fmla="*/ 4113720 w 5229525"/>
              <a:gd name="connsiteY12" fmla="*/ 1590057 h 4321709"/>
              <a:gd name="connsiteX13" fmla="*/ 3602979 w 5229525"/>
              <a:gd name="connsiteY13" fmla="*/ 1151829 h 4321709"/>
              <a:gd name="connsiteX14" fmla="*/ 3952748 w 5229525"/>
              <a:gd name="connsiteY14" fmla="*/ 1015939 h 4321709"/>
              <a:gd name="connsiteX15" fmla="*/ 5229525 w 5229525"/>
              <a:gd name="connsiteY15" fmla="*/ 0 h 4321709"/>
              <a:gd name="connsiteX16" fmla="*/ 1197283 w 5229525"/>
              <a:gd name="connsiteY16" fmla="*/ 442 h 4321709"/>
              <a:gd name="connsiteX17" fmla="*/ 0 w 5229525"/>
              <a:gd name="connsiteY17" fmla="*/ 1138058 h 4321709"/>
              <a:gd name="connsiteX18" fmla="*/ 1555348 w 5229525"/>
              <a:gd name="connsiteY18" fmla="*/ 1141733 h 4321709"/>
              <a:gd name="connsiteX19" fmla="*/ 2323145 w 5229525"/>
              <a:gd name="connsiteY19"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691609 w 5229525"/>
              <a:gd name="connsiteY5" fmla="*/ 3350800 h 4321709"/>
              <a:gd name="connsiteX6" fmla="*/ 1276096 w 5229525"/>
              <a:gd name="connsiteY6" fmla="*/ 3719937 h 4321709"/>
              <a:gd name="connsiteX7" fmla="*/ 655886 w 5229525"/>
              <a:gd name="connsiteY7" fmla="*/ 3389912 h 4321709"/>
              <a:gd name="connsiteX8" fmla="*/ 1013353 w 5229525"/>
              <a:gd name="connsiteY8" fmla="*/ 3817642 h 4321709"/>
              <a:gd name="connsiteX9" fmla="*/ 2116947 w 5229525"/>
              <a:gd name="connsiteY9" fmla="*/ 4321709 h 4321709"/>
              <a:gd name="connsiteX10" fmla="*/ 3699263 w 5229525"/>
              <a:gd name="connsiteY10" fmla="*/ 3594479 h 4321709"/>
              <a:gd name="connsiteX11" fmla="*/ 4113720 w 5229525"/>
              <a:gd name="connsiteY11" fmla="*/ 1590057 h 4321709"/>
              <a:gd name="connsiteX12" fmla="*/ 3602979 w 5229525"/>
              <a:gd name="connsiteY12" fmla="*/ 1151829 h 4321709"/>
              <a:gd name="connsiteX13" fmla="*/ 3952748 w 5229525"/>
              <a:gd name="connsiteY13" fmla="*/ 1015939 h 4321709"/>
              <a:gd name="connsiteX14" fmla="*/ 5229525 w 5229525"/>
              <a:gd name="connsiteY14" fmla="*/ 0 h 4321709"/>
              <a:gd name="connsiteX15" fmla="*/ 1197283 w 5229525"/>
              <a:gd name="connsiteY15" fmla="*/ 442 h 4321709"/>
              <a:gd name="connsiteX16" fmla="*/ 0 w 5229525"/>
              <a:gd name="connsiteY16" fmla="*/ 1138058 h 4321709"/>
              <a:gd name="connsiteX17" fmla="*/ 1555348 w 5229525"/>
              <a:gd name="connsiteY17" fmla="*/ 1141733 h 4321709"/>
              <a:gd name="connsiteX18" fmla="*/ 2323145 w 5229525"/>
              <a:gd name="connsiteY18"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691609 w 5229525"/>
              <a:gd name="connsiteY5" fmla="*/ 3350800 h 4321709"/>
              <a:gd name="connsiteX6" fmla="*/ 1276096 w 5229525"/>
              <a:gd name="connsiteY6" fmla="*/ 3719937 h 4321709"/>
              <a:gd name="connsiteX7" fmla="*/ 1013353 w 5229525"/>
              <a:gd name="connsiteY7" fmla="*/ 3817642 h 4321709"/>
              <a:gd name="connsiteX8" fmla="*/ 2116947 w 5229525"/>
              <a:gd name="connsiteY8" fmla="*/ 4321709 h 4321709"/>
              <a:gd name="connsiteX9" fmla="*/ 3699263 w 5229525"/>
              <a:gd name="connsiteY9" fmla="*/ 3594479 h 4321709"/>
              <a:gd name="connsiteX10" fmla="*/ 4113720 w 5229525"/>
              <a:gd name="connsiteY10" fmla="*/ 1590057 h 4321709"/>
              <a:gd name="connsiteX11" fmla="*/ 3602979 w 5229525"/>
              <a:gd name="connsiteY11" fmla="*/ 1151829 h 4321709"/>
              <a:gd name="connsiteX12" fmla="*/ 3952748 w 5229525"/>
              <a:gd name="connsiteY12" fmla="*/ 1015939 h 4321709"/>
              <a:gd name="connsiteX13" fmla="*/ 5229525 w 5229525"/>
              <a:gd name="connsiteY13" fmla="*/ 0 h 4321709"/>
              <a:gd name="connsiteX14" fmla="*/ 1197283 w 5229525"/>
              <a:gd name="connsiteY14" fmla="*/ 442 h 4321709"/>
              <a:gd name="connsiteX15" fmla="*/ 0 w 5229525"/>
              <a:gd name="connsiteY15" fmla="*/ 1138058 h 4321709"/>
              <a:gd name="connsiteX16" fmla="*/ 1555348 w 5229525"/>
              <a:gd name="connsiteY16" fmla="*/ 1141733 h 4321709"/>
              <a:gd name="connsiteX17" fmla="*/ 2323145 w 5229525"/>
              <a:gd name="connsiteY17" fmla="*/ 1143155 h 4321709"/>
              <a:gd name="connsiteX0" fmla="*/ 1403135 w 5229525"/>
              <a:gd name="connsiteY0" fmla="*/ 3140250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691609 w 5229525"/>
              <a:gd name="connsiteY5" fmla="*/ 3350800 h 4321709"/>
              <a:gd name="connsiteX6" fmla="*/ 1276096 w 5229525"/>
              <a:gd name="connsiteY6" fmla="*/ 3719937 h 4321709"/>
              <a:gd name="connsiteX7" fmla="*/ 1013353 w 5229525"/>
              <a:gd name="connsiteY7" fmla="*/ 3817642 h 4321709"/>
              <a:gd name="connsiteX8" fmla="*/ 2116947 w 5229525"/>
              <a:gd name="connsiteY8" fmla="*/ 4321709 h 4321709"/>
              <a:gd name="connsiteX9" fmla="*/ 3699263 w 5229525"/>
              <a:gd name="connsiteY9" fmla="*/ 3594479 h 4321709"/>
              <a:gd name="connsiteX10" fmla="*/ 4113720 w 5229525"/>
              <a:gd name="connsiteY10" fmla="*/ 1590057 h 4321709"/>
              <a:gd name="connsiteX11" fmla="*/ 3602979 w 5229525"/>
              <a:gd name="connsiteY11" fmla="*/ 1151829 h 4321709"/>
              <a:gd name="connsiteX12" fmla="*/ 3952748 w 5229525"/>
              <a:gd name="connsiteY12" fmla="*/ 1015939 h 4321709"/>
              <a:gd name="connsiteX13" fmla="*/ 5229525 w 5229525"/>
              <a:gd name="connsiteY13" fmla="*/ 0 h 4321709"/>
              <a:gd name="connsiteX14" fmla="*/ 1197283 w 5229525"/>
              <a:gd name="connsiteY14" fmla="*/ 442 h 4321709"/>
              <a:gd name="connsiteX15" fmla="*/ 0 w 5229525"/>
              <a:gd name="connsiteY15" fmla="*/ 1138058 h 4321709"/>
              <a:gd name="connsiteX16" fmla="*/ 1555348 w 5229525"/>
              <a:gd name="connsiteY16" fmla="*/ 1141733 h 4321709"/>
              <a:gd name="connsiteX17" fmla="*/ 1403135 w 5229525"/>
              <a:gd name="connsiteY17" fmla="*/ 3140250 h 4321709"/>
              <a:gd name="connsiteX0" fmla="*/ 1403135 w 5229525"/>
              <a:gd name="connsiteY0" fmla="*/ 3140250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691609 w 5229525"/>
              <a:gd name="connsiteY5" fmla="*/ 3350800 h 4321709"/>
              <a:gd name="connsiteX6" fmla="*/ 1276096 w 5229525"/>
              <a:gd name="connsiteY6" fmla="*/ 3719937 h 4321709"/>
              <a:gd name="connsiteX7" fmla="*/ 1013353 w 5229525"/>
              <a:gd name="connsiteY7" fmla="*/ 3817642 h 4321709"/>
              <a:gd name="connsiteX8" fmla="*/ 2116947 w 5229525"/>
              <a:gd name="connsiteY8" fmla="*/ 4321709 h 4321709"/>
              <a:gd name="connsiteX9" fmla="*/ 3699263 w 5229525"/>
              <a:gd name="connsiteY9" fmla="*/ 3594479 h 4321709"/>
              <a:gd name="connsiteX10" fmla="*/ 4113720 w 5229525"/>
              <a:gd name="connsiteY10" fmla="*/ 1590057 h 4321709"/>
              <a:gd name="connsiteX11" fmla="*/ 3602979 w 5229525"/>
              <a:gd name="connsiteY11" fmla="*/ 1151829 h 4321709"/>
              <a:gd name="connsiteX12" fmla="*/ 3952748 w 5229525"/>
              <a:gd name="connsiteY12" fmla="*/ 1015939 h 4321709"/>
              <a:gd name="connsiteX13" fmla="*/ 5229525 w 5229525"/>
              <a:gd name="connsiteY13" fmla="*/ 0 h 4321709"/>
              <a:gd name="connsiteX14" fmla="*/ 1197283 w 5229525"/>
              <a:gd name="connsiteY14" fmla="*/ 442 h 4321709"/>
              <a:gd name="connsiteX15" fmla="*/ 0 w 5229525"/>
              <a:gd name="connsiteY15" fmla="*/ 1138058 h 4321709"/>
              <a:gd name="connsiteX16" fmla="*/ 999976 w 5229525"/>
              <a:gd name="connsiteY16" fmla="*/ 3520295 h 4321709"/>
              <a:gd name="connsiteX17" fmla="*/ 1403135 w 5229525"/>
              <a:gd name="connsiteY17" fmla="*/ 3140250 h 4321709"/>
              <a:gd name="connsiteX0" fmla="*/ 1403135 w 5229525"/>
              <a:gd name="connsiteY0" fmla="*/ 3140250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691609 w 5229525"/>
              <a:gd name="connsiteY5" fmla="*/ 3350800 h 4321709"/>
              <a:gd name="connsiteX6" fmla="*/ 1276096 w 5229525"/>
              <a:gd name="connsiteY6" fmla="*/ 3719937 h 4321709"/>
              <a:gd name="connsiteX7" fmla="*/ 1013353 w 5229525"/>
              <a:gd name="connsiteY7" fmla="*/ 3817642 h 4321709"/>
              <a:gd name="connsiteX8" fmla="*/ 2116947 w 5229525"/>
              <a:gd name="connsiteY8" fmla="*/ 4321709 h 4321709"/>
              <a:gd name="connsiteX9" fmla="*/ 3699263 w 5229525"/>
              <a:gd name="connsiteY9" fmla="*/ 3594479 h 4321709"/>
              <a:gd name="connsiteX10" fmla="*/ 4113720 w 5229525"/>
              <a:gd name="connsiteY10" fmla="*/ 1590057 h 4321709"/>
              <a:gd name="connsiteX11" fmla="*/ 3602979 w 5229525"/>
              <a:gd name="connsiteY11" fmla="*/ 1151829 h 4321709"/>
              <a:gd name="connsiteX12" fmla="*/ 3952748 w 5229525"/>
              <a:gd name="connsiteY12" fmla="*/ 1015939 h 4321709"/>
              <a:gd name="connsiteX13" fmla="*/ 5229525 w 5229525"/>
              <a:gd name="connsiteY13" fmla="*/ 0 h 4321709"/>
              <a:gd name="connsiteX14" fmla="*/ 1197283 w 5229525"/>
              <a:gd name="connsiteY14" fmla="*/ 442 h 4321709"/>
              <a:gd name="connsiteX15" fmla="*/ 0 w 5229525"/>
              <a:gd name="connsiteY15" fmla="*/ 1138058 h 4321709"/>
              <a:gd name="connsiteX16" fmla="*/ 999976 w 5229525"/>
              <a:gd name="connsiteY16" fmla="*/ 3520295 h 4321709"/>
              <a:gd name="connsiteX17" fmla="*/ 1403135 w 5229525"/>
              <a:gd name="connsiteY17" fmla="*/ 3140250 h 4321709"/>
              <a:gd name="connsiteX0" fmla="*/ 1403135 w 5229525"/>
              <a:gd name="connsiteY0" fmla="*/ 3140250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691609 w 5229525"/>
              <a:gd name="connsiteY5" fmla="*/ 3350800 h 4321709"/>
              <a:gd name="connsiteX6" fmla="*/ 1276096 w 5229525"/>
              <a:gd name="connsiteY6" fmla="*/ 3719937 h 4321709"/>
              <a:gd name="connsiteX7" fmla="*/ 1013353 w 5229525"/>
              <a:gd name="connsiteY7" fmla="*/ 3817642 h 4321709"/>
              <a:gd name="connsiteX8" fmla="*/ 2116947 w 5229525"/>
              <a:gd name="connsiteY8" fmla="*/ 4321709 h 4321709"/>
              <a:gd name="connsiteX9" fmla="*/ 3699263 w 5229525"/>
              <a:gd name="connsiteY9" fmla="*/ 3594479 h 4321709"/>
              <a:gd name="connsiteX10" fmla="*/ 4113720 w 5229525"/>
              <a:gd name="connsiteY10" fmla="*/ 1590057 h 4321709"/>
              <a:gd name="connsiteX11" fmla="*/ 3602979 w 5229525"/>
              <a:gd name="connsiteY11" fmla="*/ 1151829 h 4321709"/>
              <a:gd name="connsiteX12" fmla="*/ 3952748 w 5229525"/>
              <a:gd name="connsiteY12" fmla="*/ 1015939 h 4321709"/>
              <a:gd name="connsiteX13" fmla="*/ 5229525 w 5229525"/>
              <a:gd name="connsiteY13" fmla="*/ 0 h 4321709"/>
              <a:gd name="connsiteX14" fmla="*/ 1197283 w 5229525"/>
              <a:gd name="connsiteY14" fmla="*/ 442 h 4321709"/>
              <a:gd name="connsiteX15" fmla="*/ 0 w 5229525"/>
              <a:gd name="connsiteY15" fmla="*/ 1138058 h 4321709"/>
              <a:gd name="connsiteX16" fmla="*/ 1038979 w 5229525"/>
              <a:gd name="connsiteY16" fmla="*/ 3502961 h 4321709"/>
              <a:gd name="connsiteX17" fmla="*/ 1403135 w 5229525"/>
              <a:gd name="connsiteY17" fmla="*/ 3140250 h 4321709"/>
              <a:gd name="connsiteX0" fmla="*/ 1403135 w 5229525"/>
              <a:gd name="connsiteY0" fmla="*/ 3140250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691609 w 5229525"/>
              <a:gd name="connsiteY5" fmla="*/ 3350800 h 4321709"/>
              <a:gd name="connsiteX6" fmla="*/ 1276096 w 5229525"/>
              <a:gd name="connsiteY6" fmla="*/ 3719937 h 4321709"/>
              <a:gd name="connsiteX7" fmla="*/ 1013353 w 5229525"/>
              <a:gd name="connsiteY7" fmla="*/ 3817642 h 4321709"/>
              <a:gd name="connsiteX8" fmla="*/ 2116947 w 5229525"/>
              <a:gd name="connsiteY8" fmla="*/ 4321709 h 4321709"/>
              <a:gd name="connsiteX9" fmla="*/ 3699263 w 5229525"/>
              <a:gd name="connsiteY9" fmla="*/ 3594479 h 4321709"/>
              <a:gd name="connsiteX10" fmla="*/ 4113720 w 5229525"/>
              <a:gd name="connsiteY10" fmla="*/ 1590057 h 4321709"/>
              <a:gd name="connsiteX11" fmla="*/ 3602979 w 5229525"/>
              <a:gd name="connsiteY11" fmla="*/ 1151829 h 4321709"/>
              <a:gd name="connsiteX12" fmla="*/ 3952748 w 5229525"/>
              <a:gd name="connsiteY12" fmla="*/ 1015939 h 4321709"/>
              <a:gd name="connsiteX13" fmla="*/ 5229525 w 5229525"/>
              <a:gd name="connsiteY13" fmla="*/ 0 h 4321709"/>
              <a:gd name="connsiteX14" fmla="*/ 1197283 w 5229525"/>
              <a:gd name="connsiteY14" fmla="*/ 442 h 4321709"/>
              <a:gd name="connsiteX15" fmla="*/ 0 w 5229525"/>
              <a:gd name="connsiteY15" fmla="*/ 1138058 h 4321709"/>
              <a:gd name="connsiteX16" fmla="*/ 306580 w 5229525"/>
              <a:gd name="connsiteY16" fmla="*/ 1835115 h 4321709"/>
              <a:gd name="connsiteX17" fmla="*/ 1038979 w 5229525"/>
              <a:gd name="connsiteY17" fmla="*/ 3502961 h 4321709"/>
              <a:gd name="connsiteX18" fmla="*/ 1403135 w 5229525"/>
              <a:gd name="connsiteY18" fmla="*/ 3140250 h 4321709"/>
              <a:gd name="connsiteX0" fmla="*/ 1108447 w 4934837"/>
              <a:gd name="connsiteY0" fmla="*/ 3140250 h 4321709"/>
              <a:gd name="connsiteX1" fmla="*/ 2027619 w 4934837"/>
              <a:gd name="connsiteY1" fmla="*/ 1859742 h 4321709"/>
              <a:gd name="connsiteX2" fmla="*/ 2664231 w 4934837"/>
              <a:gd name="connsiteY2" fmla="*/ 2475941 h 4321709"/>
              <a:gd name="connsiteX3" fmla="*/ 2663393 w 4934837"/>
              <a:gd name="connsiteY3" fmla="*/ 3296756 h 4321709"/>
              <a:gd name="connsiteX4" fmla="*/ 1546253 w 4934837"/>
              <a:gd name="connsiteY4" fmla="*/ 3329764 h 4321709"/>
              <a:gd name="connsiteX5" fmla="*/ 1396921 w 4934837"/>
              <a:gd name="connsiteY5" fmla="*/ 3350800 h 4321709"/>
              <a:gd name="connsiteX6" fmla="*/ 981408 w 4934837"/>
              <a:gd name="connsiteY6" fmla="*/ 3719937 h 4321709"/>
              <a:gd name="connsiteX7" fmla="*/ 718665 w 4934837"/>
              <a:gd name="connsiteY7" fmla="*/ 3817642 h 4321709"/>
              <a:gd name="connsiteX8" fmla="*/ 1822259 w 4934837"/>
              <a:gd name="connsiteY8" fmla="*/ 4321709 h 4321709"/>
              <a:gd name="connsiteX9" fmla="*/ 3404575 w 4934837"/>
              <a:gd name="connsiteY9" fmla="*/ 3594479 h 4321709"/>
              <a:gd name="connsiteX10" fmla="*/ 3819032 w 4934837"/>
              <a:gd name="connsiteY10" fmla="*/ 1590057 h 4321709"/>
              <a:gd name="connsiteX11" fmla="*/ 3308291 w 4934837"/>
              <a:gd name="connsiteY11" fmla="*/ 1151829 h 4321709"/>
              <a:gd name="connsiteX12" fmla="*/ 3658060 w 4934837"/>
              <a:gd name="connsiteY12" fmla="*/ 1015939 h 4321709"/>
              <a:gd name="connsiteX13" fmla="*/ 4934837 w 4934837"/>
              <a:gd name="connsiteY13" fmla="*/ 0 h 4321709"/>
              <a:gd name="connsiteX14" fmla="*/ 902595 w 4934837"/>
              <a:gd name="connsiteY14" fmla="*/ 442 h 4321709"/>
              <a:gd name="connsiteX15" fmla="*/ 0 w 4934837"/>
              <a:gd name="connsiteY15" fmla="*/ 852037 h 4321709"/>
              <a:gd name="connsiteX16" fmla="*/ 11892 w 4934837"/>
              <a:gd name="connsiteY16" fmla="*/ 1835115 h 4321709"/>
              <a:gd name="connsiteX17" fmla="*/ 744291 w 4934837"/>
              <a:gd name="connsiteY17" fmla="*/ 3502961 h 4321709"/>
              <a:gd name="connsiteX18" fmla="*/ 1108447 w 4934837"/>
              <a:gd name="connsiteY18" fmla="*/ 3140250 h 4321709"/>
              <a:gd name="connsiteX0" fmla="*/ 1108447 w 4934837"/>
              <a:gd name="connsiteY0" fmla="*/ 3140250 h 4321709"/>
              <a:gd name="connsiteX1" fmla="*/ 2027619 w 4934837"/>
              <a:gd name="connsiteY1" fmla="*/ 1859742 h 4321709"/>
              <a:gd name="connsiteX2" fmla="*/ 2664231 w 4934837"/>
              <a:gd name="connsiteY2" fmla="*/ 2475941 h 4321709"/>
              <a:gd name="connsiteX3" fmla="*/ 2663393 w 4934837"/>
              <a:gd name="connsiteY3" fmla="*/ 3296756 h 4321709"/>
              <a:gd name="connsiteX4" fmla="*/ 3136928 w 4934837"/>
              <a:gd name="connsiteY4" fmla="*/ 3520264 h 4321709"/>
              <a:gd name="connsiteX5" fmla="*/ 1396921 w 4934837"/>
              <a:gd name="connsiteY5" fmla="*/ 3350800 h 4321709"/>
              <a:gd name="connsiteX6" fmla="*/ 981408 w 4934837"/>
              <a:gd name="connsiteY6" fmla="*/ 3719937 h 4321709"/>
              <a:gd name="connsiteX7" fmla="*/ 718665 w 4934837"/>
              <a:gd name="connsiteY7" fmla="*/ 3817642 h 4321709"/>
              <a:gd name="connsiteX8" fmla="*/ 1822259 w 4934837"/>
              <a:gd name="connsiteY8" fmla="*/ 4321709 h 4321709"/>
              <a:gd name="connsiteX9" fmla="*/ 3404575 w 4934837"/>
              <a:gd name="connsiteY9" fmla="*/ 3594479 h 4321709"/>
              <a:gd name="connsiteX10" fmla="*/ 3819032 w 4934837"/>
              <a:gd name="connsiteY10" fmla="*/ 1590057 h 4321709"/>
              <a:gd name="connsiteX11" fmla="*/ 3308291 w 4934837"/>
              <a:gd name="connsiteY11" fmla="*/ 1151829 h 4321709"/>
              <a:gd name="connsiteX12" fmla="*/ 3658060 w 4934837"/>
              <a:gd name="connsiteY12" fmla="*/ 1015939 h 4321709"/>
              <a:gd name="connsiteX13" fmla="*/ 4934837 w 4934837"/>
              <a:gd name="connsiteY13" fmla="*/ 0 h 4321709"/>
              <a:gd name="connsiteX14" fmla="*/ 902595 w 4934837"/>
              <a:gd name="connsiteY14" fmla="*/ 442 h 4321709"/>
              <a:gd name="connsiteX15" fmla="*/ 0 w 4934837"/>
              <a:gd name="connsiteY15" fmla="*/ 852037 h 4321709"/>
              <a:gd name="connsiteX16" fmla="*/ 11892 w 4934837"/>
              <a:gd name="connsiteY16" fmla="*/ 1835115 h 4321709"/>
              <a:gd name="connsiteX17" fmla="*/ 744291 w 4934837"/>
              <a:gd name="connsiteY17" fmla="*/ 3502961 h 4321709"/>
              <a:gd name="connsiteX18" fmla="*/ 1108447 w 4934837"/>
              <a:gd name="connsiteY18" fmla="*/ 3140250 h 4321709"/>
              <a:gd name="connsiteX0" fmla="*/ 1108447 w 4934837"/>
              <a:gd name="connsiteY0" fmla="*/ 3140250 h 4321709"/>
              <a:gd name="connsiteX1" fmla="*/ 2027619 w 4934837"/>
              <a:gd name="connsiteY1" fmla="*/ 1859742 h 4321709"/>
              <a:gd name="connsiteX2" fmla="*/ 2664231 w 4934837"/>
              <a:gd name="connsiteY2" fmla="*/ 2475941 h 4321709"/>
              <a:gd name="connsiteX3" fmla="*/ 2663393 w 4934837"/>
              <a:gd name="connsiteY3" fmla="*/ 3296756 h 4321709"/>
              <a:gd name="connsiteX4" fmla="*/ 3136928 w 4934837"/>
              <a:gd name="connsiteY4" fmla="*/ 3520264 h 4321709"/>
              <a:gd name="connsiteX5" fmla="*/ 981408 w 4934837"/>
              <a:gd name="connsiteY5" fmla="*/ 3719937 h 4321709"/>
              <a:gd name="connsiteX6" fmla="*/ 718665 w 4934837"/>
              <a:gd name="connsiteY6" fmla="*/ 3817642 h 4321709"/>
              <a:gd name="connsiteX7" fmla="*/ 1822259 w 4934837"/>
              <a:gd name="connsiteY7" fmla="*/ 4321709 h 4321709"/>
              <a:gd name="connsiteX8" fmla="*/ 3404575 w 4934837"/>
              <a:gd name="connsiteY8" fmla="*/ 3594479 h 4321709"/>
              <a:gd name="connsiteX9" fmla="*/ 3819032 w 4934837"/>
              <a:gd name="connsiteY9" fmla="*/ 1590057 h 4321709"/>
              <a:gd name="connsiteX10" fmla="*/ 3308291 w 4934837"/>
              <a:gd name="connsiteY10" fmla="*/ 1151829 h 4321709"/>
              <a:gd name="connsiteX11" fmla="*/ 3658060 w 4934837"/>
              <a:gd name="connsiteY11" fmla="*/ 1015939 h 4321709"/>
              <a:gd name="connsiteX12" fmla="*/ 4934837 w 4934837"/>
              <a:gd name="connsiteY12" fmla="*/ 0 h 4321709"/>
              <a:gd name="connsiteX13" fmla="*/ 902595 w 4934837"/>
              <a:gd name="connsiteY13" fmla="*/ 442 h 4321709"/>
              <a:gd name="connsiteX14" fmla="*/ 0 w 4934837"/>
              <a:gd name="connsiteY14" fmla="*/ 852037 h 4321709"/>
              <a:gd name="connsiteX15" fmla="*/ 11892 w 4934837"/>
              <a:gd name="connsiteY15" fmla="*/ 1835115 h 4321709"/>
              <a:gd name="connsiteX16" fmla="*/ 744291 w 4934837"/>
              <a:gd name="connsiteY16" fmla="*/ 3502961 h 4321709"/>
              <a:gd name="connsiteX17" fmla="*/ 1108447 w 4934837"/>
              <a:gd name="connsiteY17" fmla="*/ 3140250 h 4321709"/>
              <a:gd name="connsiteX0" fmla="*/ 1108447 w 4934837"/>
              <a:gd name="connsiteY0" fmla="*/ 3140250 h 4321709"/>
              <a:gd name="connsiteX1" fmla="*/ 2027619 w 4934837"/>
              <a:gd name="connsiteY1" fmla="*/ 1859742 h 4321709"/>
              <a:gd name="connsiteX2" fmla="*/ 2664231 w 4934837"/>
              <a:gd name="connsiteY2" fmla="*/ 2475941 h 4321709"/>
              <a:gd name="connsiteX3" fmla="*/ 2663393 w 4934837"/>
              <a:gd name="connsiteY3" fmla="*/ 3296756 h 4321709"/>
              <a:gd name="connsiteX4" fmla="*/ 3136928 w 4934837"/>
              <a:gd name="connsiteY4" fmla="*/ 3520264 h 4321709"/>
              <a:gd name="connsiteX5" fmla="*/ 718665 w 4934837"/>
              <a:gd name="connsiteY5" fmla="*/ 3817642 h 4321709"/>
              <a:gd name="connsiteX6" fmla="*/ 1822259 w 4934837"/>
              <a:gd name="connsiteY6" fmla="*/ 4321709 h 4321709"/>
              <a:gd name="connsiteX7" fmla="*/ 3404575 w 4934837"/>
              <a:gd name="connsiteY7" fmla="*/ 3594479 h 4321709"/>
              <a:gd name="connsiteX8" fmla="*/ 3819032 w 4934837"/>
              <a:gd name="connsiteY8" fmla="*/ 1590057 h 4321709"/>
              <a:gd name="connsiteX9" fmla="*/ 3308291 w 4934837"/>
              <a:gd name="connsiteY9" fmla="*/ 1151829 h 4321709"/>
              <a:gd name="connsiteX10" fmla="*/ 3658060 w 4934837"/>
              <a:gd name="connsiteY10" fmla="*/ 1015939 h 4321709"/>
              <a:gd name="connsiteX11" fmla="*/ 4934837 w 4934837"/>
              <a:gd name="connsiteY11" fmla="*/ 0 h 4321709"/>
              <a:gd name="connsiteX12" fmla="*/ 902595 w 4934837"/>
              <a:gd name="connsiteY12" fmla="*/ 442 h 4321709"/>
              <a:gd name="connsiteX13" fmla="*/ 0 w 4934837"/>
              <a:gd name="connsiteY13" fmla="*/ 852037 h 4321709"/>
              <a:gd name="connsiteX14" fmla="*/ 11892 w 4934837"/>
              <a:gd name="connsiteY14" fmla="*/ 1835115 h 4321709"/>
              <a:gd name="connsiteX15" fmla="*/ 744291 w 4934837"/>
              <a:gd name="connsiteY15" fmla="*/ 3502961 h 4321709"/>
              <a:gd name="connsiteX16" fmla="*/ 1108447 w 4934837"/>
              <a:gd name="connsiteY16" fmla="*/ 3140250 h 4321709"/>
              <a:gd name="connsiteX0" fmla="*/ 1108447 w 4934837"/>
              <a:gd name="connsiteY0" fmla="*/ 3140250 h 4321709"/>
              <a:gd name="connsiteX1" fmla="*/ 2027619 w 4934837"/>
              <a:gd name="connsiteY1" fmla="*/ 1859742 h 4321709"/>
              <a:gd name="connsiteX2" fmla="*/ 2664231 w 4934837"/>
              <a:gd name="connsiteY2" fmla="*/ 2475941 h 4321709"/>
              <a:gd name="connsiteX3" fmla="*/ 2663393 w 4934837"/>
              <a:gd name="connsiteY3" fmla="*/ 3296756 h 4321709"/>
              <a:gd name="connsiteX4" fmla="*/ 3136928 w 4934837"/>
              <a:gd name="connsiteY4" fmla="*/ 3520264 h 4321709"/>
              <a:gd name="connsiteX5" fmla="*/ 1822259 w 4934837"/>
              <a:gd name="connsiteY5" fmla="*/ 4321709 h 4321709"/>
              <a:gd name="connsiteX6" fmla="*/ 3404575 w 4934837"/>
              <a:gd name="connsiteY6" fmla="*/ 3594479 h 4321709"/>
              <a:gd name="connsiteX7" fmla="*/ 3819032 w 4934837"/>
              <a:gd name="connsiteY7" fmla="*/ 1590057 h 4321709"/>
              <a:gd name="connsiteX8" fmla="*/ 3308291 w 4934837"/>
              <a:gd name="connsiteY8" fmla="*/ 1151829 h 4321709"/>
              <a:gd name="connsiteX9" fmla="*/ 3658060 w 4934837"/>
              <a:gd name="connsiteY9" fmla="*/ 1015939 h 4321709"/>
              <a:gd name="connsiteX10" fmla="*/ 4934837 w 4934837"/>
              <a:gd name="connsiteY10" fmla="*/ 0 h 4321709"/>
              <a:gd name="connsiteX11" fmla="*/ 902595 w 4934837"/>
              <a:gd name="connsiteY11" fmla="*/ 442 h 4321709"/>
              <a:gd name="connsiteX12" fmla="*/ 0 w 4934837"/>
              <a:gd name="connsiteY12" fmla="*/ 852037 h 4321709"/>
              <a:gd name="connsiteX13" fmla="*/ 11892 w 4934837"/>
              <a:gd name="connsiteY13" fmla="*/ 1835115 h 4321709"/>
              <a:gd name="connsiteX14" fmla="*/ 744291 w 4934837"/>
              <a:gd name="connsiteY14" fmla="*/ 3502961 h 4321709"/>
              <a:gd name="connsiteX15" fmla="*/ 1108447 w 4934837"/>
              <a:gd name="connsiteY15" fmla="*/ 3140250 h 4321709"/>
              <a:gd name="connsiteX0" fmla="*/ 1108447 w 4934837"/>
              <a:gd name="connsiteY0" fmla="*/ 3140250 h 3594479"/>
              <a:gd name="connsiteX1" fmla="*/ 2027619 w 4934837"/>
              <a:gd name="connsiteY1" fmla="*/ 1859742 h 3594479"/>
              <a:gd name="connsiteX2" fmla="*/ 2664231 w 4934837"/>
              <a:gd name="connsiteY2" fmla="*/ 2475941 h 3594479"/>
              <a:gd name="connsiteX3" fmla="*/ 2663393 w 4934837"/>
              <a:gd name="connsiteY3" fmla="*/ 3296756 h 3594479"/>
              <a:gd name="connsiteX4" fmla="*/ 3136928 w 4934837"/>
              <a:gd name="connsiteY4" fmla="*/ 3520264 h 3594479"/>
              <a:gd name="connsiteX5" fmla="*/ 3404575 w 4934837"/>
              <a:gd name="connsiteY5" fmla="*/ 3594479 h 3594479"/>
              <a:gd name="connsiteX6" fmla="*/ 3819032 w 4934837"/>
              <a:gd name="connsiteY6" fmla="*/ 1590057 h 3594479"/>
              <a:gd name="connsiteX7" fmla="*/ 3308291 w 4934837"/>
              <a:gd name="connsiteY7" fmla="*/ 1151829 h 3594479"/>
              <a:gd name="connsiteX8" fmla="*/ 3658060 w 4934837"/>
              <a:gd name="connsiteY8" fmla="*/ 1015939 h 3594479"/>
              <a:gd name="connsiteX9" fmla="*/ 4934837 w 4934837"/>
              <a:gd name="connsiteY9" fmla="*/ 0 h 3594479"/>
              <a:gd name="connsiteX10" fmla="*/ 902595 w 4934837"/>
              <a:gd name="connsiteY10" fmla="*/ 442 h 3594479"/>
              <a:gd name="connsiteX11" fmla="*/ 0 w 4934837"/>
              <a:gd name="connsiteY11" fmla="*/ 852037 h 3594479"/>
              <a:gd name="connsiteX12" fmla="*/ 11892 w 4934837"/>
              <a:gd name="connsiteY12" fmla="*/ 1835115 h 3594479"/>
              <a:gd name="connsiteX13" fmla="*/ 744291 w 4934837"/>
              <a:gd name="connsiteY13" fmla="*/ 3502961 h 3594479"/>
              <a:gd name="connsiteX14" fmla="*/ 1108447 w 4934837"/>
              <a:gd name="connsiteY14" fmla="*/ 3140250 h 3594479"/>
              <a:gd name="connsiteX0" fmla="*/ 1108447 w 4934837"/>
              <a:gd name="connsiteY0" fmla="*/ 3140250 h 3594479"/>
              <a:gd name="connsiteX1" fmla="*/ 2027619 w 4934837"/>
              <a:gd name="connsiteY1" fmla="*/ 1859742 h 3594479"/>
              <a:gd name="connsiteX2" fmla="*/ 2664231 w 4934837"/>
              <a:gd name="connsiteY2" fmla="*/ 2475941 h 3594479"/>
              <a:gd name="connsiteX3" fmla="*/ 2663393 w 4934837"/>
              <a:gd name="connsiteY3" fmla="*/ 3296756 h 3594479"/>
              <a:gd name="connsiteX4" fmla="*/ 3127403 w 4934837"/>
              <a:gd name="connsiteY4" fmla="*/ 3444064 h 3594479"/>
              <a:gd name="connsiteX5" fmla="*/ 3404575 w 4934837"/>
              <a:gd name="connsiteY5" fmla="*/ 3594479 h 3594479"/>
              <a:gd name="connsiteX6" fmla="*/ 3819032 w 4934837"/>
              <a:gd name="connsiteY6" fmla="*/ 1590057 h 3594479"/>
              <a:gd name="connsiteX7" fmla="*/ 3308291 w 4934837"/>
              <a:gd name="connsiteY7" fmla="*/ 1151829 h 3594479"/>
              <a:gd name="connsiteX8" fmla="*/ 3658060 w 4934837"/>
              <a:gd name="connsiteY8" fmla="*/ 1015939 h 3594479"/>
              <a:gd name="connsiteX9" fmla="*/ 4934837 w 4934837"/>
              <a:gd name="connsiteY9" fmla="*/ 0 h 3594479"/>
              <a:gd name="connsiteX10" fmla="*/ 902595 w 4934837"/>
              <a:gd name="connsiteY10" fmla="*/ 442 h 3594479"/>
              <a:gd name="connsiteX11" fmla="*/ 0 w 4934837"/>
              <a:gd name="connsiteY11" fmla="*/ 852037 h 3594479"/>
              <a:gd name="connsiteX12" fmla="*/ 11892 w 4934837"/>
              <a:gd name="connsiteY12" fmla="*/ 1835115 h 3594479"/>
              <a:gd name="connsiteX13" fmla="*/ 744291 w 4934837"/>
              <a:gd name="connsiteY13" fmla="*/ 3502961 h 3594479"/>
              <a:gd name="connsiteX14" fmla="*/ 1108447 w 4934837"/>
              <a:gd name="connsiteY14" fmla="*/ 3140250 h 3594479"/>
              <a:gd name="connsiteX0" fmla="*/ 1308472 w 4934837"/>
              <a:gd name="connsiteY0" fmla="*/ 3445050 h 3594479"/>
              <a:gd name="connsiteX1" fmla="*/ 2027619 w 4934837"/>
              <a:gd name="connsiteY1" fmla="*/ 1859742 h 3594479"/>
              <a:gd name="connsiteX2" fmla="*/ 2664231 w 4934837"/>
              <a:gd name="connsiteY2" fmla="*/ 2475941 h 3594479"/>
              <a:gd name="connsiteX3" fmla="*/ 2663393 w 4934837"/>
              <a:gd name="connsiteY3" fmla="*/ 3296756 h 3594479"/>
              <a:gd name="connsiteX4" fmla="*/ 3127403 w 4934837"/>
              <a:gd name="connsiteY4" fmla="*/ 3444064 h 3594479"/>
              <a:gd name="connsiteX5" fmla="*/ 3404575 w 4934837"/>
              <a:gd name="connsiteY5" fmla="*/ 3594479 h 3594479"/>
              <a:gd name="connsiteX6" fmla="*/ 3819032 w 4934837"/>
              <a:gd name="connsiteY6" fmla="*/ 1590057 h 3594479"/>
              <a:gd name="connsiteX7" fmla="*/ 3308291 w 4934837"/>
              <a:gd name="connsiteY7" fmla="*/ 1151829 h 3594479"/>
              <a:gd name="connsiteX8" fmla="*/ 3658060 w 4934837"/>
              <a:gd name="connsiteY8" fmla="*/ 1015939 h 3594479"/>
              <a:gd name="connsiteX9" fmla="*/ 4934837 w 4934837"/>
              <a:gd name="connsiteY9" fmla="*/ 0 h 3594479"/>
              <a:gd name="connsiteX10" fmla="*/ 902595 w 4934837"/>
              <a:gd name="connsiteY10" fmla="*/ 442 h 3594479"/>
              <a:gd name="connsiteX11" fmla="*/ 0 w 4934837"/>
              <a:gd name="connsiteY11" fmla="*/ 852037 h 3594479"/>
              <a:gd name="connsiteX12" fmla="*/ 11892 w 4934837"/>
              <a:gd name="connsiteY12" fmla="*/ 1835115 h 3594479"/>
              <a:gd name="connsiteX13" fmla="*/ 744291 w 4934837"/>
              <a:gd name="connsiteY13" fmla="*/ 3502961 h 3594479"/>
              <a:gd name="connsiteX14" fmla="*/ 1308472 w 4934837"/>
              <a:gd name="connsiteY14" fmla="*/ 3445050 h 3594479"/>
              <a:gd name="connsiteX0" fmla="*/ 1308472 w 4934837"/>
              <a:gd name="connsiteY0" fmla="*/ 3445050 h 3731561"/>
              <a:gd name="connsiteX1" fmla="*/ 2027619 w 4934837"/>
              <a:gd name="connsiteY1" fmla="*/ 1859742 h 3731561"/>
              <a:gd name="connsiteX2" fmla="*/ 2664231 w 4934837"/>
              <a:gd name="connsiteY2" fmla="*/ 2475941 h 3731561"/>
              <a:gd name="connsiteX3" fmla="*/ 2663393 w 4934837"/>
              <a:gd name="connsiteY3" fmla="*/ 3296756 h 3731561"/>
              <a:gd name="connsiteX4" fmla="*/ 3127403 w 4934837"/>
              <a:gd name="connsiteY4" fmla="*/ 3444064 h 3731561"/>
              <a:gd name="connsiteX5" fmla="*/ 3404575 w 4934837"/>
              <a:gd name="connsiteY5" fmla="*/ 3594479 h 3731561"/>
              <a:gd name="connsiteX6" fmla="*/ 3819032 w 4934837"/>
              <a:gd name="connsiteY6" fmla="*/ 1590057 h 3731561"/>
              <a:gd name="connsiteX7" fmla="*/ 3308291 w 4934837"/>
              <a:gd name="connsiteY7" fmla="*/ 1151829 h 3731561"/>
              <a:gd name="connsiteX8" fmla="*/ 3658060 w 4934837"/>
              <a:gd name="connsiteY8" fmla="*/ 1015939 h 3731561"/>
              <a:gd name="connsiteX9" fmla="*/ 4934837 w 4934837"/>
              <a:gd name="connsiteY9" fmla="*/ 0 h 3731561"/>
              <a:gd name="connsiteX10" fmla="*/ 902595 w 4934837"/>
              <a:gd name="connsiteY10" fmla="*/ 442 h 3731561"/>
              <a:gd name="connsiteX11" fmla="*/ 0 w 4934837"/>
              <a:gd name="connsiteY11" fmla="*/ 852037 h 3731561"/>
              <a:gd name="connsiteX12" fmla="*/ 11892 w 4934837"/>
              <a:gd name="connsiteY12" fmla="*/ 1835115 h 3731561"/>
              <a:gd name="connsiteX13" fmla="*/ 991941 w 4934837"/>
              <a:gd name="connsiteY13" fmla="*/ 3731561 h 3731561"/>
              <a:gd name="connsiteX14" fmla="*/ 1308472 w 4934837"/>
              <a:gd name="connsiteY14" fmla="*/ 3445050 h 3731561"/>
              <a:gd name="connsiteX0" fmla="*/ 1361634 w 4934837"/>
              <a:gd name="connsiteY0" fmla="*/ 3359990 h 3731561"/>
              <a:gd name="connsiteX1" fmla="*/ 2027619 w 4934837"/>
              <a:gd name="connsiteY1" fmla="*/ 1859742 h 3731561"/>
              <a:gd name="connsiteX2" fmla="*/ 2664231 w 4934837"/>
              <a:gd name="connsiteY2" fmla="*/ 2475941 h 3731561"/>
              <a:gd name="connsiteX3" fmla="*/ 2663393 w 4934837"/>
              <a:gd name="connsiteY3" fmla="*/ 3296756 h 3731561"/>
              <a:gd name="connsiteX4" fmla="*/ 3127403 w 4934837"/>
              <a:gd name="connsiteY4" fmla="*/ 3444064 h 3731561"/>
              <a:gd name="connsiteX5" fmla="*/ 3404575 w 4934837"/>
              <a:gd name="connsiteY5" fmla="*/ 3594479 h 3731561"/>
              <a:gd name="connsiteX6" fmla="*/ 3819032 w 4934837"/>
              <a:gd name="connsiteY6" fmla="*/ 1590057 h 3731561"/>
              <a:gd name="connsiteX7" fmla="*/ 3308291 w 4934837"/>
              <a:gd name="connsiteY7" fmla="*/ 1151829 h 3731561"/>
              <a:gd name="connsiteX8" fmla="*/ 3658060 w 4934837"/>
              <a:gd name="connsiteY8" fmla="*/ 1015939 h 3731561"/>
              <a:gd name="connsiteX9" fmla="*/ 4934837 w 4934837"/>
              <a:gd name="connsiteY9" fmla="*/ 0 h 3731561"/>
              <a:gd name="connsiteX10" fmla="*/ 902595 w 4934837"/>
              <a:gd name="connsiteY10" fmla="*/ 442 h 3731561"/>
              <a:gd name="connsiteX11" fmla="*/ 0 w 4934837"/>
              <a:gd name="connsiteY11" fmla="*/ 852037 h 3731561"/>
              <a:gd name="connsiteX12" fmla="*/ 11892 w 4934837"/>
              <a:gd name="connsiteY12" fmla="*/ 1835115 h 3731561"/>
              <a:gd name="connsiteX13" fmla="*/ 991941 w 4934837"/>
              <a:gd name="connsiteY13" fmla="*/ 3731561 h 3731561"/>
              <a:gd name="connsiteX14" fmla="*/ 1361634 w 4934837"/>
              <a:gd name="connsiteY14" fmla="*/ 3359990 h 3731561"/>
              <a:gd name="connsiteX0" fmla="*/ 1361634 w 4934837"/>
              <a:gd name="connsiteY0" fmla="*/ 3359990 h 3704979"/>
              <a:gd name="connsiteX1" fmla="*/ 2027619 w 4934837"/>
              <a:gd name="connsiteY1" fmla="*/ 1859742 h 3704979"/>
              <a:gd name="connsiteX2" fmla="*/ 2664231 w 4934837"/>
              <a:gd name="connsiteY2" fmla="*/ 2475941 h 3704979"/>
              <a:gd name="connsiteX3" fmla="*/ 2663393 w 4934837"/>
              <a:gd name="connsiteY3" fmla="*/ 3296756 h 3704979"/>
              <a:gd name="connsiteX4" fmla="*/ 3127403 w 4934837"/>
              <a:gd name="connsiteY4" fmla="*/ 3444064 h 3704979"/>
              <a:gd name="connsiteX5" fmla="*/ 3404575 w 4934837"/>
              <a:gd name="connsiteY5" fmla="*/ 3594479 h 3704979"/>
              <a:gd name="connsiteX6" fmla="*/ 3819032 w 4934837"/>
              <a:gd name="connsiteY6" fmla="*/ 1590057 h 3704979"/>
              <a:gd name="connsiteX7" fmla="*/ 3308291 w 4934837"/>
              <a:gd name="connsiteY7" fmla="*/ 1151829 h 3704979"/>
              <a:gd name="connsiteX8" fmla="*/ 3658060 w 4934837"/>
              <a:gd name="connsiteY8" fmla="*/ 1015939 h 3704979"/>
              <a:gd name="connsiteX9" fmla="*/ 4934837 w 4934837"/>
              <a:gd name="connsiteY9" fmla="*/ 0 h 3704979"/>
              <a:gd name="connsiteX10" fmla="*/ 902595 w 4934837"/>
              <a:gd name="connsiteY10" fmla="*/ 442 h 3704979"/>
              <a:gd name="connsiteX11" fmla="*/ 0 w 4934837"/>
              <a:gd name="connsiteY11" fmla="*/ 852037 h 3704979"/>
              <a:gd name="connsiteX12" fmla="*/ 11892 w 4934837"/>
              <a:gd name="connsiteY12" fmla="*/ 1835115 h 3704979"/>
              <a:gd name="connsiteX13" fmla="*/ 1007889 w 4934837"/>
              <a:gd name="connsiteY13" fmla="*/ 3704979 h 3704979"/>
              <a:gd name="connsiteX14" fmla="*/ 1361634 w 4934837"/>
              <a:gd name="connsiteY14" fmla="*/ 3359990 h 3704979"/>
              <a:gd name="connsiteX0" fmla="*/ 1361634 w 4934837"/>
              <a:gd name="connsiteY0" fmla="*/ 3359990 h 3704979"/>
              <a:gd name="connsiteX1" fmla="*/ 1669790 w 4934837"/>
              <a:gd name="connsiteY1" fmla="*/ 2720313 h 3704979"/>
              <a:gd name="connsiteX2" fmla="*/ 2027619 w 4934837"/>
              <a:gd name="connsiteY2" fmla="*/ 1859742 h 3704979"/>
              <a:gd name="connsiteX3" fmla="*/ 2664231 w 4934837"/>
              <a:gd name="connsiteY3" fmla="*/ 2475941 h 3704979"/>
              <a:gd name="connsiteX4" fmla="*/ 2663393 w 4934837"/>
              <a:gd name="connsiteY4" fmla="*/ 3296756 h 3704979"/>
              <a:gd name="connsiteX5" fmla="*/ 3127403 w 4934837"/>
              <a:gd name="connsiteY5" fmla="*/ 3444064 h 3704979"/>
              <a:gd name="connsiteX6" fmla="*/ 3404575 w 4934837"/>
              <a:gd name="connsiteY6" fmla="*/ 3594479 h 3704979"/>
              <a:gd name="connsiteX7" fmla="*/ 3819032 w 4934837"/>
              <a:gd name="connsiteY7" fmla="*/ 1590057 h 3704979"/>
              <a:gd name="connsiteX8" fmla="*/ 3308291 w 4934837"/>
              <a:gd name="connsiteY8" fmla="*/ 1151829 h 3704979"/>
              <a:gd name="connsiteX9" fmla="*/ 3658060 w 4934837"/>
              <a:gd name="connsiteY9" fmla="*/ 1015939 h 3704979"/>
              <a:gd name="connsiteX10" fmla="*/ 4934837 w 4934837"/>
              <a:gd name="connsiteY10" fmla="*/ 0 h 3704979"/>
              <a:gd name="connsiteX11" fmla="*/ 902595 w 4934837"/>
              <a:gd name="connsiteY11" fmla="*/ 442 h 3704979"/>
              <a:gd name="connsiteX12" fmla="*/ 0 w 4934837"/>
              <a:gd name="connsiteY12" fmla="*/ 852037 h 3704979"/>
              <a:gd name="connsiteX13" fmla="*/ 11892 w 4934837"/>
              <a:gd name="connsiteY13" fmla="*/ 1835115 h 3704979"/>
              <a:gd name="connsiteX14" fmla="*/ 1007889 w 4934837"/>
              <a:gd name="connsiteY14" fmla="*/ 3704979 h 3704979"/>
              <a:gd name="connsiteX15" fmla="*/ 1361634 w 4934837"/>
              <a:gd name="connsiteY15" fmla="*/ 3359990 h 3704979"/>
              <a:gd name="connsiteX0" fmla="*/ 1361634 w 4934837"/>
              <a:gd name="connsiteY0" fmla="*/ 3359990 h 3704979"/>
              <a:gd name="connsiteX1" fmla="*/ 1451823 w 4934837"/>
              <a:gd name="connsiteY1" fmla="*/ 2624620 h 3704979"/>
              <a:gd name="connsiteX2" fmla="*/ 2027619 w 4934837"/>
              <a:gd name="connsiteY2" fmla="*/ 1859742 h 3704979"/>
              <a:gd name="connsiteX3" fmla="*/ 2664231 w 4934837"/>
              <a:gd name="connsiteY3" fmla="*/ 2475941 h 3704979"/>
              <a:gd name="connsiteX4" fmla="*/ 2663393 w 4934837"/>
              <a:gd name="connsiteY4" fmla="*/ 3296756 h 3704979"/>
              <a:gd name="connsiteX5" fmla="*/ 3127403 w 4934837"/>
              <a:gd name="connsiteY5" fmla="*/ 3444064 h 3704979"/>
              <a:gd name="connsiteX6" fmla="*/ 3404575 w 4934837"/>
              <a:gd name="connsiteY6" fmla="*/ 3594479 h 3704979"/>
              <a:gd name="connsiteX7" fmla="*/ 3819032 w 4934837"/>
              <a:gd name="connsiteY7" fmla="*/ 1590057 h 3704979"/>
              <a:gd name="connsiteX8" fmla="*/ 3308291 w 4934837"/>
              <a:gd name="connsiteY8" fmla="*/ 1151829 h 3704979"/>
              <a:gd name="connsiteX9" fmla="*/ 3658060 w 4934837"/>
              <a:gd name="connsiteY9" fmla="*/ 1015939 h 3704979"/>
              <a:gd name="connsiteX10" fmla="*/ 4934837 w 4934837"/>
              <a:gd name="connsiteY10" fmla="*/ 0 h 3704979"/>
              <a:gd name="connsiteX11" fmla="*/ 902595 w 4934837"/>
              <a:gd name="connsiteY11" fmla="*/ 442 h 3704979"/>
              <a:gd name="connsiteX12" fmla="*/ 0 w 4934837"/>
              <a:gd name="connsiteY12" fmla="*/ 852037 h 3704979"/>
              <a:gd name="connsiteX13" fmla="*/ 11892 w 4934837"/>
              <a:gd name="connsiteY13" fmla="*/ 1835115 h 3704979"/>
              <a:gd name="connsiteX14" fmla="*/ 1007889 w 4934837"/>
              <a:gd name="connsiteY14" fmla="*/ 3704979 h 3704979"/>
              <a:gd name="connsiteX15" fmla="*/ 1361634 w 4934837"/>
              <a:gd name="connsiteY15" fmla="*/ 3359990 h 3704979"/>
              <a:gd name="connsiteX0" fmla="*/ 1361634 w 4934837"/>
              <a:gd name="connsiteY0" fmla="*/ 3359990 h 3704979"/>
              <a:gd name="connsiteX1" fmla="*/ 1451823 w 4934837"/>
              <a:gd name="connsiteY1" fmla="*/ 2624620 h 3704979"/>
              <a:gd name="connsiteX2" fmla="*/ 2027619 w 4934837"/>
              <a:gd name="connsiteY2" fmla="*/ 1859742 h 3704979"/>
              <a:gd name="connsiteX3" fmla="*/ 2664231 w 4934837"/>
              <a:gd name="connsiteY3" fmla="*/ 2475941 h 3704979"/>
              <a:gd name="connsiteX4" fmla="*/ 2663393 w 4934837"/>
              <a:gd name="connsiteY4" fmla="*/ 3296756 h 3704979"/>
              <a:gd name="connsiteX5" fmla="*/ 3127403 w 4934837"/>
              <a:gd name="connsiteY5" fmla="*/ 3444064 h 3704979"/>
              <a:gd name="connsiteX6" fmla="*/ 3404575 w 4934837"/>
              <a:gd name="connsiteY6" fmla="*/ 3594479 h 3704979"/>
              <a:gd name="connsiteX7" fmla="*/ 3819032 w 4934837"/>
              <a:gd name="connsiteY7" fmla="*/ 1590057 h 3704979"/>
              <a:gd name="connsiteX8" fmla="*/ 3308291 w 4934837"/>
              <a:gd name="connsiteY8" fmla="*/ 1151829 h 3704979"/>
              <a:gd name="connsiteX9" fmla="*/ 3658060 w 4934837"/>
              <a:gd name="connsiteY9" fmla="*/ 1015939 h 3704979"/>
              <a:gd name="connsiteX10" fmla="*/ 4934837 w 4934837"/>
              <a:gd name="connsiteY10" fmla="*/ 0 h 3704979"/>
              <a:gd name="connsiteX11" fmla="*/ 902595 w 4934837"/>
              <a:gd name="connsiteY11" fmla="*/ 442 h 3704979"/>
              <a:gd name="connsiteX12" fmla="*/ 0 w 4934837"/>
              <a:gd name="connsiteY12" fmla="*/ 852037 h 3704979"/>
              <a:gd name="connsiteX13" fmla="*/ 11892 w 4934837"/>
              <a:gd name="connsiteY13" fmla="*/ 1835115 h 3704979"/>
              <a:gd name="connsiteX14" fmla="*/ 1007889 w 4934837"/>
              <a:gd name="connsiteY14" fmla="*/ 3704979 h 3704979"/>
              <a:gd name="connsiteX15" fmla="*/ 1361634 w 4934837"/>
              <a:gd name="connsiteY15" fmla="*/ 3359990 h 3704979"/>
              <a:gd name="connsiteX0" fmla="*/ 1361634 w 4934837"/>
              <a:gd name="connsiteY0" fmla="*/ 3359990 h 3704979"/>
              <a:gd name="connsiteX1" fmla="*/ 1451823 w 4934837"/>
              <a:gd name="connsiteY1" fmla="*/ 2624620 h 3704979"/>
              <a:gd name="connsiteX2" fmla="*/ 2027619 w 4934837"/>
              <a:gd name="connsiteY2" fmla="*/ 1859742 h 3704979"/>
              <a:gd name="connsiteX3" fmla="*/ 2664231 w 4934837"/>
              <a:gd name="connsiteY3" fmla="*/ 2475941 h 3704979"/>
              <a:gd name="connsiteX4" fmla="*/ 2663393 w 4934837"/>
              <a:gd name="connsiteY4" fmla="*/ 3296756 h 3704979"/>
              <a:gd name="connsiteX5" fmla="*/ 3127403 w 4934837"/>
              <a:gd name="connsiteY5" fmla="*/ 3444064 h 3704979"/>
              <a:gd name="connsiteX6" fmla="*/ 3404575 w 4934837"/>
              <a:gd name="connsiteY6" fmla="*/ 3594479 h 3704979"/>
              <a:gd name="connsiteX7" fmla="*/ 3819032 w 4934837"/>
              <a:gd name="connsiteY7" fmla="*/ 1590057 h 3704979"/>
              <a:gd name="connsiteX8" fmla="*/ 3308291 w 4934837"/>
              <a:gd name="connsiteY8" fmla="*/ 1151829 h 3704979"/>
              <a:gd name="connsiteX9" fmla="*/ 3658060 w 4934837"/>
              <a:gd name="connsiteY9" fmla="*/ 1015939 h 3704979"/>
              <a:gd name="connsiteX10" fmla="*/ 4934837 w 4934837"/>
              <a:gd name="connsiteY10" fmla="*/ 0 h 3704979"/>
              <a:gd name="connsiteX11" fmla="*/ 902595 w 4934837"/>
              <a:gd name="connsiteY11" fmla="*/ 442 h 3704979"/>
              <a:gd name="connsiteX12" fmla="*/ 0 w 4934837"/>
              <a:gd name="connsiteY12" fmla="*/ 852037 h 3704979"/>
              <a:gd name="connsiteX13" fmla="*/ 11892 w 4934837"/>
              <a:gd name="connsiteY13" fmla="*/ 1835115 h 3704979"/>
              <a:gd name="connsiteX14" fmla="*/ 1007889 w 4934837"/>
              <a:gd name="connsiteY14" fmla="*/ 3704979 h 3704979"/>
              <a:gd name="connsiteX15" fmla="*/ 1361634 w 4934837"/>
              <a:gd name="connsiteY15" fmla="*/ 3359990 h 3704979"/>
              <a:gd name="connsiteX0" fmla="*/ 1361634 w 4934837"/>
              <a:gd name="connsiteY0" fmla="*/ 3359990 h 3704979"/>
              <a:gd name="connsiteX1" fmla="*/ 1425241 w 4934837"/>
              <a:gd name="connsiteY1" fmla="*/ 2619304 h 3704979"/>
              <a:gd name="connsiteX2" fmla="*/ 2027619 w 4934837"/>
              <a:gd name="connsiteY2" fmla="*/ 1859742 h 3704979"/>
              <a:gd name="connsiteX3" fmla="*/ 2664231 w 4934837"/>
              <a:gd name="connsiteY3" fmla="*/ 2475941 h 3704979"/>
              <a:gd name="connsiteX4" fmla="*/ 2663393 w 4934837"/>
              <a:gd name="connsiteY4" fmla="*/ 3296756 h 3704979"/>
              <a:gd name="connsiteX5" fmla="*/ 3127403 w 4934837"/>
              <a:gd name="connsiteY5" fmla="*/ 3444064 h 3704979"/>
              <a:gd name="connsiteX6" fmla="*/ 3404575 w 4934837"/>
              <a:gd name="connsiteY6" fmla="*/ 3594479 h 3704979"/>
              <a:gd name="connsiteX7" fmla="*/ 3819032 w 4934837"/>
              <a:gd name="connsiteY7" fmla="*/ 1590057 h 3704979"/>
              <a:gd name="connsiteX8" fmla="*/ 3308291 w 4934837"/>
              <a:gd name="connsiteY8" fmla="*/ 1151829 h 3704979"/>
              <a:gd name="connsiteX9" fmla="*/ 3658060 w 4934837"/>
              <a:gd name="connsiteY9" fmla="*/ 1015939 h 3704979"/>
              <a:gd name="connsiteX10" fmla="*/ 4934837 w 4934837"/>
              <a:gd name="connsiteY10" fmla="*/ 0 h 3704979"/>
              <a:gd name="connsiteX11" fmla="*/ 902595 w 4934837"/>
              <a:gd name="connsiteY11" fmla="*/ 442 h 3704979"/>
              <a:gd name="connsiteX12" fmla="*/ 0 w 4934837"/>
              <a:gd name="connsiteY12" fmla="*/ 852037 h 3704979"/>
              <a:gd name="connsiteX13" fmla="*/ 11892 w 4934837"/>
              <a:gd name="connsiteY13" fmla="*/ 1835115 h 3704979"/>
              <a:gd name="connsiteX14" fmla="*/ 1007889 w 4934837"/>
              <a:gd name="connsiteY14" fmla="*/ 3704979 h 3704979"/>
              <a:gd name="connsiteX15" fmla="*/ 1361634 w 4934837"/>
              <a:gd name="connsiteY15" fmla="*/ 3359990 h 3704979"/>
              <a:gd name="connsiteX0" fmla="*/ 1361634 w 4934837"/>
              <a:gd name="connsiteY0" fmla="*/ 3359990 h 3704979"/>
              <a:gd name="connsiteX1" fmla="*/ 1425241 w 4934837"/>
              <a:gd name="connsiteY1" fmla="*/ 2619304 h 3704979"/>
              <a:gd name="connsiteX2" fmla="*/ 2027619 w 4934837"/>
              <a:gd name="connsiteY2" fmla="*/ 1859742 h 3704979"/>
              <a:gd name="connsiteX3" fmla="*/ 2664231 w 4934837"/>
              <a:gd name="connsiteY3" fmla="*/ 2475941 h 3704979"/>
              <a:gd name="connsiteX4" fmla="*/ 2663393 w 4934837"/>
              <a:gd name="connsiteY4" fmla="*/ 3296756 h 3704979"/>
              <a:gd name="connsiteX5" fmla="*/ 3127403 w 4934837"/>
              <a:gd name="connsiteY5" fmla="*/ 3444064 h 3704979"/>
              <a:gd name="connsiteX6" fmla="*/ 3404575 w 4934837"/>
              <a:gd name="connsiteY6" fmla="*/ 3594479 h 3704979"/>
              <a:gd name="connsiteX7" fmla="*/ 3819032 w 4934837"/>
              <a:gd name="connsiteY7" fmla="*/ 1590057 h 3704979"/>
              <a:gd name="connsiteX8" fmla="*/ 3308291 w 4934837"/>
              <a:gd name="connsiteY8" fmla="*/ 1151829 h 3704979"/>
              <a:gd name="connsiteX9" fmla="*/ 3658060 w 4934837"/>
              <a:gd name="connsiteY9" fmla="*/ 1015939 h 3704979"/>
              <a:gd name="connsiteX10" fmla="*/ 4934837 w 4934837"/>
              <a:gd name="connsiteY10" fmla="*/ 0 h 3704979"/>
              <a:gd name="connsiteX11" fmla="*/ 902595 w 4934837"/>
              <a:gd name="connsiteY11" fmla="*/ 442 h 3704979"/>
              <a:gd name="connsiteX12" fmla="*/ 0 w 4934837"/>
              <a:gd name="connsiteY12" fmla="*/ 852037 h 3704979"/>
              <a:gd name="connsiteX13" fmla="*/ 11892 w 4934837"/>
              <a:gd name="connsiteY13" fmla="*/ 2132827 h 3704979"/>
              <a:gd name="connsiteX14" fmla="*/ 1007889 w 4934837"/>
              <a:gd name="connsiteY14" fmla="*/ 3704979 h 3704979"/>
              <a:gd name="connsiteX15" fmla="*/ 1361634 w 4934837"/>
              <a:gd name="connsiteY15" fmla="*/ 3359990 h 3704979"/>
              <a:gd name="connsiteX0" fmla="*/ 1361634 w 4934837"/>
              <a:gd name="connsiteY0" fmla="*/ 3359990 h 3704979"/>
              <a:gd name="connsiteX1" fmla="*/ 1425241 w 4934837"/>
              <a:gd name="connsiteY1" fmla="*/ 2619304 h 3704979"/>
              <a:gd name="connsiteX2" fmla="*/ 2027619 w 4934837"/>
              <a:gd name="connsiteY2" fmla="*/ 1859742 h 3704979"/>
              <a:gd name="connsiteX3" fmla="*/ 2664231 w 4934837"/>
              <a:gd name="connsiteY3" fmla="*/ 2475941 h 3704979"/>
              <a:gd name="connsiteX4" fmla="*/ 2663393 w 4934837"/>
              <a:gd name="connsiteY4" fmla="*/ 3296756 h 3704979"/>
              <a:gd name="connsiteX5" fmla="*/ 3127403 w 4934837"/>
              <a:gd name="connsiteY5" fmla="*/ 3444064 h 3704979"/>
              <a:gd name="connsiteX6" fmla="*/ 3404575 w 4934837"/>
              <a:gd name="connsiteY6" fmla="*/ 3594479 h 3704979"/>
              <a:gd name="connsiteX7" fmla="*/ 3754399 w 4934837"/>
              <a:gd name="connsiteY7" fmla="*/ 1997538 h 3704979"/>
              <a:gd name="connsiteX8" fmla="*/ 3819032 w 4934837"/>
              <a:gd name="connsiteY8" fmla="*/ 1590057 h 3704979"/>
              <a:gd name="connsiteX9" fmla="*/ 3308291 w 4934837"/>
              <a:gd name="connsiteY9" fmla="*/ 1151829 h 3704979"/>
              <a:gd name="connsiteX10" fmla="*/ 3658060 w 4934837"/>
              <a:gd name="connsiteY10" fmla="*/ 1015939 h 3704979"/>
              <a:gd name="connsiteX11" fmla="*/ 4934837 w 4934837"/>
              <a:gd name="connsiteY11" fmla="*/ 0 h 3704979"/>
              <a:gd name="connsiteX12" fmla="*/ 902595 w 4934837"/>
              <a:gd name="connsiteY12" fmla="*/ 442 h 3704979"/>
              <a:gd name="connsiteX13" fmla="*/ 0 w 4934837"/>
              <a:gd name="connsiteY13" fmla="*/ 852037 h 3704979"/>
              <a:gd name="connsiteX14" fmla="*/ 11892 w 4934837"/>
              <a:gd name="connsiteY14" fmla="*/ 2132827 h 3704979"/>
              <a:gd name="connsiteX15" fmla="*/ 1007889 w 4934837"/>
              <a:gd name="connsiteY15" fmla="*/ 3704979 h 3704979"/>
              <a:gd name="connsiteX16" fmla="*/ 1361634 w 4934837"/>
              <a:gd name="connsiteY16" fmla="*/ 3359990 h 3704979"/>
              <a:gd name="connsiteX0" fmla="*/ 1361634 w 4934837"/>
              <a:gd name="connsiteY0" fmla="*/ 3359990 h 3704979"/>
              <a:gd name="connsiteX1" fmla="*/ 1425241 w 4934837"/>
              <a:gd name="connsiteY1" fmla="*/ 2619304 h 3704979"/>
              <a:gd name="connsiteX2" fmla="*/ 2027619 w 4934837"/>
              <a:gd name="connsiteY2" fmla="*/ 1859742 h 3704979"/>
              <a:gd name="connsiteX3" fmla="*/ 2664231 w 4934837"/>
              <a:gd name="connsiteY3" fmla="*/ 2475941 h 3704979"/>
              <a:gd name="connsiteX4" fmla="*/ 2663393 w 4934837"/>
              <a:gd name="connsiteY4" fmla="*/ 3296756 h 3704979"/>
              <a:gd name="connsiteX5" fmla="*/ 3127403 w 4934837"/>
              <a:gd name="connsiteY5" fmla="*/ 3444064 h 3704979"/>
              <a:gd name="connsiteX6" fmla="*/ 3404575 w 4934837"/>
              <a:gd name="connsiteY6" fmla="*/ 3594479 h 3704979"/>
              <a:gd name="connsiteX7" fmla="*/ 3754399 w 4934837"/>
              <a:gd name="connsiteY7" fmla="*/ 1997538 h 3704979"/>
              <a:gd name="connsiteX8" fmla="*/ 3819032 w 4934837"/>
              <a:gd name="connsiteY8" fmla="*/ 1590057 h 3704979"/>
              <a:gd name="connsiteX9" fmla="*/ 3558138 w 4934837"/>
              <a:gd name="connsiteY9" fmla="*/ 1373069 h 3704979"/>
              <a:gd name="connsiteX10" fmla="*/ 3308291 w 4934837"/>
              <a:gd name="connsiteY10" fmla="*/ 1151829 h 3704979"/>
              <a:gd name="connsiteX11" fmla="*/ 3658060 w 4934837"/>
              <a:gd name="connsiteY11" fmla="*/ 1015939 h 3704979"/>
              <a:gd name="connsiteX12" fmla="*/ 4934837 w 4934837"/>
              <a:gd name="connsiteY12" fmla="*/ 0 h 3704979"/>
              <a:gd name="connsiteX13" fmla="*/ 902595 w 4934837"/>
              <a:gd name="connsiteY13" fmla="*/ 442 h 3704979"/>
              <a:gd name="connsiteX14" fmla="*/ 0 w 4934837"/>
              <a:gd name="connsiteY14" fmla="*/ 852037 h 3704979"/>
              <a:gd name="connsiteX15" fmla="*/ 11892 w 4934837"/>
              <a:gd name="connsiteY15" fmla="*/ 2132827 h 3704979"/>
              <a:gd name="connsiteX16" fmla="*/ 1007889 w 4934837"/>
              <a:gd name="connsiteY16" fmla="*/ 3704979 h 3704979"/>
              <a:gd name="connsiteX17" fmla="*/ 1361634 w 4934837"/>
              <a:gd name="connsiteY17" fmla="*/ 3359990 h 3704979"/>
              <a:gd name="connsiteX0" fmla="*/ 1361634 w 4934837"/>
              <a:gd name="connsiteY0" fmla="*/ 3359990 h 3704979"/>
              <a:gd name="connsiteX1" fmla="*/ 1425241 w 4934837"/>
              <a:gd name="connsiteY1" fmla="*/ 2619304 h 3704979"/>
              <a:gd name="connsiteX2" fmla="*/ 2027619 w 4934837"/>
              <a:gd name="connsiteY2" fmla="*/ 1859742 h 3704979"/>
              <a:gd name="connsiteX3" fmla="*/ 2664231 w 4934837"/>
              <a:gd name="connsiteY3" fmla="*/ 2475941 h 3704979"/>
              <a:gd name="connsiteX4" fmla="*/ 2663393 w 4934837"/>
              <a:gd name="connsiteY4" fmla="*/ 3296756 h 3704979"/>
              <a:gd name="connsiteX5" fmla="*/ 3127403 w 4934837"/>
              <a:gd name="connsiteY5" fmla="*/ 3444064 h 3704979"/>
              <a:gd name="connsiteX6" fmla="*/ 3404575 w 4934837"/>
              <a:gd name="connsiteY6" fmla="*/ 3594479 h 3704979"/>
              <a:gd name="connsiteX7" fmla="*/ 3754399 w 4934837"/>
              <a:gd name="connsiteY7" fmla="*/ 1997538 h 3704979"/>
              <a:gd name="connsiteX8" fmla="*/ 4278463 w 4934837"/>
              <a:gd name="connsiteY8" fmla="*/ 1648044 h 3704979"/>
              <a:gd name="connsiteX9" fmla="*/ 3558138 w 4934837"/>
              <a:gd name="connsiteY9" fmla="*/ 1373069 h 3704979"/>
              <a:gd name="connsiteX10" fmla="*/ 3308291 w 4934837"/>
              <a:gd name="connsiteY10" fmla="*/ 1151829 h 3704979"/>
              <a:gd name="connsiteX11" fmla="*/ 3658060 w 4934837"/>
              <a:gd name="connsiteY11" fmla="*/ 1015939 h 3704979"/>
              <a:gd name="connsiteX12" fmla="*/ 4934837 w 4934837"/>
              <a:gd name="connsiteY12" fmla="*/ 0 h 3704979"/>
              <a:gd name="connsiteX13" fmla="*/ 902595 w 4934837"/>
              <a:gd name="connsiteY13" fmla="*/ 442 h 3704979"/>
              <a:gd name="connsiteX14" fmla="*/ 0 w 4934837"/>
              <a:gd name="connsiteY14" fmla="*/ 852037 h 3704979"/>
              <a:gd name="connsiteX15" fmla="*/ 11892 w 4934837"/>
              <a:gd name="connsiteY15" fmla="*/ 2132827 h 3704979"/>
              <a:gd name="connsiteX16" fmla="*/ 1007889 w 4934837"/>
              <a:gd name="connsiteY16" fmla="*/ 3704979 h 3704979"/>
              <a:gd name="connsiteX17" fmla="*/ 1361634 w 4934837"/>
              <a:gd name="connsiteY17" fmla="*/ 3359990 h 3704979"/>
              <a:gd name="connsiteX0" fmla="*/ 1361634 w 4934837"/>
              <a:gd name="connsiteY0" fmla="*/ 3359990 h 3704979"/>
              <a:gd name="connsiteX1" fmla="*/ 1425241 w 4934837"/>
              <a:gd name="connsiteY1" fmla="*/ 2619304 h 3704979"/>
              <a:gd name="connsiteX2" fmla="*/ 2027619 w 4934837"/>
              <a:gd name="connsiteY2" fmla="*/ 1859742 h 3704979"/>
              <a:gd name="connsiteX3" fmla="*/ 2664231 w 4934837"/>
              <a:gd name="connsiteY3" fmla="*/ 2475941 h 3704979"/>
              <a:gd name="connsiteX4" fmla="*/ 2663393 w 4934837"/>
              <a:gd name="connsiteY4" fmla="*/ 3296756 h 3704979"/>
              <a:gd name="connsiteX5" fmla="*/ 3127403 w 4934837"/>
              <a:gd name="connsiteY5" fmla="*/ 3444064 h 3704979"/>
              <a:gd name="connsiteX6" fmla="*/ 3404575 w 4934837"/>
              <a:gd name="connsiteY6" fmla="*/ 3594479 h 3704979"/>
              <a:gd name="connsiteX7" fmla="*/ 3754399 w 4934837"/>
              <a:gd name="connsiteY7" fmla="*/ 1997538 h 3704979"/>
              <a:gd name="connsiteX8" fmla="*/ 4278463 w 4934837"/>
              <a:gd name="connsiteY8" fmla="*/ 1648044 h 3704979"/>
              <a:gd name="connsiteX9" fmla="*/ 3558138 w 4934837"/>
              <a:gd name="connsiteY9" fmla="*/ 1373069 h 3704979"/>
              <a:gd name="connsiteX10" fmla="*/ 3308291 w 4934837"/>
              <a:gd name="connsiteY10" fmla="*/ 1151829 h 3704979"/>
              <a:gd name="connsiteX11" fmla="*/ 3658060 w 4934837"/>
              <a:gd name="connsiteY11" fmla="*/ 1015939 h 3704979"/>
              <a:gd name="connsiteX12" fmla="*/ 4934837 w 4934837"/>
              <a:gd name="connsiteY12" fmla="*/ 0 h 3704979"/>
              <a:gd name="connsiteX13" fmla="*/ 902595 w 4934837"/>
              <a:gd name="connsiteY13" fmla="*/ 442 h 3704979"/>
              <a:gd name="connsiteX14" fmla="*/ 0 w 4934837"/>
              <a:gd name="connsiteY14" fmla="*/ 852037 h 3704979"/>
              <a:gd name="connsiteX15" fmla="*/ 11892 w 4934837"/>
              <a:gd name="connsiteY15" fmla="*/ 2132827 h 3704979"/>
              <a:gd name="connsiteX16" fmla="*/ 1007889 w 4934837"/>
              <a:gd name="connsiteY16" fmla="*/ 3704979 h 3704979"/>
              <a:gd name="connsiteX17" fmla="*/ 1361634 w 4934837"/>
              <a:gd name="connsiteY17" fmla="*/ 3359990 h 3704979"/>
              <a:gd name="connsiteX0" fmla="*/ 1361634 w 4934837"/>
              <a:gd name="connsiteY0" fmla="*/ 3359990 h 3704979"/>
              <a:gd name="connsiteX1" fmla="*/ 1425241 w 4934837"/>
              <a:gd name="connsiteY1" fmla="*/ 2619304 h 3704979"/>
              <a:gd name="connsiteX2" fmla="*/ 2027619 w 4934837"/>
              <a:gd name="connsiteY2" fmla="*/ 1859742 h 3704979"/>
              <a:gd name="connsiteX3" fmla="*/ 2664231 w 4934837"/>
              <a:gd name="connsiteY3" fmla="*/ 2475941 h 3704979"/>
              <a:gd name="connsiteX4" fmla="*/ 2663393 w 4934837"/>
              <a:gd name="connsiteY4" fmla="*/ 3296756 h 3704979"/>
              <a:gd name="connsiteX5" fmla="*/ 3127403 w 4934837"/>
              <a:gd name="connsiteY5" fmla="*/ 3444064 h 3704979"/>
              <a:gd name="connsiteX6" fmla="*/ 3404575 w 4934837"/>
              <a:gd name="connsiteY6" fmla="*/ 3594479 h 3704979"/>
              <a:gd name="connsiteX7" fmla="*/ 3754399 w 4934837"/>
              <a:gd name="connsiteY7" fmla="*/ 1997538 h 3704979"/>
              <a:gd name="connsiteX8" fmla="*/ 4278463 w 4934837"/>
              <a:gd name="connsiteY8" fmla="*/ 1648044 h 3704979"/>
              <a:gd name="connsiteX9" fmla="*/ 3558138 w 4934837"/>
              <a:gd name="connsiteY9" fmla="*/ 1373069 h 3704979"/>
              <a:gd name="connsiteX10" fmla="*/ 3308291 w 4934837"/>
              <a:gd name="connsiteY10" fmla="*/ 1151829 h 3704979"/>
              <a:gd name="connsiteX11" fmla="*/ 3658060 w 4934837"/>
              <a:gd name="connsiteY11" fmla="*/ 1015939 h 3704979"/>
              <a:gd name="connsiteX12" fmla="*/ 4934837 w 4934837"/>
              <a:gd name="connsiteY12" fmla="*/ 0 h 3704979"/>
              <a:gd name="connsiteX13" fmla="*/ 902595 w 4934837"/>
              <a:gd name="connsiteY13" fmla="*/ 442 h 3704979"/>
              <a:gd name="connsiteX14" fmla="*/ 0 w 4934837"/>
              <a:gd name="connsiteY14" fmla="*/ 852037 h 3704979"/>
              <a:gd name="connsiteX15" fmla="*/ 11892 w 4934837"/>
              <a:gd name="connsiteY15" fmla="*/ 2132827 h 3704979"/>
              <a:gd name="connsiteX16" fmla="*/ 1007889 w 4934837"/>
              <a:gd name="connsiteY16" fmla="*/ 3704979 h 3704979"/>
              <a:gd name="connsiteX17" fmla="*/ 1361634 w 4934837"/>
              <a:gd name="connsiteY17" fmla="*/ 3359990 h 3704979"/>
              <a:gd name="connsiteX0" fmla="*/ 1361634 w 4934837"/>
              <a:gd name="connsiteY0" fmla="*/ 3359990 h 3704979"/>
              <a:gd name="connsiteX1" fmla="*/ 1425241 w 4934837"/>
              <a:gd name="connsiteY1" fmla="*/ 2619304 h 3704979"/>
              <a:gd name="connsiteX2" fmla="*/ 2027619 w 4934837"/>
              <a:gd name="connsiteY2" fmla="*/ 1859742 h 3704979"/>
              <a:gd name="connsiteX3" fmla="*/ 2664231 w 4934837"/>
              <a:gd name="connsiteY3" fmla="*/ 2475941 h 3704979"/>
              <a:gd name="connsiteX4" fmla="*/ 2663393 w 4934837"/>
              <a:gd name="connsiteY4" fmla="*/ 3296756 h 3704979"/>
              <a:gd name="connsiteX5" fmla="*/ 3127403 w 4934837"/>
              <a:gd name="connsiteY5" fmla="*/ 3444064 h 3704979"/>
              <a:gd name="connsiteX6" fmla="*/ 3404575 w 4934837"/>
              <a:gd name="connsiteY6" fmla="*/ 3594479 h 3704979"/>
              <a:gd name="connsiteX7" fmla="*/ 3754399 w 4934837"/>
              <a:gd name="connsiteY7" fmla="*/ 1997538 h 3704979"/>
              <a:gd name="connsiteX8" fmla="*/ 4278463 w 4934837"/>
              <a:gd name="connsiteY8" fmla="*/ 1648044 h 3704979"/>
              <a:gd name="connsiteX9" fmla="*/ 3558138 w 4934837"/>
              <a:gd name="connsiteY9" fmla="*/ 1373069 h 3704979"/>
              <a:gd name="connsiteX10" fmla="*/ 3308291 w 4934837"/>
              <a:gd name="connsiteY10" fmla="*/ 1151829 h 3704979"/>
              <a:gd name="connsiteX11" fmla="*/ 3658060 w 4934837"/>
              <a:gd name="connsiteY11" fmla="*/ 1015939 h 3704979"/>
              <a:gd name="connsiteX12" fmla="*/ 4934837 w 4934837"/>
              <a:gd name="connsiteY12" fmla="*/ 0 h 3704979"/>
              <a:gd name="connsiteX13" fmla="*/ 902595 w 4934837"/>
              <a:gd name="connsiteY13" fmla="*/ 442 h 3704979"/>
              <a:gd name="connsiteX14" fmla="*/ 0 w 4934837"/>
              <a:gd name="connsiteY14" fmla="*/ 852037 h 3704979"/>
              <a:gd name="connsiteX15" fmla="*/ 11892 w 4934837"/>
              <a:gd name="connsiteY15" fmla="*/ 2132827 h 3704979"/>
              <a:gd name="connsiteX16" fmla="*/ 1007889 w 4934837"/>
              <a:gd name="connsiteY16" fmla="*/ 3704979 h 3704979"/>
              <a:gd name="connsiteX17" fmla="*/ 1361634 w 4934837"/>
              <a:gd name="connsiteY17" fmla="*/ 3359990 h 3704979"/>
              <a:gd name="connsiteX0" fmla="*/ 1361634 w 4934837"/>
              <a:gd name="connsiteY0" fmla="*/ 3359990 h 3704979"/>
              <a:gd name="connsiteX1" fmla="*/ 1425241 w 4934837"/>
              <a:gd name="connsiteY1" fmla="*/ 2619304 h 3704979"/>
              <a:gd name="connsiteX2" fmla="*/ 2027619 w 4934837"/>
              <a:gd name="connsiteY2" fmla="*/ 1859742 h 3704979"/>
              <a:gd name="connsiteX3" fmla="*/ 2664231 w 4934837"/>
              <a:gd name="connsiteY3" fmla="*/ 2475941 h 3704979"/>
              <a:gd name="connsiteX4" fmla="*/ 2663393 w 4934837"/>
              <a:gd name="connsiteY4" fmla="*/ 3296756 h 3704979"/>
              <a:gd name="connsiteX5" fmla="*/ 3127403 w 4934837"/>
              <a:gd name="connsiteY5" fmla="*/ 3444064 h 3704979"/>
              <a:gd name="connsiteX6" fmla="*/ 3404575 w 4934837"/>
              <a:gd name="connsiteY6" fmla="*/ 3594479 h 3704979"/>
              <a:gd name="connsiteX7" fmla="*/ 3754399 w 4934837"/>
              <a:gd name="connsiteY7" fmla="*/ 1997538 h 3704979"/>
              <a:gd name="connsiteX8" fmla="*/ 4278463 w 4934837"/>
              <a:gd name="connsiteY8" fmla="*/ 1648044 h 3704979"/>
              <a:gd name="connsiteX9" fmla="*/ 3558138 w 4934837"/>
              <a:gd name="connsiteY9" fmla="*/ 1373069 h 3704979"/>
              <a:gd name="connsiteX10" fmla="*/ 3308291 w 4934837"/>
              <a:gd name="connsiteY10" fmla="*/ 1151829 h 3704979"/>
              <a:gd name="connsiteX11" fmla="*/ 3658060 w 4934837"/>
              <a:gd name="connsiteY11" fmla="*/ 1015939 h 3704979"/>
              <a:gd name="connsiteX12" fmla="*/ 4934837 w 4934837"/>
              <a:gd name="connsiteY12" fmla="*/ 0 h 3704979"/>
              <a:gd name="connsiteX13" fmla="*/ 902595 w 4934837"/>
              <a:gd name="connsiteY13" fmla="*/ 442 h 3704979"/>
              <a:gd name="connsiteX14" fmla="*/ 0 w 4934837"/>
              <a:gd name="connsiteY14" fmla="*/ 852037 h 3704979"/>
              <a:gd name="connsiteX15" fmla="*/ 11892 w 4934837"/>
              <a:gd name="connsiteY15" fmla="*/ 2132827 h 3704979"/>
              <a:gd name="connsiteX16" fmla="*/ 1007889 w 4934837"/>
              <a:gd name="connsiteY16" fmla="*/ 3704979 h 3704979"/>
              <a:gd name="connsiteX17" fmla="*/ 1361634 w 4934837"/>
              <a:gd name="connsiteY17" fmla="*/ 3359990 h 3704979"/>
              <a:gd name="connsiteX0" fmla="*/ 1361634 w 4934837"/>
              <a:gd name="connsiteY0" fmla="*/ 3359990 h 3704979"/>
              <a:gd name="connsiteX1" fmla="*/ 1425241 w 4934837"/>
              <a:gd name="connsiteY1" fmla="*/ 2619304 h 3704979"/>
              <a:gd name="connsiteX2" fmla="*/ 2027619 w 4934837"/>
              <a:gd name="connsiteY2" fmla="*/ 1859742 h 3704979"/>
              <a:gd name="connsiteX3" fmla="*/ 2664231 w 4934837"/>
              <a:gd name="connsiteY3" fmla="*/ 2475941 h 3704979"/>
              <a:gd name="connsiteX4" fmla="*/ 2663393 w 4934837"/>
              <a:gd name="connsiteY4" fmla="*/ 3296756 h 3704979"/>
              <a:gd name="connsiteX5" fmla="*/ 3127403 w 4934837"/>
              <a:gd name="connsiteY5" fmla="*/ 3444064 h 3704979"/>
              <a:gd name="connsiteX6" fmla="*/ 3404575 w 4934837"/>
              <a:gd name="connsiteY6" fmla="*/ 3594479 h 3704979"/>
              <a:gd name="connsiteX7" fmla="*/ 3754399 w 4934837"/>
              <a:gd name="connsiteY7" fmla="*/ 1997538 h 3704979"/>
              <a:gd name="connsiteX8" fmla="*/ 4278463 w 4934837"/>
              <a:gd name="connsiteY8" fmla="*/ 1648044 h 3704979"/>
              <a:gd name="connsiteX9" fmla="*/ 3558138 w 4934837"/>
              <a:gd name="connsiteY9" fmla="*/ 1373069 h 3704979"/>
              <a:gd name="connsiteX10" fmla="*/ 3308291 w 4934837"/>
              <a:gd name="connsiteY10" fmla="*/ 1151829 h 3704979"/>
              <a:gd name="connsiteX11" fmla="*/ 3658060 w 4934837"/>
              <a:gd name="connsiteY11" fmla="*/ 1015939 h 3704979"/>
              <a:gd name="connsiteX12" fmla="*/ 4934837 w 4934837"/>
              <a:gd name="connsiteY12" fmla="*/ 0 h 3704979"/>
              <a:gd name="connsiteX13" fmla="*/ 902595 w 4934837"/>
              <a:gd name="connsiteY13" fmla="*/ 442 h 3704979"/>
              <a:gd name="connsiteX14" fmla="*/ 0 w 4934837"/>
              <a:gd name="connsiteY14" fmla="*/ 852037 h 3704979"/>
              <a:gd name="connsiteX15" fmla="*/ 11892 w 4934837"/>
              <a:gd name="connsiteY15" fmla="*/ 2132827 h 3704979"/>
              <a:gd name="connsiteX16" fmla="*/ 1007889 w 4934837"/>
              <a:gd name="connsiteY16" fmla="*/ 3704979 h 3704979"/>
              <a:gd name="connsiteX17" fmla="*/ 1361634 w 4934837"/>
              <a:gd name="connsiteY17" fmla="*/ 3359990 h 3704979"/>
              <a:gd name="connsiteX0" fmla="*/ 1361634 w 4934837"/>
              <a:gd name="connsiteY0" fmla="*/ 3359990 h 3704979"/>
              <a:gd name="connsiteX1" fmla="*/ 1425241 w 4934837"/>
              <a:gd name="connsiteY1" fmla="*/ 2619304 h 3704979"/>
              <a:gd name="connsiteX2" fmla="*/ 2027619 w 4934837"/>
              <a:gd name="connsiteY2" fmla="*/ 1859742 h 3704979"/>
              <a:gd name="connsiteX3" fmla="*/ 2664231 w 4934837"/>
              <a:gd name="connsiteY3" fmla="*/ 2475941 h 3704979"/>
              <a:gd name="connsiteX4" fmla="*/ 2663393 w 4934837"/>
              <a:gd name="connsiteY4" fmla="*/ 3296756 h 3704979"/>
              <a:gd name="connsiteX5" fmla="*/ 3127403 w 4934837"/>
              <a:gd name="connsiteY5" fmla="*/ 3444064 h 3704979"/>
              <a:gd name="connsiteX6" fmla="*/ 3404575 w 4934837"/>
              <a:gd name="connsiteY6" fmla="*/ 3594479 h 3704979"/>
              <a:gd name="connsiteX7" fmla="*/ 3754399 w 4934837"/>
              <a:gd name="connsiteY7" fmla="*/ 1997538 h 3704979"/>
              <a:gd name="connsiteX8" fmla="*/ 4278463 w 4934837"/>
              <a:gd name="connsiteY8" fmla="*/ 1648044 h 3704979"/>
              <a:gd name="connsiteX9" fmla="*/ 3558138 w 4934837"/>
              <a:gd name="connsiteY9" fmla="*/ 1373069 h 3704979"/>
              <a:gd name="connsiteX10" fmla="*/ 3308291 w 4934837"/>
              <a:gd name="connsiteY10" fmla="*/ 1151829 h 3704979"/>
              <a:gd name="connsiteX11" fmla="*/ 3658060 w 4934837"/>
              <a:gd name="connsiteY11" fmla="*/ 1015939 h 3704979"/>
              <a:gd name="connsiteX12" fmla="*/ 4934837 w 4934837"/>
              <a:gd name="connsiteY12" fmla="*/ 0 h 3704979"/>
              <a:gd name="connsiteX13" fmla="*/ 902595 w 4934837"/>
              <a:gd name="connsiteY13" fmla="*/ 442 h 3704979"/>
              <a:gd name="connsiteX14" fmla="*/ 0 w 4934837"/>
              <a:gd name="connsiteY14" fmla="*/ 852037 h 3704979"/>
              <a:gd name="connsiteX15" fmla="*/ 11892 w 4934837"/>
              <a:gd name="connsiteY15" fmla="*/ 2132827 h 3704979"/>
              <a:gd name="connsiteX16" fmla="*/ 1007889 w 4934837"/>
              <a:gd name="connsiteY16" fmla="*/ 3704979 h 3704979"/>
              <a:gd name="connsiteX17" fmla="*/ 1361634 w 4934837"/>
              <a:gd name="connsiteY17" fmla="*/ 3359990 h 3704979"/>
              <a:gd name="connsiteX0" fmla="*/ 1361634 w 4934837"/>
              <a:gd name="connsiteY0" fmla="*/ 3359990 h 3709440"/>
              <a:gd name="connsiteX1" fmla="*/ 1425241 w 4934837"/>
              <a:gd name="connsiteY1" fmla="*/ 2619304 h 3709440"/>
              <a:gd name="connsiteX2" fmla="*/ 2027619 w 4934837"/>
              <a:gd name="connsiteY2" fmla="*/ 1859742 h 3709440"/>
              <a:gd name="connsiteX3" fmla="*/ 2664231 w 4934837"/>
              <a:gd name="connsiteY3" fmla="*/ 2475941 h 3709440"/>
              <a:gd name="connsiteX4" fmla="*/ 2663393 w 4934837"/>
              <a:gd name="connsiteY4" fmla="*/ 3296756 h 3709440"/>
              <a:gd name="connsiteX5" fmla="*/ 3127403 w 4934837"/>
              <a:gd name="connsiteY5" fmla="*/ 3444064 h 3709440"/>
              <a:gd name="connsiteX6" fmla="*/ 3404575 w 4934837"/>
              <a:gd name="connsiteY6" fmla="*/ 3594479 h 3709440"/>
              <a:gd name="connsiteX7" fmla="*/ 3754399 w 4934837"/>
              <a:gd name="connsiteY7" fmla="*/ 1997538 h 3709440"/>
              <a:gd name="connsiteX8" fmla="*/ 4278463 w 4934837"/>
              <a:gd name="connsiteY8" fmla="*/ 1648044 h 3709440"/>
              <a:gd name="connsiteX9" fmla="*/ 3558138 w 4934837"/>
              <a:gd name="connsiteY9" fmla="*/ 1373069 h 3709440"/>
              <a:gd name="connsiteX10" fmla="*/ 3308291 w 4934837"/>
              <a:gd name="connsiteY10" fmla="*/ 1151829 h 3709440"/>
              <a:gd name="connsiteX11" fmla="*/ 3658060 w 4934837"/>
              <a:gd name="connsiteY11" fmla="*/ 1015939 h 3709440"/>
              <a:gd name="connsiteX12" fmla="*/ 4934837 w 4934837"/>
              <a:gd name="connsiteY12" fmla="*/ 0 h 3709440"/>
              <a:gd name="connsiteX13" fmla="*/ 902595 w 4934837"/>
              <a:gd name="connsiteY13" fmla="*/ 442 h 3709440"/>
              <a:gd name="connsiteX14" fmla="*/ 0 w 4934837"/>
              <a:gd name="connsiteY14" fmla="*/ 852037 h 3709440"/>
              <a:gd name="connsiteX15" fmla="*/ 11892 w 4934837"/>
              <a:gd name="connsiteY15" fmla="*/ 2132827 h 3709440"/>
              <a:gd name="connsiteX16" fmla="*/ 990047 w 4934837"/>
              <a:gd name="connsiteY16" fmla="*/ 3709440 h 3709440"/>
              <a:gd name="connsiteX17" fmla="*/ 1361634 w 4934837"/>
              <a:gd name="connsiteY17" fmla="*/ 3359990 h 370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34837" h="3709440">
                <a:moveTo>
                  <a:pt x="1361634" y="3359990"/>
                </a:moveTo>
                <a:cubicBezTo>
                  <a:pt x="1471951" y="3195879"/>
                  <a:pt x="1425886" y="2624796"/>
                  <a:pt x="1425241" y="2619304"/>
                </a:cubicBezTo>
                <a:cubicBezTo>
                  <a:pt x="1440546" y="2587230"/>
                  <a:pt x="1861879" y="1900471"/>
                  <a:pt x="2027619" y="1859742"/>
                </a:cubicBezTo>
                <a:lnTo>
                  <a:pt x="2664231" y="2475941"/>
                </a:lnTo>
                <a:cubicBezTo>
                  <a:pt x="2663952" y="2749546"/>
                  <a:pt x="2663672" y="3023151"/>
                  <a:pt x="2663393" y="3296756"/>
                </a:cubicBezTo>
                <a:lnTo>
                  <a:pt x="3127403" y="3444064"/>
                </a:lnTo>
                <a:lnTo>
                  <a:pt x="3404575" y="3594479"/>
                </a:lnTo>
                <a:cubicBezTo>
                  <a:pt x="3509074" y="3353391"/>
                  <a:pt x="3685323" y="2331608"/>
                  <a:pt x="3754399" y="1997538"/>
                </a:cubicBezTo>
                <a:cubicBezTo>
                  <a:pt x="3787791" y="1944478"/>
                  <a:pt x="4083688" y="2001910"/>
                  <a:pt x="4278463" y="1648044"/>
                </a:cubicBezTo>
                <a:cubicBezTo>
                  <a:pt x="3913462" y="1177244"/>
                  <a:pt x="3575222" y="1375517"/>
                  <a:pt x="3558138" y="1373069"/>
                </a:cubicBezTo>
                <a:lnTo>
                  <a:pt x="3308291" y="1151829"/>
                </a:lnTo>
                <a:lnTo>
                  <a:pt x="3658060" y="1015939"/>
                </a:lnTo>
                <a:lnTo>
                  <a:pt x="4934837" y="0"/>
                </a:lnTo>
                <a:lnTo>
                  <a:pt x="902595" y="442"/>
                </a:lnTo>
                <a:lnTo>
                  <a:pt x="0" y="852037"/>
                </a:lnTo>
                <a:lnTo>
                  <a:pt x="11892" y="2132827"/>
                </a:lnTo>
                <a:lnTo>
                  <a:pt x="990047" y="3709440"/>
                </a:lnTo>
                <a:lnTo>
                  <a:pt x="1361634" y="335999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xtBox 1">
            <a:extLst>
              <a:ext uri="{FF2B5EF4-FFF2-40B4-BE49-F238E27FC236}">
                <a16:creationId xmlns:a16="http://schemas.microsoft.com/office/drawing/2014/main" id="{B30BE83B-1577-962F-E09F-4B65834E6704}"/>
              </a:ext>
            </a:extLst>
          </p:cNvPr>
          <p:cNvSpPr txBox="1"/>
          <p:nvPr/>
        </p:nvSpPr>
        <p:spPr>
          <a:xfrm>
            <a:off x="8820000" y="2520000"/>
            <a:ext cx="3192000" cy="1366200"/>
          </a:xfrm>
          <a:prstGeom prst="rect">
            <a:avLst/>
          </a:prstGeom>
          <a:noFill/>
        </p:spPr>
        <p:txBody>
          <a:bodyPr wrap="square" rtlCol="0">
            <a:noAutofit/>
          </a:bodyPr>
          <a:lstStyle/>
          <a:p>
            <a:pPr>
              <a:spcAft>
                <a:spcPts val="600"/>
              </a:spcAft>
            </a:pPr>
            <a:r>
              <a:rPr lang="nl-NL" sz="1200" b="1" dirty="0">
                <a:effectLst/>
                <a:latin typeface="Calibri" panose="020F0502020204030204" pitchFamily="34" charset="0"/>
                <a:ea typeface="Calibri" panose="020F0502020204030204" pitchFamily="34" charset="0"/>
                <a:cs typeface="Times New Roman" panose="02020603050405020304" pitchFamily="18" charset="0"/>
              </a:rPr>
              <a:t>Aandachtspunten</a:t>
            </a:r>
          </a:p>
          <a:p>
            <a:pPr marL="171450" indent="-171450">
              <a:spcAft>
                <a:spcPts val="600"/>
              </a:spcAft>
              <a:buFont typeface="Arial" panose="020B0604020202020204" pitchFamily="34" charset="0"/>
              <a:buChar char="•"/>
            </a:pP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Zijn de nieuwe werkwijzen vastgesteld</a:t>
            </a:r>
          </a:p>
          <a:p>
            <a:pPr marL="171450" indent="-171450">
              <a:spcAft>
                <a:spcPts val="600"/>
              </a:spcAft>
              <a:buFont typeface="Arial" panose="020B0604020202020204" pitchFamily="34" charset="0"/>
              <a:buChar char="•"/>
            </a:pP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Zijn de oude werkwijzen </a:t>
            </a:r>
            <a:r>
              <a:rPr lang="nl-NL" sz="1000" dirty="0" err="1">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uitgefaseerd</a:t>
            </a:r>
            <a:endPar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spcAft>
                <a:spcPts val="600"/>
              </a:spcAft>
              <a:buFont typeface="Arial" panose="020B0604020202020204" pitchFamily="34" charset="0"/>
              <a:buChar char="•"/>
            </a:pP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Zijn bestaande werkwijzen omgebouwd of aangepast</a:t>
            </a:r>
          </a:p>
          <a:p>
            <a:pPr marL="171450" indent="-171450">
              <a:spcAft>
                <a:spcPts val="600"/>
              </a:spcAft>
              <a:buFont typeface="Arial" panose="020B0604020202020204" pitchFamily="34" charset="0"/>
              <a:buChar char="•"/>
            </a:pP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Risicolog</a:t>
            </a:r>
          </a:p>
        </p:txBody>
      </p:sp>
      <p:pic>
        <p:nvPicPr>
          <p:cNvPr id="5" name="Graphic 4">
            <a:extLst>
              <a:ext uri="{FF2B5EF4-FFF2-40B4-BE49-F238E27FC236}">
                <a16:creationId xmlns:a16="http://schemas.microsoft.com/office/drawing/2014/main" id="{3B16A7A0-EA1E-81C7-5D87-86E2D0F293C7}"/>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l="6666" r="8265" b="22509"/>
          <a:stretch/>
        </p:blipFill>
        <p:spPr>
          <a:xfrm>
            <a:off x="9124950" y="1071796"/>
            <a:ext cx="2800328" cy="1275439"/>
          </a:xfrm>
          <a:prstGeom prst="rect">
            <a:avLst/>
          </a:prstGeom>
        </p:spPr>
      </p:pic>
      <p:sp>
        <p:nvSpPr>
          <p:cNvPr id="6" name="Freeform: Shape 5">
            <a:extLst>
              <a:ext uri="{FF2B5EF4-FFF2-40B4-BE49-F238E27FC236}">
                <a16:creationId xmlns:a16="http://schemas.microsoft.com/office/drawing/2014/main" id="{6E03FE32-5929-94B7-B694-0FA64251B944}"/>
              </a:ext>
            </a:extLst>
          </p:cNvPr>
          <p:cNvSpPr/>
          <p:nvPr/>
        </p:nvSpPr>
        <p:spPr>
          <a:xfrm>
            <a:off x="9172990" y="1021482"/>
            <a:ext cx="2727371" cy="1249555"/>
          </a:xfrm>
          <a:custGeom>
            <a:avLst/>
            <a:gdLst>
              <a:gd name="connsiteX0" fmla="*/ 438150 w 1762125"/>
              <a:gd name="connsiteY0" fmla="*/ 0 h 1304925"/>
              <a:gd name="connsiteX1" fmla="*/ 28575 w 1762125"/>
              <a:gd name="connsiteY1" fmla="*/ 300038 h 1304925"/>
              <a:gd name="connsiteX2" fmla="*/ 0 w 1762125"/>
              <a:gd name="connsiteY2" fmla="*/ 461963 h 1304925"/>
              <a:gd name="connsiteX3" fmla="*/ 4762 w 1762125"/>
              <a:gd name="connsiteY3" fmla="*/ 519113 h 1304925"/>
              <a:gd name="connsiteX4" fmla="*/ 19050 w 1762125"/>
              <a:gd name="connsiteY4" fmla="*/ 623888 h 1304925"/>
              <a:gd name="connsiteX5" fmla="*/ 14287 w 1762125"/>
              <a:gd name="connsiteY5" fmla="*/ 1304925 h 1304925"/>
              <a:gd name="connsiteX6" fmla="*/ 1762125 w 1762125"/>
              <a:gd name="connsiteY6" fmla="*/ 1304925 h 1304925"/>
              <a:gd name="connsiteX7" fmla="*/ 1762125 w 1762125"/>
              <a:gd name="connsiteY7" fmla="*/ 9525 h 1304925"/>
              <a:gd name="connsiteX8" fmla="*/ 438150 w 1762125"/>
              <a:gd name="connsiteY8" fmla="*/ 0 h 1304925"/>
              <a:gd name="connsiteX0" fmla="*/ 433388 w 1757363"/>
              <a:gd name="connsiteY0" fmla="*/ 0 h 1304925"/>
              <a:gd name="connsiteX1" fmla="*/ 23813 w 1757363"/>
              <a:gd name="connsiteY1" fmla="*/ 300038 h 1304925"/>
              <a:gd name="connsiteX2" fmla="*/ 50102 w 1757363"/>
              <a:gd name="connsiteY2" fmla="*/ 430612 h 1304925"/>
              <a:gd name="connsiteX3" fmla="*/ 0 w 1757363"/>
              <a:gd name="connsiteY3" fmla="*/ 519113 h 1304925"/>
              <a:gd name="connsiteX4" fmla="*/ 14288 w 1757363"/>
              <a:gd name="connsiteY4" fmla="*/ 623888 h 1304925"/>
              <a:gd name="connsiteX5" fmla="*/ 9525 w 1757363"/>
              <a:gd name="connsiteY5" fmla="*/ 1304925 h 1304925"/>
              <a:gd name="connsiteX6" fmla="*/ 1757363 w 1757363"/>
              <a:gd name="connsiteY6" fmla="*/ 1304925 h 1304925"/>
              <a:gd name="connsiteX7" fmla="*/ 1757363 w 1757363"/>
              <a:gd name="connsiteY7" fmla="*/ 9525 h 1304925"/>
              <a:gd name="connsiteX8" fmla="*/ 433388 w 1757363"/>
              <a:gd name="connsiteY8" fmla="*/ 0 h 1304925"/>
              <a:gd name="connsiteX0" fmla="*/ 423863 w 1747838"/>
              <a:gd name="connsiteY0" fmla="*/ 0 h 1304925"/>
              <a:gd name="connsiteX1" fmla="*/ 14288 w 1747838"/>
              <a:gd name="connsiteY1" fmla="*/ 300038 h 1304925"/>
              <a:gd name="connsiteX2" fmla="*/ 40577 w 1747838"/>
              <a:gd name="connsiteY2" fmla="*/ 430612 h 1304925"/>
              <a:gd name="connsiteX3" fmla="*/ 55790 w 1747838"/>
              <a:gd name="connsiteY3" fmla="*/ 547851 h 1304925"/>
              <a:gd name="connsiteX4" fmla="*/ 4763 w 1747838"/>
              <a:gd name="connsiteY4" fmla="*/ 623888 h 1304925"/>
              <a:gd name="connsiteX5" fmla="*/ 0 w 1747838"/>
              <a:gd name="connsiteY5" fmla="*/ 1304925 h 1304925"/>
              <a:gd name="connsiteX6" fmla="*/ 1747838 w 1747838"/>
              <a:gd name="connsiteY6" fmla="*/ 1304925 h 1304925"/>
              <a:gd name="connsiteX7" fmla="*/ 1747838 w 1747838"/>
              <a:gd name="connsiteY7" fmla="*/ 9525 h 1304925"/>
              <a:gd name="connsiteX8" fmla="*/ 423863 w 1747838"/>
              <a:gd name="connsiteY8" fmla="*/ 0 h 1304925"/>
              <a:gd name="connsiteX0" fmla="*/ 423863 w 1747838"/>
              <a:gd name="connsiteY0" fmla="*/ 0 h 1304925"/>
              <a:gd name="connsiteX1" fmla="*/ 58702 w 1747838"/>
              <a:gd name="connsiteY1" fmla="*/ 315714 h 1304925"/>
              <a:gd name="connsiteX2" fmla="*/ 40577 w 1747838"/>
              <a:gd name="connsiteY2" fmla="*/ 430612 h 1304925"/>
              <a:gd name="connsiteX3" fmla="*/ 55790 w 1747838"/>
              <a:gd name="connsiteY3" fmla="*/ 547851 h 1304925"/>
              <a:gd name="connsiteX4" fmla="*/ 4763 w 1747838"/>
              <a:gd name="connsiteY4" fmla="*/ 623888 h 1304925"/>
              <a:gd name="connsiteX5" fmla="*/ 0 w 1747838"/>
              <a:gd name="connsiteY5" fmla="*/ 1304925 h 1304925"/>
              <a:gd name="connsiteX6" fmla="*/ 1747838 w 1747838"/>
              <a:gd name="connsiteY6" fmla="*/ 1304925 h 1304925"/>
              <a:gd name="connsiteX7" fmla="*/ 1747838 w 1747838"/>
              <a:gd name="connsiteY7" fmla="*/ 9525 h 1304925"/>
              <a:gd name="connsiteX8" fmla="*/ 423863 w 1747838"/>
              <a:gd name="connsiteY8" fmla="*/ 0 h 1304925"/>
              <a:gd name="connsiteX0" fmla="*/ 460439 w 1747838"/>
              <a:gd name="connsiteY0" fmla="*/ 3538 h 1295400"/>
              <a:gd name="connsiteX1" fmla="*/ 58702 w 1747838"/>
              <a:gd name="connsiteY1" fmla="*/ 306189 h 1295400"/>
              <a:gd name="connsiteX2" fmla="*/ 40577 w 1747838"/>
              <a:gd name="connsiteY2" fmla="*/ 421087 h 1295400"/>
              <a:gd name="connsiteX3" fmla="*/ 55790 w 1747838"/>
              <a:gd name="connsiteY3" fmla="*/ 538326 h 1295400"/>
              <a:gd name="connsiteX4" fmla="*/ 4763 w 1747838"/>
              <a:gd name="connsiteY4" fmla="*/ 614363 h 1295400"/>
              <a:gd name="connsiteX5" fmla="*/ 0 w 1747838"/>
              <a:gd name="connsiteY5" fmla="*/ 1295400 h 1295400"/>
              <a:gd name="connsiteX6" fmla="*/ 1747838 w 1747838"/>
              <a:gd name="connsiteY6" fmla="*/ 1295400 h 1295400"/>
              <a:gd name="connsiteX7" fmla="*/ 1747838 w 1747838"/>
              <a:gd name="connsiteY7" fmla="*/ 0 h 1295400"/>
              <a:gd name="connsiteX8" fmla="*/ 460439 w 1747838"/>
              <a:gd name="connsiteY8" fmla="*/ 3538 h 1295400"/>
              <a:gd name="connsiteX0" fmla="*/ 448791 w 1747838"/>
              <a:gd name="connsiteY0" fmla="*/ 3538 h 1295400"/>
              <a:gd name="connsiteX1" fmla="*/ 58702 w 1747838"/>
              <a:gd name="connsiteY1" fmla="*/ 306189 h 1295400"/>
              <a:gd name="connsiteX2" fmla="*/ 40577 w 1747838"/>
              <a:gd name="connsiteY2" fmla="*/ 421087 h 1295400"/>
              <a:gd name="connsiteX3" fmla="*/ 55790 w 1747838"/>
              <a:gd name="connsiteY3" fmla="*/ 538326 h 1295400"/>
              <a:gd name="connsiteX4" fmla="*/ 4763 w 1747838"/>
              <a:gd name="connsiteY4" fmla="*/ 614363 h 1295400"/>
              <a:gd name="connsiteX5" fmla="*/ 0 w 1747838"/>
              <a:gd name="connsiteY5" fmla="*/ 1295400 h 1295400"/>
              <a:gd name="connsiteX6" fmla="*/ 1747838 w 1747838"/>
              <a:gd name="connsiteY6" fmla="*/ 1295400 h 1295400"/>
              <a:gd name="connsiteX7" fmla="*/ 1747838 w 1747838"/>
              <a:gd name="connsiteY7" fmla="*/ 0 h 1295400"/>
              <a:gd name="connsiteX8" fmla="*/ 448791 w 1747838"/>
              <a:gd name="connsiteY8" fmla="*/ 3538 h 1295400"/>
              <a:gd name="connsiteX0" fmla="*/ 448791 w 1747838"/>
              <a:gd name="connsiteY0" fmla="*/ 3538 h 1295400"/>
              <a:gd name="connsiteX1" fmla="*/ 67438 w 1747838"/>
              <a:gd name="connsiteY1" fmla="*/ 291629 h 1295400"/>
              <a:gd name="connsiteX2" fmla="*/ 40577 w 1747838"/>
              <a:gd name="connsiteY2" fmla="*/ 421087 h 1295400"/>
              <a:gd name="connsiteX3" fmla="*/ 55790 w 1747838"/>
              <a:gd name="connsiteY3" fmla="*/ 538326 h 1295400"/>
              <a:gd name="connsiteX4" fmla="*/ 4763 w 1747838"/>
              <a:gd name="connsiteY4" fmla="*/ 614363 h 1295400"/>
              <a:gd name="connsiteX5" fmla="*/ 0 w 1747838"/>
              <a:gd name="connsiteY5" fmla="*/ 1295400 h 1295400"/>
              <a:gd name="connsiteX6" fmla="*/ 1747838 w 1747838"/>
              <a:gd name="connsiteY6" fmla="*/ 1295400 h 1295400"/>
              <a:gd name="connsiteX7" fmla="*/ 1747838 w 1747838"/>
              <a:gd name="connsiteY7" fmla="*/ 0 h 1295400"/>
              <a:gd name="connsiteX8" fmla="*/ 448791 w 1747838"/>
              <a:gd name="connsiteY8" fmla="*/ 3538 h 1295400"/>
              <a:gd name="connsiteX0" fmla="*/ 462315 w 1761362"/>
              <a:gd name="connsiteY0" fmla="*/ 3538 h 1295400"/>
              <a:gd name="connsiteX1" fmla="*/ 0 w 1761362"/>
              <a:gd name="connsiteY1" fmla="*/ 344017 h 1295400"/>
              <a:gd name="connsiteX2" fmla="*/ 54101 w 1761362"/>
              <a:gd name="connsiteY2" fmla="*/ 421087 h 1295400"/>
              <a:gd name="connsiteX3" fmla="*/ 69314 w 1761362"/>
              <a:gd name="connsiteY3" fmla="*/ 538326 h 1295400"/>
              <a:gd name="connsiteX4" fmla="*/ 18287 w 1761362"/>
              <a:gd name="connsiteY4" fmla="*/ 614363 h 1295400"/>
              <a:gd name="connsiteX5" fmla="*/ 13524 w 1761362"/>
              <a:gd name="connsiteY5" fmla="*/ 1295400 h 1295400"/>
              <a:gd name="connsiteX6" fmla="*/ 1761362 w 1761362"/>
              <a:gd name="connsiteY6" fmla="*/ 1295400 h 1295400"/>
              <a:gd name="connsiteX7" fmla="*/ 1761362 w 1761362"/>
              <a:gd name="connsiteY7" fmla="*/ 0 h 1295400"/>
              <a:gd name="connsiteX8" fmla="*/ 462315 w 1761362"/>
              <a:gd name="connsiteY8" fmla="*/ 3538 h 1295400"/>
              <a:gd name="connsiteX0" fmla="*/ 484414 w 1783461"/>
              <a:gd name="connsiteY0" fmla="*/ 3538 h 1295400"/>
              <a:gd name="connsiteX1" fmla="*/ 22099 w 1783461"/>
              <a:gd name="connsiteY1" fmla="*/ 344017 h 1295400"/>
              <a:gd name="connsiteX2" fmla="*/ 0 w 1783461"/>
              <a:gd name="connsiteY2" fmla="*/ 416324 h 1295400"/>
              <a:gd name="connsiteX3" fmla="*/ 91413 w 1783461"/>
              <a:gd name="connsiteY3" fmla="*/ 538326 h 1295400"/>
              <a:gd name="connsiteX4" fmla="*/ 40386 w 1783461"/>
              <a:gd name="connsiteY4" fmla="*/ 614363 h 1295400"/>
              <a:gd name="connsiteX5" fmla="*/ 35623 w 1783461"/>
              <a:gd name="connsiteY5" fmla="*/ 1295400 h 1295400"/>
              <a:gd name="connsiteX6" fmla="*/ 1783461 w 1783461"/>
              <a:gd name="connsiteY6" fmla="*/ 1295400 h 1295400"/>
              <a:gd name="connsiteX7" fmla="*/ 1783461 w 1783461"/>
              <a:gd name="connsiteY7" fmla="*/ 0 h 1295400"/>
              <a:gd name="connsiteX8" fmla="*/ 484414 w 1783461"/>
              <a:gd name="connsiteY8" fmla="*/ 3538 h 1295400"/>
              <a:gd name="connsiteX0" fmla="*/ 484414 w 1783461"/>
              <a:gd name="connsiteY0" fmla="*/ 3538 h 1295400"/>
              <a:gd name="connsiteX1" fmla="*/ 22099 w 1783461"/>
              <a:gd name="connsiteY1" fmla="*/ 344017 h 1295400"/>
              <a:gd name="connsiteX2" fmla="*/ 0 w 1783461"/>
              <a:gd name="connsiteY2" fmla="*/ 416324 h 1295400"/>
              <a:gd name="connsiteX3" fmla="*/ 29500 w 1783461"/>
              <a:gd name="connsiteY3" fmla="*/ 476413 h 1295400"/>
              <a:gd name="connsiteX4" fmla="*/ 40386 w 1783461"/>
              <a:gd name="connsiteY4" fmla="*/ 614363 h 1295400"/>
              <a:gd name="connsiteX5" fmla="*/ 35623 w 1783461"/>
              <a:gd name="connsiteY5" fmla="*/ 1295400 h 1295400"/>
              <a:gd name="connsiteX6" fmla="*/ 1783461 w 1783461"/>
              <a:gd name="connsiteY6" fmla="*/ 1295400 h 1295400"/>
              <a:gd name="connsiteX7" fmla="*/ 1783461 w 1783461"/>
              <a:gd name="connsiteY7" fmla="*/ 0 h 1295400"/>
              <a:gd name="connsiteX8" fmla="*/ 484414 w 1783461"/>
              <a:gd name="connsiteY8" fmla="*/ 3538 h 1295400"/>
              <a:gd name="connsiteX0" fmla="*/ 484414 w 1783461"/>
              <a:gd name="connsiteY0" fmla="*/ 3538 h 1295400"/>
              <a:gd name="connsiteX1" fmla="*/ 22099 w 1783461"/>
              <a:gd name="connsiteY1" fmla="*/ 344017 h 1295400"/>
              <a:gd name="connsiteX2" fmla="*/ 0 w 1783461"/>
              <a:gd name="connsiteY2" fmla="*/ 416324 h 1295400"/>
              <a:gd name="connsiteX3" fmla="*/ 29500 w 1783461"/>
              <a:gd name="connsiteY3" fmla="*/ 476413 h 1295400"/>
              <a:gd name="connsiteX4" fmla="*/ 40386 w 1783461"/>
              <a:gd name="connsiteY4" fmla="*/ 614363 h 1295400"/>
              <a:gd name="connsiteX5" fmla="*/ 35623 w 1783461"/>
              <a:gd name="connsiteY5" fmla="*/ 1295400 h 1295400"/>
              <a:gd name="connsiteX6" fmla="*/ 1783461 w 1783461"/>
              <a:gd name="connsiteY6" fmla="*/ 1295400 h 1295400"/>
              <a:gd name="connsiteX7" fmla="*/ 1783461 w 1783461"/>
              <a:gd name="connsiteY7" fmla="*/ 0 h 1295400"/>
              <a:gd name="connsiteX8" fmla="*/ 484414 w 1783461"/>
              <a:gd name="connsiteY8" fmla="*/ 3538 h 1295400"/>
              <a:gd name="connsiteX0" fmla="*/ 484414 w 1783461"/>
              <a:gd name="connsiteY0" fmla="*/ 3538 h 1295400"/>
              <a:gd name="connsiteX1" fmla="*/ 22099 w 1783461"/>
              <a:gd name="connsiteY1" fmla="*/ 344017 h 1295400"/>
              <a:gd name="connsiteX2" fmla="*/ 0 w 1783461"/>
              <a:gd name="connsiteY2" fmla="*/ 416324 h 1295400"/>
              <a:gd name="connsiteX3" fmla="*/ 31882 w 1783461"/>
              <a:gd name="connsiteY3" fmla="*/ 497844 h 1295400"/>
              <a:gd name="connsiteX4" fmla="*/ 40386 w 1783461"/>
              <a:gd name="connsiteY4" fmla="*/ 614363 h 1295400"/>
              <a:gd name="connsiteX5" fmla="*/ 35623 w 1783461"/>
              <a:gd name="connsiteY5" fmla="*/ 1295400 h 1295400"/>
              <a:gd name="connsiteX6" fmla="*/ 1783461 w 1783461"/>
              <a:gd name="connsiteY6" fmla="*/ 1295400 h 1295400"/>
              <a:gd name="connsiteX7" fmla="*/ 1783461 w 1783461"/>
              <a:gd name="connsiteY7" fmla="*/ 0 h 1295400"/>
              <a:gd name="connsiteX8" fmla="*/ 484414 w 1783461"/>
              <a:gd name="connsiteY8" fmla="*/ 3538 h 1295400"/>
              <a:gd name="connsiteX0" fmla="*/ 484414 w 1804892"/>
              <a:gd name="connsiteY0" fmla="*/ 5919 h 1297781"/>
              <a:gd name="connsiteX1" fmla="*/ 22099 w 1804892"/>
              <a:gd name="connsiteY1" fmla="*/ 346398 h 1297781"/>
              <a:gd name="connsiteX2" fmla="*/ 0 w 1804892"/>
              <a:gd name="connsiteY2" fmla="*/ 418705 h 1297781"/>
              <a:gd name="connsiteX3" fmla="*/ 31882 w 1804892"/>
              <a:gd name="connsiteY3" fmla="*/ 500225 h 1297781"/>
              <a:gd name="connsiteX4" fmla="*/ 40386 w 1804892"/>
              <a:gd name="connsiteY4" fmla="*/ 616744 h 1297781"/>
              <a:gd name="connsiteX5" fmla="*/ 35623 w 1804892"/>
              <a:gd name="connsiteY5" fmla="*/ 1297781 h 1297781"/>
              <a:gd name="connsiteX6" fmla="*/ 1783461 w 1804892"/>
              <a:gd name="connsiteY6" fmla="*/ 1297781 h 1297781"/>
              <a:gd name="connsiteX7" fmla="*/ 1804892 w 1804892"/>
              <a:gd name="connsiteY7" fmla="*/ 0 h 1297781"/>
              <a:gd name="connsiteX8" fmla="*/ 484414 w 1804892"/>
              <a:gd name="connsiteY8" fmla="*/ 5919 h 1297781"/>
              <a:gd name="connsiteX0" fmla="*/ 484414 w 1816798"/>
              <a:gd name="connsiteY0" fmla="*/ 5919 h 1297781"/>
              <a:gd name="connsiteX1" fmla="*/ 22099 w 1816798"/>
              <a:gd name="connsiteY1" fmla="*/ 346398 h 1297781"/>
              <a:gd name="connsiteX2" fmla="*/ 0 w 1816798"/>
              <a:gd name="connsiteY2" fmla="*/ 418705 h 1297781"/>
              <a:gd name="connsiteX3" fmla="*/ 31882 w 1816798"/>
              <a:gd name="connsiteY3" fmla="*/ 500225 h 1297781"/>
              <a:gd name="connsiteX4" fmla="*/ 40386 w 1816798"/>
              <a:gd name="connsiteY4" fmla="*/ 616744 h 1297781"/>
              <a:gd name="connsiteX5" fmla="*/ 35623 w 1816798"/>
              <a:gd name="connsiteY5" fmla="*/ 1297781 h 1297781"/>
              <a:gd name="connsiteX6" fmla="*/ 1816798 w 1816798"/>
              <a:gd name="connsiteY6" fmla="*/ 1295400 h 1297781"/>
              <a:gd name="connsiteX7" fmla="*/ 1804892 w 1816798"/>
              <a:gd name="connsiteY7" fmla="*/ 0 h 1297781"/>
              <a:gd name="connsiteX8" fmla="*/ 484414 w 1816798"/>
              <a:gd name="connsiteY8" fmla="*/ 5919 h 1297781"/>
              <a:gd name="connsiteX0" fmla="*/ 484414 w 1816798"/>
              <a:gd name="connsiteY0" fmla="*/ 5919 h 1297781"/>
              <a:gd name="connsiteX1" fmla="*/ 22099 w 1816798"/>
              <a:gd name="connsiteY1" fmla="*/ 346398 h 1297781"/>
              <a:gd name="connsiteX2" fmla="*/ 0 w 1816798"/>
              <a:gd name="connsiteY2" fmla="*/ 418705 h 1297781"/>
              <a:gd name="connsiteX3" fmla="*/ 31882 w 1816798"/>
              <a:gd name="connsiteY3" fmla="*/ 500225 h 1297781"/>
              <a:gd name="connsiteX4" fmla="*/ 40386 w 1816798"/>
              <a:gd name="connsiteY4" fmla="*/ 616744 h 1297781"/>
              <a:gd name="connsiteX5" fmla="*/ 910754 w 1816798"/>
              <a:gd name="connsiteY5" fmla="*/ 1297781 h 1297781"/>
              <a:gd name="connsiteX6" fmla="*/ 1816798 w 1816798"/>
              <a:gd name="connsiteY6" fmla="*/ 1295400 h 1297781"/>
              <a:gd name="connsiteX7" fmla="*/ 1804892 w 1816798"/>
              <a:gd name="connsiteY7" fmla="*/ 0 h 1297781"/>
              <a:gd name="connsiteX8" fmla="*/ 484414 w 1816798"/>
              <a:gd name="connsiteY8" fmla="*/ 5919 h 1297781"/>
              <a:gd name="connsiteX0" fmla="*/ 484414 w 1816798"/>
              <a:gd name="connsiteY0" fmla="*/ 5919 h 1297781"/>
              <a:gd name="connsiteX1" fmla="*/ 22099 w 1816798"/>
              <a:gd name="connsiteY1" fmla="*/ 346398 h 1297781"/>
              <a:gd name="connsiteX2" fmla="*/ 0 w 1816798"/>
              <a:gd name="connsiteY2" fmla="*/ 418705 h 1297781"/>
              <a:gd name="connsiteX3" fmla="*/ 31882 w 1816798"/>
              <a:gd name="connsiteY3" fmla="*/ 500225 h 1297781"/>
              <a:gd name="connsiteX4" fmla="*/ 881858 w 1816798"/>
              <a:gd name="connsiteY4" fmla="*/ 437230 h 1297781"/>
              <a:gd name="connsiteX5" fmla="*/ 910754 w 1816798"/>
              <a:gd name="connsiteY5" fmla="*/ 1297781 h 1297781"/>
              <a:gd name="connsiteX6" fmla="*/ 1816798 w 1816798"/>
              <a:gd name="connsiteY6" fmla="*/ 1295400 h 1297781"/>
              <a:gd name="connsiteX7" fmla="*/ 1804892 w 1816798"/>
              <a:gd name="connsiteY7" fmla="*/ 0 h 1297781"/>
              <a:gd name="connsiteX8" fmla="*/ 484414 w 1816798"/>
              <a:gd name="connsiteY8" fmla="*/ 5919 h 1297781"/>
              <a:gd name="connsiteX0" fmla="*/ 484414 w 1816798"/>
              <a:gd name="connsiteY0" fmla="*/ 5919 h 1297781"/>
              <a:gd name="connsiteX1" fmla="*/ 22099 w 1816798"/>
              <a:gd name="connsiteY1" fmla="*/ 346398 h 1297781"/>
              <a:gd name="connsiteX2" fmla="*/ 0 w 1816798"/>
              <a:gd name="connsiteY2" fmla="*/ 418705 h 1297781"/>
              <a:gd name="connsiteX3" fmla="*/ 716280 w 1816798"/>
              <a:gd name="connsiteY3" fmla="*/ 388029 h 1297781"/>
              <a:gd name="connsiteX4" fmla="*/ 881858 w 1816798"/>
              <a:gd name="connsiteY4" fmla="*/ 437230 h 1297781"/>
              <a:gd name="connsiteX5" fmla="*/ 910754 w 1816798"/>
              <a:gd name="connsiteY5" fmla="*/ 1297781 h 1297781"/>
              <a:gd name="connsiteX6" fmla="*/ 1816798 w 1816798"/>
              <a:gd name="connsiteY6" fmla="*/ 1295400 h 1297781"/>
              <a:gd name="connsiteX7" fmla="*/ 1804892 w 1816798"/>
              <a:gd name="connsiteY7" fmla="*/ 0 h 1297781"/>
              <a:gd name="connsiteX8" fmla="*/ 484414 w 1816798"/>
              <a:gd name="connsiteY8" fmla="*/ 5919 h 1297781"/>
              <a:gd name="connsiteX0" fmla="*/ 462315 w 1794699"/>
              <a:gd name="connsiteY0" fmla="*/ 5919 h 1297781"/>
              <a:gd name="connsiteX1" fmla="*/ 0 w 1794699"/>
              <a:gd name="connsiteY1" fmla="*/ 346398 h 1297781"/>
              <a:gd name="connsiteX2" fmla="*/ 1038156 w 1794699"/>
              <a:gd name="connsiteY2" fmla="*/ 59677 h 1297781"/>
              <a:gd name="connsiteX3" fmla="*/ 694181 w 1794699"/>
              <a:gd name="connsiteY3" fmla="*/ 388029 h 1297781"/>
              <a:gd name="connsiteX4" fmla="*/ 859759 w 1794699"/>
              <a:gd name="connsiteY4" fmla="*/ 437230 h 1297781"/>
              <a:gd name="connsiteX5" fmla="*/ 888655 w 1794699"/>
              <a:gd name="connsiteY5" fmla="*/ 1297781 h 1297781"/>
              <a:gd name="connsiteX6" fmla="*/ 1794699 w 1794699"/>
              <a:gd name="connsiteY6" fmla="*/ 1295400 h 1297781"/>
              <a:gd name="connsiteX7" fmla="*/ 1782793 w 1794699"/>
              <a:gd name="connsiteY7" fmla="*/ 0 h 1297781"/>
              <a:gd name="connsiteX8" fmla="*/ 462315 w 1794699"/>
              <a:gd name="connsiteY8" fmla="*/ 5919 h 1297781"/>
              <a:gd name="connsiteX0" fmla="*/ 209873 w 1542257"/>
              <a:gd name="connsiteY0" fmla="*/ 5919 h 1297781"/>
              <a:gd name="connsiteX1" fmla="*/ 0 w 1542257"/>
              <a:gd name="connsiteY1" fmla="*/ 133225 h 1297781"/>
              <a:gd name="connsiteX2" fmla="*/ 785714 w 1542257"/>
              <a:gd name="connsiteY2" fmla="*/ 59677 h 1297781"/>
              <a:gd name="connsiteX3" fmla="*/ 441739 w 1542257"/>
              <a:gd name="connsiteY3" fmla="*/ 388029 h 1297781"/>
              <a:gd name="connsiteX4" fmla="*/ 607317 w 1542257"/>
              <a:gd name="connsiteY4" fmla="*/ 437230 h 1297781"/>
              <a:gd name="connsiteX5" fmla="*/ 636213 w 1542257"/>
              <a:gd name="connsiteY5" fmla="*/ 1297781 h 1297781"/>
              <a:gd name="connsiteX6" fmla="*/ 1542257 w 1542257"/>
              <a:gd name="connsiteY6" fmla="*/ 1295400 h 1297781"/>
              <a:gd name="connsiteX7" fmla="*/ 1530351 w 1542257"/>
              <a:gd name="connsiteY7" fmla="*/ 0 h 1297781"/>
              <a:gd name="connsiteX8" fmla="*/ 209873 w 1542257"/>
              <a:gd name="connsiteY8" fmla="*/ 5919 h 1297781"/>
              <a:gd name="connsiteX0" fmla="*/ 0 w 2538495"/>
              <a:gd name="connsiteY0" fmla="*/ 22748 h 1297781"/>
              <a:gd name="connsiteX1" fmla="*/ 996238 w 2538495"/>
              <a:gd name="connsiteY1" fmla="*/ 133225 h 1297781"/>
              <a:gd name="connsiteX2" fmla="*/ 1781952 w 2538495"/>
              <a:gd name="connsiteY2" fmla="*/ 59677 h 1297781"/>
              <a:gd name="connsiteX3" fmla="*/ 1437977 w 2538495"/>
              <a:gd name="connsiteY3" fmla="*/ 388029 h 1297781"/>
              <a:gd name="connsiteX4" fmla="*/ 1603555 w 2538495"/>
              <a:gd name="connsiteY4" fmla="*/ 437230 h 1297781"/>
              <a:gd name="connsiteX5" fmla="*/ 1632451 w 2538495"/>
              <a:gd name="connsiteY5" fmla="*/ 1297781 h 1297781"/>
              <a:gd name="connsiteX6" fmla="*/ 2538495 w 2538495"/>
              <a:gd name="connsiteY6" fmla="*/ 1295400 h 1297781"/>
              <a:gd name="connsiteX7" fmla="*/ 2526589 w 2538495"/>
              <a:gd name="connsiteY7" fmla="*/ 0 h 1297781"/>
              <a:gd name="connsiteX8" fmla="*/ 0 w 2538495"/>
              <a:gd name="connsiteY8" fmla="*/ 22748 h 1297781"/>
              <a:gd name="connsiteX0" fmla="*/ 0 w 2538495"/>
              <a:gd name="connsiteY0" fmla="*/ 22748 h 1297781"/>
              <a:gd name="connsiteX1" fmla="*/ 223335 w 2538495"/>
              <a:gd name="connsiteY1" fmla="*/ 53629 h 1297781"/>
              <a:gd name="connsiteX2" fmla="*/ 996238 w 2538495"/>
              <a:gd name="connsiteY2" fmla="*/ 133225 h 1297781"/>
              <a:gd name="connsiteX3" fmla="*/ 1781952 w 2538495"/>
              <a:gd name="connsiteY3" fmla="*/ 59677 h 1297781"/>
              <a:gd name="connsiteX4" fmla="*/ 1437977 w 2538495"/>
              <a:gd name="connsiteY4" fmla="*/ 388029 h 1297781"/>
              <a:gd name="connsiteX5" fmla="*/ 1603555 w 2538495"/>
              <a:gd name="connsiteY5" fmla="*/ 437230 h 1297781"/>
              <a:gd name="connsiteX6" fmla="*/ 1632451 w 2538495"/>
              <a:gd name="connsiteY6" fmla="*/ 1297781 h 1297781"/>
              <a:gd name="connsiteX7" fmla="*/ 2538495 w 2538495"/>
              <a:gd name="connsiteY7" fmla="*/ 1295400 h 1297781"/>
              <a:gd name="connsiteX8" fmla="*/ 2526589 w 2538495"/>
              <a:gd name="connsiteY8" fmla="*/ 0 h 1297781"/>
              <a:gd name="connsiteX9" fmla="*/ 0 w 2538495"/>
              <a:gd name="connsiteY9" fmla="*/ 22748 h 1297781"/>
              <a:gd name="connsiteX0" fmla="*/ 174961 w 2713456"/>
              <a:gd name="connsiteY0" fmla="*/ 22748 h 1297781"/>
              <a:gd name="connsiteX1" fmla="*/ 0 w 2713456"/>
              <a:gd name="connsiteY1" fmla="*/ 390218 h 1297781"/>
              <a:gd name="connsiteX2" fmla="*/ 1171199 w 2713456"/>
              <a:gd name="connsiteY2" fmla="*/ 133225 h 1297781"/>
              <a:gd name="connsiteX3" fmla="*/ 1956913 w 2713456"/>
              <a:gd name="connsiteY3" fmla="*/ 59677 h 1297781"/>
              <a:gd name="connsiteX4" fmla="*/ 1612938 w 2713456"/>
              <a:gd name="connsiteY4" fmla="*/ 388029 h 1297781"/>
              <a:gd name="connsiteX5" fmla="*/ 1778516 w 2713456"/>
              <a:gd name="connsiteY5" fmla="*/ 437230 h 1297781"/>
              <a:gd name="connsiteX6" fmla="*/ 1807412 w 2713456"/>
              <a:gd name="connsiteY6" fmla="*/ 1297781 h 1297781"/>
              <a:gd name="connsiteX7" fmla="*/ 2713456 w 2713456"/>
              <a:gd name="connsiteY7" fmla="*/ 1295400 h 1297781"/>
              <a:gd name="connsiteX8" fmla="*/ 2701550 w 2713456"/>
              <a:gd name="connsiteY8" fmla="*/ 0 h 1297781"/>
              <a:gd name="connsiteX9" fmla="*/ 174961 w 2713456"/>
              <a:gd name="connsiteY9" fmla="*/ 22748 h 1297781"/>
              <a:gd name="connsiteX0" fmla="*/ 360085 w 2713456"/>
              <a:gd name="connsiteY0" fmla="*/ 11528 h 1297781"/>
              <a:gd name="connsiteX1" fmla="*/ 0 w 2713456"/>
              <a:gd name="connsiteY1" fmla="*/ 390218 h 1297781"/>
              <a:gd name="connsiteX2" fmla="*/ 1171199 w 2713456"/>
              <a:gd name="connsiteY2" fmla="*/ 133225 h 1297781"/>
              <a:gd name="connsiteX3" fmla="*/ 1956913 w 2713456"/>
              <a:gd name="connsiteY3" fmla="*/ 59677 h 1297781"/>
              <a:gd name="connsiteX4" fmla="*/ 1612938 w 2713456"/>
              <a:gd name="connsiteY4" fmla="*/ 388029 h 1297781"/>
              <a:gd name="connsiteX5" fmla="*/ 1778516 w 2713456"/>
              <a:gd name="connsiteY5" fmla="*/ 437230 h 1297781"/>
              <a:gd name="connsiteX6" fmla="*/ 1807412 w 2713456"/>
              <a:gd name="connsiteY6" fmla="*/ 1297781 h 1297781"/>
              <a:gd name="connsiteX7" fmla="*/ 2713456 w 2713456"/>
              <a:gd name="connsiteY7" fmla="*/ 1295400 h 1297781"/>
              <a:gd name="connsiteX8" fmla="*/ 2701550 w 2713456"/>
              <a:gd name="connsiteY8" fmla="*/ 0 h 1297781"/>
              <a:gd name="connsiteX9" fmla="*/ 360085 w 2713456"/>
              <a:gd name="connsiteY9" fmla="*/ 11528 h 1297781"/>
              <a:gd name="connsiteX0" fmla="*/ 371305 w 2724676"/>
              <a:gd name="connsiteY0" fmla="*/ 11528 h 1297781"/>
              <a:gd name="connsiteX1" fmla="*/ 0 w 2724676"/>
              <a:gd name="connsiteY1" fmla="*/ 390218 h 1297781"/>
              <a:gd name="connsiteX2" fmla="*/ 1182419 w 2724676"/>
              <a:gd name="connsiteY2" fmla="*/ 133225 h 1297781"/>
              <a:gd name="connsiteX3" fmla="*/ 1968133 w 2724676"/>
              <a:gd name="connsiteY3" fmla="*/ 59677 h 1297781"/>
              <a:gd name="connsiteX4" fmla="*/ 1624158 w 2724676"/>
              <a:gd name="connsiteY4" fmla="*/ 388029 h 1297781"/>
              <a:gd name="connsiteX5" fmla="*/ 1789736 w 2724676"/>
              <a:gd name="connsiteY5" fmla="*/ 437230 h 1297781"/>
              <a:gd name="connsiteX6" fmla="*/ 1818632 w 2724676"/>
              <a:gd name="connsiteY6" fmla="*/ 1297781 h 1297781"/>
              <a:gd name="connsiteX7" fmla="*/ 2724676 w 2724676"/>
              <a:gd name="connsiteY7" fmla="*/ 1295400 h 1297781"/>
              <a:gd name="connsiteX8" fmla="*/ 2712770 w 2724676"/>
              <a:gd name="connsiteY8" fmla="*/ 0 h 1297781"/>
              <a:gd name="connsiteX9" fmla="*/ 371305 w 2724676"/>
              <a:gd name="connsiteY9" fmla="*/ 11528 h 1297781"/>
              <a:gd name="connsiteX0" fmla="*/ 371305 w 2724676"/>
              <a:gd name="connsiteY0" fmla="*/ 11528 h 1297781"/>
              <a:gd name="connsiteX1" fmla="*/ 0 w 2724676"/>
              <a:gd name="connsiteY1" fmla="*/ 390218 h 1297781"/>
              <a:gd name="connsiteX2" fmla="*/ 880740 w 2724676"/>
              <a:gd name="connsiteY2" fmla="*/ 188265 h 1297781"/>
              <a:gd name="connsiteX3" fmla="*/ 1182419 w 2724676"/>
              <a:gd name="connsiteY3" fmla="*/ 133225 h 1297781"/>
              <a:gd name="connsiteX4" fmla="*/ 1968133 w 2724676"/>
              <a:gd name="connsiteY4" fmla="*/ 59677 h 1297781"/>
              <a:gd name="connsiteX5" fmla="*/ 1624158 w 2724676"/>
              <a:gd name="connsiteY5" fmla="*/ 388029 h 1297781"/>
              <a:gd name="connsiteX6" fmla="*/ 1789736 w 2724676"/>
              <a:gd name="connsiteY6" fmla="*/ 437230 h 1297781"/>
              <a:gd name="connsiteX7" fmla="*/ 1818632 w 2724676"/>
              <a:gd name="connsiteY7" fmla="*/ 1297781 h 1297781"/>
              <a:gd name="connsiteX8" fmla="*/ 2724676 w 2724676"/>
              <a:gd name="connsiteY8" fmla="*/ 1295400 h 1297781"/>
              <a:gd name="connsiteX9" fmla="*/ 2712770 w 2724676"/>
              <a:gd name="connsiteY9" fmla="*/ 0 h 1297781"/>
              <a:gd name="connsiteX10" fmla="*/ 371305 w 2724676"/>
              <a:gd name="connsiteY10" fmla="*/ 11528 h 1297781"/>
              <a:gd name="connsiteX0" fmla="*/ 371305 w 2724676"/>
              <a:gd name="connsiteY0" fmla="*/ 11528 h 1297781"/>
              <a:gd name="connsiteX1" fmla="*/ 0 w 2724676"/>
              <a:gd name="connsiteY1" fmla="*/ 390218 h 1297781"/>
              <a:gd name="connsiteX2" fmla="*/ 903179 w 2724676"/>
              <a:gd name="connsiteY2" fmla="*/ 362170 h 1297781"/>
              <a:gd name="connsiteX3" fmla="*/ 1182419 w 2724676"/>
              <a:gd name="connsiteY3" fmla="*/ 133225 h 1297781"/>
              <a:gd name="connsiteX4" fmla="*/ 1968133 w 2724676"/>
              <a:gd name="connsiteY4" fmla="*/ 59677 h 1297781"/>
              <a:gd name="connsiteX5" fmla="*/ 1624158 w 2724676"/>
              <a:gd name="connsiteY5" fmla="*/ 388029 h 1297781"/>
              <a:gd name="connsiteX6" fmla="*/ 1789736 w 2724676"/>
              <a:gd name="connsiteY6" fmla="*/ 437230 h 1297781"/>
              <a:gd name="connsiteX7" fmla="*/ 1818632 w 2724676"/>
              <a:gd name="connsiteY7" fmla="*/ 1297781 h 1297781"/>
              <a:gd name="connsiteX8" fmla="*/ 2724676 w 2724676"/>
              <a:gd name="connsiteY8" fmla="*/ 1295400 h 1297781"/>
              <a:gd name="connsiteX9" fmla="*/ 2712770 w 2724676"/>
              <a:gd name="connsiteY9" fmla="*/ 0 h 1297781"/>
              <a:gd name="connsiteX10" fmla="*/ 371305 w 2724676"/>
              <a:gd name="connsiteY10" fmla="*/ 11528 h 1297781"/>
              <a:gd name="connsiteX0" fmla="*/ 371305 w 2724676"/>
              <a:gd name="connsiteY0" fmla="*/ 11528 h 1297781"/>
              <a:gd name="connsiteX1" fmla="*/ 0 w 2724676"/>
              <a:gd name="connsiteY1" fmla="*/ 390218 h 1297781"/>
              <a:gd name="connsiteX2" fmla="*/ 903179 w 2724676"/>
              <a:gd name="connsiteY2" fmla="*/ 362170 h 1297781"/>
              <a:gd name="connsiteX3" fmla="*/ 1210469 w 2724676"/>
              <a:gd name="connsiteY3" fmla="*/ 133225 h 1297781"/>
              <a:gd name="connsiteX4" fmla="*/ 1968133 w 2724676"/>
              <a:gd name="connsiteY4" fmla="*/ 59677 h 1297781"/>
              <a:gd name="connsiteX5" fmla="*/ 1624158 w 2724676"/>
              <a:gd name="connsiteY5" fmla="*/ 388029 h 1297781"/>
              <a:gd name="connsiteX6" fmla="*/ 1789736 w 2724676"/>
              <a:gd name="connsiteY6" fmla="*/ 437230 h 1297781"/>
              <a:gd name="connsiteX7" fmla="*/ 1818632 w 2724676"/>
              <a:gd name="connsiteY7" fmla="*/ 1297781 h 1297781"/>
              <a:gd name="connsiteX8" fmla="*/ 2724676 w 2724676"/>
              <a:gd name="connsiteY8" fmla="*/ 1295400 h 1297781"/>
              <a:gd name="connsiteX9" fmla="*/ 2712770 w 2724676"/>
              <a:gd name="connsiteY9" fmla="*/ 0 h 1297781"/>
              <a:gd name="connsiteX10" fmla="*/ 371305 w 2724676"/>
              <a:gd name="connsiteY10" fmla="*/ 11528 h 1297781"/>
              <a:gd name="connsiteX0" fmla="*/ 371305 w 2724676"/>
              <a:gd name="connsiteY0" fmla="*/ 11528 h 1297781"/>
              <a:gd name="connsiteX1" fmla="*/ 0 w 2724676"/>
              <a:gd name="connsiteY1" fmla="*/ 390218 h 1297781"/>
              <a:gd name="connsiteX2" fmla="*/ 903179 w 2724676"/>
              <a:gd name="connsiteY2" fmla="*/ 362170 h 1297781"/>
              <a:gd name="connsiteX3" fmla="*/ 1210469 w 2724676"/>
              <a:gd name="connsiteY3" fmla="*/ 133225 h 1297781"/>
              <a:gd name="connsiteX4" fmla="*/ 1968133 w 2724676"/>
              <a:gd name="connsiteY4" fmla="*/ 59677 h 1297781"/>
              <a:gd name="connsiteX5" fmla="*/ 1562450 w 2724676"/>
              <a:gd name="connsiteY5" fmla="*/ 376810 h 1297781"/>
              <a:gd name="connsiteX6" fmla="*/ 1789736 w 2724676"/>
              <a:gd name="connsiteY6" fmla="*/ 437230 h 1297781"/>
              <a:gd name="connsiteX7" fmla="*/ 1818632 w 2724676"/>
              <a:gd name="connsiteY7" fmla="*/ 1297781 h 1297781"/>
              <a:gd name="connsiteX8" fmla="*/ 2724676 w 2724676"/>
              <a:gd name="connsiteY8" fmla="*/ 1295400 h 1297781"/>
              <a:gd name="connsiteX9" fmla="*/ 2712770 w 2724676"/>
              <a:gd name="connsiteY9" fmla="*/ 0 h 1297781"/>
              <a:gd name="connsiteX10" fmla="*/ 371305 w 2724676"/>
              <a:gd name="connsiteY10" fmla="*/ 11528 h 1297781"/>
              <a:gd name="connsiteX0" fmla="*/ 371305 w 2724676"/>
              <a:gd name="connsiteY0" fmla="*/ 11528 h 1295400"/>
              <a:gd name="connsiteX1" fmla="*/ 0 w 2724676"/>
              <a:gd name="connsiteY1" fmla="*/ 390218 h 1295400"/>
              <a:gd name="connsiteX2" fmla="*/ 903179 w 2724676"/>
              <a:gd name="connsiteY2" fmla="*/ 362170 h 1295400"/>
              <a:gd name="connsiteX3" fmla="*/ 1210469 w 2724676"/>
              <a:gd name="connsiteY3" fmla="*/ 133225 h 1295400"/>
              <a:gd name="connsiteX4" fmla="*/ 1968133 w 2724676"/>
              <a:gd name="connsiteY4" fmla="*/ 59677 h 1295400"/>
              <a:gd name="connsiteX5" fmla="*/ 1562450 w 2724676"/>
              <a:gd name="connsiteY5" fmla="*/ 376810 h 1295400"/>
              <a:gd name="connsiteX6" fmla="*/ 1789736 w 2724676"/>
              <a:gd name="connsiteY6" fmla="*/ 437230 h 1295400"/>
              <a:gd name="connsiteX7" fmla="*/ 1807413 w 2724676"/>
              <a:gd name="connsiteY7" fmla="*/ 1095827 h 1295400"/>
              <a:gd name="connsiteX8" fmla="*/ 2724676 w 2724676"/>
              <a:gd name="connsiteY8" fmla="*/ 1295400 h 1295400"/>
              <a:gd name="connsiteX9" fmla="*/ 2712770 w 2724676"/>
              <a:gd name="connsiteY9" fmla="*/ 0 h 1295400"/>
              <a:gd name="connsiteX10" fmla="*/ 371305 w 2724676"/>
              <a:gd name="connsiteY10" fmla="*/ 11528 h 1295400"/>
              <a:gd name="connsiteX0" fmla="*/ 371305 w 2712770"/>
              <a:gd name="connsiteY0" fmla="*/ 11528 h 1099057"/>
              <a:gd name="connsiteX1" fmla="*/ 0 w 2712770"/>
              <a:gd name="connsiteY1" fmla="*/ 390218 h 1099057"/>
              <a:gd name="connsiteX2" fmla="*/ 903179 w 2712770"/>
              <a:gd name="connsiteY2" fmla="*/ 362170 h 1099057"/>
              <a:gd name="connsiteX3" fmla="*/ 1210469 w 2712770"/>
              <a:gd name="connsiteY3" fmla="*/ 133225 h 1099057"/>
              <a:gd name="connsiteX4" fmla="*/ 1968133 w 2712770"/>
              <a:gd name="connsiteY4" fmla="*/ 59677 h 1099057"/>
              <a:gd name="connsiteX5" fmla="*/ 1562450 w 2712770"/>
              <a:gd name="connsiteY5" fmla="*/ 376810 h 1099057"/>
              <a:gd name="connsiteX6" fmla="*/ 1789736 w 2712770"/>
              <a:gd name="connsiteY6" fmla="*/ 437230 h 1099057"/>
              <a:gd name="connsiteX7" fmla="*/ 1807413 w 2712770"/>
              <a:gd name="connsiteY7" fmla="*/ 1095827 h 1099057"/>
              <a:gd name="connsiteX8" fmla="*/ 2696627 w 2712770"/>
              <a:gd name="connsiteY8" fmla="*/ 1099057 h 1099057"/>
              <a:gd name="connsiteX9" fmla="*/ 2712770 w 2712770"/>
              <a:gd name="connsiteY9" fmla="*/ 0 h 1099057"/>
              <a:gd name="connsiteX10" fmla="*/ 371305 w 2712770"/>
              <a:gd name="connsiteY10" fmla="*/ 11528 h 1099057"/>
              <a:gd name="connsiteX0" fmla="*/ 371305 w 2734727"/>
              <a:gd name="connsiteY0" fmla="*/ 11528 h 1238757"/>
              <a:gd name="connsiteX1" fmla="*/ 0 w 2734727"/>
              <a:gd name="connsiteY1" fmla="*/ 390218 h 1238757"/>
              <a:gd name="connsiteX2" fmla="*/ 903179 w 2734727"/>
              <a:gd name="connsiteY2" fmla="*/ 362170 h 1238757"/>
              <a:gd name="connsiteX3" fmla="*/ 1210469 w 2734727"/>
              <a:gd name="connsiteY3" fmla="*/ 133225 h 1238757"/>
              <a:gd name="connsiteX4" fmla="*/ 1968133 w 2734727"/>
              <a:gd name="connsiteY4" fmla="*/ 59677 h 1238757"/>
              <a:gd name="connsiteX5" fmla="*/ 1562450 w 2734727"/>
              <a:gd name="connsiteY5" fmla="*/ 376810 h 1238757"/>
              <a:gd name="connsiteX6" fmla="*/ 1789736 w 2734727"/>
              <a:gd name="connsiteY6" fmla="*/ 437230 h 1238757"/>
              <a:gd name="connsiteX7" fmla="*/ 1807413 w 2734727"/>
              <a:gd name="connsiteY7" fmla="*/ 1095827 h 1238757"/>
              <a:gd name="connsiteX8" fmla="*/ 2734727 w 2734727"/>
              <a:gd name="connsiteY8" fmla="*/ 1238757 h 1238757"/>
              <a:gd name="connsiteX9" fmla="*/ 2712770 w 2734727"/>
              <a:gd name="connsiteY9" fmla="*/ 0 h 1238757"/>
              <a:gd name="connsiteX10" fmla="*/ 371305 w 2734727"/>
              <a:gd name="connsiteY10" fmla="*/ 11528 h 1238757"/>
              <a:gd name="connsiteX0" fmla="*/ 371305 w 2734727"/>
              <a:gd name="connsiteY0" fmla="*/ 11528 h 1241877"/>
              <a:gd name="connsiteX1" fmla="*/ 0 w 2734727"/>
              <a:gd name="connsiteY1" fmla="*/ 390218 h 1241877"/>
              <a:gd name="connsiteX2" fmla="*/ 903179 w 2734727"/>
              <a:gd name="connsiteY2" fmla="*/ 362170 h 1241877"/>
              <a:gd name="connsiteX3" fmla="*/ 1210469 w 2734727"/>
              <a:gd name="connsiteY3" fmla="*/ 133225 h 1241877"/>
              <a:gd name="connsiteX4" fmla="*/ 1968133 w 2734727"/>
              <a:gd name="connsiteY4" fmla="*/ 59677 h 1241877"/>
              <a:gd name="connsiteX5" fmla="*/ 1562450 w 2734727"/>
              <a:gd name="connsiteY5" fmla="*/ 376810 h 1241877"/>
              <a:gd name="connsiteX6" fmla="*/ 1789736 w 2734727"/>
              <a:gd name="connsiteY6" fmla="*/ 437230 h 1241877"/>
              <a:gd name="connsiteX7" fmla="*/ 1845513 w 2734727"/>
              <a:gd name="connsiteY7" fmla="*/ 1241877 h 1241877"/>
              <a:gd name="connsiteX8" fmla="*/ 2734727 w 2734727"/>
              <a:gd name="connsiteY8" fmla="*/ 1238757 h 1241877"/>
              <a:gd name="connsiteX9" fmla="*/ 2712770 w 2734727"/>
              <a:gd name="connsiteY9" fmla="*/ 0 h 1241877"/>
              <a:gd name="connsiteX10" fmla="*/ 371305 w 2734727"/>
              <a:gd name="connsiteY10" fmla="*/ 11528 h 1241877"/>
              <a:gd name="connsiteX0" fmla="*/ 371305 w 2734727"/>
              <a:gd name="connsiteY0" fmla="*/ 11528 h 1286652"/>
              <a:gd name="connsiteX1" fmla="*/ 0 w 2734727"/>
              <a:gd name="connsiteY1" fmla="*/ 390218 h 1286652"/>
              <a:gd name="connsiteX2" fmla="*/ 903179 w 2734727"/>
              <a:gd name="connsiteY2" fmla="*/ 362170 h 1286652"/>
              <a:gd name="connsiteX3" fmla="*/ 1210469 w 2734727"/>
              <a:gd name="connsiteY3" fmla="*/ 133225 h 1286652"/>
              <a:gd name="connsiteX4" fmla="*/ 1968133 w 2734727"/>
              <a:gd name="connsiteY4" fmla="*/ 59677 h 1286652"/>
              <a:gd name="connsiteX5" fmla="*/ 1562450 w 2734727"/>
              <a:gd name="connsiteY5" fmla="*/ 376810 h 1286652"/>
              <a:gd name="connsiteX6" fmla="*/ 75236 w 2734727"/>
              <a:gd name="connsiteY6" fmla="*/ 1218280 h 1286652"/>
              <a:gd name="connsiteX7" fmla="*/ 1845513 w 2734727"/>
              <a:gd name="connsiteY7" fmla="*/ 1241877 h 1286652"/>
              <a:gd name="connsiteX8" fmla="*/ 2734727 w 2734727"/>
              <a:gd name="connsiteY8" fmla="*/ 1238757 h 1286652"/>
              <a:gd name="connsiteX9" fmla="*/ 2712770 w 2734727"/>
              <a:gd name="connsiteY9" fmla="*/ 0 h 1286652"/>
              <a:gd name="connsiteX10" fmla="*/ 371305 w 2734727"/>
              <a:gd name="connsiteY10" fmla="*/ 11528 h 1286652"/>
              <a:gd name="connsiteX0" fmla="*/ 371305 w 2734727"/>
              <a:gd name="connsiteY0" fmla="*/ 11528 h 1241877"/>
              <a:gd name="connsiteX1" fmla="*/ 0 w 2734727"/>
              <a:gd name="connsiteY1" fmla="*/ 390218 h 1241877"/>
              <a:gd name="connsiteX2" fmla="*/ 903179 w 2734727"/>
              <a:gd name="connsiteY2" fmla="*/ 362170 h 1241877"/>
              <a:gd name="connsiteX3" fmla="*/ 1210469 w 2734727"/>
              <a:gd name="connsiteY3" fmla="*/ 133225 h 1241877"/>
              <a:gd name="connsiteX4" fmla="*/ 1968133 w 2734727"/>
              <a:gd name="connsiteY4" fmla="*/ 59677 h 1241877"/>
              <a:gd name="connsiteX5" fmla="*/ 1562450 w 2734727"/>
              <a:gd name="connsiteY5" fmla="*/ 376810 h 1241877"/>
              <a:gd name="connsiteX6" fmla="*/ 75236 w 2734727"/>
              <a:gd name="connsiteY6" fmla="*/ 1218280 h 1241877"/>
              <a:gd name="connsiteX7" fmla="*/ 1845513 w 2734727"/>
              <a:gd name="connsiteY7" fmla="*/ 1241877 h 1241877"/>
              <a:gd name="connsiteX8" fmla="*/ 2734727 w 2734727"/>
              <a:gd name="connsiteY8" fmla="*/ 1238757 h 1241877"/>
              <a:gd name="connsiteX9" fmla="*/ 2712770 w 2734727"/>
              <a:gd name="connsiteY9" fmla="*/ 0 h 1241877"/>
              <a:gd name="connsiteX10" fmla="*/ 371305 w 2734727"/>
              <a:gd name="connsiteY10" fmla="*/ 11528 h 1241877"/>
              <a:gd name="connsiteX0" fmla="*/ 429498 w 2792920"/>
              <a:gd name="connsiteY0" fmla="*/ 11528 h 1282106"/>
              <a:gd name="connsiteX1" fmla="*/ 58193 w 2792920"/>
              <a:gd name="connsiteY1" fmla="*/ 390218 h 1282106"/>
              <a:gd name="connsiteX2" fmla="*/ 961372 w 2792920"/>
              <a:gd name="connsiteY2" fmla="*/ 362170 h 1282106"/>
              <a:gd name="connsiteX3" fmla="*/ 1268662 w 2792920"/>
              <a:gd name="connsiteY3" fmla="*/ 133225 h 1282106"/>
              <a:gd name="connsiteX4" fmla="*/ 2026326 w 2792920"/>
              <a:gd name="connsiteY4" fmla="*/ 59677 h 1282106"/>
              <a:gd name="connsiteX5" fmla="*/ 1620643 w 2792920"/>
              <a:gd name="connsiteY5" fmla="*/ 376810 h 1282106"/>
              <a:gd name="connsiteX6" fmla="*/ 79 w 2792920"/>
              <a:gd name="connsiteY6" fmla="*/ 1281780 h 1282106"/>
              <a:gd name="connsiteX7" fmla="*/ 1903706 w 2792920"/>
              <a:gd name="connsiteY7" fmla="*/ 1241877 h 1282106"/>
              <a:gd name="connsiteX8" fmla="*/ 2792920 w 2792920"/>
              <a:gd name="connsiteY8" fmla="*/ 1238757 h 1282106"/>
              <a:gd name="connsiteX9" fmla="*/ 2770963 w 2792920"/>
              <a:gd name="connsiteY9" fmla="*/ 0 h 1282106"/>
              <a:gd name="connsiteX10" fmla="*/ 429498 w 2792920"/>
              <a:gd name="connsiteY10" fmla="*/ 11528 h 1282106"/>
              <a:gd name="connsiteX0" fmla="*/ 429498 w 2792920"/>
              <a:gd name="connsiteY0" fmla="*/ 11528 h 1283117"/>
              <a:gd name="connsiteX1" fmla="*/ 58193 w 2792920"/>
              <a:gd name="connsiteY1" fmla="*/ 390218 h 1283117"/>
              <a:gd name="connsiteX2" fmla="*/ 961372 w 2792920"/>
              <a:gd name="connsiteY2" fmla="*/ 362170 h 1283117"/>
              <a:gd name="connsiteX3" fmla="*/ 1268662 w 2792920"/>
              <a:gd name="connsiteY3" fmla="*/ 133225 h 1283117"/>
              <a:gd name="connsiteX4" fmla="*/ 2026326 w 2792920"/>
              <a:gd name="connsiteY4" fmla="*/ 59677 h 1283117"/>
              <a:gd name="connsiteX5" fmla="*/ 1620643 w 2792920"/>
              <a:gd name="connsiteY5" fmla="*/ 376810 h 1283117"/>
              <a:gd name="connsiteX6" fmla="*/ 79 w 2792920"/>
              <a:gd name="connsiteY6" fmla="*/ 1281780 h 1283117"/>
              <a:gd name="connsiteX7" fmla="*/ 1903706 w 2792920"/>
              <a:gd name="connsiteY7" fmla="*/ 1241877 h 1283117"/>
              <a:gd name="connsiteX8" fmla="*/ 2792920 w 2792920"/>
              <a:gd name="connsiteY8" fmla="*/ 1238757 h 1283117"/>
              <a:gd name="connsiteX9" fmla="*/ 2770963 w 2792920"/>
              <a:gd name="connsiteY9" fmla="*/ 0 h 1283117"/>
              <a:gd name="connsiteX10" fmla="*/ 429498 w 2792920"/>
              <a:gd name="connsiteY10" fmla="*/ 11528 h 1283117"/>
              <a:gd name="connsiteX0" fmla="*/ 371305 w 2734727"/>
              <a:gd name="connsiteY0" fmla="*/ 11528 h 1241877"/>
              <a:gd name="connsiteX1" fmla="*/ 0 w 2734727"/>
              <a:gd name="connsiteY1" fmla="*/ 390218 h 1241877"/>
              <a:gd name="connsiteX2" fmla="*/ 903179 w 2734727"/>
              <a:gd name="connsiteY2" fmla="*/ 362170 h 1241877"/>
              <a:gd name="connsiteX3" fmla="*/ 1210469 w 2734727"/>
              <a:gd name="connsiteY3" fmla="*/ 133225 h 1241877"/>
              <a:gd name="connsiteX4" fmla="*/ 1968133 w 2734727"/>
              <a:gd name="connsiteY4" fmla="*/ 59677 h 1241877"/>
              <a:gd name="connsiteX5" fmla="*/ 1562450 w 2734727"/>
              <a:gd name="connsiteY5" fmla="*/ 376810 h 1241877"/>
              <a:gd name="connsiteX6" fmla="*/ 24436 w 2734727"/>
              <a:gd name="connsiteY6" fmla="*/ 1135730 h 1241877"/>
              <a:gd name="connsiteX7" fmla="*/ 1845513 w 2734727"/>
              <a:gd name="connsiteY7" fmla="*/ 1241877 h 1241877"/>
              <a:gd name="connsiteX8" fmla="*/ 2734727 w 2734727"/>
              <a:gd name="connsiteY8" fmla="*/ 1238757 h 1241877"/>
              <a:gd name="connsiteX9" fmla="*/ 2712770 w 2734727"/>
              <a:gd name="connsiteY9" fmla="*/ 0 h 1241877"/>
              <a:gd name="connsiteX10" fmla="*/ 371305 w 2734727"/>
              <a:gd name="connsiteY10" fmla="*/ 11528 h 1241877"/>
              <a:gd name="connsiteX0" fmla="*/ 371305 w 2734727"/>
              <a:gd name="connsiteY0" fmla="*/ 11528 h 1241877"/>
              <a:gd name="connsiteX1" fmla="*/ 0 w 2734727"/>
              <a:gd name="connsiteY1" fmla="*/ 390218 h 1241877"/>
              <a:gd name="connsiteX2" fmla="*/ 903179 w 2734727"/>
              <a:gd name="connsiteY2" fmla="*/ 362170 h 1241877"/>
              <a:gd name="connsiteX3" fmla="*/ 1210469 w 2734727"/>
              <a:gd name="connsiteY3" fmla="*/ 133225 h 1241877"/>
              <a:gd name="connsiteX4" fmla="*/ 1968133 w 2734727"/>
              <a:gd name="connsiteY4" fmla="*/ 59677 h 1241877"/>
              <a:gd name="connsiteX5" fmla="*/ 1562450 w 2734727"/>
              <a:gd name="connsiteY5" fmla="*/ 376810 h 1241877"/>
              <a:gd name="connsiteX6" fmla="*/ 24436 w 2734727"/>
              <a:gd name="connsiteY6" fmla="*/ 1135730 h 1241877"/>
              <a:gd name="connsiteX7" fmla="*/ 315163 w 2734727"/>
              <a:gd name="connsiteY7" fmla="*/ 1241877 h 1241877"/>
              <a:gd name="connsiteX8" fmla="*/ 2734727 w 2734727"/>
              <a:gd name="connsiteY8" fmla="*/ 1238757 h 1241877"/>
              <a:gd name="connsiteX9" fmla="*/ 2712770 w 2734727"/>
              <a:gd name="connsiteY9" fmla="*/ 0 h 1241877"/>
              <a:gd name="connsiteX10" fmla="*/ 371305 w 2734727"/>
              <a:gd name="connsiteY10" fmla="*/ 11528 h 1241877"/>
              <a:gd name="connsiteX0" fmla="*/ 463312 w 2826734"/>
              <a:gd name="connsiteY0" fmla="*/ 11528 h 1267277"/>
              <a:gd name="connsiteX1" fmla="*/ 92007 w 2826734"/>
              <a:gd name="connsiteY1" fmla="*/ 390218 h 1267277"/>
              <a:gd name="connsiteX2" fmla="*/ 995186 w 2826734"/>
              <a:gd name="connsiteY2" fmla="*/ 362170 h 1267277"/>
              <a:gd name="connsiteX3" fmla="*/ 1302476 w 2826734"/>
              <a:gd name="connsiteY3" fmla="*/ 133225 h 1267277"/>
              <a:gd name="connsiteX4" fmla="*/ 2060140 w 2826734"/>
              <a:gd name="connsiteY4" fmla="*/ 59677 h 1267277"/>
              <a:gd name="connsiteX5" fmla="*/ 1654457 w 2826734"/>
              <a:gd name="connsiteY5" fmla="*/ 376810 h 1267277"/>
              <a:gd name="connsiteX6" fmla="*/ 116443 w 2826734"/>
              <a:gd name="connsiteY6" fmla="*/ 1135730 h 1267277"/>
              <a:gd name="connsiteX7" fmla="*/ 770 w 2826734"/>
              <a:gd name="connsiteY7" fmla="*/ 1267277 h 1267277"/>
              <a:gd name="connsiteX8" fmla="*/ 2826734 w 2826734"/>
              <a:gd name="connsiteY8" fmla="*/ 1238757 h 1267277"/>
              <a:gd name="connsiteX9" fmla="*/ 2804777 w 2826734"/>
              <a:gd name="connsiteY9" fmla="*/ 0 h 1267277"/>
              <a:gd name="connsiteX10" fmla="*/ 463312 w 2826734"/>
              <a:gd name="connsiteY10" fmla="*/ 11528 h 1267277"/>
              <a:gd name="connsiteX0" fmla="*/ 475155 w 2838577"/>
              <a:gd name="connsiteY0" fmla="*/ 11528 h 1267277"/>
              <a:gd name="connsiteX1" fmla="*/ 103850 w 2838577"/>
              <a:gd name="connsiteY1" fmla="*/ 390218 h 1267277"/>
              <a:gd name="connsiteX2" fmla="*/ 1007029 w 2838577"/>
              <a:gd name="connsiteY2" fmla="*/ 362170 h 1267277"/>
              <a:gd name="connsiteX3" fmla="*/ 1314319 w 2838577"/>
              <a:gd name="connsiteY3" fmla="*/ 133225 h 1267277"/>
              <a:gd name="connsiteX4" fmla="*/ 2071983 w 2838577"/>
              <a:gd name="connsiteY4" fmla="*/ 59677 h 1267277"/>
              <a:gd name="connsiteX5" fmla="*/ 1666300 w 2838577"/>
              <a:gd name="connsiteY5" fmla="*/ 376810 h 1267277"/>
              <a:gd name="connsiteX6" fmla="*/ 7636 w 2838577"/>
              <a:gd name="connsiteY6" fmla="*/ 1065880 h 1267277"/>
              <a:gd name="connsiteX7" fmla="*/ 12613 w 2838577"/>
              <a:gd name="connsiteY7" fmla="*/ 1267277 h 1267277"/>
              <a:gd name="connsiteX8" fmla="*/ 2838577 w 2838577"/>
              <a:gd name="connsiteY8" fmla="*/ 1238757 h 1267277"/>
              <a:gd name="connsiteX9" fmla="*/ 2816620 w 2838577"/>
              <a:gd name="connsiteY9" fmla="*/ 0 h 1267277"/>
              <a:gd name="connsiteX10" fmla="*/ 475155 w 2838577"/>
              <a:gd name="connsiteY10" fmla="*/ 11528 h 1267277"/>
              <a:gd name="connsiteX0" fmla="*/ 475155 w 2838577"/>
              <a:gd name="connsiteY0" fmla="*/ 11528 h 1267277"/>
              <a:gd name="connsiteX1" fmla="*/ 103850 w 2838577"/>
              <a:gd name="connsiteY1" fmla="*/ 390218 h 1267277"/>
              <a:gd name="connsiteX2" fmla="*/ 1007029 w 2838577"/>
              <a:gd name="connsiteY2" fmla="*/ 362170 h 1267277"/>
              <a:gd name="connsiteX3" fmla="*/ 1314319 w 2838577"/>
              <a:gd name="connsiteY3" fmla="*/ 133225 h 1267277"/>
              <a:gd name="connsiteX4" fmla="*/ 2071983 w 2838577"/>
              <a:gd name="connsiteY4" fmla="*/ 59677 h 1267277"/>
              <a:gd name="connsiteX5" fmla="*/ 1799650 w 2838577"/>
              <a:gd name="connsiteY5" fmla="*/ 999110 h 1267277"/>
              <a:gd name="connsiteX6" fmla="*/ 7636 w 2838577"/>
              <a:gd name="connsiteY6" fmla="*/ 1065880 h 1267277"/>
              <a:gd name="connsiteX7" fmla="*/ 12613 w 2838577"/>
              <a:gd name="connsiteY7" fmla="*/ 1267277 h 1267277"/>
              <a:gd name="connsiteX8" fmla="*/ 2838577 w 2838577"/>
              <a:gd name="connsiteY8" fmla="*/ 1238757 h 1267277"/>
              <a:gd name="connsiteX9" fmla="*/ 2816620 w 2838577"/>
              <a:gd name="connsiteY9" fmla="*/ 0 h 1267277"/>
              <a:gd name="connsiteX10" fmla="*/ 475155 w 2838577"/>
              <a:gd name="connsiteY10" fmla="*/ 11528 h 1267277"/>
              <a:gd name="connsiteX0" fmla="*/ 475155 w 2838577"/>
              <a:gd name="connsiteY0" fmla="*/ 11528 h 1267277"/>
              <a:gd name="connsiteX1" fmla="*/ 103850 w 2838577"/>
              <a:gd name="connsiteY1" fmla="*/ 390218 h 1267277"/>
              <a:gd name="connsiteX2" fmla="*/ 1007029 w 2838577"/>
              <a:gd name="connsiteY2" fmla="*/ 362170 h 1267277"/>
              <a:gd name="connsiteX3" fmla="*/ 1314319 w 2838577"/>
              <a:gd name="connsiteY3" fmla="*/ 133225 h 1267277"/>
              <a:gd name="connsiteX4" fmla="*/ 2071983 w 2838577"/>
              <a:gd name="connsiteY4" fmla="*/ 59677 h 1267277"/>
              <a:gd name="connsiteX5" fmla="*/ 1777982 w 2838577"/>
              <a:gd name="connsiteY5" fmla="*/ 1007778 h 1267277"/>
              <a:gd name="connsiteX6" fmla="*/ 7636 w 2838577"/>
              <a:gd name="connsiteY6" fmla="*/ 1065880 h 1267277"/>
              <a:gd name="connsiteX7" fmla="*/ 12613 w 2838577"/>
              <a:gd name="connsiteY7" fmla="*/ 1267277 h 1267277"/>
              <a:gd name="connsiteX8" fmla="*/ 2838577 w 2838577"/>
              <a:gd name="connsiteY8" fmla="*/ 1238757 h 1267277"/>
              <a:gd name="connsiteX9" fmla="*/ 2816620 w 2838577"/>
              <a:gd name="connsiteY9" fmla="*/ 0 h 1267277"/>
              <a:gd name="connsiteX10" fmla="*/ 475155 w 2838577"/>
              <a:gd name="connsiteY10" fmla="*/ 11528 h 1267277"/>
              <a:gd name="connsiteX0" fmla="*/ 464909 w 2828331"/>
              <a:gd name="connsiteY0" fmla="*/ 11528 h 1267277"/>
              <a:gd name="connsiteX1" fmla="*/ 93604 w 2828331"/>
              <a:gd name="connsiteY1" fmla="*/ 390218 h 1267277"/>
              <a:gd name="connsiteX2" fmla="*/ 996783 w 2828331"/>
              <a:gd name="connsiteY2" fmla="*/ 362170 h 1267277"/>
              <a:gd name="connsiteX3" fmla="*/ 1304073 w 2828331"/>
              <a:gd name="connsiteY3" fmla="*/ 133225 h 1267277"/>
              <a:gd name="connsiteX4" fmla="*/ 2061737 w 2828331"/>
              <a:gd name="connsiteY4" fmla="*/ 59677 h 1267277"/>
              <a:gd name="connsiteX5" fmla="*/ 1767736 w 2828331"/>
              <a:gd name="connsiteY5" fmla="*/ 1007778 h 1267277"/>
              <a:gd name="connsiteX6" fmla="*/ 36393 w 2828331"/>
              <a:gd name="connsiteY6" fmla="*/ 1096215 h 1267277"/>
              <a:gd name="connsiteX7" fmla="*/ 2367 w 2828331"/>
              <a:gd name="connsiteY7" fmla="*/ 1267277 h 1267277"/>
              <a:gd name="connsiteX8" fmla="*/ 2828331 w 2828331"/>
              <a:gd name="connsiteY8" fmla="*/ 1238757 h 1267277"/>
              <a:gd name="connsiteX9" fmla="*/ 2806374 w 2828331"/>
              <a:gd name="connsiteY9" fmla="*/ 0 h 1267277"/>
              <a:gd name="connsiteX10" fmla="*/ 464909 w 2828331"/>
              <a:gd name="connsiteY10" fmla="*/ 11528 h 1267277"/>
              <a:gd name="connsiteX0" fmla="*/ 464909 w 2828331"/>
              <a:gd name="connsiteY0" fmla="*/ 11528 h 1267277"/>
              <a:gd name="connsiteX1" fmla="*/ 93604 w 2828331"/>
              <a:gd name="connsiteY1" fmla="*/ 390218 h 1267277"/>
              <a:gd name="connsiteX2" fmla="*/ 996783 w 2828331"/>
              <a:gd name="connsiteY2" fmla="*/ 362170 h 1267277"/>
              <a:gd name="connsiteX3" fmla="*/ 1304073 w 2828331"/>
              <a:gd name="connsiteY3" fmla="*/ 133225 h 1267277"/>
              <a:gd name="connsiteX4" fmla="*/ 2061737 w 2828331"/>
              <a:gd name="connsiteY4" fmla="*/ 59677 h 1267277"/>
              <a:gd name="connsiteX5" fmla="*/ 1767736 w 2828331"/>
              <a:gd name="connsiteY5" fmla="*/ 1007778 h 1267277"/>
              <a:gd name="connsiteX6" fmla="*/ 36393 w 2828331"/>
              <a:gd name="connsiteY6" fmla="*/ 1096215 h 1267277"/>
              <a:gd name="connsiteX7" fmla="*/ 2367 w 2828331"/>
              <a:gd name="connsiteY7" fmla="*/ 1267277 h 1267277"/>
              <a:gd name="connsiteX8" fmla="*/ 2828331 w 2828331"/>
              <a:gd name="connsiteY8" fmla="*/ 1238757 h 1267277"/>
              <a:gd name="connsiteX9" fmla="*/ 2806374 w 2828331"/>
              <a:gd name="connsiteY9" fmla="*/ 0 h 1267277"/>
              <a:gd name="connsiteX10" fmla="*/ 464909 w 2828331"/>
              <a:gd name="connsiteY10" fmla="*/ 11528 h 1267277"/>
              <a:gd name="connsiteX0" fmla="*/ 466017 w 2829439"/>
              <a:gd name="connsiteY0" fmla="*/ 11528 h 1267277"/>
              <a:gd name="connsiteX1" fmla="*/ 94712 w 2829439"/>
              <a:gd name="connsiteY1" fmla="*/ 390218 h 1267277"/>
              <a:gd name="connsiteX2" fmla="*/ 997891 w 2829439"/>
              <a:gd name="connsiteY2" fmla="*/ 362170 h 1267277"/>
              <a:gd name="connsiteX3" fmla="*/ 1305181 w 2829439"/>
              <a:gd name="connsiteY3" fmla="*/ 133225 h 1267277"/>
              <a:gd name="connsiteX4" fmla="*/ 2062845 w 2829439"/>
              <a:gd name="connsiteY4" fmla="*/ 59677 h 1267277"/>
              <a:gd name="connsiteX5" fmla="*/ 1768844 w 2829439"/>
              <a:gd name="connsiteY5" fmla="*/ 1007778 h 1267277"/>
              <a:gd name="connsiteX6" fmla="*/ 24500 w 2829439"/>
              <a:gd name="connsiteY6" fmla="*/ 1182888 h 1267277"/>
              <a:gd name="connsiteX7" fmla="*/ 3475 w 2829439"/>
              <a:gd name="connsiteY7" fmla="*/ 1267277 h 1267277"/>
              <a:gd name="connsiteX8" fmla="*/ 2829439 w 2829439"/>
              <a:gd name="connsiteY8" fmla="*/ 1238757 h 1267277"/>
              <a:gd name="connsiteX9" fmla="*/ 2807482 w 2829439"/>
              <a:gd name="connsiteY9" fmla="*/ 0 h 1267277"/>
              <a:gd name="connsiteX10" fmla="*/ 466017 w 2829439"/>
              <a:gd name="connsiteY10" fmla="*/ 11528 h 1267277"/>
              <a:gd name="connsiteX0" fmla="*/ 467477 w 2830899"/>
              <a:gd name="connsiteY0" fmla="*/ 11528 h 1267277"/>
              <a:gd name="connsiteX1" fmla="*/ 96172 w 2830899"/>
              <a:gd name="connsiteY1" fmla="*/ 390218 h 1267277"/>
              <a:gd name="connsiteX2" fmla="*/ 999351 w 2830899"/>
              <a:gd name="connsiteY2" fmla="*/ 362170 h 1267277"/>
              <a:gd name="connsiteX3" fmla="*/ 1306641 w 2830899"/>
              <a:gd name="connsiteY3" fmla="*/ 133225 h 1267277"/>
              <a:gd name="connsiteX4" fmla="*/ 2064305 w 2830899"/>
              <a:gd name="connsiteY4" fmla="*/ 59677 h 1267277"/>
              <a:gd name="connsiteX5" fmla="*/ 1770304 w 2830899"/>
              <a:gd name="connsiteY5" fmla="*/ 1007778 h 1267277"/>
              <a:gd name="connsiteX6" fmla="*/ 17293 w 2830899"/>
              <a:gd name="connsiteY6" fmla="*/ 1100549 h 1267277"/>
              <a:gd name="connsiteX7" fmla="*/ 4935 w 2830899"/>
              <a:gd name="connsiteY7" fmla="*/ 1267277 h 1267277"/>
              <a:gd name="connsiteX8" fmla="*/ 2830899 w 2830899"/>
              <a:gd name="connsiteY8" fmla="*/ 1238757 h 1267277"/>
              <a:gd name="connsiteX9" fmla="*/ 2808942 w 2830899"/>
              <a:gd name="connsiteY9" fmla="*/ 0 h 1267277"/>
              <a:gd name="connsiteX10" fmla="*/ 467477 w 2830899"/>
              <a:gd name="connsiteY10" fmla="*/ 11528 h 1267277"/>
              <a:gd name="connsiteX0" fmla="*/ 467477 w 2830899"/>
              <a:gd name="connsiteY0" fmla="*/ 11528 h 1267277"/>
              <a:gd name="connsiteX1" fmla="*/ 96172 w 2830899"/>
              <a:gd name="connsiteY1" fmla="*/ 390218 h 1267277"/>
              <a:gd name="connsiteX2" fmla="*/ 999351 w 2830899"/>
              <a:gd name="connsiteY2" fmla="*/ 362170 h 1267277"/>
              <a:gd name="connsiteX3" fmla="*/ 1306641 w 2830899"/>
              <a:gd name="connsiteY3" fmla="*/ 133225 h 1267277"/>
              <a:gd name="connsiteX4" fmla="*/ 2064305 w 2830899"/>
              <a:gd name="connsiteY4" fmla="*/ 59677 h 1267277"/>
              <a:gd name="connsiteX5" fmla="*/ 1770304 w 2830899"/>
              <a:gd name="connsiteY5" fmla="*/ 1007778 h 1267277"/>
              <a:gd name="connsiteX6" fmla="*/ 17293 w 2830899"/>
              <a:gd name="connsiteY6" fmla="*/ 1100549 h 1267277"/>
              <a:gd name="connsiteX7" fmla="*/ 4935 w 2830899"/>
              <a:gd name="connsiteY7" fmla="*/ 1267277 h 1267277"/>
              <a:gd name="connsiteX8" fmla="*/ 2830899 w 2830899"/>
              <a:gd name="connsiteY8" fmla="*/ 1238757 h 1267277"/>
              <a:gd name="connsiteX9" fmla="*/ 2808942 w 2830899"/>
              <a:gd name="connsiteY9" fmla="*/ 0 h 1267277"/>
              <a:gd name="connsiteX10" fmla="*/ 467477 w 2830899"/>
              <a:gd name="connsiteY10" fmla="*/ 11528 h 1267277"/>
              <a:gd name="connsiteX0" fmla="*/ 467477 w 2830899"/>
              <a:gd name="connsiteY0" fmla="*/ 11528 h 1267277"/>
              <a:gd name="connsiteX1" fmla="*/ 96172 w 2830899"/>
              <a:gd name="connsiteY1" fmla="*/ 390218 h 1267277"/>
              <a:gd name="connsiteX2" fmla="*/ 999351 w 2830899"/>
              <a:gd name="connsiteY2" fmla="*/ 362170 h 1267277"/>
              <a:gd name="connsiteX3" fmla="*/ 1306641 w 2830899"/>
              <a:gd name="connsiteY3" fmla="*/ 133225 h 1267277"/>
              <a:gd name="connsiteX4" fmla="*/ 2064305 w 2830899"/>
              <a:gd name="connsiteY4" fmla="*/ 59677 h 1267277"/>
              <a:gd name="connsiteX5" fmla="*/ 1770304 w 2830899"/>
              <a:gd name="connsiteY5" fmla="*/ 1012112 h 1267277"/>
              <a:gd name="connsiteX6" fmla="*/ 17293 w 2830899"/>
              <a:gd name="connsiteY6" fmla="*/ 1100549 h 1267277"/>
              <a:gd name="connsiteX7" fmla="*/ 4935 w 2830899"/>
              <a:gd name="connsiteY7" fmla="*/ 1267277 h 1267277"/>
              <a:gd name="connsiteX8" fmla="*/ 2830899 w 2830899"/>
              <a:gd name="connsiteY8" fmla="*/ 1238757 h 1267277"/>
              <a:gd name="connsiteX9" fmla="*/ 2808942 w 2830899"/>
              <a:gd name="connsiteY9" fmla="*/ 0 h 1267277"/>
              <a:gd name="connsiteX10" fmla="*/ 467477 w 2830899"/>
              <a:gd name="connsiteY10" fmla="*/ 11528 h 1267277"/>
              <a:gd name="connsiteX0" fmla="*/ 462765 w 2826187"/>
              <a:gd name="connsiteY0" fmla="*/ 11528 h 1267277"/>
              <a:gd name="connsiteX1" fmla="*/ 91460 w 2826187"/>
              <a:gd name="connsiteY1" fmla="*/ 390218 h 1267277"/>
              <a:gd name="connsiteX2" fmla="*/ 994639 w 2826187"/>
              <a:gd name="connsiteY2" fmla="*/ 362170 h 1267277"/>
              <a:gd name="connsiteX3" fmla="*/ 1301929 w 2826187"/>
              <a:gd name="connsiteY3" fmla="*/ 133225 h 1267277"/>
              <a:gd name="connsiteX4" fmla="*/ 2059593 w 2826187"/>
              <a:gd name="connsiteY4" fmla="*/ 59677 h 1267277"/>
              <a:gd name="connsiteX5" fmla="*/ 1765592 w 2826187"/>
              <a:gd name="connsiteY5" fmla="*/ 1012112 h 1267277"/>
              <a:gd name="connsiteX6" fmla="*/ 411277 w 2826187"/>
              <a:gd name="connsiteY6" fmla="*/ 1087548 h 1267277"/>
              <a:gd name="connsiteX7" fmla="*/ 223 w 2826187"/>
              <a:gd name="connsiteY7" fmla="*/ 1267277 h 1267277"/>
              <a:gd name="connsiteX8" fmla="*/ 2826187 w 2826187"/>
              <a:gd name="connsiteY8" fmla="*/ 1238757 h 1267277"/>
              <a:gd name="connsiteX9" fmla="*/ 2804230 w 2826187"/>
              <a:gd name="connsiteY9" fmla="*/ 0 h 1267277"/>
              <a:gd name="connsiteX10" fmla="*/ 462765 w 2826187"/>
              <a:gd name="connsiteY10" fmla="*/ 11528 h 1267277"/>
              <a:gd name="connsiteX0" fmla="*/ 371305 w 2734727"/>
              <a:gd name="connsiteY0" fmla="*/ 11528 h 1254276"/>
              <a:gd name="connsiteX1" fmla="*/ 0 w 2734727"/>
              <a:gd name="connsiteY1" fmla="*/ 390218 h 1254276"/>
              <a:gd name="connsiteX2" fmla="*/ 903179 w 2734727"/>
              <a:gd name="connsiteY2" fmla="*/ 362170 h 1254276"/>
              <a:gd name="connsiteX3" fmla="*/ 1210469 w 2734727"/>
              <a:gd name="connsiteY3" fmla="*/ 133225 h 1254276"/>
              <a:gd name="connsiteX4" fmla="*/ 1968133 w 2734727"/>
              <a:gd name="connsiteY4" fmla="*/ 59677 h 1254276"/>
              <a:gd name="connsiteX5" fmla="*/ 1674132 w 2734727"/>
              <a:gd name="connsiteY5" fmla="*/ 1012112 h 1254276"/>
              <a:gd name="connsiteX6" fmla="*/ 319817 w 2734727"/>
              <a:gd name="connsiteY6" fmla="*/ 1087548 h 1254276"/>
              <a:gd name="connsiteX7" fmla="*/ 303125 w 2734727"/>
              <a:gd name="connsiteY7" fmla="*/ 1254276 h 1254276"/>
              <a:gd name="connsiteX8" fmla="*/ 2734727 w 2734727"/>
              <a:gd name="connsiteY8" fmla="*/ 1238757 h 1254276"/>
              <a:gd name="connsiteX9" fmla="*/ 2712770 w 2734727"/>
              <a:gd name="connsiteY9" fmla="*/ 0 h 1254276"/>
              <a:gd name="connsiteX10" fmla="*/ 371305 w 2734727"/>
              <a:gd name="connsiteY10" fmla="*/ 11528 h 1254276"/>
              <a:gd name="connsiteX0" fmla="*/ 371305 w 2734727"/>
              <a:gd name="connsiteY0" fmla="*/ 11528 h 1254276"/>
              <a:gd name="connsiteX1" fmla="*/ 0 w 2734727"/>
              <a:gd name="connsiteY1" fmla="*/ 390218 h 1254276"/>
              <a:gd name="connsiteX2" fmla="*/ 903179 w 2734727"/>
              <a:gd name="connsiteY2" fmla="*/ 362170 h 1254276"/>
              <a:gd name="connsiteX3" fmla="*/ 1210469 w 2734727"/>
              <a:gd name="connsiteY3" fmla="*/ 133225 h 1254276"/>
              <a:gd name="connsiteX4" fmla="*/ 1790453 w 2734727"/>
              <a:gd name="connsiteY4" fmla="*/ 458372 h 1254276"/>
              <a:gd name="connsiteX5" fmla="*/ 1674132 w 2734727"/>
              <a:gd name="connsiteY5" fmla="*/ 1012112 h 1254276"/>
              <a:gd name="connsiteX6" fmla="*/ 319817 w 2734727"/>
              <a:gd name="connsiteY6" fmla="*/ 1087548 h 1254276"/>
              <a:gd name="connsiteX7" fmla="*/ 303125 w 2734727"/>
              <a:gd name="connsiteY7" fmla="*/ 1254276 h 1254276"/>
              <a:gd name="connsiteX8" fmla="*/ 2734727 w 2734727"/>
              <a:gd name="connsiteY8" fmla="*/ 1238757 h 1254276"/>
              <a:gd name="connsiteX9" fmla="*/ 2712770 w 2734727"/>
              <a:gd name="connsiteY9" fmla="*/ 0 h 1254276"/>
              <a:gd name="connsiteX10" fmla="*/ 371305 w 2734727"/>
              <a:gd name="connsiteY10" fmla="*/ 11528 h 1254276"/>
              <a:gd name="connsiteX0" fmla="*/ 371305 w 2734727"/>
              <a:gd name="connsiteY0" fmla="*/ 11528 h 1254276"/>
              <a:gd name="connsiteX1" fmla="*/ 0 w 2734727"/>
              <a:gd name="connsiteY1" fmla="*/ 390218 h 1254276"/>
              <a:gd name="connsiteX2" fmla="*/ 903179 w 2734727"/>
              <a:gd name="connsiteY2" fmla="*/ 362170 h 1254276"/>
              <a:gd name="connsiteX3" fmla="*/ 1210469 w 2734727"/>
              <a:gd name="connsiteY3" fmla="*/ 133225 h 1254276"/>
              <a:gd name="connsiteX4" fmla="*/ 1790453 w 2734727"/>
              <a:gd name="connsiteY4" fmla="*/ 458372 h 1254276"/>
              <a:gd name="connsiteX5" fmla="*/ 1709057 w 2734727"/>
              <a:gd name="connsiteY5" fmla="*/ 993062 h 1254276"/>
              <a:gd name="connsiteX6" fmla="*/ 319817 w 2734727"/>
              <a:gd name="connsiteY6" fmla="*/ 1087548 h 1254276"/>
              <a:gd name="connsiteX7" fmla="*/ 303125 w 2734727"/>
              <a:gd name="connsiteY7" fmla="*/ 1254276 h 1254276"/>
              <a:gd name="connsiteX8" fmla="*/ 2734727 w 2734727"/>
              <a:gd name="connsiteY8" fmla="*/ 1238757 h 1254276"/>
              <a:gd name="connsiteX9" fmla="*/ 2712770 w 2734727"/>
              <a:gd name="connsiteY9" fmla="*/ 0 h 1254276"/>
              <a:gd name="connsiteX10" fmla="*/ 371305 w 2734727"/>
              <a:gd name="connsiteY10" fmla="*/ 11528 h 1254276"/>
              <a:gd name="connsiteX0" fmla="*/ 371305 w 2734727"/>
              <a:gd name="connsiteY0" fmla="*/ 11528 h 1254276"/>
              <a:gd name="connsiteX1" fmla="*/ 0 w 2734727"/>
              <a:gd name="connsiteY1" fmla="*/ 390218 h 1254276"/>
              <a:gd name="connsiteX2" fmla="*/ 903179 w 2734727"/>
              <a:gd name="connsiteY2" fmla="*/ 362170 h 1254276"/>
              <a:gd name="connsiteX3" fmla="*/ 1210469 w 2734727"/>
              <a:gd name="connsiteY3" fmla="*/ 133225 h 1254276"/>
              <a:gd name="connsiteX4" fmla="*/ 1790453 w 2734727"/>
              <a:gd name="connsiteY4" fmla="*/ 458372 h 1254276"/>
              <a:gd name="connsiteX5" fmla="*/ 1709057 w 2734727"/>
              <a:gd name="connsiteY5" fmla="*/ 993062 h 1254276"/>
              <a:gd name="connsiteX6" fmla="*/ 319817 w 2734727"/>
              <a:gd name="connsiteY6" fmla="*/ 1087548 h 1254276"/>
              <a:gd name="connsiteX7" fmla="*/ 334875 w 2734727"/>
              <a:gd name="connsiteY7" fmla="*/ 1254276 h 1254276"/>
              <a:gd name="connsiteX8" fmla="*/ 2734727 w 2734727"/>
              <a:gd name="connsiteY8" fmla="*/ 1238757 h 1254276"/>
              <a:gd name="connsiteX9" fmla="*/ 2712770 w 2734727"/>
              <a:gd name="connsiteY9" fmla="*/ 0 h 1254276"/>
              <a:gd name="connsiteX10" fmla="*/ 371305 w 2734727"/>
              <a:gd name="connsiteY10" fmla="*/ 11528 h 1254276"/>
              <a:gd name="connsiteX0" fmla="*/ 371305 w 2734727"/>
              <a:gd name="connsiteY0" fmla="*/ 11528 h 1254276"/>
              <a:gd name="connsiteX1" fmla="*/ 0 w 2734727"/>
              <a:gd name="connsiteY1" fmla="*/ 390218 h 1254276"/>
              <a:gd name="connsiteX2" fmla="*/ 903179 w 2734727"/>
              <a:gd name="connsiteY2" fmla="*/ 362170 h 1254276"/>
              <a:gd name="connsiteX3" fmla="*/ 1883569 w 2734727"/>
              <a:gd name="connsiteY3" fmla="*/ 114175 h 1254276"/>
              <a:gd name="connsiteX4" fmla="*/ 1790453 w 2734727"/>
              <a:gd name="connsiteY4" fmla="*/ 458372 h 1254276"/>
              <a:gd name="connsiteX5" fmla="*/ 1709057 w 2734727"/>
              <a:gd name="connsiteY5" fmla="*/ 993062 h 1254276"/>
              <a:gd name="connsiteX6" fmla="*/ 319817 w 2734727"/>
              <a:gd name="connsiteY6" fmla="*/ 1087548 h 1254276"/>
              <a:gd name="connsiteX7" fmla="*/ 334875 w 2734727"/>
              <a:gd name="connsiteY7" fmla="*/ 1254276 h 1254276"/>
              <a:gd name="connsiteX8" fmla="*/ 2734727 w 2734727"/>
              <a:gd name="connsiteY8" fmla="*/ 1238757 h 1254276"/>
              <a:gd name="connsiteX9" fmla="*/ 2712770 w 2734727"/>
              <a:gd name="connsiteY9" fmla="*/ 0 h 1254276"/>
              <a:gd name="connsiteX10" fmla="*/ 371305 w 2734727"/>
              <a:gd name="connsiteY10" fmla="*/ 11528 h 1254276"/>
              <a:gd name="connsiteX0" fmla="*/ 371305 w 2734727"/>
              <a:gd name="connsiteY0" fmla="*/ 11528 h 1254276"/>
              <a:gd name="connsiteX1" fmla="*/ 0 w 2734727"/>
              <a:gd name="connsiteY1" fmla="*/ 390218 h 1254276"/>
              <a:gd name="connsiteX2" fmla="*/ 903179 w 2734727"/>
              <a:gd name="connsiteY2" fmla="*/ 362170 h 1254276"/>
              <a:gd name="connsiteX3" fmla="*/ 1883569 w 2734727"/>
              <a:gd name="connsiteY3" fmla="*/ 114175 h 1254276"/>
              <a:gd name="connsiteX4" fmla="*/ 1819801 w 2734727"/>
              <a:gd name="connsiteY4" fmla="*/ 338931 h 1254276"/>
              <a:gd name="connsiteX5" fmla="*/ 1790453 w 2734727"/>
              <a:gd name="connsiteY5" fmla="*/ 458372 h 1254276"/>
              <a:gd name="connsiteX6" fmla="*/ 1709057 w 2734727"/>
              <a:gd name="connsiteY6" fmla="*/ 993062 h 1254276"/>
              <a:gd name="connsiteX7" fmla="*/ 319817 w 2734727"/>
              <a:gd name="connsiteY7" fmla="*/ 1087548 h 1254276"/>
              <a:gd name="connsiteX8" fmla="*/ 334875 w 2734727"/>
              <a:gd name="connsiteY8" fmla="*/ 1254276 h 1254276"/>
              <a:gd name="connsiteX9" fmla="*/ 2734727 w 2734727"/>
              <a:gd name="connsiteY9" fmla="*/ 1238757 h 1254276"/>
              <a:gd name="connsiteX10" fmla="*/ 2712770 w 2734727"/>
              <a:gd name="connsiteY10" fmla="*/ 0 h 1254276"/>
              <a:gd name="connsiteX11" fmla="*/ 371305 w 2734727"/>
              <a:gd name="connsiteY11" fmla="*/ 11528 h 1254276"/>
              <a:gd name="connsiteX0" fmla="*/ 371305 w 2734727"/>
              <a:gd name="connsiteY0" fmla="*/ 11528 h 1254276"/>
              <a:gd name="connsiteX1" fmla="*/ 0 w 2734727"/>
              <a:gd name="connsiteY1" fmla="*/ 390218 h 1254276"/>
              <a:gd name="connsiteX2" fmla="*/ 903179 w 2734727"/>
              <a:gd name="connsiteY2" fmla="*/ 362170 h 1254276"/>
              <a:gd name="connsiteX3" fmla="*/ 1883569 w 2734727"/>
              <a:gd name="connsiteY3" fmla="*/ 114175 h 1254276"/>
              <a:gd name="connsiteX4" fmla="*/ 1584851 w 2734727"/>
              <a:gd name="connsiteY4" fmla="*/ 361156 h 1254276"/>
              <a:gd name="connsiteX5" fmla="*/ 1790453 w 2734727"/>
              <a:gd name="connsiteY5" fmla="*/ 458372 h 1254276"/>
              <a:gd name="connsiteX6" fmla="*/ 1709057 w 2734727"/>
              <a:gd name="connsiteY6" fmla="*/ 993062 h 1254276"/>
              <a:gd name="connsiteX7" fmla="*/ 319817 w 2734727"/>
              <a:gd name="connsiteY7" fmla="*/ 1087548 h 1254276"/>
              <a:gd name="connsiteX8" fmla="*/ 334875 w 2734727"/>
              <a:gd name="connsiteY8" fmla="*/ 1254276 h 1254276"/>
              <a:gd name="connsiteX9" fmla="*/ 2734727 w 2734727"/>
              <a:gd name="connsiteY9" fmla="*/ 1238757 h 1254276"/>
              <a:gd name="connsiteX10" fmla="*/ 2712770 w 2734727"/>
              <a:gd name="connsiteY10" fmla="*/ 0 h 1254276"/>
              <a:gd name="connsiteX11" fmla="*/ 371305 w 2734727"/>
              <a:gd name="connsiteY11" fmla="*/ 11528 h 1254276"/>
              <a:gd name="connsiteX0" fmla="*/ 371305 w 2734727"/>
              <a:gd name="connsiteY0" fmla="*/ 11528 h 1254276"/>
              <a:gd name="connsiteX1" fmla="*/ 0 w 2734727"/>
              <a:gd name="connsiteY1" fmla="*/ 390218 h 1254276"/>
              <a:gd name="connsiteX2" fmla="*/ 1230204 w 2734727"/>
              <a:gd name="connsiteY2" fmla="*/ 124045 h 1254276"/>
              <a:gd name="connsiteX3" fmla="*/ 1883569 w 2734727"/>
              <a:gd name="connsiteY3" fmla="*/ 114175 h 1254276"/>
              <a:gd name="connsiteX4" fmla="*/ 1584851 w 2734727"/>
              <a:gd name="connsiteY4" fmla="*/ 361156 h 1254276"/>
              <a:gd name="connsiteX5" fmla="*/ 1790453 w 2734727"/>
              <a:gd name="connsiteY5" fmla="*/ 458372 h 1254276"/>
              <a:gd name="connsiteX6" fmla="*/ 1709057 w 2734727"/>
              <a:gd name="connsiteY6" fmla="*/ 993062 h 1254276"/>
              <a:gd name="connsiteX7" fmla="*/ 319817 w 2734727"/>
              <a:gd name="connsiteY7" fmla="*/ 1087548 h 1254276"/>
              <a:gd name="connsiteX8" fmla="*/ 334875 w 2734727"/>
              <a:gd name="connsiteY8" fmla="*/ 1254276 h 1254276"/>
              <a:gd name="connsiteX9" fmla="*/ 2734727 w 2734727"/>
              <a:gd name="connsiteY9" fmla="*/ 1238757 h 1254276"/>
              <a:gd name="connsiteX10" fmla="*/ 2712770 w 2734727"/>
              <a:gd name="connsiteY10" fmla="*/ 0 h 1254276"/>
              <a:gd name="connsiteX11" fmla="*/ 371305 w 2734727"/>
              <a:gd name="connsiteY11" fmla="*/ 11528 h 1254276"/>
              <a:gd name="connsiteX0" fmla="*/ 56735 w 2420157"/>
              <a:gd name="connsiteY0" fmla="*/ 11528 h 1254276"/>
              <a:gd name="connsiteX1" fmla="*/ 599830 w 2420157"/>
              <a:gd name="connsiteY1" fmla="*/ 364818 h 1254276"/>
              <a:gd name="connsiteX2" fmla="*/ 915634 w 2420157"/>
              <a:gd name="connsiteY2" fmla="*/ 124045 h 1254276"/>
              <a:gd name="connsiteX3" fmla="*/ 1568999 w 2420157"/>
              <a:gd name="connsiteY3" fmla="*/ 114175 h 1254276"/>
              <a:gd name="connsiteX4" fmla="*/ 1270281 w 2420157"/>
              <a:gd name="connsiteY4" fmla="*/ 361156 h 1254276"/>
              <a:gd name="connsiteX5" fmla="*/ 1475883 w 2420157"/>
              <a:gd name="connsiteY5" fmla="*/ 458372 h 1254276"/>
              <a:gd name="connsiteX6" fmla="*/ 1394487 w 2420157"/>
              <a:gd name="connsiteY6" fmla="*/ 993062 h 1254276"/>
              <a:gd name="connsiteX7" fmla="*/ 5247 w 2420157"/>
              <a:gd name="connsiteY7" fmla="*/ 1087548 h 1254276"/>
              <a:gd name="connsiteX8" fmla="*/ 20305 w 2420157"/>
              <a:gd name="connsiteY8" fmla="*/ 1254276 h 1254276"/>
              <a:gd name="connsiteX9" fmla="*/ 2420157 w 2420157"/>
              <a:gd name="connsiteY9" fmla="*/ 1238757 h 1254276"/>
              <a:gd name="connsiteX10" fmla="*/ 2398200 w 2420157"/>
              <a:gd name="connsiteY10" fmla="*/ 0 h 1254276"/>
              <a:gd name="connsiteX11" fmla="*/ 56735 w 2420157"/>
              <a:gd name="connsiteY11" fmla="*/ 11528 h 1254276"/>
              <a:gd name="connsiteX0" fmla="*/ 56735 w 2420157"/>
              <a:gd name="connsiteY0" fmla="*/ 11528 h 1254276"/>
              <a:gd name="connsiteX1" fmla="*/ 470181 w 2420157"/>
              <a:gd name="connsiteY1" fmla="*/ 275431 h 1254276"/>
              <a:gd name="connsiteX2" fmla="*/ 599830 w 2420157"/>
              <a:gd name="connsiteY2" fmla="*/ 364818 h 1254276"/>
              <a:gd name="connsiteX3" fmla="*/ 915634 w 2420157"/>
              <a:gd name="connsiteY3" fmla="*/ 124045 h 1254276"/>
              <a:gd name="connsiteX4" fmla="*/ 1568999 w 2420157"/>
              <a:gd name="connsiteY4" fmla="*/ 114175 h 1254276"/>
              <a:gd name="connsiteX5" fmla="*/ 1270281 w 2420157"/>
              <a:gd name="connsiteY5" fmla="*/ 361156 h 1254276"/>
              <a:gd name="connsiteX6" fmla="*/ 1475883 w 2420157"/>
              <a:gd name="connsiteY6" fmla="*/ 458372 h 1254276"/>
              <a:gd name="connsiteX7" fmla="*/ 1394487 w 2420157"/>
              <a:gd name="connsiteY7" fmla="*/ 993062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56735 w 2420157"/>
              <a:gd name="connsiteY12" fmla="*/ 11528 h 1254276"/>
              <a:gd name="connsiteX0" fmla="*/ 56735 w 2420157"/>
              <a:gd name="connsiteY0" fmla="*/ 11528 h 1254276"/>
              <a:gd name="connsiteX1" fmla="*/ 599830 w 2420157"/>
              <a:gd name="connsiteY1" fmla="*/ 364818 h 1254276"/>
              <a:gd name="connsiteX2" fmla="*/ 915634 w 2420157"/>
              <a:gd name="connsiteY2" fmla="*/ 124045 h 1254276"/>
              <a:gd name="connsiteX3" fmla="*/ 1568999 w 2420157"/>
              <a:gd name="connsiteY3" fmla="*/ 114175 h 1254276"/>
              <a:gd name="connsiteX4" fmla="*/ 1270281 w 2420157"/>
              <a:gd name="connsiteY4" fmla="*/ 361156 h 1254276"/>
              <a:gd name="connsiteX5" fmla="*/ 1475883 w 2420157"/>
              <a:gd name="connsiteY5" fmla="*/ 458372 h 1254276"/>
              <a:gd name="connsiteX6" fmla="*/ 1394487 w 2420157"/>
              <a:gd name="connsiteY6" fmla="*/ 993062 h 1254276"/>
              <a:gd name="connsiteX7" fmla="*/ 5247 w 2420157"/>
              <a:gd name="connsiteY7" fmla="*/ 1087548 h 1254276"/>
              <a:gd name="connsiteX8" fmla="*/ 20305 w 2420157"/>
              <a:gd name="connsiteY8" fmla="*/ 1254276 h 1254276"/>
              <a:gd name="connsiteX9" fmla="*/ 2420157 w 2420157"/>
              <a:gd name="connsiteY9" fmla="*/ 1238757 h 1254276"/>
              <a:gd name="connsiteX10" fmla="*/ 2398200 w 2420157"/>
              <a:gd name="connsiteY10" fmla="*/ 0 h 1254276"/>
              <a:gd name="connsiteX11" fmla="*/ 56735 w 2420157"/>
              <a:gd name="connsiteY11" fmla="*/ 11528 h 1254276"/>
              <a:gd name="connsiteX0" fmla="*/ 1040985 w 2420157"/>
              <a:gd name="connsiteY0" fmla="*/ 8353 h 1254276"/>
              <a:gd name="connsiteX1" fmla="*/ 599830 w 2420157"/>
              <a:gd name="connsiteY1" fmla="*/ 364818 h 1254276"/>
              <a:gd name="connsiteX2" fmla="*/ 915634 w 2420157"/>
              <a:gd name="connsiteY2" fmla="*/ 124045 h 1254276"/>
              <a:gd name="connsiteX3" fmla="*/ 1568999 w 2420157"/>
              <a:gd name="connsiteY3" fmla="*/ 114175 h 1254276"/>
              <a:gd name="connsiteX4" fmla="*/ 1270281 w 2420157"/>
              <a:gd name="connsiteY4" fmla="*/ 361156 h 1254276"/>
              <a:gd name="connsiteX5" fmla="*/ 1475883 w 2420157"/>
              <a:gd name="connsiteY5" fmla="*/ 458372 h 1254276"/>
              <a:gd name="connsiteX6" fmla="*/ 1394487 w 2420157"/>
              <a:gd name="connsiteY6" fmla="*/ 993062 h 1254276"/>
              <a:gd name="connsiteX7" fmla="*/ 5247 w 2420157"/>
              <a:gd name="connsiteY7" fmla="*/ 1087548 h 1254276"/>
              <a:gd name="connsiteX8" fmla="*/ 20305 w 2420157"/>
              <a:gd name="connsiteY8" fmla="*/ 1254276 h 1254276"/>
              <a:gd name="connsiteX9" fmla="*/ 2420157 w 2420157"/>
              <a:gd name="connsiteY9" fmla="*/ 1238757 h 1254276"/>
              <a:gd name="connsiteX10" fmla="*/ 2398200 w 2420157"/>
              <a:gd name="connsiteY10" fmla="*/ 0 h 1254276"/>
              <a:gd name="connsiteX11" fmla="*/ 1040985 w 2420157"/>
              <a:gd name="connsiteY11"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247 w 2420157"/>
              <a:gd name="connsiteY6" fmla="*/ 1087548 h 1254276"/>
              <a:gd name="connsiteX7" fmla="*/ 20305 w 2420157"/>
              <a:gd name="connsiteY7" fmla="*/ 1254276 h 1254276"/>
              <a:gd name="connsiteX8" fmla="*/ 2420157 w 2420157"/>
              <a:gd name="connsiteY8" fmla="*/ 1238757 h 1254276"/>
              <a:gd name="connsiteX9" fmla="*/ 2398200 w 2420157"/>
              <a:gd name="connsiteY9" fmla="*/ 0 h 1254276"/>
              <a:gd name="connsiteX10" fmla="*/ 1040985 w 2420157"/>
              <a:gd name="connsiteY10"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5247 w 2420157"/>
              <a:gd name="connsiteY7" fmla="*/ 1087548 h 1254276"/>
              <a:gd name="connsiteX8" fmla="*/ 20305 w 2420157"/>
              <a:gd name="connsiteY8" fmla="*/ 1254276 h 1254276"/>
              <a:gd name="connsiteX9" fmla="*/ 2420157 w 2420157"/>
              <a:gd name="connsiteY9" fmla="*/ 1238757 h 1254276"/>
              <a:gd name="connsiteX10" fmla="*/ 2398200 w 2420157"/>
              <a:gd name="connsiteY10" fmla="*/ 0 h 1254276"/>
              <a:gd name="connsiteX11" fmla="*/ 1040985 w 2420157"/>
              <a:gd name="connsiteY11"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5247 w 2420157"/>
              <a:gd name="connsiteY7" fmla="*/ 1087548 h 1254276"/>
              <a:gd name="connsiteX8" fmla="*/ 20305 w 2420157"/>
              <a:gd name="connsiteY8" fmla="*/ 1254276 h 1254276"/>
              <a:gd name="connsiteX9" fmla="*/ 2420157 w 2420157"/>
              <a:gd name="connsiteY9" fmla="*/ 1238757 h 1254276"/>
              <a:gd name="connsiteX10" fmla="*/ 2398200 w 2420157"/>
              <a:gd name="connsiteY10" fmla="*/ 0 h 1254276"/>
              <a:gd name="connsiteX11" fmla="*/ 1040985 w 2420157"/>
              <a:gd name="connsiteY11"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5247 w 2420157"/>
              <a:gd name="connsiteY7" fmla="*/ 1087548 h 1254276"/>
              <a:gd name="connsiteX8" fmla="*/ 20305 w 2420157"/>
              <a:gd name="connsiteY8" fmla="*/ 1254276 h 1254276"/>
              <a:gd name="connsiteX9" fmla="*/ 2420157 w 2420157"/>
              <a:gd name="connsiteY9" fmla="*/ 1238757 h 1254276"/>
              <a:gd name="connsiteX10" fmla="*/ 2398200 w 2420157"/>
              <a:gd name="connsiteY10" fmla="*/ 0 h 1254276"/>
              <a:gd name="connsiteX11" fmla="*/ 1040985 w 2420157"/>
              <a:gd name="connsiteY11"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5247 w 2420157"/>
              <a:gd name="connsiteY7" fmla="*/ 1087548 h 1254276"/>
              <a:gd name="connsiteX8" fmla="*/ 20305 w 2420157"/>
              <a:gd name="connsiteY8" fmla="*/ 1254276 h 1254276"/>
              <a:gd name="connsiteX9" fmla="*/ 2420157 w 2420157"/>
              <a:gd name="connsiteY9" fmla="*/ 1238757 h 1254276"/>
              <a:gd name="connsiteX10" fmla="*/ 2398200 w 2420157"/>
              <a:gd name="connsiteY10" fmla="*/ 0 h 1254276"/>
              <a:gd name="connsiteX11" fmla="*/ 1040985 w 2420157"/>
              <a:gd name="connsiteY11"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514631 w 2420157"/>
              <a:gd name="connsiteY7" fmla="*/ 1053306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1040985 w 2420157"/>
              <a:gd name="connsiteY12"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603531 w 2420157"/>
              <a:gd name="connsiteY7" fmla="*/ 389731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1040985 w 2420157"/>
              <a:gd name="connsiteY12"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603531 w 2420157"/>
              <a:gd name="connsiteY7" fmla="*/ 389731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1040985 w 2420157"/>
              <a:gd name="connsiteY12"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603531 w 2420157"/>
              <a:gd name="connsiteY7" fmla="*/ 389731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1040985 w 2420157"/>
              <a:gd name="connsiteY12"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609881 w 2420157"/>
              <a:gd name="connsiteY6" fmla="*/ 1005681 h 1254276"/>
              <a:gd name="connsiteX7" fmla="*/ 603531 w 2420157"/>
              <a:gd name="connsiteY7" fmla="*/ 389731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1040985 w 2420157"/>
              <a:gd name="connsiteY12"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7662 w 2420157"/>
              <a:gd name="connsiteY5" fmla="*/ 989887 h 1254276"/>
              <a:gd name="connsiteX6" fmla="*/ 609881 w 2420157"/>
              <a:gd name="connsiteY6" fmla="*/ 1005681 h 1254276"/>
              <a:gd name="connsiteX7" fmla="*/ 603531 w 2420157"/>
              <a:gd name="connsiteY7" fmla="*/ 389731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1040985 w 2420157"/>
              <a:gd name="connsiteY12"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7662 w 2420157"/>
              <a:gd name="connsiteY5" fmla="*/ 989887 h 1254276"/>
              <a:gd name="connsiteX6" fmla="*/ 609881 w 2420157"/>
              <a:gd name="connsiteY6" fmla="*/ 1005681 h 1254276"/>
              <a:gd name="connsiteX7" fmla="*/ 603531 w 2420157"/>
              <a:gd name="connsiteY7" fmla="*/ 389731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1040985 w 2420157"/>
              <a:gd name="connsiteY12"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7662 w 2420157"/>
              <a:gd name="connsiteY5" fmla="*/ 989887 h 1254276"/>
              <a:gd name="connsiteX6" fmla="*/ 609881 w 2420157"/>
              <a:gd name="connsiteY6" fmla="*/ 1005681 h 1254276"/>
              <a:gd name="connsiteX7" fmla="*/ 603531 w 2420157"/>
              <a:gd name="connsiteY7" fmla="*/ 389731 h 1254276"/>
              <a:gd name="connsiteX8" fmla="*/ 546381 w 2420157"/>
              <a:gd name="connsiteY8" fmla="*/ 431006 h 1254276"/>
              <a:gd name="connsiteX9" fmla="*/ 5247 w 2420157"/>
              <a:gd name="connsiteY9" fmla="*/ 1087548 h 1254276"/>
              <a:gd name="connsiteX10" fmla="*/ 20305 w 2420157"/>
              <a:gd name="connsiteY10" fmla="*/ 1254276 h 1254276"/>
              <a:gd name="connsiteX11" fmla="*/ 2420157 w 2420157"/>
              <a:gd name="connsiteY11" fmla="*/ 1238757 h 1254276"/>
              <a:gd name="connsiteX12" fmla="*/ 2398200 w 2420157"/>
              <a:gd name="connsiteY12" fmla="*/ 0 h 1254276"/>
              <a:gd name="connsiteX13" fmla="*/ 1040985 w 2420157"/>
              <a:gd name="connsiteY13" fmla="*/ 8353 h 1254276"/>
              <a:gd name="connsiteX0" fmla="*/ 1040985 w 2420157"/>
              <a:gd name="connsiteY0" fmla="*/ 20571 h 1266494"/>
              <a:gd name="connsiteX1" fmla="*/ 915634 w 2420157"/>
              <a:gd name="connsiteY1" fmla="*/ 136263 h 1266494"/>
              <a:gd name="connsiteX2" fmla="*/ 1568999 w 2420157"/>
              <a:gd name="connsiteY2" fmla="*/ 126393 h 1266494"/>
              <a:gd name="connsiteX3" fmla="*/ 1270281 w 2420157"/>
              <a:gd name="connsiteY3" fmla="*/ 373374 h 1266494"/>
              <a:gd name="connsiteX4" fmla="*/ 1475883 w 2420157"/>
              <a:gd name="connsiteY4" fmla="*/ 470590 h 1266494"/>
              <a:gd name="connsiteX5" fmla="*/ 1397662 w 2420157"/>
              <a:gd name="connsiteY5" fmla="*/ 1002105 h 1266494"/>
              <a:gd name="connsiteX6" fmla="*/ 609881 w 2420157"/>
              <a:gd name="connsiteY6" fmla="*/ 1017899 h 1266494"/>
              <a:gd name="connsiteX7" fmla="*/ 603531 w 2420157"/>
              <a:gd name="connsiteY7" fmla="*/ 401949 h 1266494"/>
              <a:gd name="connsiteX8" fmla="*/ 568606 w 2420157"/>
              <a:gd name="connsiteY8" fmla="*/ 20949 h 1266494"/>
              <a:gd name="connsiteX9" fmla="*/ 5247 w 2420157"/>
              <a:gd name="connsiteY9" fmla="*/ 1099766 h 1266494"/>
              <a:gd name="connsiteX10" fmla="*/ 20305 w 2420157"/>
              <a:gd name="connsiteY10" fmla="*/ 1266494 h 1266494"/>
              <a:gd name="connsiteX11" fmla="*/ 2420157 w 2420157"/>
              <a:gd name="connsiteY11" fmla="*/ 1250975 h 1266494"/>
              <a:gd name="connsiteX12" fmla="*/ 2398200 w 2420157"/>
              <a:gd name="connsiteY12" fmla="*/ 12218 h 1266494"/>
              <a:gd name="connsiteX13" fmla="*/ 1040985 w 2420157"/>
              <a:gd name="connsiteY13" fmla="*/ 20571 h 1266494"/>
              <a:gd name="connsiteX0" fmla="*/ 1040985 w 2420157"/>
              <a:gd name="connsiteY0" fmla="*/ 20571 h 1266494"/>
              <a:gd name="connsiteX1" fmla="*/ 915634 w 2420157"/>
              <a:gd name="connsiteY1" fmla="*/ 136263 h 1266494"/>
              <a:gd name="connsiteX2" fmla="*/ 1568999 w 2420157"/>
              <a:gd name="connsiteY2" fmla="*/ 126393 h 1266494"/>
              <a:gd name="connsiteX3" fmla="*/ 1270281 w 2420157"/>
              <a:gd name="connsiteY3" fmla="*/ 373374 h 1266494"/>
              <a:gd name="connsiteX4" fmla="*/ 1475883 w 2420157"/>
              <a:gd name="connsiteY4" fmla="*/ 470590 h 1266494"/>
              <a:gd name="connsiteX5" fmla="*/ 1397662 w 2420157"/>
              <a:gd name="connsiteY5" fmla="*/ 1002105 h 1266494"/>
              <a:gd name="connsiteX6" fmla="*/ 609881 w 2420157"/>
              <a:gd name="connsiteY6" fmla="*/ 1017899 h 1266494"/>
              <a:gd name="connsiteX7" fmla="*/ 603531 w 2420157"/>
              <a:gd name="connsiteY7" fmla="*/ 401949 h 1266494"/>
              <a:gd name="connsiteX8" fmla="*/ 568606 w 2420157"/>
              <a:gd name="connsiteY8" fmla="*/ 20949 h 1266494"/>
              <a:gd name="connsiteX9" fmla="*/ 346356 w 2420157"/>
              <a:gd name="connsiteY9" fmla="*/ 424174 h 1266494"/>
              <a:gd name="connsiteX10" fmla="*/ 5247 w 2420157"/>
              <a:gd name="connsiteY10" fmla="*/ 1099766 h 1266494"/>
              <a:gd name="connsiteX11" fmla="*/ 20305 w 2420157"/>
              <a:gd name="connsiteY11" fmla="*/ 1266494 h 1266494"/>
              <a:gd name="connsiteX12" fmla="*/ 2420157 w 2420157"/>
              <a:gd name="connsiteY12" fmla="*/ 1250975 h 1266494"/>
              <a:gd name="connsiteX13" fmla="*/ 2398200 w 2420157"/>
              <a:gd name="connsiteY13" fmla="*/ 12218 h 1266494"/>
              <a:gd name="connsiteX14" fmla="*/ 1040985 w 2420157"/>
              <a:gd name="connsiteY14" fmla="*/ 20571 h 1266494"/>
              <a:gd name="connsiteX0" fmla="*/ 1093900 w 2473072"/>
              <a:gd name="connsiteY0" fmla="*/ 20571 h 1266494"/>
              <a:gd name="connsiteX1" fmla="*/ 968549 w 2473072"/>
              <a:gd name="connsiteY1" fmla="*/ 136263 h 1266494"/>
              <a:gd name="connsiteX2" fmla="*/ 1621914 w 2473072"/>
              <a:gd name="connsiteY2" fmla="*/ 126393 h 1266494"/>
              <a:gd name="connsiteX3" fmla="*/ 1323196 w 2473072"/>
              <a:gd name="connsiteY3" fmla="*/ 373374 h 1266494"/>
              <a:gd name="connsiteX4" fmla="*/ 1528798 w 2473072"/>
              <a:gd name="connsiteY4" fmla="*/ 470590 h 1266494"/>
              <a:gd name="connsiteX5" fmla="*/ 1450577 w 2473072"/>
              <a:gd name="connsiteY5" fmla="*/ 1002105 h 1266494"/>
              <a:gd name="connsiteX6" fmla="*/ 662796 w 2473072"/>
              <a:gd name="connsiteY6" fmla="*/ 1017899 h 1266494"/>
              <a:gd name="connsiteX7" fmla="*/ 656446 w 2473072"/>
              <a:gd name="connsiteY7" fmla="*/ 401949 h 1266494"/>
              <a:gd name="connsiteX8" fmla="*/ 621521 w 2473072"/>
              <a:gd name="connsiteY8" fmla="*/ 20949 h 1266494"/>
              <a:gd name="connsiteX9" fmla="*/ 27796 w 2473072"/>
              <a:gd name="connsiteY9" fmla="*/ 132074 h 1266494"/>
              <a:gd name="connsiteX10" fmla="*/ 58162 w 2473072"/>
              <a:gd name="connsiteY10" fmla="*/ 1099766 h 1266494"/>
              <a:gd name="connsiteX11" fmla="*/ 73220 w 2473072"/>
              <a:gd name="connsiteY11" fmla="*/ 1266494 h 1266494"/>
              <a:gd name="connsiteX12" fmla="*/ 2473072 w 2473072"/>
              <a:gd name="connsiteY12" fmla="*/ 1250975 h 1266494"/>
              <a:gd name="connsiteX13" fmla="*/ 2451115 w 2473072"/>
              <a:gd name="connsiteY13" fmla="*/ 12218 h 1266494"/>
              <a:gd name="connsiteX14" fmla="*/ 1093900 w 2473072"/>
              <a:gd name="connsiteY14" fmla="*/ 20571 h 1266494"/>
              <a:gd name="connsiteX0" fmla="*/ 1093900 w 2473072"/>
              <a:gd name="connsiteY0" fmla="*/ 8353 h 1254276"/>
              <a:gd name="connsiteX1" fmla="*/ 968549 w 2473072"/>
              <a:gd name="connsiteY1" fmla="*/ 124045 h 1254276"/>
              <a:gd name="connsiteX2" fmla="*/ 1621914 w 2473072"/>
              <a:gd name="connsiteY2" fmla="*/ 114175 h 1254276"/>
              <a:gd name="connsiteX3" fmla="*/ 1323196 w 2473072"/>
              <a:gd name="connsiteY3" fmla="*/ 361156 h 1254276"/>
              <a:gd name="connsiteX4" fmla="*/ 1528798 w 2473072"/>
              <a:gd name="connsiteY4" fmla="*/ 458372 h 1254276"/>
              <a:gd name="connsiteX5" fmla="*/ 1450577 w 2473072"/>
              <a:gd name="connsiteY5" fmla="*/ 989887 h 1254276"/>
              <a:gd name="connsiteX6" fmla="*/ 662796 w 2473072"/>
              <a:gd name="connsiteY6" fmla="*/ 1005681 h 1254276"/>
              <a:gd name="connsiteX7" fmla="*/ 656446 w 2473072"/>
              <a:gd name="connsiteY7" fmla="*/ 389731 h 1254276"/>
              <a:gd name="connsiteX8" fmla="*/ 958071 w 2473072"/>
              <a:gd name="connsiteY8" fmla="*/ 72231 h 1254276"/>
              <a:gd name="connsiteX9" fmla="*/ 27796 w 2473072"/>
              <a:gd name="connsiteY9" fmla="*/ 119856 h 1254276"/>
              <a:gd name="connsiteX10" fmla="*/ 58162 w 2473072"/>
              <a:gd name="connsiteY10" fmla="*/ 1087548 h 1254276"/>
              <a:gd name="connsiteX11" fmla="*/ 73220 w 2473072"/>
              <a:gd name="connsiteY11" fmla="*/ 1254276 h 1254276"/>
              <a:gd name="connsiteX12" fmla="*/ 2473072 w 2473072"/>
              <a:gd name="connsiteY12" fmla="*/ 1238757 h 1254276"/>
              <a:gd name="connsiteX13" fmla="*/ 2451115 w 2473072"/>
              <a:gd name="connsiteY13" fmla="*/ 0 h 1254276"/>
              <a:gd name="connsiteX14" fmla="*/ 1093900 w 2473072"/>
              <a:gd name="connsiteY14" fmla="*/ 8353 h 1254276"/>
              <a:gd name="connsiteX0" fmla="*/ 1093900 w 2473072"/>
              <a:gd name="connsiteY0" fmla="*/ 35377 h 1281300"/>
              <a:gd name="connsiteX1" fmla="*/ 968549 w 2473072"/>
              <a:gd name="connsiteY1" fmla="*/ 151069 h 1281300"/>
              <a:gd name="connsiteX2" fmla="*/ 1621914 w 2473072"/>
              <a:gd name="connsiteY2" fmla="*/ 141199 h 1281300"/>
              <a:gd name="connsiteX3" fmla="*/ 1323196 w 2473072"/>
              <a:gd name="connsiteY3" fmla="*/ 388180 h 1281300"/>
              <a:gd name="connsiteX4" fmla="*/ 1528798 w 2473072"/>
              <a:gd name="connsiteY4" fmla="*/ 485396 h 1281300"/>
              <a:gd name="connsiteX5" fmla="*/ 1450577 w 2473072"/>
              <a:gd name="connsiteY5" fmla="*/ 1016911 h 1281300"/>
              <a:gd name="connsiteX6" fmla="*/ 662796 w 2473072"/>
              <a:gd name="connsiteY6" fmla="*/ 1032705 h 1281300"/>
              <a:gd name="connsiteX7" fmla="*/ 656446 w 2473072"/>
              <a:gd name="connsiteY7" fmla="*/ 416755 h 1281300"/>
              <a:gd name="connsiteX8" fmla="*/ 958071 w 2473072"/>
              <a:gd name="connsiteY8" fmla="*/ 99255 h 1281300"/>
              <a:gd name="connsiteX9" fmla="*/ 27796 w 2473072"/>
              <a:gd name="connsiteY9" fmla="*/ 146880 h 1281300"/>
              <a:gd name="connsiteX10" fmla="*/ 58162 w 2473072"/>
              <a:gd name="connsiteY10" fmla="*/ 1114572 h 1281300"/>
              <a:gd name="connsiteX11" fmla="*/ 73220 w 2473072"/>
              <a:gd name="connsiteY11" fmla="*/ 1281300 h 1281300"/>
              <a:gd name="connsiteX12" fmla="*/ 2473072 w 2473072"/>
              <a:gd name="connsiteY12" fmla="*/ 1265781 h 1281300"/>
              <a:gd name="connsiteX13" fmla="*/ 2451115 w 2473072"/>
              <a:gd name="connsiteY13" fmla="*/ 27024 h 1281300"/>
              <a:gd name="connsiteX14" fmla="*/ 1093900 w 2473072"/>
              <a:gd name="connsiteY14" fmla="*/ 35377 h 1281300"/>
              <a:gd name="connsiteX0" fmla="*/ 1093900 w 2473072"/>
              <a:gd name="connsiteY0" fmla="*/ 35377 h 1281300"/>
              <a:gd name="connsiteX1" fmla="*/ 968549 w 2473072"/>
              <a:gd name="connsiteY1" fmla="*/ 151069 h 1281300"/>
              <a:gd name="connsiteX2" fmla="*/ 1621914 w 2473072"/>
              <a:gd name="connsiteY2" fmla="*/ 141199 h 1281300"/>
              <a:gd name="connsiteX3" fmla="*/ 1323196 w 2473072"/>
              <a:gd name="connsiteY3" fmla="*/ 388180 h 1281300"/>
              <a:gd name="connsiteX4" fmla="*/ 1528798 w 2473072"/>
              <a:gd name="connsiteY4" fmla="*/ 485396 h 1281300"/>
              <a:gd name="connsiteX5" fmla="*/ 1450577 w 2473072"/>
              <a:gd name="connsiteY5" fmla="*/ 1016911 h 1281300"/>
              <a:gd name="connsiteX6" fmla="*/ 662796 w 2473072"/>
              <a:gd name="connsiteY6" fmla="*/ 1032705 h 1281300"/>
              <a:gd name="connsiteX7" fmla="*/ 656446 w 2473072"/>
              <a:gd name="connsiteY7" fmla="*/ 416755 h 1281300"/>
              <a:gd name="connsiteX8" fmla="*/ 958071 w 2473072"/>
              <a:gd name="connsiteY8" fmla="*/ 99255 h 1281300"/>
              <a:gd name="connsiteX9" fmla="*/ 27796 w 2473072"/>
              <a:gd name="connsiteY9" fmla="*/ 146880 h 1281300"/>
              <a:gd name="connsiteX10" fmla="*/ 58162 w 2473072"/>
              <a:gd name="connsiteY10" fmla="*/ 1114572 h 1281300"/>
              <a:gd name="connsiteX11" fmla="*/ 73220 w 2473072"/>
              <a:gd name="connsiteY11" fmla="*/ 1281300 h 1281300"/>
              <a:gd name="connsiteX12" fmla="*/ 2473072 w 2473072"/>
              <a:gd name="connsiteY12" fmla="*/ 1265781 h 1281300"/>
              <a:gd name="connsiteX13" fmla="*/ 2451115 w 2473072"/>
              <a:gd name="connsiteY13" fmla="*/ 27024 h 1281300"/>
              <a:gd name="connsiteX14" fmla="*/ 1093900 w 2473072"/>
              <a:gd name="connsiteY14" fmla="*/ 35377 h 1281300"/>
              <a:gd name="connsiteX0" fmla="*/ 1093900 w 2473072"/>
              <a:gd name="connsiteY0" fmla="*/ 35377 h 1281300"/>
              <a:gd name="connsiteX1" fmla="*/ 968549 w 2473072"/>
              <a:gd name="connsiteY1" fmla="*/ 151069 h 1281300"/>
              <a:gd name="connsiteX2" fmla="*/ 1621914 w 2473072"/>
              <a:gd name="connsiteY2" fmla="*/ 141199 h 1281300"/>
              <a:gd name="connsiteX3" fmla="*/ 1323196 w 2473072"/>
              <a:gd name="connsiteY3" fmla="*/ 388180 h 1281300"/>
              <a:gd name="connsiteX4" fmla="*/ 1528798 w 2473072"/>
              <a:gd name="connsiteY4" fmla="*/ 485396 h 1281300"/>
              <a:gd name="connsiteX5" fmla="*/ 1450577 w 2473072"/>
              <a:gd name="connsiteY5" fmla="*/ 1016911 h 1281300"/>
              <a:gd name="connsiteX6" fmla="*/ 662796 w 2473072"/>
              <a:gd name="connsiteY6" fmla="*/ 1032705 h 1281300"/>
              <a:gd name="connsiteX7" fmla="*/ 656446 w 2473072"/>
              <a:gd name="connsiteY7" fmla="*/ 416755 h 1281300"/>
              <a:gd name="connsiteX8" fmla="*/ 958071 w 2473072"/>
              <a:gd name="connsiteY8" fmla="*/ 99255 h 1281300"/>
              <a:gd name="connsiteX9" fmla="*/ 27796 w 2473072"/>
              <a:gd name="connsiteY9" fmla="*/ 146880 h 1281300"/>
              <a:gd name="connsiteX10" fmla="*/ 58162 w 2473072"/>
              <a:gd name="connsiteY10" fmla="*/ 1114572 h 1281300"/>
              <a:gd name="connsiteX11" fmla="*/ 73220 w 2473072"/>
              <a:gd name="connsiteY11" fmla="*/ 1281300 h 1281300"/>
              <a:gd name="connsiteX12" fmla="*/ 2473072 w 2473072"/>
              <a:gd name="connsiteY12" fmla="*/ 1265781 h 1281300"/>
              <a:gd name="connsiteX13" fmla="*/ 2451115 w 2473072"/>
              <a:gd name="connsiteY13" fmla="*/ 27024 h 1281300"/>
              <a:gd name="connsiteX14" fmla="*/ 1093900 w 2473072"/>
              <a:gd name="connsiteY14" fmla="*/ 35377 h 1281300"/>
              <a:gd name="connsiteX0" fmla="*/ 1093900 w 2473072"/>
              <a:gd name="connsiteY0" fmla="*/ 21636 h 1267559"/>
              <a:gd name="connsiteX1" fmla="*/ 968549 w 2473072"/>
              <a:gd name="connsiteY1" fmla="*/ 137328 h 1267559"/>
              <a:gd name="connsiteX2" fmla="*/ 1621914 w 2473072"/>
              <a:gd name="connsiteY2" fmla="*/ 127458 h 1267559"/>
              <a:gd name="connsiteX3" fmla="*/ 1323196 w 2473072"/>
              <a:gd name="connsiteY3" fmla="*/ 374439 h 1267559"/>
              <a:gd name="connsiteX4" fmla="*/ 1528798 w 2473072"/>
              <a:gd name="connsiteY4" fmla="*/ 471655 h 1267559"/>
              <a:gd name="connsiteX5" fmla="*/ 1450577 w 2473072"/>
              <a:gd name="connsiteY5" fmla="*/ 1003170 h 1267559"/>
              <a:gd name="connsiteX6" fmla="*/ 662796 w 2473072"/>
              <a:gd name="connsiteY6" fmla="*/ 1018964 h 1267559"/>
              <a:gd name="connsiteX7" fmla="*/ 656446 w 2473072"/>
              <a:gd name="connsiteY7" fmla="*/ 403014 h 1267559"/>
              <a:gd name="connsiteX8" fmla="*/ 954896 w 2473072"/>
              <a:gd name="connsiteY8" fmla="*/ 110914 h 1267559"/>
              <a:gd name="connsiteX9" fmla="*/ 27796 w 2473072"/>
              <a:gd name="connsiteY9" fmla="*/ 133139 h 1267559"/>
              <a:gd name="connsiteX10" fmla="*/ 58162 w 2473072"/>
              <a:gd name="connsiteY10" fmla="*/ 1100831 h 1267559"/>
              <a:gd name="connsiteX11" fmla="*/ 73220 w 2473072"/>
              <a:gd name="connsiteY11" fmla="*/ 1267559 h 1267559"/>
              <a:gd name="connsiteX12" fmla="*/ 2473072 w 2473072"/>
              <a:gd name="connsiteY12" fmla="*/ 1252040 h 1267559"/>
              <a:gd name="connsiteX13" fmla="*/ 2451115 w 2473072"/>
              <a:gd name="connsiteY13" fmla="*/ 13283 h 1267559"/>
              <a:gd name="connsiteX14" fmla="*/ 1093900 w 2473072"/>
              <a:gd name="connsiteY14" fmla="*/ 21636 h 1267559"/>
              <a:gd name="connsiteX0" fmla="*/ 1093900 w 2473072"/>
              <a:gd name="connsiteY0" fmla="*/ 21636 h 1267559"/>
              <a:gd name="connsiteX1" fmla="*/ 968549 w 2473072"/>
              <a:gd name="connsiteY1" fmla="*/ 137328 h 1267559"/>
              <a:gd name="connsiteX2" fmla="*/ 1621914 w 2473072"/>
              <a:gd name="connsiteY2" fmla="*/ 127458 h 1267559"/>
              <a:gd name="connsiteX3" fmla="*/ 1323196 w 2473072"/>
              <a:gd name="connsiteY3" fmla="*/ 374439 h 1267559"/>
              <a:gd name="connsiteX4" fmla="*/ 1528798 w 2473072"/>
              <a:gd name="connsiteY4" fmla="*/ 471655 h 1267559"/>
              <a:gd name="connsiteX5" fmla="*/ 1450577 w 2473072"/>
              <a:gd name="connsiteY5" fmla="*/ 1003170 h 1267559"/>
              <a:gd name="connsiteX6" fmla="*/ 662796 w 2473072"/>
              <a:gd name="connsiteY6" fmla="*/ 1018964 h 1267559"/>
              <a:gd name="connsiteX7" fmla="*/ 656446 w 2473072"/>
              <a:gd name="connsiteY7" fmla="*/ 403014 h 1267559"/>
              <a:gd name="connsiteX8" fmla="*/ 954896 w 2473072"/>
              <a:gd name="connsiteY8" fmla="*/ 110914 h 1267559"/>
              <a:gd name="connsiteX9" fmla="*/ 27796 w 2473072"/>
              <a:gd name="connsiteY9" fmla="*/ 133139 h 1267559"/>
              <a:gd name="connsiteX10" fmla="*/ 58162 w 2473072"/>
              <a:gd name="connsiteY10" fmla="*/ 1100831 h 1267559"/>
              <a:gd name="connsiteX11" fmla="*/ 73220 w 2473072"/>
              <a:gd name="connsiteY11" fmla="*/ 1267559 h 1267559"/>
              <a:gd name="connsiteX12" fmla="*/ 2473072 w 2473072"/>
              <a:gd name="connsiteY12" fmla="*/ 1252040 h 1267559"/>
              <a:gd name="connsiteX13" fmla="*/ 2451115 w 2473072"/>
              <a:gd name="connsiteY13" fmla="*/ 13283 h 1267559"/>
              <a:gd name="connsiteX14" fmla="*/ 1093900 w 2473072"/>
              <a:gd name="connsiteY14" fmla="*/ 21636 h 1267559"/>
              <a:gd name="connsiteX0" fmla="*/ 1093900 w 2473072"/>
              <a:gd name="connsiteY0" fmla="*/ 8353 h 1254276"/>
              <a:gd name="connsiteX1" fmla="*/ 968549 w 2473072"/>
              <a:gd name="connsiteY1" fmla="*/ 124045 h 1254276"/>
              <a:gd name="connsiteX2" fmla="*/ 1621914 w 2473072"/>
              <a:gd name="connsiteY2" fmla="*/ 114175 h 1254276"/>
              <a:gd name="connsiteX3" fmla="*/ 1323196 w 2473072"/>
              <a:gd name="connsiteY3" fmla="*/ 361156 h 1254276"/>
              <a:gd name="connsiteX4" fmla="*/ 1528798 w 2473072"/>
              <a:gd name="connsiteY4" fmla="*/ 458372 h 1254276"/>
              <a:gd name="connsiteX5" fmla="*/ 1450577 w 2473072"/>
              <a:gd name="connsiteY5" fmla="*/ 989887 h 1254276"/>
              <a:gd name="connsiteX6" fmla="*/ 662796 w 2473072"/>
              <a:gd name="connsiteY6" fmla="*/ 1005681 h 1254276"/>
              <a:gd name="connsiteX7" fmla="*/ 656446 w 2473072"/>
              <a:gd name="connsiteY7" fmla="*/ 389731 h 1254276"/>
              <a:gd name="connsiteX8" fmla="*/ 954896 w 2473072"/>
              <a:gd name="connsiteY8" fmla="*/ 97631 h 1254276"/>
              <a:gd name="connsiteX9" fmla="*/ 27796 w 2473072"/>
              <a:gd name="connsiteY9" fmla="*/ 119856 h 1254276"/>
              <a:gd name="connsiteX10" fmla="*/ 58162 w 2473072"/>
              <a:gd name="connsiteY10" fmla="*/ 1087548 h 1254276"/>
              <a:gd name="connsiteX11" fmla="*/ 73220 w 2473072"/>
              <a:gd name="connsiteY11" fmla="*/ 1254276 h 1254276"/>
              <a:gd name="connsiteX12" fmla="*/ 2473072 w 2473072"/>
              <a:gd name="connsiteY12" fmla="*/ 1238757 h 1254276"/>
              <a:gd name="connsiteX13" fmla="*/ 2451115 w 2473072"/>
              <a:gd name="connsiteY13" fmla="*/ 0 h 1254276"/>
              <a:gd name="connsiteX14" fmla="*/ 1093900 w 2473072"/>
              <a:gd name="connsiteY14" fmla="*/ 8353 h 1254276"/>
              <a:gd name="connsiteX0" fmla="*/ 1093900 w 2473072"/>
              <a:gd name="connsiteY0" fmla="*/ 8353 h 1254276"/>
              <a:gd name="connsiteX1" fmla="*/ 968549 w 2473072"/>
              <a:gd name="connsiteY1" fmla="*/ 124045 h 1254276"/>
              <a:gd name="connsiteX2" fmla="*/ 1621914 w 2473072"/>
              <a:gd name="connsiteY2" fmla="*/ 114175 h 1254276"/>
              <a:gd name="connsiteX3" fmla="*/ 1323196 w 2473072"/>
              <a:gd name="connsiteY3" fmla="*/ 361156 h 1254276"/>
              <a:gd name="connsiteX4" fmla="*/ 1528798 w 2473072"/>
              <a:gd name="connsiteY4" fmla="*/ 458372 h 1254276"/>
              <a:gd name="connsiteX5" fmla="*/ 1450577 w 2473072"/>
              <a:gd name="connsiteY5" fmla="*/ 989887 h 1254276"/>
              <a:gd name="connsiteX6" fmla="*/ 662796 w 2473072"/>
              <a:gd name="connsiteY6" fmla="*/ 1005681 h 1254276"/>
              <a:gd name="connsiteX7" fmla="*/ 656446 w 2473072"/>
              <a:gd name="connsiteY7" fmla="*/ 389731 h 1254276"/>
              <a:gd name="connsiteX8" fmla="*/ 954896 w 2473072"/>
              <a:gd name="connsiteY8" fmla="*/ 97631 h 1254276"/>
              <a:gd name="connsiteX9" fmla="*/ 27796 w 2473072"/>
              <a:gd name="connsiteY9" fmla="*/ 119856 h 1254276"/>
              <a:gd name="connsiteX10" fmla="*/ 58162 w 2473072"/>
              <a:gd name="connsiteY10" fmla="*/ 1087548 h 1254276"/>
              <a:gd name="connsiteX11" fmla="*/ 73220 w 2473072"/>
              <a:gd name="connsiteY11" fmla="*/ 1254276 h 1254276"/>
              <a:gd name="connsiteX12" fmla="*/ 2473072 w 2473072"/>
              <a:gd name="connsiteY12" fmla="*/ 1238757 h 1254276"/>
              <a:gd name="connsiteX13" fmla="*/ 2451115 w 2473072"/>
              <a:gd name="connsiteY13" fmla="*/ 0 h 1254276"/>
              <a:gd name="connsiteX14" fmla="*/ 1093900 w 2473072"/>
              <a:gd name="connsiteY14" fmla="*/ 8353 h 1254276"/>
              <a:gd name="connsiteX0" fmla="*/ 1339672 w 2718844"/>
              <a:gd name="connsiteY0" fmla="*/ 8353 h 1254276"/>
              <a:gd name="connsiteX1" fmla="*/ 1214321 w 2718844"/>
              <a:gd name="connsiteY1" fmla="*/ 124045 h 1254276"/>
              <a:gd name="connsiteX2" fmla="*/ 1867686 w 2718844"/>
              <a:gd name="connsiteY2" fmla="*/ 114175 h 1254276"/>
              <a:gd name="connsiteX3" fmla="*/ 1568968 w 2718844"/>
              <a:gd name="connsiteY3" fmla="*/ 361156 h 1254276"/>
              <a:gd name="connsiteX4" fmla="*/ 1774570 w 2718844"/>
              <a:gd name="connsiteY4" fmla="*/ 458372 h 1254276"/>
              <a:gd name="connsiteX5" fmla="*/ 1696349 w 2718844"/>
              <a:gd name="connsiteY5" fmla="*/ 989887 h 1254276"/>
              <a:gd name="connsiteX6" fmla="*/ 908568 w 2718844"/>
              <a:gd name="connsiteY6" fmla="*/ 1005681 h 1254276"/>
              <a:gd name="connsiteX7" fmla="*/ 902218 w 2718844"/>
              <a:gd name="connsiteY7" fmla="*/ 389731 h 1254276"/>
              <a:gd name="connsiteX8" fmla="*/ 1200668 w 2718844"/>
              <a:gd name="connsiteY8" fmla="*/ 97631 h 1254276"/>
              <a:gd name="connsiteX9" fmla="*/ 13218 w 2718844"/>
              <a:gd name="connsiteY9" fmla="*/ 119856 h 1254276"/>
              <a:gd name="connsiteX10" fmla="*/ 303934 w 2718844"/>
              <a:gd name="connsiteY10" fmla="*/ 1087548 h 1254276"/>
              <a:gd name="connsiteX11" fmla="*/ 318992 w 2718844"/>
              <a:gd name="connsiteY11" fmla="*/ 1254276 h 1254276"/>
              <a:gd name="connsiteX12" fmla="*/ 2718844 w 2718844"/>
              <a:gd name="connsiteY12" fmla="*/ 1238757 h 1254276"/>
              <a:gd name="connsiteX13" fmla="*/ 2696887 w 2718844"/>
              <a:gd name="connsiteY13" fmla="*/ 0 h 1254276"/>
              <a:gd name="connsiteX14" fmla="*/ 1339672 w 2718844"/>
              <a:gd name="connsiteY14" fmla="*/ 8353 h 1254276"/>
              <a:gd name="connsiteX0" fmla="*/ 1358647 w 2737819"/>
              <a:gd name="connsiteY0" fmla="*/ 8353 h 1254276"/>
              <a:gd name="connsiteX1" fmla="*/ 1233296 w 2737819"/>
              <a:gd name="connsiteY1" fmla="*/ 124045 h 1254276"/>
              <a:gd name="connsiteX2" fmla="*/ 1886661 w 2737819"/>
              <a:gd name="connsiteY2" fmla="*/ 114175 h 1254276"/>
              <a:gd name="connsiteX3" fmla="*/ 1587943 w 2737819"/>
              <a:gd name="connsiteY3" fmla="*/ 361156 h 1254276"/>
              <a:gd name="connsiteX4" fmla="*/ 1793545 w 2737819"/>
              <a:gd name="connsiteY4" fmla="*/ 458372 h 1254276"/>
              <a:gd name="connsiteX5" fmla="*/ 1715324 w 2737819"/>
              <a:gd name="connsiteY5" fmla="*/ 989887 h 1254276"/>
              <a:gd name="connsiteX6" fmla="*/ 927543 w 2737819"/>
              <a:gd name="connsiteY6" fmla="*/ 1005681 h 1254276"/>
              <a:gd name="connsiteX7" fmla="*/ 921193 w 2737819"/>
              <a:gd name="connsiteY7" fmla="*/ 389731 h 1254276"/>
              <a:gd name="connsiteX8" fmla="*/ 1219643 w 2737819"/>
              <a:gd name="connsiteY8" fmla="*/ 97631 h 1254276"/>
              <a:gd name="connsiteX9" fmla="*/ 32193 w 2737819"/>
              <a:gd name="connsiteY9" fmla="*/ 119856 h 1254276"/>
              <a:gd name="connsiteX10" fmla="*/ 30809 w 2737819"/>
              <a:gd name="connsiteY10" fmla="*/ 1179623 h 1254276"/>
              <a:gd name="connsiteX11" fmla="*/ 337967 w 2737819"/>
              <a:gd name="connsiteY11" fmla="*/ 1254276 h 1254276"/>
              <a:gd name="connsiteX12" fmla="*/ 2737819 w 2737819"/>
              <a:gd name="connsiteY12" fmla="*/ 1238757 h 1254276"/>
              <a:gd name="connsiteX13" fmla="*/ 2715862 w 2737819"/>
              <a:gd name="connsiteY13" fmla="*/ 0 h 1254276"/>
              <a:gd name="connsiteX14" fmla="*/ 1358647 w 2737819"/>
              <a:gd name="connsiteY14" fmla="*/ 8353 h 1254276"/>
              <a:gd name="connsiteX0" fmla="*/ 1360840 w 2740012"/>
              <a:gd name="connsiteY0" fmla="*/ 8353 h 1254276"/>
              <a:gd name="connsiteX1" fmla="*/ 1235489 w 2740012"/>
              <a:gd name="connsiteY1" fmla="*/ 124045 h 1254276"/>
              <a:gd name="connsiteX2" fmla="*/ 1888854 w 2740012"/>
              <a:gd name="connsiteY2" fmla="*/ 114175 h 1254276"/>
              <a:gd name="connsiteX3" fmla="*/ 1590136 w 2740012"/>
              <a:gd name="connsiteY3" fmla="*/ 361156 h 1254276"/>
              <a:gd name="connsiteX4" fmla="*/ 1795738 w 2740012"/>
              <a:gd name="connsiteY4" fmla="*/ 458372 h 1254276"/>
              <a:gd name="connsiteX5" fmla="*/ 1717517 w 2740012"/>
              <a:gd name="connsiteY5" fmla="*/ 989887 h 1254276"/>
              <a:gd name="connsiteX6" fmla="*/ 929736 w 2740012"/>
              <a:gd name="connsiteY6" fmla="*/ 1005681 h 1254276"/>
              <a:gd name="connsiteX7" fmla="*/ 923386 w 2740012"/>
              <a:gd name="connsiteY7" fmla="*/ 389731 h 1254276"/>
              <a:gd name="connsiteX8" fmla="*/ 1221836 w 2740012"/>
              <a:gd name="connsiteY8" fmla="*/ 97631 h 1254276"/>
              <a:gd name="connsiteX9" fmla="*/ 34386 w 2740012"/>
              <a:gd name="connsiteY9" fmla="*/ 119856 h 1254276"/>
              <a:gd name="connsiteX10" fmla="*/ 20302 w 2740012"/>
              <a:gd name="connsiteY10" fmla="*/ 1249473 h 1254276"/>
              <a:gd name="connsiteX11" fmla="*/ 340160 w 2740012"/>
              <a:gd name="connsiteY11" fmla="*/ 1254276 h 1254276"/>
              <a:gd name="connsiteX12" fmla="*/ 2740012 w 2740012"/>
              <a:gd name="connsiteY12" fmla="*/ 1238757 h 1254276"/>
              <a:gd name="connsiteX13" fmla="*/ 2718055 w 2740012"/>
              <a:gd name="connsiteY13" fmla="*/ 0 h 1254276"/>
              <a:gd name="connsiteX14" fmla="*/ 1360840 w 2740012"/>
              <a:gd name="connsiteY14" fmla="*/ 8353 h 1254276"/>
              <a:gd name="connsiteX0" fmla="*/ 1372081 w 2751253"/>
              <a:gd name="connsiteY0" fmla="*/ 8353 h 1254276"/>
              <a:gd name="connsiteX1" fmla="*/ 1246730 w 2751253"/>
              <a:gd name="connsiteY1" fmla="*/ 124045 h 1254276"/>
              <a:gd name="connsiteX2" fmla="*/ 1900095 w 2751253"/>
              <a:gd name="connsiteY2" fmla="*/ 114175 h 1254276"/>
              <a:gd name="connsiteX3" fmla="*/ 1601377 w 2751253"/>
              <a:gd name="connsiteY3" fmla="*/ 361156 h 1254276"/>
              <a:gd name="connsiteX4" fmla="*/ 1806979 w 2751253"/>
              <a:gd name="connsiteY4" fmla="*/ 458372 h 1254276"/>
              <a:gd name="connsiteX5" fmla="*/ 1728758 w 2751253"/>
              <a:gd name="connsiteY5" fmla="*/ 989887 h 1254276"/>
              <a:gd name="connsiteX6" fmla="*/ 940977 w 2751253"/>
              <a:gd name="connsiteY6" fmla="*/ 1005681 h 1254276"/>
              <a:gd name="connsiteX7" fmla="*/ 934627 w 2751253"/>
              <a:gd name="connsiteY7" fmla="*/ 389731 h 1254276"/>
              <a:gd name="connsiteX8" fmla="*/ 1233077 w 2751253"/>
              <a:gd name="connsiteY8" fmla="*/ 97631 h 1254276"/>
              <a:gd name="connsiteX9" fmla="*/ 45627 w 2751253"/>
              <a:gd name="connsiteY9" fmla="*/ 119856 h 1254276"/>
              <a:gd name="connsiteX10" fmla="*/ 31543 w 2751253"/>
              <a:gd name="connsiteY10" fmla="*/ 1249473 h 1254276"/>
              <a:gd name="connsiteX11" fmla="*/ 351401 w 2751253"/>
              <a:gd name="connsiteY11" fmla="*/ 1254276 h 1254276"/>
              <a:gd name="connsiteX12" fmla="*/ 2751253 w 2751253"/>
              <a:gd name="connsiteY12" fmla="*/ 1238757 h 1254276"/>
              <a:gd name="connsiteX13" fmla="*/ 2729296 w 2751253"/>
              <a:gd name="connsiteY13" fmla="*/ 0 h 1254276"/>
              <a:gd name="connsiteX14" fmla="*/ 1372081 w 2751253"/>
              <a:gd name="connsiteY14"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9194 w 2753468"/>
              <a:gd name="connsiteY4" fmla="*/ 458372 h 1254276"/>
              <a:gd name="connsiteX5" fmla="*/ 1730973 w 2753468"/>
              <a:gd name="connsiteY5" fmla="*/ 989887 h 1254276"/>
              <a:gd name="connsiteX6" fmla="*/ 943192 w 2753468"/>
              <a:gd name="connsiteY6" fmla="*/ 1005681 h 1254276"/>
              <a:gd name="connsiteX7" fmla="*/ 936842 w 2753468"/>
              <a:gd name="connsiteY7" fmla="*/ 389731 h 1254276"/>
              <a:gd name="connsiteX8" fmla="*/ 1235292 w 2753468"/>
              <a:gd name="connsiteY8" fmla="*/ 97631 h 1254276"/>
              <a:gd name="connsiteX9" fmla="*/ 44667 w 2753468"/>
              <a:gd name="connsiteY9" fmla="*/ 94456 h 1254276"/>
              <a:gd name="connsiteX10" fmla="*/ 33758 w 2753468"/>
              <a:gd name="connsiteY10" fmla="*/ 1249473 h 1254276"/>
              <a:gd name="connsiteX11" fmla="*/ 353616 w 2753468"/>
              <a:gd name="connsiteY11" fmla="*/ 1254276 h 1254276"/>
              <a:gd name="connsiteX12" fmla="*/ 2753468 w 2753468"/>
              <a:gd name="connsiteY12" fmla="*/ 1238757 h 1254276"/>
              <a:gd name="connsiteX13" fmla="*/ 2731511 w 2753468"/>
              <a:gd name="connsiteY13" fmla="*/ 0 h 1254276"/>
              <a:gd name="connsiteX14" fmla="*/ 1374296 w 2753468"/>
              <a:gd name="connsiteY14"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9194 w 2753468"/>
              <a:gd name="connsiteY4" fmla="*/ 458372 h 1254276"/>
              <a:gd name="connsiteX5" fmla="*/ 1730973 w 2753468"/>
              <a:gd name="connsiteY5" fmla="*/ 989887 h 1254276"/>
              <a:gd name="connsiteX6" fmla="*/ 943192 w 2753468"/>
              <a:gd name="connsiteY6" fmla="*/ 1005681 h 1254276"/>
              <a:gd name="connsiteX7" fmla="*/ 936842 w 2753468"/>
              <a:gd name="connsiteY7" fmla="*/ 389731 h 1254276"/>
              <a:gd name="connsiteX8" fmla="*/ 1235292 w 2753468"/>
              <a:gd name="connsiteY8" fmla="*/ 97631 h 1254276"/>
              <a:gd name="connsiteX9" fmla="*/ 44667 w 2753468"/>
              <a:gd name="connsiteY9" fmla="*/ 94456 h 1254276"/>
              <a:gd name="connsiteX10" fmla="*/ 33758 w 2753468"/>
              <a:gd name="connsiteY10" fmla="*/ 1249473 h 1254276"/>
              <a:gd name="connsiteX11" fmla="*/ 353616 w 2753468"/>
              <a:gd name="connsiteY11" fmla="*/ 1254276 h 1254276"/>
              <a:gd name="connsiteX12" fmla="*/ 2753468 w 2753468"/>
              <a:gd name="connsiteY12" fmla="*/ 1238757 h 1254276"/>
              <a:gd name="connsiteX13" fmla="*/ 2731511 w 2753468"/>
              <a:gd name="connsiteY13" fmla="*/ 0 h 1254276"/>
              <a:gd name="connsiteX14" fmla="*/ 1374296 w 2753468"/>
              <a:gd name="connsiteY14"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9194 w 2753468"/>
              <a:gd name="connsiteY4" fmla="*/ 458372 h 1254276"/>
              <a:gd name="connsiteX5" fmla="*/ 1730973 w 2753468"/>
              <a:gd name="connsiteY5" fmla="*/ 989887 h 1254276"/>
              <a:gd name="connsiteX6" fmla="*/ 943192 w 2753468"/>
              <a:gd name="connsiteY6" fmla="*/ 1005681 h 1254276"/>
              <a:gd name="connsiteX7" fmla="*/ 917792 w 2753468"/>
              <a:gd name="connsiteY7" fmla="*/ 386556 h 1254276"/>
              <a:gd name="connsiteX8" fmla="*/ 1235292 w 2753468"/>
              <a:gd name="connsiteY8" fmla="*/ 97631 h 1254276"/>
              <a:gd name="connsiteX9" fmla="*/ 44667 w 2753468"/>
              <a:gd name="connsiteY9" fmla="*/ 94456 h 1254276"/>
              <a:gd name="connsiteX10" fmla="*/ 33758 w 2753468"/>
              <a:gd name="connsiteY10" fmla="*/ 1249473 h 1254276"/>
              <a:gd name="connsiteX11" fmla="*/ 353616 w 2753468"/>
              <a:gd name="connsiteY11" fmla="*/ 1254276 h 1254276"/>
              <a:gd name="connsiteX12" fmla="*/ 2753468 w 2753468"/>
              <a:gd name="connsiteY12" fmla="*/ 1238757 h 1254276"/>
              <a:gd name="connsiteX13" fmla="*/ 2731511 w 2753468"/>
              <a:gd name="connsiteY13" fmla="*/ 0 h 1254276"/>
              <a:gd name="connsiteX14" fmla="*/ 1374296 w 2753468"/>
              <a:gd name="connsiteY14"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9194 w 2753468"/>
              <a:gd name="connsiteY4" fmla="*/ 458372 h 1254276"/>
              <a:gd name="connsiteX5" fmla="*/ 1730973 w 2753468"/>
              <a:gd name="connsiteY5" fmla="*/ 989887 h 1254276"/>
              <a:gd name="connsiteX6" fmla="*/ 943192 w 2753468"/>
              <a:gd name="connsiteY6" fmla="*/ 1005681 h 1254276"/>
              <a:gd name="connsiteX7" fmla="*/ 917792 w 2753468"/>
              <a:gd name="connsiteY7" fmla="*/ 386556 h 1254276"/>
              <a:gd name="connsiteX8" fmla="*/ 1263867 w 2753468"/>
              <a:gd name="connsiteY8" fmla="*/ 88106 h 1254276"/>
              <a:gd name="connsiteX9" fmla="*/ 44667 w 2753468"/>
              <a:gd name="connsiteY9" fmla="*/ 94456 h 1254276"/>
              <a:gd name="connsiteX10" fmla="*/ 33758 w 2753468"/>
              <a:gd name="connsiteY10" fmla="*/ 1249473 h 1254276"/>
              <a:gd name="connsiteX11" fmla="*/ 353616 w 2753468"/>
              <a:gd name="connsiteY11" fmla="*/ 1254276 h 1254276"/>
              <a:gd name="connsiteX12" fmla="*/ 2753468 w 2753468"/>
              <a:gd name="connsiteY12" fmla="*/ 1238757 h 1254276"/>
              <a:gd name="connsiteX13" fmla="*/ 2731511 w 2753468"/>
              <a:gd name="connsiteY13" fmla="*/ 0 h 1254276"/>
              <a:gd name="connsiteX14" fmla="*/ 1374296 w 2753468"/>
              <a:gd name="connsiteY14"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6696 w 2753468"/>
              <a:gd name="connsiteY4" fmla="*/ 458372 h 1254276"/>
              <a:gd name="connsiteX5" fmla="*/ 1730973 w 2753468"/>
              <a:gd name="connsiteY5" fmla="*/ 989887 h 1254276"/>
              <a:gd name="connsiteX6" fmla="*/ 943192 w 2753468"/>
              <a:gd name="connsiteY6" fmla="*/ 1005681 h 1254276"/>
              <a:gd name="connsiteX7" fmla="*/ 917792 w 2753468"/>
              <a:gd name="connsiteY7" fmla="*/ 386556 h 1254276"/>
              <a:gd name="connsiteX8" fmla="*/ 1263867 w 2753468"/>
              <a:gd name="connsiteY8" fmla="*/ 88106 h 1254276"/>
              <a:gd name="connsiteX9" fmla="*/ 44667 w 2753468"/>
              <a:gd name="connsiteY9" fmla="*/ 94456 h 1254276"/>
              <a:gd name="connsiteX10" fmla="*/ 33758 w 2753468"/>
              <a:gd name="connsiteY10" fmla="*/ 1249473 h 1254276"/>
              <a:gd name="connsiteX11" fmla="*/ 353616 w 2753468"/>
              <a:gd name="connsiteY11" fmla="*/ 1254276 h 1254276"/>
              <a:gd name="connsiteX12" fmla="*/ 2753468 w 2753468"/>
              <a:gd name="connsiteY12" fmla="*/ 1238757 h 1254276"/>
              <a:gd name="connsiteX13" fmla="*/ 2731511 w 2753468"/>
              <a:gd name="connsiteY13" fmla="*/ 0 h 1254276"/>
              <a:gd name="connsiteX14" fmla="*/ 1374296 w 2753468"/>
              <a:gd name="connsiteY14"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6696 w 2753468"/>
              <a:gd name="connsiteY4" fmla="*/ 458372 h 1254276"/>
              <a:gd name="connsiteX5" fmla="*/ 1792833 w 2753468"/>
              <a:gd name="connsiteY5" fmla="*/ 546060 h 1254276"/>
              <a:gd name="connsiteX6" fmla="*/ 1730973 w 2753468"/>
              <a:gd name="connsiteY6" fmla="*/ 989887 h 1254276"/>
              <a:gd name="connsiteX7" fmla="*/ 943192 w 2753468"/>
              <a:gd name="connsiteY7" fmla="*/ 1005681 h 1254276"/>
              <a:gd name="connsiteX8" fmla="*/ 917792 w 2753468"/>
              <a:gd name="connsiteY8" fmla="*/ 386556 h 1254276"/>
              <a:gd name="connsiteX9" fmla="*/ 1263867 w 2753468"/>
              <a:gd name="connsiteY9" fmla="*/ 88106 h 1254276"/>
              <a:gd name="connsiteX10" fmla="*/ 44667 w 2753468"/>
              <a:gd name="connsiteY10" fmla="*/ 94456 h 1254276"/>
              <a:gd name="connsiteX11" fmla="*/ 33758 w 2753468"/>
              <a:gd name="connsiteY11" fmla="*/ 1249473 h 1254276"/>
              <a:gd name="connsiteX12" fmla="*/ 353616 w 2753468"/>
              <a:gd name="connsiteY12" fmla="*/ 1254276 h 1254276"/>
              <a:gd name="connsiteX13" fmla="*/ 2753468 w 2753468"/>
              <a:gd name="connsiteY13" fmla="*/ 1238757 h 1254276"/>
              <a:gd name="connsiteX14" fmla="*/ 2731511 w 2753468"/>
              <a:gd name="connsiteY14" fmla="*/ 0 h 1254276"/>
              <a:gd name="connsiteX15" fmla="*/ 1374296 w 2753468"/>
              <a:gd name="connsiteY15"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6696 w 2753468"/>
              <a:gd name="connsiteY4" fmla="*/ 458372 h 1254276"/>
              <a:gd name="connsiteX5" fmla="*/ 1795871 w 2753468"/>
              <a:gd name="connsiteY5" fmla="*/ 597704 h 1254276"/>
              <a:gd name="connsiteX6" fmla="*/ 1730973 w 2753468"/>
              <a:gd name="connsiteY6" fmla="*/ 989887 h 1254276"/>
              <a:gd name="connsiteX7" fmla="*/ 943192 w 2753468"/>
              <a:gd name="connsiteY7" fmla="*/ 1005681 h 1254276"/>
              <a:gd name="connsiteX8" fmla="*/ 917792 w 2753468"/>
              <a:gd name="connsiteY8" fmla="*/ 386556 h 1254276"/>
              <a:gd name="connsiteX9" fmla="*/ 1263867 w 2753468"/>
              <a:gd name="connsiteY9" fmla="*/ 88106 h 1254276"/>
              <a:gd name="connsiteX10" fmla="*/ 44667 w 2753468"/>
              <a:gd name="connsiteY10" fmla="*/ 94456 h 1254276"/>
              <a:gd name="connsiteX11" fmla="*/ 33758 w 2753468"/>
              <a:gd name="connsiteY11" fmla="*/ 1249473 h 1254276"/>
              <a:gd name="connsiteX12" fmla="*/ 353616 w 2753468"/>
              <a:gd name="connsiteY12" fmla="*/ 1254276 h 1254276"/>
              <a:gd name="connsiteX13" fmla="*/ 2753468 w 2753468"/>
              <a:gd name="connsiteY13" fmla="*/ 1238757 h 1254276"/>
              <a:gd name="connsiteX14" fmla="*/ 2731511 w 2753468"/>
              <a:gd name="connsiteY14" fmla="*/ 0 h 1254276"/>
              <a:gd name="connsiteX15" fmla="*/ 1374296 w 2753468"/>
              <a:gd name="connsiteY15"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6696 w 2753468"/>
              <a:gd name="connsiteY4" fmla="*/ 458372 h 1254276"/>
              <a:gd name="connsiteX5" fmla="*/ 1777644 w 2753468"/>
              <a:gd name="connsiteY5" fmla="*/ 676688 h 1254276"/>
              <a:gd name="connsiteX6" fmla="*/ 1730973 w 2753468"/>
              <a:gd name="connsiteY6" fmla="*/ 989887 h 1254276"/>
              <a:gd name="connsiteX7" fmla="*/ 943192 w 2753468"/>
              <a:gd name="connsiteY7" fmla="*/ 1005681 h 1254276"/>
              <a:gd name="connsiteX8" fmla="*/ 917792 w 2753468"/>
              <a:gd name="connsiteY8" fmla="*/ 386556 h 1254276"/>
              <a:gd name="connsiteX9" fmla="*/ 1263867 w 2753468"/>
              <a:gd name="connsiteY9" fmla="*/ 88106 h 1254276"/>
              <a:gd name="connsiteX10" fmla="*/ 44667 w 2753468"/>
              <a:gd name="connsiteY10" fmla="*/ 94456 h 1254276"/>
              <a:gd name="connsiteX11" fmla="*/ 33758 w 2753468"/>
              <a:gd name="connsiteY11" fmla="*/ 1249473 h 1254276"/>
              <a:gd name="connsiteX12" fmla="*/ 353616 w 2753468"/>
              <a:gd name="connsiteY12" fmla="*/ 1254276 h 1254276"/>
              <a:gd name="connsiteX13" fmla="*/ 2753468 w 2753468"/>
              <a:gd name="connsiteY13" fmla="*/ 1238757 h 1254276"/>
              <a:gd name="connsiteX14" fmla="*/ 2731511 w 2753468"/>
              <a:gd name="connsiteY14" fmla="*/ 0 h 1254276"/>
              <a:gd name="connsiteX15" fmla="*/ 1374296 w 2753468"/>
              <a:gd name="connsiteY15"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6696 w 2753468"/>
              <a:gd name="connsiteY4" fmla="*/ 458372 h 1254276"/>
              <a:gd name="connsiteX5" fmla="*/ 1808023 w 2753468"/>
              <a:gd name="connsiteY5" fmla="*/ 552136 h 1254276"/>
              <a:gd name="connsiteX6" fmla="*/ 1777644 w 2753468"/>
              <a:gd name="connsiteY6" fmla="*/ 676688 h 1254276"/>
              <a:gd name="connsiteX7" fmla="*/ 1730973 w 2753468"/>
              <a:gd name="connsiteY7" fmla="*/ 989887 h 1254276"/>
              <a:gd name="connsiteX8" fmla="*/ 943192 w 2753468"/>
              <a:gd name="connsiteY8" fmla="*/ 1005681 h 1254276"/>
              <a:gd name="connsiteX9" fmla="*/ 917792 w 2753468"/>
              <a:gd name="connsiteY9" fmla="*/ 386556 h 1254276"/>
              <a:gd name="connsiteX10" fmla="*/ 1263867 w 2753468"/>
              <a:gd name="connsiteY10" fmla="*/ 88106 h 1254276"/>
              <a:gd name="connsiteX11" fmla="*/ 44667 w 2753468"/>
              <a:gd name="connsiteY11" fmla="*/ 94456 h 1254276"/>
              <a:gd name="connsiteX12" fmla="*/ 33758 w 2753468"/>
              <a:gd name="connsiteY12" fmla="*/ 1249473 h 1254276"/>
              <a:gd name="connsiteX13" fmla="*/ 353616 w 2753468"/>
              <a:gd name="connsiteY13" fmla="*/ 1254276 h 1254276"/>
              <a:gd name="connsiteX14" fmla="*/ 2753468 w 2753468"/>
              <a:gd name="connsiteY14" fmla="*/ 1238757 h 1254276"/>
              <a:gd name="connsiteX15" fmla="*/ 2731511 w 2753468"/>
              <a:gd name="connsiteY15" fmla="*/ 0 h 1254276"/>
              <a:gd name="connsiteX16" fmla="*/ 1374296 w 2753468"/>
              <a:gd name="connsiteY16"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6696 w 2753468"/>
              <a:gd name="connsiteY4" fmla="*/ 458372 h 1254276"/>
              <a:gd name="connsiteX5" fmla="*/ 1911310 w 2753468"/>
              <a:gd name="connsiteY5" fmla="*/ 448849 h 1254276"/>
              <a:gd name="connsiteX6" fmla="*/ 1777644 w 2753468"/>
              <a:gd name="connsiteY6" fmla="*/ 676688 h 1254276"/>
              <a:gd name="connsiteX7" fmla="*/ 1730973 w 2753468"/>
              <a:gd name="connsiteY7" fmla="*/ 989887 h 1254276"/>
              <a:gd name="connsiteX8" fmla="*/ 943192 w 2753468"/>
              <a:gd name="connsiteY8" fmla="*/ 1005681 h 1254276"/>
              <a:gd name="connsiteX9" fmla="*/ 917792 w 2753468"/>
              <a:gd name="connsiteY9" fmla="*/ 386556 h 1254276"/>
              <a:gd name="connsiteX10" fmla="*/ 1263867 w 2753468"/>
              <a:gd name="connsiteY10" fmla="*/ 88106 h 1254276"/>
              <a:gd name="connsiteX11" fmla="*/ 44667 w 2753468"/>
              <a:gd name="connsiteY11" fmla="*/ 94456 h 1254276"/>
              <a:gd name="connsiteX12" fmla="*/ 33758 w 2753468"/>
              <a:gd name="connsiteY12" fmla="*/ 1249473 h 1254276"/>
              <a:gd name="connsiteX13" fmla="*/ 353616 w 2753468"/>
              <a:gd name="connsiteY13" fmla="*/ 1254276 h 1254276"/>
              <a:gd name="connsiteX14" fmla="*/ 2753468 w 2753468"/>
              <a:gd name="connsiteY14" fmla="*/ 1238757 h 1254276"/>
              <a:gd name="connsiteX15" fmla="*/ 2731511 w 2753468"/>
              <a:gd name="connsiteY15" fmla="*/ 0 h 1254276"/>
              <a:gd name="connsiteX16" fmla="*/ 1374296 w 2753468"/>
              <a:gd name="connsiteY16"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21885 w 2753468"/>
              <a:gd name="connsiteY4" fmla="*/ 370274 h 1254276"/>
              <a:gd name="connsiteX5" fmla="*/ 1911310 w 2753468"/>
              <a:gd name="connsiteY5" fmla="*/ 448849 h 1254276"/>
              <a:gd name="connsiteX6" fmla="*/ 1777644 w 2753468"/>
              <a:gd name="connsiteY6" fmla="*/ 676688 h 1254276"/>
              <a:gd name="connsiteX7" fmla="*/ 1730973 w 2753468"/>
              <a:gd name="connsiteY7" fmla="*/ 989887 h 1254276"/>
              <a:gd name="connsiteX8" fmla="*/ 943192 w 2753468"/>
              <a:gd name="connsiteY8" fmla="*/ 1005681 h 1254276"/>
              <a:gd name="connsiteX9" fmla="*/ 917792 w 2753468"/>
              <a:gd name="connsiteY9" fmla="*/ 386556 h 1254276"/>
              <a:gd name="connsiteX10" fmla="*/ 1263867 w 2753468"/>
              <a:gd name="connsiteY10" fmla="*/ 88106 h 1254276"/>
              <a:gd name="connsiteX11" fmla="*/ 44667 w 2753468"/>
              <a:gd name="connsiteY11" fmla="*/ 94456 h 1254276"/>
              <a:gd name="connsiteX12" fmla="*/ 33758 w 2753468"/>
              <a:gd name="connsiteY12" fmla="*/ 1249473 h 1254276"/>
              <a:gd name="connsiteX13" fmla="*/ 353616 w 2753468"/>
              <a:gd name="connsiteY13" fmla="*/ 1254276 h 1254276"/>
              <a:gd name="connsiteX14" fmla="*/ 2753468 w 2753468"/>
              <a:gd name="connsiteY14" fmla="*/ 1238757 h 1254276"/>
              <a:gd name="connsiteX15" fmla="*/ 2731511 w 2753468"/>
              <a:gd name="connsiteY15" fmla="*/ 0 h 1254276"/>
              <a:gd name="connsiteX16" fmla="*/ 1374296 w 2753468"/>
              <a:gd name="connsiteY16"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21885 w 2753468"/>
              <a:gd name="connsiteY4" fmla="*/ 370274 h 1254276"/>
              <a:gd name="connsiteX5" fmla="*/ 1908272 w 2753468"/>
              <a:gd name="connsiteY5" fmla="*/ 457962 h 1254276"/>
              <a:gd name="connsiteX6" fmla="*/ 1777644 w 2753468"/>
              <a:gd name="connsiteY6" fmla="*/ 676688 h 1254276"/>
              <a:gd name="connsiteX7" fmla="*/ 1730973 w 2753468"/>
              <a:gd name="connsiteY7" fmla="*/ 989887 h 1254276"/>
              <a:gd name="connsiteX8" fmla="*/ 943192 w 2753468"/>
              <a:gd name="connsiteY8" fmla="*/ 1005681 h 1254276"/>
              <a:gd name="connsiteX9" fmla="*/ 917792 w 2753468"/>
              <a:gd name="connsiteY9" fmla="*/ 386556 h 1254276"/>
              <a:gd name="connsiteX10" fmla="*/ 1263867 w 2753468"/>
              <a:gd name="connsiteY10" fmla="*/ 88106 h 1254276"/>
              <a:gd name="connsiteX11" fmla="*/ 44667 w 2753468"/>
              <a:gd name="connsiteY11" fmla="*/ 94456 h 1254276"/>
              <a:gd name="connsiteX12" fmla="*/ 33758 w 2753468"/>
              <a:gd name="connsiteY12" fmla="*/ 1249473 h 1254276"/>
              <a:gd name="connsiteX13" fmla="*/ 353616 w 2753468"/>
              <a:gd name="connsiteY13" fmla="*/ 1254276 h 1254276"/>
              <a:gd name="connsiteX14" fmla="*/ 2753468 w 2753468"/>
              <a:gd name="connsiteY14" fmla="*/ 1238757 h 1254276"/>
              <a:gd name="connsiteX15" fmla="*/ 2731511 w 2753468"/>
              <a:gd name="connsiteY15" fmla="*/ 0 h 1254276"/>
              <a:gd name="connsiteX16" fmla="*/ 1374296 w 2753468"/>
              <a:gd name="connsiteY16"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21885 w 2753468"/>
              <a:gd name="connsiteY4" fmla="*/ 370274 h 1254276"/>
              <a:gd name="connsiteX5" fmla="*/ 1908272 w 2753468"/>
              <a:gd name="connsiteY5" fmla="*/ 457962 h 1254276"/>
              <a:gd name="connsiteX6" fmla="*/ 1777644 w 2753468"/>
              <a:gd name="connsiteY6" fmla="*/ 676688 h 1254276"/>
              <a:gd name="connsiteX7" fmla="*/ 1730973 w 2753468"/>
              <a:gd name="connsiteY7" fmla="*/ 989887 h 1254276"/>
              <a:gd name="connsiteX8" fmla="*/ 943192 w 2753468"/>
              <a:gd name="connsiteY8" fmla="*/ 1005681 h 1254276"/>
              <a:gd name="connsiteX9" fmla="*/ 917792 w 2753468"/>
              <a:gd name="connsiteY9" fmla="*/ 386556 h 1254276"/>
              <a:gd name="connsiteX10" fmla="*/ 1263867 w 2753468"/>
              <a:gd name="connsiteY10" fmla="*/ 88106 h 1254276"/>
              <a:gd name="connsiteX11" fmla="*/ 44667 w 2753468"/>
              <a:gd name="connsiteY11" fmla="*/ 94456 h 1254276"/>
              <a:gd name="connsiteX12" fmla="*/ 33758 w 2753468"/>
              <a:gd name="connsiteY12" fmla="*/ 1249473 h 1254276"/>
              <a:gd name="connsiteX13" fmla="*/ 353616 w 2753468"/>
              <a:gd name="connsiteY13" fmla="*/ 1254276 h 1254276"/>
              <a:gd name="connsiteX14" fmla="*/ 2753468 w 2753468"/>
              <a:gd name="connsiteY14" fmla="*/ 1238757 h 1254276"/>
              <a:gd name="connsiteX15" fmla="*/ 2731511 w 2753468"/>
              <a:gd name="connsiteY15" fmla="*/ 0 h 1254276"/>
              <a:gd name="connsiteX16" fmla="*/ 1374296 w 2753468"/>
              <a:gd name="connsiteY16"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21885 w 2753468"/>
              <a:gd name="connsiteY4" fmla="*/ 370274 h 1254276"/>
              <a:gd name="connsiteX5" fmla="*/ 1908272 w 2753468"/>
              <a:gd name="connsiteY5" fmla="*/ 457962 h 1254276"/>
              <a:gd name="connsiteX6" fmla="*/ 1777644 w 2753468"/>
              <a:gd name="connsiteY6" fmla="*/ 676688 h 1254276"/>
              <a:gd name="connsiteX7" fmla="*/ 1730973 w 2753468"/>
              <a:gd name="connsiteY7" fmla="*/ 989887 h 1254276"/>
              <a:gd name="connsiteX8" fmla="*/ 943192 w 2753468"/>
              <a:gd name="connsiteY8" fmla="*/ 1005681 h 1254276"/>
              <a:gd name="connsiteX9" fmla="*/ 917792 w 2753468"/>
              <a:gd name="connsiteY9" fmla="*/ 386556 h 1254276"/>
              <a:gd name="connsiteX10" fmla="*/ 1263867 w 2753468"/>
              <a:gd name="connsiteY10" fmla="*/ 88106 h 1254276"/>
              <a:gd name="connsiteX11" fmla="*/ 44667 w 2753468"/>
              <a:gd name="connsiteY11" fmla="*/ 94456 h 1254276"/>
              <a:gd name="connsiteX12" fmla="*/ 33758 w 2753468"/>
              <a:gd name="connsiteY12" fmla="*/ 1249473 h 1254276"/>
              <a:gd name="connsiteX13" fmla="*/ 353616 w 2753468"/>
              <a:gd name="connsiteY13" fmla="*/ 1254276 h 1254276"/>
              <a:gd name="connsiteX14" fmla="*/ 2753468 w 2753468"/>
              <a:gd name="connsiteY14" fmla="*/ 1238757 h 1254276"/>
              <a:gd name="connsiteX15" fmla="*/ 2731511 w 2753468"/>
              <a:gd name="connsiteY15" fmla="*/ 0 h 1254276"/>
              <a:gd name="connsiteX16" fmla="*/ 1374296 w 2753468"/>
              <a:gd name="connsiteY16" fmla="*/ 8353 h 1254276"/>
              <a:gd name="connsiteX0" fmla="*/ 1374296 w 2761890"/>
              <a:gd name="connsiteY0" fmla="*/ 8353 h 1254276"/>
              <a:gd name="connsiteX1" fmla="*/ 1248945 w 2761890"/>
              <a:gd name="connsiteY1" fmla="*/ 124045 h 1254276"/>
              <a:gd name="connsiteX2" fmla="*/ 1902310 w 2761890"/>
              <a:gd name="connsiteY2" fmla="*/ 114175 h 1254276"/>
              <a:gd name="connsiteX3" fmla="*/ 1603592 w 2761890"/>
              <a:gd name="connsiteY3" fmla="*/ 361156 h 1254276"/>
              <a:gd name="connsiteX4" fmla="*/ 1821885 w 2761890"/>
              <a:gd name="connsiteY4" fmla="*/ 370274 h 1254276"/>
              <a:gd name="connsiteX5" fmla="*/ 1908272 w 2761890"/>
              <a:gd name="connsiteY5" fmla="*/ 457962 h 1254276"/>
              <a:gd name="connsiteX6" fmla="*/ 1777644 w 2761890"/>
              <a:gd name="connsiteY6" fmla="*/ 676688 h 1254276"/>
              <a:gd name="connsiteX7" fmla="*/ 1730973 w 2761890"/>
              <a:gd name="connsiteY7" fmla="*/ 989887 h 1254276"/>
              <a:gd name="connsiteX8" fmla="*/ 943192 w 2761890"/>
              <a:gd name="connsiteY8" fmla="*/ 1005681 h 1254276"/>
              <a:gd name="connsiteX9" fmla="*/ 917792 w 2761890"/>
              <a:gd name="connsiteY9" fmla="*/ 386556 h 1254276"/>
              <a:gd name="connsiteX10" fmla="*/ 1263867 w 2761890"/>
              <a:gd name="connsiteY10" fmla="*/ 88106 h 1254276"/>
              <a:gd name="connsiteX11" fmla="*/ 44667 w 2761890"/>
              <a:gd name="connsiteY11" fmla="*/ 94456 h 1254276"/>
              <a:gd name="connsiteX12" fmla="*/ 33758 w 2761890"/>
              <a:gd name="connsiteY12" fmla="*/ 1249473 h 1254276"/>
              <a:gd name="connsiteX13" fmla="*/ 353616 w 2761890"/>
              <a:gd name="connsiteY13" fmla="*/ 1254276 h 1254276"/>
              <a:gd name="connsiteX14" fmla="*/ 2753468 w 2761890"/>
              <a:gd name="connsiteY14" fmla="*/ 1238757 h 1254276"/>
              <a:gd name="connsiteX15" fmla="*/ 2761890 w 2761890"/>
              <a:gd name="connsiteY15" fmla="*/ 0 h 1254276"/>
              <a:gd name="connsiteX16" fmla="*/ 1374296 w 2761890"/>
              <a:gd name="connsiteY16" fmla="*/ 8353 h 1254276"/>
              <a:gd name="connsiteX0" fmla="*/ 1374296 w 2772038"/>
              <a:gd name="connsiteY0" fmla="*/ 8353 h 1254276"/>
              <a:gd name="connsiteX1" fmla="*/ 1248945 w 2772038"/>
              <a:gd name="connsiteY1" fmla="*/ 124045 h 1254276"/>
              <a:gd name="connsiteX2" fmla="*/ 1902310 w 2772038"/>
              <a:gd name="connsiteY2" fmla="*/ 114175 h 1254276"/>
              <a:gd name="connsiteX3" fmla="*/ 1603592 w 2772038"/>
              <a:gd name="connsiteY3" fmla="*/ 361156 h 1254276"/>
              <a:gd name="connsiteX4" fmla="*/ 1821885 w 2772038"/>
              <a:gd name="connsiteY4" fmla="*/ 370274 h 1254276"/>
              <a:gd name="connsiteX5" fmla="*/ 1908272 w 2772038"/>
              <a:gd name="connsiteY5" fmla="*/ 457962 h 1254276"/>
              <a:gd name="connsiteX6" fmla="*/ 1777644 w 2772038"/>
              <a:gd name="connsiteY6" fmla="*/ 676688 h 1254276"/>
              <a:gd name="connsiteX7" fmla="*/ 1730973 w 2772038"/>
              <a:gd name="connsiteY7" fmla="*/ 989887 h 1254276"/>
              <a:gd name="connsiteX8" fmla="*/ 943192 w 2772038"/>
              <a:gd name="connsiteY8" fmla="*/ 1005681 h 1254276"/>
              <a:gd name="connsiteX9" fmla="*/ 917792 w 2772038"/>
              <a:gd name="connsiteY9" fmla="*/ 386556 h 1254276"/>
              <a:gd name="connsiteX10" fmla="*/ 1263867 w 2772038"/>
              <a:gd name="connsiteY10" fmla="*/ 88106 h 1254276"/>
              <a:gd name="connsiteX11" fmla="*/ 44667 w 2772038"/>
              <a:gd name="connsiteY11" fmla="*/ 94456 h 1254276"/>
              <a:gd name="connsiteX12" fmla="*/ 33758 w 2772038"/>
              <a:gd name="connsiteY12" fmla="*/ 1249473 h 1254276"/>
              <a:gd name="connsiteX13" fmla="*/ 353616 w 2772038"/>
              <a:gd name="connsiteY13" fmla="*/ 1254276 h 1254276"/>
              <a:gd name="connsiteX14" fmla="*/ 2771695 w 2772038"/>
              <a:gd name="connsiteY14" fmla="*/ 1238757 h 1254276"/>
              <a:gd name="connsiteX15" fmla="*/ 2761890 w 2772038"/>
              <a:gd name="connsiteY15" fmla="*/ 0 h 1254276"/>
              <a:gd name="connsiteX16" fmla="*/ 1374296 w 2772038"/>
              <a:gd name="connsiteY16" fmla="*/ 8353 h 1254276"/>
              <a:gd name="connsiteX0" fmla="*/ 1374296 w 2772038"/>
              <a:gd name="connsiteY0" fmla="*/ 8353 h 1393729"/>
              <a:gd name="connsiteX1" fmla="*/ 1248945 w 2772038"/>
              <a:gd name="connsiteY1" fmla="*/ 124045 h 1393729"/>
              <a:gd name="connsiteX2" fmla="*/ 1902310 w 2772038"/>
              <a:gd name="connsiteY2" fmla="*/ 114175 h 1393729"/>
              <a:gd name="connsiteX3" fmla="*/ 1603592 w 2772038"/>
              <a:gd name="connsiteY3" fmla="*/ 361156 h 1393729"/>
              <a:gd name="connsiteX4" fmla="*/ 1821885 w 2772038"/>
              <a:gd name="connsiteY4" fmla="*/ 370274 h 1393729"/>
              <a:gd name="connsiteX5" fmla="*/ 1908272 w 2772038"/>
              <a:gd name="connsiteY5" fmla="*/ 457962 h 1393729"/>
              <a:gd name="connsiteX6" fmla="*/ 1777644 w 2772038"/>
              <a:gd name="connsiteY6" fmla="*/ 676688 h 1393729"/>
              <a:gd name="connsiteX7" fmla="*/ 1730973 w 2772038"/>
              <a:gd name="connsiteY7" fmla="*/ 989887 h 1393729"/>
              <a:gd name="connsiteX8" fmla="*/ 943192 w 2772038"/>
              <a:gd name="connsiteY8" fmla="*/ 1005681 h 1393729"/>
              <a:gd name="connsiteX9" fmla="*/ 917792 w 2772038"/>
              <a:gd name="connsiteY9" fmla="*/ 386556 h 1393729"/>
              <a:gd name="connsiteX10" fmla="*/ 1263867 w 2772038"/>
              <a:gd name="connsiteY10" fmla="*/ 88106 h 1393729"/>
              <a:gd name="connsiteX11" fmla="*/ 44667 w 2772038"/>
              <a:gd name="connsiteY11" fmla="*/ 94456 h 1393729"/>
              <a:gd name="connsiteX12" fmla="*/ 33758 w 2772038"/>
              <a:gd name="connsiteY12" fmla="*/ 1249473 h 1393729"/>
              <a:gd name="connsiteX13" fmla="*/ 2771695 w 2772038"/>
              <a:gd name="connsiteY13" fmla="*/ 1238757 h 1393729"/>
              <a:gd name="connsiteX14" fmla="*/ 2761890 w 2772038"/>
              <a:gd name="connsiteY14" fmla="*/ 0 h 1393729"/>
              <a:gd name="connsiteX15" fmla="*/ 1374296 w 2772038"/>
              <a:gd name="connsiteY15" fmla="*/ 8353 h 1393729"/>
              <a:gd name="connsiteX0" fmla="*/ 1374296 w 2772038"/>
              <a:gd name="connsiteY0" fmla="*/ 8353 h 1334016"/>
              <a:gd name="connsiteX1" fmla="*/ 1248945 w 2772038"/>
              <a:gd name="connsiteY1" fmla="*/ 124045 h 1334016"/>
              <a:gd name="connsiteX2" fmla="*/ 1902310 w 2772038"/>
              <a:gd name="connsiteY2" fmla="*/ 114175 h 1334016"/>
              <a:gd name="connsiteX3" fmla="*/ 1603592 w 2772038"/>
              <a:gd name="connsiteY3" fmla="*/ 361156 h 1334016"/>
              <a:gd name="connsiteX4" fmla="*/ 1821885 w 2772038"/>
              <a:gd name="connsiteY4" fmla="*/ 370274 h 1334016"/>
              <a:gd name="connsiteX5" fmla="*/ 1908272 w 2772038"/>
              <a:gd name="connsiteY5" fmla="*/ 457962 h 1334016"/>
              <a:gd name="connsiteX6" fmla="*/ 1777644 w 2772038"/>
              <a:gd name="connsiteY6" fmla="*/ 676688 h 1334016"/>
              <a:gd name="connsiteX7" fmla="*/ 1730973 w 2772038"/>
              <a:gd name="connsiteY7" fmla="*/ 989887 h 1334016"/>
              <a:gd name="connsiteX8" fmla="*/ 943192 w 2772038"/>
              <a:gd name="connsiteY8" fmla="*/ 1005681 h 1334016"/>
              <a:gd name="connsiteX9" fmla="*/ 917792 w 2772038"/>
              <a:gd name="connsiteY9" fmla="*/ 386556 h 1334016"/>
              <a:gd name="connsiteX10" fmla="*/ 1263867 w 2772038"/>
              <a:gd name="connsiteY10" fmla="*/ 88106 h 1334016"/>
              <a:gd name="connsiteX11" fmla="*/ 44667 w 2772038"/>
              <a:gd name="connsiteY11" fmla="*/ 94456 h 1334016"/>
              <a:gd name="connsiteX12" fmla="*/ 33758 w 2772038"/>
              <a:gd name="connsiteY12" fmla="*/ 1249473 h 1334016"/>
              <a:gd name="connsiteX13" fmla="*/ 2771695 w 2772038"/>
              <a:gd name="connsiteY13" fmla="*/ 1238757 h 1334016"/>
              <a:gd name="connsiteX14" fmla="*/ 2761890 w 2772038"/>
              <a:gd name="connsiteY14" fmla="*/ 0 h 1334016"/>
              <a:gd name="connsiteX15" fmla="*/ 1374296 w 2772038"/>
              <a:gd name="connsiteY15" fmla="*/ 8353 h 1334016"/>
              <a:gd name="connsiteX0" fmla="*/ 1374296 w 2772038"/>
              <a:gd name="connsiteY0" fmla="*/ 8353 h 1249473"/>
              <a:gd name="connsiteX1" fmla="*/ 1248945 w 2772038"/>
              <a:gd name="connsiteY1" fmla="*/ 124045 h 1249473"/>
              <a:gd name="connsiteX2" fmla="*/ 1902310 w 2772038"/>
              <a:gd name="connsiteY2" fmla="*/ 114175 h 1249473"/>
              <a:gd name="connsiteX3" fmla="*/ 1603592 w 2772038"/>
              <a:gd name="connsiteY3" fmla="*/ 361156 h 1249473"/>
              <a:gd name="connsiteX4" fmla="*/ 1821885 w 2772038"/>
              <a:gd name="connsiteY4" fmla="*/ 370274 h 1249473"/>
              <a:gd name="connsiteX5" fmla="*/ 1908272 w 2772038"/>
              <a:gd name="connsiteY5" fmla="*/ 457962 h 1249473"/>
              <a:gd name="connsiteX6" fmla="*/ 1777644 w 2772038"/>
              <a:gd name="connsiteY6" fmla="*/ 676688 h 1249473"/>
              <a:gd name="connsiteX7" fmla="*/ 1730973 w 2772038"/>
              <a:gd name="connsiteY7" fmla="*/ 989887 h 1249473"/>
              <a:gd name="connsiteX8" fmla="*/ 943192 w 2772038"/>
              <a:gd name="connsiteY8" fmla="*/ 1005681 h 1249473"/>
              <a:gd name="connsiteX9" fmla="*/ 917792 w 2772038"/>
              <a:gd name="connsiteY9" fmla="*/ 386556 h 1249473"/>
              <a:gd name="connsiteX10" fmla="*/ 1263867 w 2772038"/>
              <a:gd name="connsiteY10" fmla="*/ 88106 h 1249473"/>
              <a:gd name="connsiteX11" fmla="*/ 44667 w 2772038"/>
              <a:gd name="connsiteY11" fmla="*/ 94456 h 1249473"/>
              <a:gd name="connsiteX12" fmla="*/ 33758 w 2772038"/>
              <a:gd name="connsiteY12" fmla="*/ 1249473 h 1249473"/>
              <a:gd name="connsiteX13" fmla="*/ 2771695 w 2772038"/>
              <a:gd name="connsiteY13" fmla="*/ 1238757 h 1249473"/>
              <a:gd name="connsiteX14" fmla="*/ 2761890 w 2772038"/>
              <a:gd name="connsiteY14" fmla="*/ 0 h 1249473"/>
              <a:gd name="connsiteX15" fmla="*/ 1374296 w 2772038"/>
              <a:gd name="connsiteY15" fmla="*/ 8353 h 1249473"/>
              <a:gd name="connsiteX0" fmla="*/ 1374296 w 2772038"/>
              <a:gd name="connsiteY0" fmla="*/ 8353 h 1249563"/>
              <a:gd name="connsiteX1" fmla="*/ 1248945 w 2772038"/>
              <a:gd name="connsiteY1" fmla="*/ 124045 h 1249563"/>
              <a:gd name="connsiteX2" fmla="*/ 1902310 w 2772038"/>
              <a:gd name="connsiteY2" fmla="*/ 114175 h 1249563"/>
              <a:gd name="connsiteX3" fmla="*/ 1603592 w 2772038"/>
              <a:gd name="connsiteY3" fmla="*/ 361156 h 1249563"/>
              <a:gd name="connsiteX4" fmla="*/ 1821885 w 2772038"/>
              <a:gd name="connsiteY4" fmla="*/ 370274 h 1249563"/>
              <a:gd name="connsiteX5" fmla="*/ 1908272 w 2772038"/>
              <a:gd name="connsiteY5" fmla="*/ 457962 h 1249563"/>
              <a:gd name="connsiteX6" fmla="*/ 1777644 w 2772038"/>
              <a:gd name="connsiteY6" fmla="*/ 676688 h 1249563"/>
              <a:gd name="connsiteX7" fmla="*/ 1730973 w 2772038"/>
              <a:gd name="connsiteY7" fmla="*/ 989887 h 1249563"/>
              <a:gd name="connsiteX8" fmla="*/ 943192 w 2772038"/>
              <a:gd name="connsiteY8" fmla="*/ 1005681 h 1249563"/>
              <a:gd name="connsiteX9" fmla="*/ 917792 w 2772038"/>
              <a:gd name="connsiteY9" fmla="*/ 386556 h 1249563"/>
              <a:gd name="connsiteX10" fmla="*/ 1263867 w 2772038"/>
              <a:gd name="connsiteY10" fmla="*/ 88106 h 1249563"/>
              <a:gd name="connsiteX11" fmla="*/ 44667 w 2772038"/>
              <a:gd name="connsiteY11" fmla="*/ 94456 h 1249563"/>
              <a:gd name="connsiteX12" fmla="*/ 33758 w 2772038"/>
              <a:gd name="connsiteY12" fmla="*/ 1249473 h 1249563"/>
              <a:gd name="connsiteX13" fmla="*/ 2771695 w 2772038"/>
              <a:gd name="connsiteY13" fmla="*/ 1238757 h 1249563"/>
              <a:gd name="connsiteX14" fmla="*/ 2761890 w 2772038"/>
              <a:gd name="connsiteY14" fmla="*/ 0 h 1249563"/>
              <a:gd name="connsiteX15" fmla="*/ 1374296 w 2772038"/>
              <a:gd name="connsiteY15" fmla="*/ 8353 h 1249563"/>
              <a:gd name="connsiteX0" fmla="*/ 1340538 w 2738280"/>
              <a:gd name="connsiteY0" fmla="*/ 8353 h 1249555"/>
              <a:gd name="connsiteX1" fmla="*/ 1215187 w 2738280"/>
              <a:gd name="connsiteY1" fmla="*/ 124045 h 1249555"/>
              <a:gd name="connsiteX2" fmla="*/ 1868552 w 2738280"/>
              <a:gd name="connsiteY2" fmla="*/ 114175 h 1249555"/>
              <a:gd name="connsiteX3" fmla="*/ 1569834 w 2738280"/>
              <a:gd name="connsiteY3" fmla="*/ 361156 h 1249555"/>
              <a:gd name="connsiteX4" fmla="*/ 1788127 w 2738280"/>
              <a:gd name="connsiteY4" fmla="*/ 370274 h 1249555"/>
              <a:gd name="connsiteX5" fmla="*/ 1874514 w 2738280"/>
              <a:gd name="connsiteY5" fmla="*/ 457962 h 1249555"/>
              <a:gd name="connsiteX6" fmla="*/ 1743886 w 2738280"/>
              <a:gd name="connsiteY6" fmla="*/ 676688 h 1249555"/>
              <a:gd name="connsiteX7" fmla="*/ 1697215 w 2738280"/>
              <a:gd name="connsiteY7" fmla="*/ 989887 h 1249555"/>
              <a:gd name="connsiteX8" fmla="*/ 909434 w 2738280"/>
              <a:gd name="connsiteY8" fmla="*/ 1005681 h 1249555"/>
              <a:gd name="connsiteX9" fmla="*/ 884034 w 2738280"/>
              <a:gd name="connsiteY9" fmla="*/ 386556 h 1249555"/>
              <a:gd name="connsiteX10" fmla="*/ 1230109 w 2738280"/>
              <a:gd name="connsiteY10" fmla="*/ 88106 h 1249555"/>
              <a:gd name="connsiteX11" fmla="*/ 10909 w 2738280"/>
              <a:gd name="connsiteY11" fmla="*/ 94456 h 1249555"/>
              <a:gd name="connsiteX12" fmla="*/ 0 w 2738280"/>
              <a:gd name="connsiteY12" fmla="*/ 1249473 h 1249555"/>
              <a:gd name="connsiteX13" fmla="*/ 2737937 w 2738280"/>
              <a:gd name="connsiteY13" fmla="*/ 1238757 h 1249555"/>
              <a:gd name="connsiteX14" fmla="*/ 2728132 w 2738280"/>
              <a:gd name="connsiteY14" fmla="*/ 0 h 1249555"/>
              <a:gd name="connsiteX15" fmla="*/ 1340538 w 2738280"/>
              <a:gd name="connsiteY15" fmla="*/ 8353 h 1249555"/>
              <a:gd name="connsiteX0" fmla="*/ 1329629 w 2727371"/>
              <a:gd name="connsiteY0" fmla="*/ 8353 h 1249555"/>
              <a:gd name="connsiteX1" fmla="*/ 1204278 w 2727371"/>
              <a:gd name="connsiteY1" fmla="*/ 124045 h 1249555"/>
              <a:gd name="connsiteX2" fmla="*/ 1857643 w 2727371"/>
              <a:gd name="connsiteY2" fmla="*/ 114175 h 1249555"/>
              <a:gd name="connsiteX3" fmla="*/ 1558925 w 2727371"/>
              <a:gd name="connsiteY3" fmla="*/ 361156 h 1249555"/>
              <a:gd name="connsiteX4" fmla="*/ 1777218 w 2727371"/>
              <a:gd name="connsiteY4" fmla="*/ 370274 h 1249555"/>
              <a:gd name="connsiteX5" fmla="*/ 1863605 w 2727371"/>
              <a:gd name="connsiteY5" fmla="*/ 457962 h 1249555"/>
              <a:gd name="connsiteX6" fmla="*/ 1732977 w 2727371"/>
              <a:gd name="connsiteY6" fmla="*/ 676688 h 1249555"/>
              <a:gd name="connsiteX7" fmla="*/ 1686306 w 2727371"/>
              <a:gd name="connsiteY7" fmla="*/ 989887 h 1249555"/>
              <a:gd name="connsiteX8" fmla="*/ 898525 w 2727371"/>
              <a:gd name="connsiteY8" fmla="*/ 1005681 h 1249555"/>
              <a:gd name="connsiteX9" fmla="*/ 873125 w 2727371"/>
              <a:gd name="connsiteY9" fmla="*/ 386556 h 1249555"/>
              <a:gd name="connsiteX10" fmla="*/ 1219200 w 2727371"/>
              <a:gd name="connsiteY10" fmla="*/ 88106 h 1249555"/>
              <a:gd name="connsiteX11" fmla="*/ 0 w 2727371"/>
              <a:gd name="connsiteY11" fmla="*/ 94456 h 1249555"/>
              <a:gd name="connsiteX12" fmla="*/ 4281 w 2727371"/>
              <a:gd name="connsiteY12" fmla="*/ 1249473 h 1249555"/>
              <a:gd name="connsiteX13" fmla="*/ 2727028 w 2727371"/>
              <a:gd name="connsiteY13" fmla="*/ 1238757 h 1249555"/>
              <a:gd name="connsiteX14" fmla="*/ 2717223 w 2727371"/>
              <a:gd name="connsiteY14" fmla="*/ 0 h 1249555"/>
              <a:gd name="connsiteX15" fmla="*/ 1329629 w 2727371"/>
              <a:gd name="connsiteY15" fmla="*/ 8353 h 1249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7371" h="1249555">
                <a:moveTo>
                  <a:pt x="1329629" y="8353"/>
                </a:moveTo>
                <a:lnTo>
                  <a:pt x="1204278" y="124045"/>
                </a:lnTo>
                <a:lnTo>
                  <a:pt x="1857643" y="114175"/>
                </a:lnTo>
                <a:lnTo>
                  <a:pt x="1558925" y="361156"/>
                </a:lnTo>
                <a:lnTo>
                  <a:pt x="1777218" y="370274"/>
                </a:lnTo>
                <a:cubicBezTo>
                  <a:pt x="1811290" y="402104"/>
                  <a:pt x="1831992" y="412463"/>
                  <a:pt x="1863605" y="457962"/>
                </a:cubicBezTo>
                <a:cubicBezTo>
                  <a:pt x="1819270" y="530802"/>
                  <a:pt x="1745819" y="603730"/>
                  <a:pt x="1732977" y="676688"/>
                </a:cubicBezTo>
                <a:cubicBezTo>
                  <a:pt x="1720135" y="749646"/>
                  <a:pt x="1827913" y="913284"/>
                  <a:pt x="1686306" y="989887"/>
                </a:cubicBezTo>
                <a:cubicBezTo>
                  <a:pt x="1628756" y="1027659"/>
                  <a:pt x="898290" y="1015333"/>
                  <a:pt x="898525" y="1005681"/>
                </a:cubicBezTo>
                <a:cubicBezTo>
                  <a:pt x="958257" y="460097"/>
                  <a:pt x="873356" y="392491"/>
                  <a:pt x="873125" y="386556"/>
                </a:cubicBezTo>
                <a:cubicBezTo>
                  <a:pt x="964142" y="249502"/>
                  <a:pt x="1210964" y="114678"/>
                  <a:pt x="1219200" y="88106"/>
                </a:cubicBezTo>
                <a:lnTo>
                  <a:pt x="0" y="94456"/>
                </a:lnTo>
                <a:cubicBezTo>
                  <a:pt x="281" y="170971"/>
                  <a:pt x="4648" y="1260453"/>
                  <a:pt x="4281" y="1249473"/>
                </a:cubicBezTo>
                <a:cubicBezTo>
                  <a:pt x="9181" y="1248804"/>
                  <a:pt x="2724982" y="1246503"/>
                  <a:pt x="2727028" y="1238757"/>
                </a:cubicBezTo>
                <a:cubicBezTo>
                  <a:pt x="2729835" y="825838"/>
                  <a:pt x="2714416" y="412919"/>
                  <a:pt x="2717223" y="0"/>
                </a:cubicBezTo>
                <a:lnTo>
                  <a:pt x="1329629" y="8353"/>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05588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A8AD709-53B9-DC4D-2389-5A1FD7AEB4FF}"/>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24562" r="34911" b="35245"/>
          <a:stretch/>
        </p:blipFill>
        <p:spPr>
          <a:xfrm>
            <a:off x="2446184" y="1226163"/>
            <a:ext cx="5929266" cy="4736980"/>
          </a:xfrm>
          <a:prstGeom prst="rect">
            <a:avLst/>
          </a:prstGeom>
        </p:spPr>
      </p:pic>
      <p:sp>
        <p:nvSpPr>
          <p:cNvPr id="3" name="Slide Number Placeholder 2">
            <a:extLst>
              <a:ext uri="{FF2B5EF4-FFF2-40B4-BE49-F238E27FC236}">
                <a16:creationId xmlns:a16="http://schemas.microsoft.com/office/drawing/2014/main" id="{CE88F046-6746-45D9-A649-03D053F27949}"/>
              </a:ext>
            </a:extLst>
          </p:cNvPr>
          <p:cNvSpPr>
            <a:spLocks noGrp="1"/>
          </p:cNvSpPr>
          <p:nvPr>
            <p:ph type="sldNum" sz="quarter" idx="14"/>
          </p:nvPr>
        </p:nvSpPr>
        <p:spPr/>
        <p:txBody>
          <a:bodyPr/>
          <a:lstStyle/>
          <a:p>
            <a:fld id="{6C93B359-CF0D-4389-949E-16A33FCBB3EC}" type="slidenum">
              <a:rPr lang="nl-NL" smtClean="0"/>
              <a:t>14</a:t>
            </a:fld>
            <a:endParaRPr lang="nl-NL" dirty="0"/>
          </a:p>
        </p:txBody>
      </p:sp>
      <p:sp>
        <p:nvSpPr>
          <p:cNvPr id="35" name="Freeform: Shape 34">
            <a:extLst>
              <a:ext uri="{FF2B5EF4-FFF2-40B4-BE49-F238E27FC236}">
                <a16:creationId xmlns:a16="http://schemas.microsoft.com/office/drawing/2014/main" id="{FA73F10A-A933-46B4-98E8-3AE673109025}"/>
              </a:ext>
            </a:extLst>
          </p:cNvPr>
          <p:cNvSpPr/>
          <p:nvPr/>
        </p:nvSpPr>
        <p:spPr>
          <a:xfrm>
            <a:off x="4107569" y="5522116"/>
            <a:ext cx="609600" cy="609600"/>
          </a:xfrm>
          <a:custGeom>
            <a:avLst/>
            <a:gdLst>
              <a:gd name="connsiteX0" fmla="*/ 0 w 609600"/>
              <a:gd name="connsiteY0" fmla="*/ 0 h 609600"/>
              <a:gd name="connsiteX1" fmla="*/ 609600 w 609600"/>
              <a:gd name="connsiteY1" fmla="*/ 0 h 609600"/>
              <a:gd name="connsiteX2" fmla="*/ 609600 w 609600"/>
              <a:gd name="connsiteY2" fmla="*/ 609600 h 609600"/>
              <a:gd name="connsiteX3" fmla="*/ 0 w 60960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609600" h="609600">
                <a:moveTo>
                  <a:pt x="0" y="0"/>
                </a:moveTo>
                <a:lnTo>
                  <a:pt x="609600" y="0"/>
                </a:lnTo>
                <a:lnTo>
                  <a:pt x="609600" y="609600"/>
                </a:lnTo>
                <a:lnTo>
                  <a:pt x="0" y="609600"/>
                </a:lnTo>
                <a:close/>
              </a:path>
            </a:pathLst>
          </a:custGeom>
          <a:noFill/>
          <a:ln w="9525" cap="flat">
            <a:noFill/>
            <a:prstDash val="solid"/>
            <a:miter/>
          </a:ln>
        </p:spPr>
        <p:txBody>
          <a:bodyPr rtlCol="0" anchor="ctr"/>
          <a:lstStyle/>
          <a:p>
            <a:endParaRPr lang="nl-NL"/>
          </a:p>
        </p:txBody>
      </p:sp>
      <p:sp>
        <p:nvSpPr>
          <p:cNvPr id="139" name="Freeform: Shape 138">
            <a:extLst>
              <a:ext uri="{FF2B5EF4-FFF2-40B4-BE49-F238E27FC236}">
                <a16:creationId xmlns:a16="http://schemas.microsoft.com/office/drawing/2014/main" id="{17C28EEE-11D0-4F55-B7B9-79D6AE1FB8A8}"/>
              </a:ext>
            </a:extLst>
          </p:cNvPr>
          <p:cNvSpPr/>
          <p:nvPr/>
        </p:nvSpPr>
        <p:spPr>
          <a:xfrm>
            <a:off x="7591425" y="1544738"/>
            <a:ext cx="609600" cy="609600"/>
          </a:xfrm>
          <a:custGeom>
            <a:avLst/>
            <a:gdLst>
              <a:gd name="connsiteX0" fmla="*/ 0 w 609600"/>
              <a:gd name="connsiteY0" fmla="*/ 0 h 609600"/>
              <a:gd name="connsiteX1" fmla="*/ 609600 w 609600"/>
              <a:gd name="connsiteY1" fmla="*/ 0 h 609600"/>
              <a:gd name="connsiteX2" fmla="*/ 609600 w 609600"/>
              <a:gd name="connsiteY2" fmla="*/ 609600 h 609600"/>
              <a:gd name="connsiteX3" fmla="*/ 0 w 60960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609600" h="609600">
                <a:moveTo>
                  <a:pt x="0" y="0"/>
                </a:moveTo>
                <a:lnTo>
                  <a:pt x="609600" y="0"/>
                </a:lnTo>
                <a:lnTo>
                  <a:pt x="609600" y="609600"/>
                </a:lnTo>
                <a:lnTo>
                  <a:pt x="0" y="609600"/>
                </a:lnTo>
                <a:close/>
              </a:path>
            </a:pathLst>
          </a:custGeom>
          <a:noFill/>
          <a:ln w="9525" cap="flat">
            <a:noFill/>
            <a:prstDash val="solid"/>
            <a:miter/>
          </a:ln>
        </p:spPr>
        <p:txBody>
          <a:bodyPr rtlCol="0" anchor="ctr"/>
          <a:lstStyle/>
          <a:p>
            <a:endParaRPr lang="nl-NL"/>
          </a:p>
        </p:txBody>
      </p:sp>
      <p:sp>
        <p:nvSpPr>
          <p:cNvPr id="16" name="Rectangle 15">
            <a:extLst>
              <a:ext uri="{FF2B5EF4-FFF2-40B4-BE49-F238E27FC236}">
                <a16:creationId xmlns:a16="http://schemas.microsoft.com/office/drawing/2014/main" id="{64F871AA-94FB-53CA-55BC-BEF74138F273}"/>
              </a:ext>
            </a:extLst>
          </p:cNvPr>
          <p:cNvSpPr/>
          <p:nvPr/>
        </p:nvSpPr>
        <p:spPr>
          <a:xfrm>
            <a:off x="346262" y="1079160"/>
            <a:ext cx="2880000" cy="288000"/>
          </a:xfrm>
          <a:prstGeom prst="rect">
            <a:avLst/>
          </a:prstGeom>
          <a:solidFill>
            <a:schemeClr val="tx1">
              <a:lumMod val="75000"/>
            </a:schemeClr>
          </a:solidFill>
          <a:ln w="254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tangle 17">
            <a:extLst>
              <a:ext uri="{FF2B5EF4-FFF2-40B4-BE49-F238E27FC236}">
                <a16:creationId xmlns:a16="http://schemas.microsoft.com/office/drawing/2014/main" id="{22D0DCB4-A00A-C6B6-0BC5-773FB1D8DB68}"/>
              </a:ext>
            </a:extLst>
          </p:cNvPr>
          <p:cNvSpPr/>
          <p:nvPr/>
        </p:nvSpPr>
        <p:spPr>
          <a:xfrm>
            <a:off x="346262" y="1079162"/>
            <a:ext cx="2880000" cy="3195454"/>
          </a:xfrm>
          <a:prstGeom prst="rect">
            <a:avLst/>
          </a:prstGeom>
          <a:noFill/>
          <a:ln w="254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extBox 18">
            <a:extLst>
              <a:ext uri="{FF2B5EF4-FFF2-40B4-BE49-F238E27FC236}">
                <a16:creationId xmlns:a16="http://schemas.microsoft.com/office/drawing/2014/main" id="{163D6D00-1A76-5542-DD4F-7F7DFFEB8A4A}"/>
              </a:ext>
            </a:extLst>
          </p:cNvPr>
          <p:cNvSpPr txBox="1"/>
          <p:nvPr/>
        </p:nvSpPr>
        <p:spPr>
          <a:xfrm>
            <a:off x="355395" y="1086522"/>
            <a:ext cx="2787137" cy="276999"/>
          </a:xfrm>
          <a:prstGeom prst="rect">
            <a:avLst/>
          </a:prstGeom>
          <a:noFill/>
        </p:spPr>
        <p:txBody>
          <a:bodyPr wrap="square" lIns="90000" tIns="0" bIns="0" rtlCol="0">
            <a:spAutoFit/>
          </a:bodyPr>
          <a:lstStyle/>
          <a:p>
            <a:r>
              <a:rPr lang="nl-NL" dirty="0">
                <a:solidFill>
                  <a:schemeClr val="bg1"/>
                </a:solidFill>
              </a:rPr>
              <a:t>Voorbereiden productie</a:t>
            </a:r>
          </a:p>
        </p:txBody>
      </p:sp>
      <p:sp>
        <p:nvSpPr>
          <p:cNvPr id="20" name="TextBox 19">
            <a:extLst>
              <a:ext uri="{FF2B5EF4-FFF2-40B4-BE49-F238E27FC236}">
                <a16:creationId xmlns:a16="http://schemas.microsoft.com/office/drawing/2014/main" id="{2F965905-0C4F-74B3-00C4-E13597846767}"/>
              </a:ext>
            </a:extLst>
          </p:cNvPr>
          <p:cNvSpPr txBox="1"/>
          <p:nvPr/>
        </p:nvSpPr>
        <p:spPr>
          <a:xfrm>
            <a:off x="355394" y="1381515"/>
            <a:ext cx="2787138" cy="2893100"/>
          </a:xfrm>
          <a:custGeom>
            <a:avLst/>
            <a:gdLst>
              <a:gd name="connsiteX0" fmla="*/ 0 w 2928437"/>
              <a:gd name="connsiteY0" fmla="*/ 0 h 3108543"/>
              <a:gd name="connsiteX1" fmla="*/ 2928437 w 2928437"/>
              <a:gd name="connsiteY1" fmla="*/ 0 h 3108543"/>
              <a:gd name="connsiteX2" fmla="*/ 2928437 w 2928437"/>
              <a:gd name="connsiteY2" fmla="*/ 3108543 h 3108543"/>
              <a:gd name="connsiteX3" fmla="*/ 0 w 2928437"/>
              <a:gd name="connsiteY3" fmla="*/ 3108543 h 3108543"/>
              <a:gd name="connsiteX4" fmla="*/ 0 w 2928437"/>
              <a:gd name="connsiteY4" fmla="*/ 0 h 3108543"/>
              <a:gd name="connsiteX0" fmla="*/ 0 w 2928437"/>
              <a:gd name="connsiteY0" fmla="*/ 3274 h 3111817"/>
              <a:gd name="connsiteX1" fmla="*/ 778481 w 2928437"/>
              <a:gd name="connsiteY1" fmla="*/ 0 h 3111817"/>
              <a:gd name="connsiteX2" fmla="*/ 2928437 w 2928437"/>
              <a:gd name="connsiteY2" fmla="*/ 3274 h 3111817"/>
              <a:gd name="connsiteX3" fmla="*/ 2928437 w 2928437"/>
              <a:gd name="connsiteY3" fmla="*/ 3111817 h 3111817"/>
              <a:gd name="connsiteX4" fmla="*/ 0 w 2928437"/>
              <a:gd name="connsiteY4" fmla="*/ 3111817 h 3111817"/>
              <a:gd name="connsiteX5" fmla="*/ 0 w 2928437"/>
              <a:gd name="connsiteY5" fmla="*/ 3274 h 3111817"/>
              <a:gd name="connsiteX0" fmla="*/ 8698 w 2937135"/>
              <a:gd name="connsiteY0" fmla="*/ 3274 h 3111817"/>
              <a:gd name="connsiteX1" fmla="*/ 787179 w 2937135"/>
              <a:gd name="connsiteY1" fmla="*/ 0 h 3111817"/>
              <a:gd name="connsiteX2" fmla="*/ 2937135 w 2937135"/>
              <a:gd name="connsiteY2" fmla="*/ 3274 h 3111817"/>
              <a:gd name="connsiteX3" fmla="*/ 2937135 w 2937135"/>
              <a:gd name="connsiteY3" fmla="*/ 3111817 h 3111817"/>
              <a:gd name="connsiteX4" fmla="*/ 8698 w 2937135"/>
              <a:gd name="connsiteY4" fmla="*/ 3111817 h 3111817"/>
              <a:gd name="connsiteX5" fmla="*/ 0 w 2937135"/>
              <a:gd name="connsiteY5" fmla="*/ 731520 h 3111817"/>
              <a:gd name="connsiteX6" fmla="*/ 8698 w 2937135"/>
              <a:gd name="connsiteY6" fmla="*/ 3274 h 3111817"/>
              <a:gd name="connsiteX0" fmla="*/ 764072 w 2937135"/>
              <a:gd name="connsiteY0" fmla="*/ 734794 h 3111817"/>
              <a:gd name="connsiteX1" fmla="*/ 787179 w 2937135"/>
              <a:gd name="connsiteY1" fmla="*/ 0 h 3111817"/>
              <a:gd name="connsiteX2" fmla="*/ 2937135 w 2937135"/>
              <a:gd name="connsiteY2" fmla="*/ 3274 h 3111817"/>
              <a:gd name="connsiteX3" fmla="*/ 2937135 w 2937135"/>
              <a:gd name="connsiteY3" fmla="*/ 3111817 h 3111817"/>
              <a:gd name="connsiteX4" fmla="*/ 8698 w 2937135"/>
              <a:gd name="connsiteY4" fmla="*/ 3111817 h 3111817"/>
              <a:gd name="connsiteX5" fmla="*/ 0 w 2937135"/>
              <a:gd name="connsiteY5" fmla="*/ 731520 h 3111817"/>
              <a:gd name="connsiteX6" fmla="*/ 764072 w 2937135"/>
              <a:gd name="connsiteY6" fmla="*/ 734794 h 3111817"/>
              <a:gd name="connsiteX0" fmla="*/ 795878 w 2937135"/>
              <a:gd name="connsiteY0" fmla="*/ 742745 h 3111817"/>
              <a:gd name="connsiteX1" fmla="*/ 787179 w 2937135"/>
              <a:gd name="connsiteY1" fmla="*/ 0 h 3111817"/>
              <a:gd name="connsiteX2" fmla="*/ 2937135 w 2937135"/>
              <a:gd name="connsiteY2" fmla="*/ 3274 h 3111817"/>
              <a:gd name="connsiteX3" fmla="*/ 2937135 w 2937135"/>
              <a:gd name="connsiteY3" fmla="*/ 3111817 h 3111817"/>
              <a:gd name="connsiteX4" fmla="*/ 8698 w 2937135"/>
              <a:gd name="connsiteY4" fmla="*/ 3111817 h 3111817"/>
              <a:gd name="connsiteX5" fmla="*/ 0 w 2937135"/>
              <a:gd name="connsiteY5" fmla="*/ 731520 h 3111817"/>
              <a:gd name="connsiteX6" fmla="*/ 795878 w 2937135"/>
              <a:gd name="connsiteY6" fmla="*/ 742745 h 3111817"/>
              <a:gd name="connsiteX0" fmla="*/ 703832 w 2937135"/>
              <a:gd name="connsiteY0" fmla="*/ 619694 h 3111817"/>
              <a:gd name="connsiteX1" fmla="*/ 787179 w 2937135"/>
              <a:gd name="connsiteY1" fmla="*/ 0 h 3111817"/>
              <a:gd name="connsiteX2" fmla="*/ 2937135 w 2937135"/>
              <a:gd name="connsiteY2" fmla="*/ 3274 h 3111817"/>
              <a:gd name="connsiteX3" fmla="*/ 2937135 w 2937135"/>
              <a:gd name="connsiteY3" fmla="*/ 3111817 h 3111817"/>
              <a:gd name="connsiteX4" fmla="*/ 8698 w 2937135"/>
              <a:gd name="connsiteY4" fmla="*/ 3111817 h 3111817"/>
              <a:gd name="connsiteX5" fmla="*/ 0 w 2937135"/>
              <a:gd name="connsiteY5" fmla="*/ 731520 h 3111817"/>
              <a:gd name="connsiteX6" fmla="*/ 703832 w 2937135"/>
              <a:gd name="connsiteY6" fmla="*/ 619694 h 3111817"/>
              <a:gd name="connsiteX0" fmla="*/ 0 w 2937135"/>
              <a:gd name="connsiteY0" fmla="*/ 731520 h 3111817"/>
              <a:gd name="connsiteX1" fmla="*/ 787179 w 2937135"/>
              <a:gd name="connsiteY1" fmla="*/ 0 h 3111817"/>
              <a:gd name="connsiteX2" fmla="*/ 2937135 w 2937135"/>
              <a:gd name="connsiteY2" fmla="*/ 3274 h 3111817"/>
              <a:gd name="connsiteX3" fmla="*/ 2937135 w 2937135"/>
              <a:gd name="connsiteY3" fmla="*/ 3111817 h 3111817"/>
              <a:gd name="connsiteX4" fmla="*/ 8698 w 2937135"/>
              <a:gd name="connsiteY4" fmla="*/ 3111817 h 3111817"/>
              <a:gd name="connsiteX5" fmla="*/ 0 w 2937135"/>
              <a:gd name="connsiteY5" fmla="*/ 731520 h 3111817"/>
              <a:gd name="connsiteX0" fmla="*/ 0 w 2937135"/>
              <a:gd name="connsiteY0" fmla="*/ 728246 h 3108543"/>
              <a:gd name="connsiteX1" fmla="*/ 2937135 w 2937135"/>
              <a:gd name="connsiteY1" fmla="*/ 0 h 3108543"/>
              <a:gd name="connsiteX2" fmla="*/ 2937135 w 2937135"/>
              <a:gd name="connsiteY2" fmla="*/ 3108543 h 3108543"/>
              <a:gd name="connsiteX3" fmla="*/ 8698 w 2937135"/>
              <a:gd name="connsiteY3" fmla="*/ 3108543 h 3108543"/>
              <a:gd name="connsiteX4" fmla="*/ 0 w 2937135"/>
              <a:gd name="connsiteY4" fmla="*/ 728246 h 3108543"/>
              <a:gd name="connsiteX0" fmla="*/ 0 w 2937135"/>
              <a:gd name="connsiteY0" fmla="*/ 0 h 3110394"/>
              <a:gd name="connsiteX1" fmla="*/ 2937135 w 2937135"/>
              <a:gd name="connsiteY1" fmla="*/ 1851 h 3110394"/>
              <a:gd name="connsiteX2" fmla="*/ 2937135 w 2937135"/>
              <a:gd name="connsiteY2" fmla="*/ 3110394 h 3110394"/>
              <a:gd name="connsiteX3" fmla="*/ 8698 w 2937135"/>
              <a:gd name="connsiteY3" fmla="*/ 3110394 h 3110394"/>
              <a:gd name="connsiteX4" fmla="*/ 0 w 2937135"/>
              <a:gd name="connsiteY4" fmla="*/ 0 h 31103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135" h="3110394">
                <a:moveTo>
                  <a:pt x="0" y="0"/>
                </a:moveTo>
                <a:lnTo>
                  <a:pt x="2937135" y="1851"/>
                </a:lnTo>
                <a:lnTo>
                  <a:pt x="2937135" y="3110394"/>
                </a:lnTo>
                <a:lnTo>
                  <a:pt x="8698" y="3110394"/>
                </a:lnTo>
                <a:cubicBezTo>
                  <a:pt x="5799" y="2316962"/>
                  <a:pt x="2899" y="793432"/>
                  <a:pt x="0" y="0"/>
                </a:cubicBezTo>
                <a:close/>
              </a:path>
            </a:pathLst>
          </a:custGeom>
          <a:noFill/>
        </p:spPr>
        <p:txBody>
          <a:bodyPr wrap="square" tIns="90000" rtlCol="0">
            <a:noAutofit/>
          </a:bodyPr>
          <a:lstStyle/>
          <a:p>
            <a:pPr>
              <a:spcAft>
                <a:spcPts val="600"/>
              </a:spcAft>
            </a:pPr>
            <a:r>
              <a:rPr lang="nl-NL" sz="1400" b="0" i="0" dirty="0">
                <a:solidFill>
                  <a:srgbClr val="000000"/>
                </a:solidFill>
                <a:effectLst/>
              </a:rPr>
              <a:t>Tijdens de fase </a:t>
            </a:r>
            <a:r>
              <a:rPr lang="nl-NL" sz="1400" i="1" dirty="0">
                <a:solidFill>
                  <a:srgbClr val="000000"/>
                </a:solidFill>
              </a:rPr>
              <a:t>v</a:t>
            </a:r>
            <a:r>
              <a:rPr lang="nl-NL" sz="1400" b="0" i="1" dirty="0">
                <a:solidFill>
                  <a:srgbClr val="000000"/>
                </a:solidFill>
                <a:effectLst/>
              </a:rPr>
              <a:t>oorbereiden </a:t>
            </a:r>
            <a:r>
              <a:rPr lang="nl-NL" sz="1400" b="0" i="1" dirty="0">
                <a:solidFill>
                  <a:schemeClr val="tx2"/>
                </a:solidFill>
                <a:effectLst/>
              </a:rPr>
              <a:t>productie</a:t>
            </a:r>
            <a:r>
              <a:rPr lang="nl-NL" sz="1400" b="0" i="0" dirty="0">
                <a:solidFill>
                  <a:schemeClr val="tx2"/>
                </a:solidFill>
                <a:effectLst/>
              </a:rPr>
              <a:t> gaat het om het </a:t>
            </a:r>
            <a:r>
              <a:rPr lang="nl-NL" sz="1400" b="1" i="0" dirty="0">
                <a:solidFill>
                  <a:schemeClr val="tx2"/>
                </a:solidFill>
                <a:effectLst/>
              </a:rPr>
              <a:t>eigen maken van nieuwe werkwijzen</a:t>
            </a:r>
            <a:r>
              <a:rPr lang="nl-NL" sz="1400" b="0" i="0" dirty="0">
                <a:solidFill>
                  <a:schemeClr val="tx2"/>
                </a:solidFill>
                <a:effectLst/>
              </a:rPr>
              <a:t>. Mensen leren hoe ze met de innovatie kunnen werken.</a:t>
            </a:r>
          </a:p>
          <a:p>
            <a:pPr>
              <a:spcAft>
                <a:spcPts val="600"/>
              </a:spcAft>
            </a:pPr>
            <a:r>
              <a:rPr lang="nl-NL" sz="1400" b="0" i="0" dirty="0">
                <a:solidFill>
                  <a:schemeClr val="tx2"/>
                </a:solidFill>
                <a:effectLst/>
              </a:rPr>
              <a:t>Aan het eind van deze fase moet er </a:t>
            </a:r>
            <a:r>
              <a:rPr lang="nl-NL" sz="1400" b="1" i="0" dirty="0">
                <a:solidFill>
                  <a:schemeClr val="tx2"/>
                </a:solidFill>
                <a:effectLst/>
              </a:rPr>
              <a:t>voldoende vertrouwen </a:t>
            </a:r>
            <a:r>
              <a:rPr lang="nl-NL" sz="1400" b="0" i="0" dirty="0">
                <a:solidFill>
                  <a:schemeClr val="tx2"/>
                </a:solidFill>
                <a:effectLst/>
              </a:rPr>
              <a:t>zijn om naar de fase productie te gaan. Staat de organisatie al klaar om aan de slag te gaan? </a:t>
            </a:r>
            <a:r>
              <a:rPr lang="nl-NL" sz="1400" dirty="0">
                <a:solidFill>
                  <a:schemeClr val="tx2"/>
                </a:solidFill>
              </a:rPr>
              <a:t>Zo niet, dan moet de </a:t>
            </a:r>
            <a:r>
              <a:rPr lang="nl-NL" sz="1400" b="0" i="0" dirty="0">
                <a:solidFill>
                  <a:schemeClr val="tx2"/>
                </a:solidFill>
                <a:effectLst/>
              </a:rPr>
              <a:t>uniformeringscyclus nogmaals doorlopen worden. </a:t>
            </a:r>
          </a:p>
        </p:txBody>
      </p:sp>
      <p:sp>
        <p:nvSpPr>
          <p:cNvPr id="13" name="Freeform: Shape 12">
            <a:extLst>
              <a:ext uri="{FF2B5EF4-FFF2-40B4-BE49-F238E27FC236}">
                <a16:creationId xmlns:a16="http://schemas.microsoft.com/office/drawing/2014/main" id="{CE8ADBFD-5852-14C2-51CF-D6EC6C89FED9}"/>
              </a:ext>
            </a:extLst>
          </p:cNvPr>
          <p:cNvSpPr/>
          <p:nvPr/>
        </p:nvSpPr>
        <p:spPr>
          <a:xfrm>
            <a:off x="4038188" y="1404972"/>
            <a:ext cx="4395472" cy="4269876"/>
          </a:xfrm>
          <a:custGeom>
            <a:avLst/>
            <a:gdLst>
              <a:gd name="connsiteX0" fmla="*/ 1326383 w 4491613"/>
              <a:gd name="connsiteY0" fmla="*/ 1673051 h 4677508"/>
              <a:gd name="connsiteX1" fmla="*/ 1326383 w 4491613"/>
              <a:gd name="connsiteY1" fmla="*/ 2386484 h 4677508"/>
              <a:gd name="connsiteX2" fmla="*/ 1778558 w 4491613"/>
              <a:gd name="connsiteY2" fmla="*/ 2713055 h 4677508"/>
              <a:gd name="connsiteX3" fmla="*/ 1758462 w 4491613"/>
              <a:gd name="connsiteY3" fmla="*/ 3421464 h 4677508"/>
              <a:gd name="connsiteX4" fmla="*/ 1396721 w 4491613"/>
              <a:gd name="connsiteY4" fmla="*/ 3637503 h 4677508"/>
              <a:gd name="connsiteX5" fmla="*/ 808893 w 4491613"/>
              <a:gd name="connsiteY5" fmla="*/ 3401367 h 4677508"/>
              <a:gd name="connsiteX6" fmla="*/ 633046 w 4491613"/>
              <a:gd name="connsiteY6" fmla="*/ 3652576 h 4677508"/>
              <a:gd name="connsiteX7" fmla="*/ 336620 w 4491613"/>
              <a:gd name="connsiteY7" fmla="*/ 3898761 h 4677508"/>
              <a:gd name="connsiteX8" fmla="*/ 145701 w 4491613"/>
              <a:gd name="connsiteY8" fmla="*/ 3813350 h 4677508"/>
              <a:gd name="connsiteX9" fmla="*/ 0 w 4491613"/>
              <a:gd name="connsiteY9" fmla="*/ 3964075 h 4677508"/>
              <a:gd name="connsiteX10" fmla="*/ 316523 w 4491613"/>
              <a:gd name="connsiteY10" fmla="*/ 4446396 h 4677508"/>
              <a:gd name="connsiteX11" fmla="*/ 1331407 w 4491613"/>
              <a:gd name="connsiteY11" fmla="*/ 4677508 h 4677508"/>
              <a:gd name="connsiteX12" fmla="*/ 2381460 w 4491613"/>
              <a:gd name="connsiteY12" fmla="*/ 4612194 h 4677508"/>
              <a:gd name="connsiteX13" fmla="*/ 3300884 w 4491613"/>
              <a:gd name="connsiteY13" fmla="*/ 3235569 h 4677508"/>
              <a:gd name="connsiteX14" fmla="*/ 3336053 w 4491613"/>
              <a:gd name="connsiteY14" fmla="*/ 1487156 h 4677508"/>
              <a:gd name="connsiteX15" fmla="*/ 3326005 w 4491613"/>
              <a:gd name="connsiteY15" fmla="*/ 1120391 h 4677508"/>
              <a:gd name="connsiteX16" fmla="*/ 4491613 w 4491613"/>
              <a:gd name="connsiteY16" fmla="*/ 336620 h 4677508"/>
              <a:gd name="connsiteX17" fmla="*/ 4235380 w 4491613"/>
              <a:gd name="connsiteY17" fmla="*/ 25121 h 4677508"/>
              <a:gd name="connsiteX18" fmla="*/ 3943978 w 4491613"/>
              <a:gd name="connsiteY18" fmla="*/ 216040 h 4677508"/>
              <a:gd name="connsiteX19" fmla="*/ 602901 w 4491613"/>
              <a:gd name="connsiteY19" fmla="*/ 236136 h 4677508"/>
              <a:gd name="connsiteX20" fmla="*/ 442128 w 4491613"/>
              <a:gd name="connsiteY20" fmla="*/ 0 h 4677508"/>
              <a:gd name="connsiteX21" fmla="*/ 70339 w 4491613"/>
              <a:gd name="connsiteY21" fmla="*/ 271306 h 4677508"/>
              <a:gd name="connsiteX22" fmla="*/ 326572 w 4491613"/>
              <a:gd name="connsiteY22" fmla="*/ 562708 h 4677508"/>
              <a:gd name="connsiteX23" fmla="*/ 331596 w 4491613"/>
              <a:gd name="connsiteY23" fmla="*/ 1311310 h 4677508"/>
              <a:gd name="connsiteX24" fmla="*/ 1346479 w 4491613"/>
              <a:gd name="connsiteY24" fmla="*/ 1311310 h 4677508"/>
              <a:gd name="connsiteX25" fmla="*/ 1326383 w 4491613"/>
              <a:gd name="connsiteY25" fmla="*/ 1673051 h 4677508"/>
              <a:gd name="connsiteX0" fmla="*/ 1326383 w 4491613"/>
              <a:gd name="connsiteY0" fmla="*/ 1673051 h 4677508"/>
              <a:gd name="connsiteX1" fmla="*/ 1326383 w 4491613"/>
              <a:gd name="connsiteY1" fmla="*/ 2386484 h 4677508"/>
              <a:gd name="connsiteX2" fmla="*/ 1778558 w 4491613"/>
              <a:gd name="connsiteY2" fmla="*/ 2713055 h 4677508"/>
              <a:gd name="connsiteX3" fmla="*/ 1758462 w 4491613"/>
              <a:gd name="connsiteY3" fmla="*/ 3421464 h 4677508"/>
              <a:gd name="connsiteX4" fmla="*/ 1396721 w 4491613"/>
              <a:gd name="connsiteY4" fmla="*/ 3637503 h 4677508"/>
              <a:gd name="connsiteX5" fmla="*/ 808893 w 4491613"/>
              <a:gd name="connsiteY5" fmla="*/ 3401367 h 4677508"/>
              <a:gd name="connsiteX6" fmla="*/ 633046 w 4491613"/>
              <a:gd name="connsiteY6" fmla="*/ 3652576 h 4677508"/>
              <a:gd name="connsiteX7" fmla="*/ 336620 w 4491613"/>
              <a:gd name="connsiteY7" fmla="*/ 3898761 h 4677508"/>
              <a:gd name="connsiteX8" fmla="*/ 145701 w 4491613"/>
              <a:gd name="connsiteY8" fmla="*/ 3813350 h 4677508"/>
              <a:gd name="connsiteX9" fmla="*/ 0 w 4491613"/>
              <a:gd name="connsiteY9" fmla="*/ 3964075 h 4677508"/>
              <a:gd name="connsiteX10" fmla="*/ 316523 w 4491613"/>
              <a:gd name="connsiteY10" fmla="*/ 4446396 h 4677508"/>
              <a:gd name="connsiteX11" fmla="*/ 1331407 w 4491613"/>
              <a:gd name="connsiteY11" fmla="*/ 4677508 h 4677508"/>
              <a:gd name="connsiteX12" fmla="*/ 2381460 w 4491613"/>
              <a:gd name="connsiteY12" fmla="*/ 4612194 h 4677508"/>
              <a:gd name="connsiteX13" fmla="*/ 3300884 w 4491613"/>
              <a:gd name="connsiteY13" fmla="*/ 3235569 h 4677508"/>
              <a:gd name="connsiteX14" fmla="*/ 3336053 w 4491613"/>
              <a:gd name="connsiteY14" fmla="*/ 1487156 h 4677508"/>
              <a:gd name="connsiteX15" fmla="*/ 3326005 w 4491613"/>
              <a:gd name="connsiteY15" fmla="*/ 1120391 h 4677508"/>
              <a:gd name="connsiteX16" fmla="*/ 4491613 w 4491613"/>
              <a:gd name="connsiteY16" fmla="*/ 336620 h 4677508"/>
              <a:gd name="connsiteX17" fmla="*/ 4235380 w 4491613"/>
              <a:gd name="connsiteY17" fmla="*/ 25121 h 4677508"/>
              <a:gd name="connsiteX18" fmla="*/ 3943978 w 4491613"/>
              <a:gd name="connsiteY18" fmla="*/ 216040 h 4677508"/>
              <a:gd name="connsiteX19" fmla="*/ 602901 w 4491613"/>
              <a:gd name="connsiteY19" fmla="*/ 236136 h 4677508"/>
              <a:gd name="connsiteX20" fmla="*/ 442128 w 4491613"/>
              <a:gd name="connsiteY20" fmla="*/ 0 h 4677508"/>
              <a:gd name="connsiteX21" fmla="*/ 70339 w 4491613"/>
              <a:gd name="connsiteY21" fmla="*/ 271306 h 4677508"/>
              <a:gd name="connsiteX22" fmla="*/ 326572 w 4491613"/>
              <a:gd name="connsiteY22" fmla="*/ 562708 h 4677508"/>
              <a:gd name="connsiteX23" fmla="*/ 331596 w 4491613"/>
              <a:gd name="connsiteY23" fmla="*/ 1311310 h 4677508"/>
              <a:gd name="connsiteX24" fmla="*/ 1357495 w 4491613"/>
              <a:gd name="connsiteY24" fmla="*/ 1388428 h 4677508"/>
              <a:gd name="connsiteX25" fmla="*/ 1326383 w 4491613"/>
              <a:gd name="connsiteY25" fmla="*/ 1673051 h 4677508"/>
              <a:gd name="connsiteX0" fmla="*/ 2140542 w 5305772"/>
              <a:gd name="connsiteY0" fmla="*/ 1673051 h 4677508"/>
              <a:gd name="connsiteX1" fmla="*/ 2140542 w 5305772"/>
              <a:gd name="connsiteY1" fmla="*/ 2386484 h 4677508"/>
              <a:gd name="connsiteX2" fmla="*/ 2592717 w 5305772"/>
              <a:gd name="connsiteY2" fmla="*/ 2713055 h 4677508"/>
              <a:gd name="connsiteX3" fmla="*/ 2572621 w 5305772"/>
              <a:gd name="connsiteY3" fmla="*/ 3421464 h 4677508"/>
              <a:gd name="connsiteX4" fmla="*/ 2210880 w 5305772"/>
              <a:gd name="connsiteY4" fmla="*/ 3637503 h 4677508"/>
              <a:gd name="connsiteX5" fmla="*/ 1623052 w 5305772"/>
              <a:gd name="connsiteY5" fmla="*/ 3401367 h 4677508"/>
              <a:gd name="connsiteX6" fmla="*/ 1447205 w 5305772"/>
              <a:gd name="connsiteY6" fmla="*/ 3652576 h 4677508"/>
              <a:gd name="connsiteX7" fmla="*/ 1150779 w 5305772"/>
              <a:gd name="connsiteY7" fmla="*/ 3898761 h 4677508"/>
              <a:gd name="connsiteX8" fmla="*/ 959860 w 5305772"/>
              <a:gd name="connsiteY8" fmla="*/ 3813350 h 4677508"/>
              <a:gd name="connsiteX9" fmla="*/ 814159 w 5305772"/>
              <a:gd name="connsiteY9" fmla="*/ 3964075 h 4677508"/>
              <a:gd name="connsiteX10" fmla="*/ 1130682 w 5305772"/>
              <a:gd name="connsiteY10" fmla="*/ 4446396 h 4677508"/>
              <a:gd name="connsiteX11" fmla="*/ 2145566 w 5305772"/>
              <a:gd name="connsiteY11" fmla="*/ 4677508 h 4677508"/>
              <a:gd name="connsiteX12" fmla="*/ 3195619 w 5305772"/>
              <a:gd name="connsiteY12" fmla="*/ 4612194 h 4677508"/>
              <a:gd name="connsiteX13" fmla="*/ 4115043 w 5305772"/>
              <a:gd name="connsiteY13" fmla="*/ 3235569 h 4677508"/>
              <a:gd name="connsiteX14" fmla="*/ 4150212 w 5305772"/>
              <a:gd name="connsiteY14" fmla="*/ 1487156 h 4677508"/>
              <a:gd name="connsiteX15" fmla="*/ 4140164 w 5305772"/>
              <a:gd name="connsiteY15" fmla="*/ 1120391 h 4677508"/>
              <a:gd name="connsiteX16" fmla="*/ 5305772 w 5305772"/>
              <a:gd name="connsiteY16" fmla="*/ 336620 h 4677508"/>
              <a:gd name="connsiteX17" fmla="*/ 5049539 w 5305772"/>
              <a:gd name="connsiteY17" fmla="*/ 25121 h 4677508"/>
              <a:gd name="connsiteX18" fmla="*/ 4758137 w 5305772"/>
              <a:gd name="connsiteY18" fmla="*/ 216040 h 4677508"/>
              <a:gd name="connsiteX19" fmla="*/ 1417060 w 5305772"/>
              <a:gd name="connsiteY19" fmla="*/ 236136 h 4677508"/>
              <a:gd name="connsiteX20" fmla="*/ 1256287 w 5305772"/>
              <a:gd name="connsiteY20" fmla="*/ 0 h 4677508"/>
              <a:gd name="connsiteX21" fmla="*/ 884498 w 5305772"/>
              <a:gd name="connsiteY21" fmla="*/ 271306 h 4677508"/>
              <a:gd name="connsiteX22" fmla="*/ 1140731 w 5305772"/>
              <a:gd name="connsiteY22" fmla="*/ 562708 h 4677508"/>
              <a:gd name="connsiteX23" fmla="*/ 1 w 5305772"/>
              <a:gd name="connsiteY23" fmla="*/ 1377411 h 4677508"/>
              <a:gd name="connsiteX24" fmla="*/ 2171654 w 5305772"/>
              <a:gd name="connsiteY24" fmla="*/ 1388428 h 4677508"/>
              <a:gd name="connsiteX25" fmla="*/ 2140542 w 5305772"/>
              <a:gd name="connsiteY25" fmla="*/ 1673051 h 4677508"/>
              <a:gd name="connsiteX0" fmla="*/ 2140543 w 5305773"/>
              <a:gd name="connsiteY0" fmla="*/ 1673051 h 4677508"/>
              <a:gd name="connsiteX1" fmla="*/ 2140543 w 5305773"/>
              <a:gd name="connsiteY1" fmla="*/ 2386484 h 4677508"/>
              <a:gd name="connsiteX2" fmla="*/ 2592718 w 5305773"/>
              <a:gd name="connsiteY2" fmla="*/ 2713055 h 4677508"/>
              <a:gd name="connsiteX3" fmla="*/ 2572622 w 5305773"/>
              <a:gd name="connsiteY3" fmla="*/ 3421464 h 4677508"/>
              <a:gd name="connsiteX4" fmla="*/ 2210881 w 5305773"/>
              <a:gd name="connsiteY4" fmla="*/ 3637503 h 4677508"/>
              <a:gd name="connsiteX5" fmla="*/ 1623053 w 5305773"/>
              <a:gd name="connsiteY5" fmla="*/ 3401367 h 4677508"/>
              <a:gd name="connsiteX6" fmla="*/ 1447206 w 5305773"/>
              <a:gd name="connsiteY6" fmla="*/ 3652576 h 4677508"/>
              <a:gd name="connsiteX7" fmla="*/ 1150780 w 5305773"/>
              <a:gd name="connsiteY7" fmla="*/ 3898761 h 4677508"/>
              <a:gd name="connsiteX8" fmla="*/ 959861 w 5305773"/>
              <a:gd name="connsiteY8" fmla="*/ 3813350 h 4677508"/>
              <a:gd name="connsiteX9" fmla="*/ 814160 w 5305773"/>
              <a:gd name="connsiteY9" fmla="*/ 3964075 h 4677508"/>
              <a:gd name="connsiteX10" fmla="*/ 1130683 w 5305773"/>
              <a:gd name="connsiteY10" fmla="*/ 4446396 h 4677508"/>
              <a:gd name="connsiteX11" fmla="*/ 2145567 w 5305773"/>
              <a:gd name="connsiteY11" fmla="*/ 4677508 h 4677508"/>
              <a:gd name="connsiteX12" fmla="*/ 3195620 w 5305773"/>
              <a:gd name="connsiteY12" fmla="*/ 4612194 h 4677508"/>
              <a:gd name="connsiteX13" fmla="*/ 4115044 w 5305773"/>
              <a:gd name="connsiteY13" fmla="*/ 3235569 h 4677508"/>
              <a:gd name="connsiteX14" fmla="*/ 4150213 w 5305773"/>
              <a:gd name="connsiteY14" fmla="*/ 1487156 h 4677508"/>
              <a:gd name="connsiteX15" fmla="*/ 4140165 w 5305773"/>
              <a:gd name="connsiteY15" fmla="*/ 1120391 h 4677508"/>
              <a:gd name="connsiteX16" fmla="*/ 5305773 w 5305773"/>
              <a:gd name="connsiteY16" fmla="*/ 336620 h 4677508"/>
              <a:gd name="connsiteX17" fmla="*/ 5049540 w 5305773"/>
              <a:gd name="connsiteY17" fmla="*/ 25121 h 4677508"/>
              <a:gd name="connsiteX18" fmla="*/ 4758138 w 5305773"/>
              <a:gd name="connsiteY18" fmla="*/ 216040 h 4677508"/>
              <a:gd name="connsiteX19" fmla="*/ 1417061 w 5305773"/>
              <a:gd name="connsiteY19" fmla="*/ 236136 h 4677508"/>
              <a:gd name="connsiteX20" fmla="*/ 1256288 w 5305773"/>
              <a:gd name="connsiteY20" fmla="*/ 0 h 4677508"/>
              <a:gd name="connsiteX21" fmla="*/ 884499 w 5305773"/>
              <a:gd name="connsiteY21" fmla="*/ 271306 h 4677508"/>
              <a:gd name="connsiteX22" fmla="*/ 1140732 w 5305773"/>
              <a:gd name="connsiteY22" fmla="*/ 562708 h 4677508"/>
              <a:gd name="connsiteX23" fmla="*/ 2 w 5305773"/>
              <a:gd name="connsiteY23" fmla="*/ 1377411 h 4677508"/>
              <a:gd name="connsiteX24" fmla="*/ 2171655 w 5305773"/>
              <a:gd name="connsiteY24" fmla="*/ 1388428 h 4677508"/>
              <a:gd name="connsiteX25" fmla="*/ 2140543 w 5305773"/>
              <a:gd name="connsiteY25" fmla="*/ 1673051 h 4677508"/>
              <a:gd name="connsiteX0" fmla="*/ 2140543 w 5305773"/>
              <a:gd name="connsiteY0" fmla="*/ 1673051 h 4677508"/>
              <a:gd name="connsiteX1" fmla="*/ 2140543 w 5305773"/>
              <a:gd name="connsiteY1" fmla="*/ 2386484 h 4677508"/>
              <a:gd name="connsiteX2" fmla="*/ 2592718 w 5305773"/>
              <a:gd name="connsiteY2" fmla="*/ 2713055 h 4677508"/>
              <a:gd name="connsiteX3" fmla="*/ 2572622 w 5305773"/>
              <a:gd name="connsiteY3" fmla="*/ 3421464 h 4677508"/>
              <a:gd name="connsiteX4" fmla="*/ 2210881 w 5305773"/>
              <a:gd name="connsiteY4" fmla="*/ 3637503 h 4677508"/>
              <a:gd name="connsiteX5" fmla="*/ 1623053 w 5305773"/>
              <a:gd name="connsiteY5" fmla="*/ 3401367 h 4677508"/>
              <a:gd name="connsiteX6" fmla="*/ 1447206 w 5305773"/>
              <a:gd name="connsiteY6" fmla="*/ 3652576 h 4677508"/>
              <a:gd name="connsiteX7" fmla="*/ 1150780 w 5305773"/>
              <a:gd name="connsiteY7" fmla="*/ 3898761 h 4677508"/>
              <a:gd name="connsiteX8" fmla="*/ 959861 w 5305773"/>
              <a:gd name="connsiteY8" fmla="*/ 3813350 h 4677508"/>
              <a:gd name="connsiteX9" fmla="*/ 814160 w 5305773"/>
              <a:gd name="connsiteY9" fmla="*/ 3964075 h 4677508"/>
              <a:gd name="connsiteX10" fmla="*/ 1130683 w 5305773"/>
              <a:gd name="connsiteY10" fmla="*/ 4446396 h 4677508"/>
              <a:gd name="connsiteX11" fmla="*/ 2145567 w 5305773"/>
              <a:gd name="connsiteY11" fmla="*/ 4677508 h 4677508"/>
              <a:gd name="connsiteX12" fmla="*/ 3195620 w 5305773"/>
              <a:gd name="connsiteY12" fmla="*/ 4612194 h 4677508"/>
              <a:gd name="connsiteX13" fmla="*/ 4115044 w 5305773"/>
              <a:gd name="connsiteY13" fmla="*/ 3235569 h 4677508"/>
              <a:gd name="connsiteX14" fmla="*/ 4150213 w 5305773"/>
              <a:gd name="connsiteY14" fmla="*/ 1487156 h 4677508"/>
              <a:gd name="connsiteX15" fmla="*/ 4140165 w 5305773"/>
              <a:gd name="connsiteY15" fmla="*/ 1120391 h 4677508"/>
              <a:gd name="connsiteX16" fmla="*/ 5305773 w 5305773"/>
              <a:gd name="connsiteY16" fmla="*/ 336620 h 4677508"/>
              <a:gd name="connsiteX17" fmla="*/ 5049540 w 5305773"/>
              <a:gd name="connsiteY17" fmla="*/ 25121 h 4677508"/>
              <a:gd name="connsiteX18" fmla="*/ 4758138 w 5305773"/>
              <a:gd name="connsiteY18" fmla="*/ 216040 h 4677508"/>
              <a:gd name="connsiteX19" fmla="*/ 1417061 w 5305773"/>
              <a:gd name="connsiteY19" fmla="*/ 236136 h 4677508"/>
              <a:gd name="connsiteX20" fmla="*/ 1256288 w 5305773"/>
              <a:gd name="connsiteY20" fmla="*/ 0 h 4677508"/>
              <a:gd name="connsiteX21" fmla="*/ 884499 w 5305773"/>
              <a:gd name="connsiteY21" fmla="*/ 271306 h 4677508"/>
              <a:gd name="connsiteX22" fmla="*/ 1063614 w 5305773"/>
              <a:gd name="connsiteY22" fmla="*/ 507624 h 4677508"/>
              <a:gd name="connsiteX23" fmla="*/ 2 w 5305773"/>
              <a:gd name="connsiteY23" fmla="*/ 1377411 h 4677508"/>
              <a:gd name="connsiteX24" fmla="*/ 2171655 w 5305773"/>
              <a:gd name="connsiteY24" fmla="*/ 1388428 h 4677508"/>
              <a:gd name="connsiteX25" fmla="*/ 2140543 w 5305773"/>
              <a:gd name="connsiteY25" fmla="*/ 1673051 h 4677508"/>
              <a:gd name="connsiteX0" fmla="*/ 2140543 w 5305773"/>
              <a:gd name="connsiteY0" fmla="*/ 1673051 h 4677508"/>
              <a:gd name="connsiteX1" fmla="*/ 2140543 w 5305773"/>
              <a:gd name="connsiteY1" fmla="*/ 2386484 h 4677508"/>
              <a:gd name="connsiteX2" fmla="*/ 2592718 w 5305773"/>
              <a:gd name="connsiteY2" fmla="*/ 2713055 h 4677508"/>
              <a:gd name="connsiteX3" fmla="*/ 2572622 w 5305773"/>
              <a:gd name="connsiteY3" fmla="*/ 3421464 h 4677508"/>
              <a:gd name="connsiteX4" fmla="*/ 2210881 w 5305773"/>
              <a:gd name="connsiteY4" fmla="*/ 3637503 h 4677508"/>
              <a:gd name="connsiteX5" fmla="*/ 1623053 w 5305773"/>
              <a:gd name="connsiteY5" fmla="*/ 3401367 h 4677508"/>
              <a:gd name="connsiteX6" fmla="*/ 1447206 w 5305773"/>
              <a:gd name="connsiteY6" fmla="*/ 3652576 h 4677508"/>
              <a:gd name="connsiteX7" fmla="*/ 1150780 w 5305773"/>
              <a:gd name="connsiteY7" fmla="*/ 3898761 h 4677508"/>
              <a:gd name="connsiteX8" fmla="*/ 959861 w 5305773"/>
              <a:gd name="connsiteY8" fmla="*/ 3813350 h 4677508"/>
              <a:gd name="connsiteX9" fmla="*/ 814160 w 5305773"/>
              <a:gd name="connsiteY9" fmla="*/ 3964075 h 4677508"/>
              <a:gd name="connsiteX10" fmla="*/ 1130683 w 5305773"/>
              <a:gd name="connsiteY10" fmla="*/ 4446396 h 4677508"/>
              <a:gd name="connsiteX11" fmla="*/ 2145567 w 5305773"/>
              <a:gd name="connsiteY11" fmla="*/ 4677508 h 4677508"/>
              <a:gd name="connsiteX12" fmla="*/ 3195620 w 5305773"/>
              <a:gd name="connsiteY12" fmla="*/ 4612194 h 4677508"/>
              <a:gd name="connsiteX13" fmla="*/ 4115044 w 5305773"/>
              <a:gd name="connsiteY13" fmla="*/ 3235569 h 4677508"/>
              <a:gd name="connsiteX14" fmla="*/ 4150213 w 5305773"/>
              <a:gd name="connsiteY14" fmla="*/ 1487156 h 4677508"/>
              <a:gd name="connsiteX15" fmla="*/ 4140165 w 5305773"/>
              <a:gd name="connsiteY15" fmla="*/ 1120391 h 4677508"/>
              <a:gd name="connsiteX16" fmla="*/ 5305773 w 5305773"/>
              <a:gd name="connsiteY16" fmla="*/ 336620 h 4677508"/>
              <a:gd name="connsiteX17" fmla="*/ 5049540 w 5305773"/>
              <a:gd name="connsiteY17" fmla="*/ 25121 h 4677508"/>
              <a:gd name="connsiteX18" fmla="*/ 4758138 w 5305773"/>
              <a:gd name="connsiteY18" fmla="*/ 216040 h 4677508"/>
              <a:gd name="connsiteX19" fmla="*/ 1417061 w 5305773"/>
              <a:gd name="connsiteY19" fmla="*/ 236136 h 4677508"/>
              <a:gd name="connsiteX20" fmla="*/ 1256288 w 5305773"/>
              <a:gd name="connsiteY20" fmla="*/ 0 h 4677508"/>
              <a:gd name="connsiteX21" fmla="*/ 884499 w 5305773"/>
              <a:gd name="connsiteY21" fmla="*/ 271306 h 4677508"/>
              <a:gd name="connsiteX22" fmla="*/ 1063614 w 5305773"/>
              <a:gd name="connsiteY22" fmla="*/ 507624 h 4677508"/>
              <a:gd name="connsiteX23" fmla="*/ 2 w 5305773"/>
              <a:gd name="connsiteY23" fmla="*/ 1377411 h 4677508"/>
              <a:gd name="connsiteX24" fmla="*/ 2171655 w 5305773"/>
              <a:gd name="connsiteY24" fmla="*/ 1388428 h 4677508"/>
              <a:gd name="connsiteX25" fmla="*/ 2140543 w 5305773"/>
              <a:gd name="connsiteY25" fmla="*/ 1673051 h 4677508"/>
              <a:gd name="connsiteX0" fmla="*/ 2140541 w 5305771"/>
              <a:gd name="connsiteY0" fmla="*/ 1673051 h 4677508"/>
              <a:gd name="connsiteX1" fmla="*/ 2140541 w 5305771"/>
              <a:gd name="connsiteY1" fmla="*/ 2386484 h 4677508"/>
              <a:gd name="connsiteX2" fmla="*/ 2592716 w 5305771"/>
              <a:gd name="connsiteY2" fmla="*/ 2713055 h 4677508"/>
              <a:gd name="connsiteX3" fmla="*/ 2572620 w 5305771"/>
              <a:gd name="connsiteY3" fmla="*/ 3421464 h 4677508"/>
              <a:gd name="connsiteX4" fmla="*/ 2210879 w 5305771"/>
              <a:gd name="connsiteY4" fmla="*/ 3637503 h 4677508"/>
              <a:gd name="connsiteX5" fmla="*/ 1623051 w 5305771"/>
              <a:gd name="connsiteY5" fmla="*/ 3401367 h 4677508"/>
              <a:gd name="connsiteX6" fmla="*/ 1447204 w 5305771"/>
              <a:gd name="connsiteY6" fmla="*/ 3652576 h 4677508"/>
              <a:gd name="connsiteX7" fmla="*/ 1150778 w 5305771"/>
              <a:gd name="connsiteY7" fmla="*/ 3898761 h 4677508"/>
              <a:gd name="connsiteX8" fmla="*/ 959859 w 5305771"/>
              <a:gd name="connsiteY8" fmla="*/ 3813350 h 4677508"/>
              <a:gd name="connsiteX9" fmla="*/ 814158 w 5305771"/>
              <a:gd name="connsiteY9" fmla="*/ 3964075 h 4677508"/>
              <a:gd name="connsiteX10" fmla="*/ 1130681 w 5305771"/>
              <a:gd name="connsiteY10" fmla="*/ 4446396 h 4677508"/>
              <a:gd name="connsiteX11" fmla="*/ 2145565 w 5305771"/>
              <a:gd name="connsiteY11" fmla="*/ 4677508 h 4677508"/>
              <a:gd name="connsiteX12" fmla="*/ 3195618 w 5305771"/>
              <a:gd name="connsiteY12" fmla="*/ 4612194 h 4677508"/>
              <a:gd name="connsiteX13" fmla="*/ 4115042 w 5305771"/>
              <a:gd name="connsiteY13" fmla="*/ 3235569 h 4677508"/>
              <a:gd name="connsiteX14" fmla="*/ 4150211 w 5305771"/>
              <a:gd name="connsiteY14" fmla="*/ 1487156 h 4677508"/>
              <a:gd name="connsiteX15" fmla="*/ 4140163 w 5305771"/>
              <a:gd name="connsiteY15" fmla="*/ 1120391 h 4677508"/>
              <a:gd name="connsiteX16" fmla="*/ 5305771 w 5305771"/>
              <a:gd name="connsiteY16" fmla="*/ 336620 h 4677508"/>
              <a:gd name="connsiteX17" fmla="*/ 5049538 w 5305771"/>
              <a:gd name="connsiteY17" fmla="*/ 25121 h 4677508"/>
              <a:gd name="connsiteX18" fmla="*/ 4758136 w 5305771"/>
              <a:gd name="connsiteY18" fmla="*/ 216040 h 4677508"/>
              <a:gd name="connsiteX19" fmla="*/ 1417059 w 5305771"/>
              <a:gd name="connsiteY19" fmla="*/ 236136 h 4677508"/>
              <a:gd name="connsiteX20" fmla="*/ 1256286 w 5305771"/>
              <a:gd name="connsiteY20" fmla="*/ 0 h 4677508"/>
              <a:gd name="connsiteX21" fmla="*/ 884497 w 5305771"/>
              <a:gd name="connsiteY21" fmla="*/ 271306 h 4677508"/>
              <a:gd name="connsiteX22" fmla="*/ 1063612 w 5305771"/>
              <a:gd name="connsiteY22" fmla="*/ 507624 h 4677508"/>
              <a:gd name="connsiteX23" fmla="*/ 0 w 5305771"/>
              <a:gd name="connsiteY23" fmla="*/ 1377411 h 4677508"/>
              <a:gd name="connsiteX24" fmla="*/ 2171653 w 5305771"/>
              <a:gd name="connsiteY24" fmla="*/ 1388428 h 4677508"/>
              <a:gd name="connsiteX25" fmla="*/ 2140541 w 5305771"/>
              <a:gd name="connsiteY25" fmla="*/ 1673051 h 4677508"/>
              <a:gd name="connsiteX0" fmla="*/ 2140541 w 5327805"/>
              <a:gd name="connsiteY0" fmla="*/ 1673051 h 4677508"/>
              <a:gd name="connsiteX1" fmla="*/ 2140541 w 5327805"/>
              <a:gd name="connsiteY1" fmla="*/ 2386484 h 4677508"/>
              <a:gd name="connsiteX2" fmla="*/ 2592716 w 5327805"/>
              <a:gd name="connsiteY2" fmla="*/ 2713055 h 4677508"/>
              <a:gd name="connsiteX3" fmla="*/ 2572620 w 5327805"/>
              <a:gd name="connsiteY3" fmla="*/ 3421464 h 4677508"/>
              <a:gd name="connsiteX4" fmla="*/ 2210879 w 5327805"/>
              <a:gd name="connsiteY4" fmla="*/ 3637503 h 4677508"/>
              <a:gd name="connsiteX5" fmla="*/ 1623051 w 5327805"/>
              <a:gd name="connsiteY5" fmla="*/ 3401367 h 4677508"/>
              <a:gd name="connsiteX6" fmla="*/ 1447204 w 5327805"/>
              <a:gd name="connsiteY6" fmla="*/ 3652576 h 4677508"/>
              <a:gd name="connsiteX7" fmla="*/ 1150778 w 5327805"/>
              <a:gd name="connsiteY7" fmla="*/ 3898761 h 4677508"/>
              <a:gd name="connsiteX8" fmla="*/ 959859 w 5327805"/>
              <a:gd name="connsiteY8" fmla="*/ 3813350 h 4677508"/>
              <a:gd name="connsiteX9" fmla="*/ 814158 w 5327805"/>
              <a:gd name="connsiteY9" fmla="*/ 3964075 h 4677508"/>
              <a:gd name="connsiteX10" fmla="*/ 1130681 w 5327805"/>
              <a:gd name="connsiteY10" fmla="*/ 4446396 h 4677508"/>
              <a:gd name="connsiteX11" fmla="*/ 2145565 w 5327805"/>
              <a:gd name="connsiteY11" fmla="*/ 4677508 h 4677508"/>
              <a:gd name="connsiteX12" fmla="*/ 3195618 w 5327805"/>
              <a:gd name="connsiteY12" fmla="*/ 4612194 h 4677508"/>
              <a:gd name="connsiteX13" fmla="*/ 4115042 w 5327805"/>
              <a:gd name="connsiteY13" fmla="*/ 3235569 h 4677508"/>
              <a:gd name="connsiteX14" fmla="*/ 4150211 w 5327805"/>
              <a:gd name="connsiteY14" fmla="*/ 1487156 h 4677508"/>
              <a:gd name="connsiteX15" fmla="*/ 4140163 w 5327805"/>
              <a:gd name="connsiteY15" fmla="*/ 1120391 h 4677508"/>
              <a:gd name="connsiteX16" fmla="*/ 5327805 w 5327805"/>
              <a:gd name="connsiteY16" fmla="*/ 523907 h 4677508"/>
              <a:gd name="connsiteX17" fmla="*/ 5049538 w 5327805"/>
              <a:gd name="connsiteY17" fmla="*/ 25121 h 4677508"/>
              <a:gd name="connsiteX18" fmla="*/ 4758136 w 5327805"/>
              <a:gd name="connsiteY18" fmla="*/ 216040 h 4677508"/>
              <a:gd name="connsiteX19" fmla="*/ 1417059 w 5327805"/>
              <a:gd name="connsiteY19" fmla="*/ 236136 h 4677508"/>
              <a:gd name="connsiteX20" fmla="*/ 1256286 w 5327805"/>
              <a:gd name="connsiteY20" fmla="*/ 0 h 4677508"/>
              <a:gd name="connsiteX21" fmla="*/ 884497 w 5327805"/>
              <a:gd name="connsiteY21" fmla="*/ 271306 h 4677508"/>
              <a:gd name="connsiteX22" fmla="*/ 1063612 w 5327805"/>
              <a:gd name="connsiteY22" fmla="*/ 507624 h 4677508"/>
              <a:gd name="connsiteX23" fmla="*/ 0 w 5327805"/>
              <a:gd name="connsiteY23" fmla="*/ 1377411 h 4677508"/>
              <a:gd name="connsiteX24" fmla="*/ 2171653 w 5327805"/>
              <a:gd name="connsiteY24" fmla="*/ 1388428 h 4677508"/>
              <a:gd name="connsiteX25" fmla="*/ 2140541 w 5327805"/>
              <a:gd name="connsiteY25" fmla="*/ 1673051 h 4677508"/>
              <a:gd name="connsiteX0" fmla="*/ 2140541 w 5327805"/>
              <a:gd name="connsiteY0" fmla="*/ 1673051 h 4677508"/>
              <a:gd name="connsiteX1" fmla="*/ 2140541 w 5327805"/>
              <a:gd name="connsiteY1" fmla="*/ 2386484 h 4677508"/>
              <a:gd name="connsiteX2" fmla="*/ 2592716 w 5327805"/>
              <a:gd name="connsiteY2" fmla="*/ 2713055 h 4677508"/>
              <a:gd name="connsiteX3" fmla="*/ 2572620 w 5327805"/>
              <a:gd name="connsiteY3" fmla="*/ 3421464 h 4677508"/>
              <a:gd name="connsiteX4" fmla="*/ 2210879 w 5327805"/>
              <a:gd name="connsiteY4" fmla="*/ 3637503 h 4677508"/>
              <a:gd name="connsiteX5" fmla="*/ 1623051 w 5327805"/>
              <a:gd name="connsiteY5" fmla="*/ 3401367 h 4677508"/>
              <a:gd name="connsiteX6" fmla="*/ 1447204 w 5327805"/>
              <a:gd name="connsiteY6" fmla="*/ 3652576 h 4677508"/>
              <a:gd name="connsiteX7" fmla="*/ 1150778 w 5327805"/>
              <a:gd name="connsiteY7" fmla="*/ 3898761 h 4677508"/>
              <a:gd name="connsiteX8" fmla="*/ 959859 w 5327805"/>
              <a:gd name="connsiteY8" fmla="*/ 3813350 h 4677508"/>
              <a:gd name="connsiteX9" fmla="*/ 814158 w 5327805"/>
              <a:gd name="connsiteY9" fmla="*/ 3964075 h 4677508"/>
              <a:gd name="connsiteX10" fmla="*/ 1130681 w 5327805"/>
              <a:gd name="connsiteY10" fmla="*/ 4446396 h 4677508"/>
              <a:gd name="connsiteX11" fmla="*/ 2145565 w 5327805"/>
              <a:gd name="connsiteY11" fmla="*/ 4677508 h 4677508"/>
              <a:gd name="connsiteX12" fmla="*/ 3195618 w 5327805"/>
              <a:gd name="connsiteY12" fmla="*/ 4612194 h 4677508"/>
              <a:gd name="connsiteX13" fmla="*/ 4115042 w 5327805"/>
              <a:gd name="connsiteY13" fmla="*/ 3235569 h 4677508"/>
              <a:gd name="connsiteX14" fmla="*/ 4150211 w 5327805"/>
              <a:gd name="connsiteY14" fmla="*/ 1487156 h 4677508"/>
              <a:gd name="connsiteX15" fmla="*/ 4140163 w 5327805"/>
              <a:gd name="connsiteY15" fmla="*/ 1120391 h 4677508"/>
              <a:gd name="connsiteX16" fmla="*/ 5327805 w 5327805"/>
              <a:gd name="connsiteY16" fmla="*/ 523907 h 4677508"/>
              <a:gd name="connsiteX17" fmla="*/ 5049538 w 5327805"/>
              <a:gd name="connsiteY17" fmla="*/ 25121 h 4677508"/>
              <a:gd name="connsiteX18" fmla="*/ 4725086 w 5327805"/>
              <a:gd name="connsiteY18" fmla="*/ 315192 h 4677508"/>
              <a:gd name="connsiteX19" fmla="*/ 1417059 w 5327805"/>
              <a:gd name="connsiteY19" fmla="*/ 236136 h 4677508"/>
              <a:gd name="connsiteX20" fmla="*/ 1256286 w 5327805"/>
              <a:gd name="connsiteY20" fmla="*/ 0 h 4677508"/>
              <a:gd name="connsiteX21" fmla="*/ 884497 w 5327805"/>
              <a:gd name="connsiteY21" fmla="*/ 271306 h 4677508"/>
              <a:gd name="connsiteX22" fmla="*/ 1063612 w 5327805"/>
              <a:gd name="connsiteY22" fmla="*/ 507624 h 4677508"/>
              <a:gd name="connsiteX23" fmla="*/ 0 w 5327805"/>
              <a:gd name="connsiteY23" fmla="*/ 1377411 h 4677508"/>
              <a:gd name="connsiteX24" fmla="*/ 2171653 w 5327805"/>
              <a:gd name="connsiteY24" fmla="*/ 1388428 h 4677508"/>
              <a:gd name="connsiteX25" fmla="*/ 2140541 w 5327805"/>
              <a:gd name="connsiteY25" fmla="*/ 1673051 h 4677508"/>
              <a:gd name="connsiteX0" fmla="*/ 2140541 w 5327805"/>
              <a:gd name="connsiteY0" fmla="*/ 1673051 h 4677508"/>
              <a:gd name="connsiteX1" fmla="*/ 2140541 w 5327805"/>
              <a:gd name="connsiteY1" fmla="*/ 2386484 h 4677508"/>
              <a:gd name="connsiteX2" fmla="*/ 2592716 w 5327805"/>
              <a:gd name="connsiteY2" fmla="*/ 2713055 h 4677508"/>
              <a:gd name="connsiteX3" fmla="*/ 2572620 w 5327805"/>
              <a:gd name="connsiteY3" fmla="*/ 3421464 h 4677508"/>
              <a:gd name="connsiteX4" fmla="*/ 2210879 w 5327805"/>
              <a:gd name="connsiteY4" fmla="*/ 3637503 h 4677508"/>
              <a:gd name="connsiteX5" fmla="*/ 1623051 w 5327805"/>
              <a:gd name="connsiteY5" fmla="*/ 3401367 h 4677508"/>
              <a:gd name="connsiteX6" fmla="*/ 1447204 w 5327805"/>
              <a:gd name="connsiteY6" fmla="*/ 3652576 h 4677508"/>
              <a:gd name="connsiteX7" fmla="*/ 1150778 w 5327805"/>
              <a:gd name="connsiteY7" fmla="*/ 3898761 h 4677508"/>
              <a:gd name="connsiteX8" fmla="*/ 959859 w 5327805"/>
              <a:gd name="connsiteY8" fmla="*/ 3813350 h 4677508"/>
              <a:gd name="connsiteX9" fmla="*/ 814158 w 5327805"/>
              <a:gd name="connsiteY9" fmla="*/ 3964075 h 4677508"/>
              <a:gd name="connsiteX10" fmla="*/ 1130681 w 5327805"/>
              <a:gd name="connsiteY10" fmla="*/ 4446396 h 4677508"/>
              <a:gd name="connsiteX11" fmla="*/ 2145565 w 5327805"/>
              <a:gd name="connsiteY11" fmla="*/ 4677508 h 4677508"/>
              <a:gd name="connsiteX12" fmla="*/ 3195618 w 5327805"/>
              <a:gd name="connsiteY12" fmla="*/ 4612194 h 4677508"/>
              <a:gd name="connsiteX13" fmla="*/ 4115042 w 5327805"/>
              <a:gd name="connsiteY13" fmla="*/ 3235569 h 4677508"/>
              <a:gd name="connsiteX14" fmla="*/ 4150211 w 5327805"/>
              <a:gd name="connsiteY14" fmla="*/ 1487156 h 4677508"/>
              <a:gd name="connsiteX15" fmla="*/ 4140163 w 5327805"/>
              <a:gd name="connsiteY15" fmla="*/ 1120391 h 4677508"/>
              <a:gd name="connsiteX16" fmla="*/ 5327805 w 5327805"/>
              <a:gd name="connsiteY16" fmla="*/ 523907 h 4677508"/>
              <a:gd name="connsiteX17" fmla="*/ 5049538 w 5327805"/>
              <a:gd name="connsiteY17" fmla="*/ 168341 h 4677508"/>
              <a:gd name="connsiteX18" fmla="*/ 4725086 w 5327805"/>
              <a:gd name="connsiteY18" fmla="*/ 315192 h 4677508"/>
              <a:gd name="connsiteX19" fmla="*/ 1417059 w 5327805"/>
              <a:gd name="connsiteY19" fmla="*/ 236136 h 4677508"/>
              <a:gd name="connsiteX20" fmla="*/ 1256286 w 5327805"/>
              <a:gd name="connsiteY20" fmla="*/ 0 h 4677508"/>
              <a:gd name="connsiteX21" fmla="*/ 884497 w 5327805"/>
              <a:gd name="connsiteY21" fmla="*/ 271306 h 4677508"/>
              <a:gd name="connsiteX22" fmla="*/ 1063612 w 5327805"/>
              <a:gd name="connsiteY22" fmla="*/ 507624 h 4677508"/>
              <a:gd name="connsiteX23" fmla="*/ 0 w 5327805"/>
              <a:gd name="connsiteY23" fmla="*/ 1377411 h 4677508"/>
              <a:gd name="connsiteX24" fmla="*/ 2171653 w 5327805"/>
              <a:gd name="connsiteY24" fmla="*/ 1388428 h 4677508"/>
              <a:gd name="connsiteX25" fmla="*/ 2140541 w 5327805"/>
              <a:gd name="connsiteY25" fmla="*/ 1673051 h 4677508"/>
              <a:gd name="connsiteX0" fmla="*/ 2140541 w 5349839"/>
              <a:gd name="connsiteY0" fmla="*/ 1673051 h 4677508"/>
              <a:gd name="connsiteX1" fmla="*/ 2140541 w 5349839"/>
              <a:gd name="connsiteY1" fmla="*/ 2386484 h 4677508"/>
              <a:gd name="connsiteX2" fmla="*/ 2592716 w 5349839"/>
              <a:gd name="connsiteY2" fmla="*/ 2713055 h 4677508"/>
              <a:gd name="connsiteX3" fmla="*/ 2572620 w 5349839"/>
              <a:gd name="connsiteY3" fmla="*/ 3421464 h 4677508"/>
              <a:gd name="connsiteX4" fmla="*/ 2210879 w 5349839"/>
              <a:gd name="connsiteY4" fmla="*/ 3637503 h 4677508"/>
              <a:gd name="connsiteX5" fmla="*/ 1623051 w 5349839"/>
              <a:gd name="connsiteY5" fmla="*/ 3401367 h 4677508"/>
              <a:gd name="connsiteX6" fmla="*/ 1447204 w 5349839"/>
              <a:gd name="connsiteY6" fmla="*/ 3652576 h 4677508"/>
              <a:gd name="connsiteX7" fmla="*/ 1150778 w 5349839"/>
              <a:gd name="connsiteY7" fmla="*/ 3898761 h 4677508"/>
              <a:gd name="connsiteX8" fmla="*/ 959859 w 5349839"/>
              <a:gd name="connsiteY8" fmla="*/ 3813350 h 4677508"/>
              <a:gd name="connsiteX9" fmla="*/ 814158 w 5349839"/>
              <a:gd name="connsiteY9" fmla="*/ 3964075 h 4677508"/>
              <a:gd name="connsiteX10" fmla="*/ 1130681 w 5349839"/>
              <a:gd name="connsiteY10" fmla="*/ 4446396 h 4677508"/>
              <a:gd name="connsiteX11" fmla="*/ 2145565 w 5349839"/>
              <a:gd name="connsiteY11" fmla="*/ 4677508 h 4677508"/>
              <a:gd name="connsiteX12" fmla="*/ 3195618 w 5349839"/>
              <a:gd name="connsiteY12" fmla="*/ 4612194 h 4677508"/>
              <a:gd name="connsiteX13" fmla="*/ 4115042 w 5349839"/>
              <a:gd name="connsiteY13" fmla="*/ 3235569 h 4677508"/>
              <a:gd name="connsiteX14" fmla="*/ 4150211 w 5349839"/>
              <a:gd name="connsiteY14" fmla="*/ 1487156 h 4677508"/>
              <a:gd name="connsiteX15" fmla="*/ 4140163 w 5349839"/>
              <a:gd name="connsiteY15" fmla="*/ 1120391 h 4677508"/>
              <a:gd name="connsiteX16" fmla="*/ 5349839 w 5349839"/>
              <a:gd name="connsiteY16" fmla="*/ 512890 h 4677508"/>
              <a:gd name="connsiteX17" fmla="*/ 5049538 w 5349839"/>
              <a:gd name="connsiteY17" fmla="*/ 168341 h 4677508"/>
              <a:gd name="connsiteX18" fmla="*/ 4725086 w 5349839"/>
              <a:gd name="connsiteY18" fmla="*/ 315192 h 4677508"/>
              <a:gd name="connsiteX19" fmla="*/ 1417059 w 5349839"/>
              <a:gd name="connsiteY19" fmla="*/ 236136 h 4677508"/>
              <a:gd name="connsiteX20" fmla="*/ 1256286 w 5349839"/>
              <a:gd name="connsiteY20" fmla="*/ 0 h 4677508"/>
              <a:gd name="connsiteX21" fmla="*/ 884497 w 5349839"/>
              <a:gd name="connsiteY21" fmla="*/ 271306 h 4677508"/>
              <a:gd name="connsiteX22" fmla="*/ 1063612 w 5349839"/>
              <a:gd name="connsiteY22" fmla="*/ 507624 h 4677508"/>
              <a:gd name="connsiteX23" fmla="*/ 0 w 5349839"/>
              <a:gd name="connsiteY23" fmla="*/ 1377411 h 4677508"/>
              <a:gd name="connsiteX24" fmla="*/ 2171653 w 5349839"/>
              <a:gd name="connsiteY24" fmla="*/ 1388428 h 4677508"/>
              <a:gd name="connsiteX25" fmla="*/ 2140541 w 5349839"/>
              <a:gd name="connsiteY25" fmla="*/ 1673051 h 4677508"/>
              <a:gd name="connsiteX0" fmla="*/ 2140541 w 5349839"/>
              <a:gd name="connsiteY0" fmla="*/ 1673051 h 4677508"/>
              <a:gd name="connsiteX1" fmla="*/ 2140541 w 5349839"/>
              <a:gd name="connsiteY1" fmla="*/ 2386484 h 4677508"/>
              <a:gd name="connsiteX2" fmla="*/ 2592716 w 5349839"/>
              <a:gd name="connsiteY2" fmla="*/ 2713055 h 4677508"/>
              <a:gd name="connsiteX3" fmla="*/ 2572620 w 5349839"/>
              <a:gd name="connsiteY3" fmla="*/ 3421464 h 4677508"/>
              <a:gd name="connsiteX4" fmla="*/ 2210879 w 5349839"/>
              <a:gd name="connsiteY4" fmla="*/ 3637503 h 4677508"/>
              <a:gd name="connsiteX5" fmla="*/ 1623051 w 5349839"/>
              <a:gd name="connsiteY5" fmla="*/ 3401367 h 4677508"/>
              <a:gd name="connsiteX6" fmla="*/ 1447204 w 5349839"/>
              <a:gd name="connsiteY6" fmla="*/ 3652576 h 4677508"/>
              <a:gd name="connsiteX7" fmla="*/ 1150778 w 5349839"/>
              <a:gd name="connsiteY7" fmla="*/ 3898761 h 4677508"/>
              <a:gd name="connsiteX8" fmla="*/ 959859 w 5349839"/>
              <a:gd name="connsiteY8" fmla="*/ 3813350 h 4677508"/>
              <a:gd name="connsiteX9" fmla="*/ 814158 w 5349839"/>
              <a:gd name="connsiteY9" fmla="*/ 3964075 h 4677508"/>
              <a:gd name="connsiteX10" fmla="*/ 1130681 w 5349839"/>
              <a:gd name="connsiteY10" fmla="*/ 4446396 h 4677508"/>
              <a:gd name="connsiteX11" fmla="*/ 2145565 w 5349839"/>
              <a:gd name="connsiteY11" fmla="*/ 4677508 h 4677508"/>
              <a:gd name="connsiteX12" fmla="*/ 3195618 w 5349839"/>
              <a:gd name="connsiteY12" fmla="*/ 4612194 h 4677508"/>
              <a:gd name="connsiteX13" fmla="*/ 4115042 w 5349839"/>
              <a:gd name="connsiteY13" fmla="*/ 3235569 h 4677508"/>
              <a:gd name="connsiteX14" fmla="*/ 4150211 w 5349839"/>
              <a:gd name="connsiteY14" fmla="*/ 1487156 h 4677508"/>
              <a:gd name="connsiteX15" fmla="*/ 4140163 w 5349839"/>
              <a:gd name="connsiteY15" fmla="*/ 1120391 h 4677508"/>
              <a:gd name="connsiteX16" fmla="*/ 5349839 w 5349839"/>
              <a:gd name="connsiteY16" fmla="*/ 512890 h 4677508"/>
              <a:gd name="connsiteX17" fmla="*/ 5049538 w 5349839"/>
              <a:gd name="connsiteY17" fmla="*/ 168341 h 4677508"/>
              <a:gd name="connsiteX18" fmla="*/ 4725086 w 5349839"/>
              <a:gd name="connsiteY18" fmla="*/ 315192 h 4677508"/>
              <a:gd name="connsiteX19" fmla="*/ 1494177 w 5349839"/>
              <a:gd name="connsiteY19" fmla="*/ 357321 h 4677508"/>
              <a:gd name="connsiteX20" fmla="*/ 1256286 w 5349839"/>
              <a:gd name="connsiteY20" fmla="*/ 0 h 4677508"/>
              <a:gd name="connsiteX21" fmla="*/ 884497 w 5349839"/>
              <a:gd name="connsiteY21" fmla="*/ 271306 h 4677508"/>
              <a:gd name="connsiteX22" fmla="*/ 1063612 w 5349839"/>
              <a:gd name="connsiteY22" fmla="*/ 507624 h 4677508"/>
              <a:gd name="connsiteX23" fmla="*/ 0 w 5349839"/>
              <a:gd name="connsiteY23" fmla="*/ 1377411 h 4677508"/>
              <a:gd name="connsiteX24" fmla="*/ 2171653 w 5349839"/>
              <a:gd name="connsiteY24" fmla="*/ 1388428 h 4677508"/>
              <a:gd name="connsiteX25" fmla="*/ 2140541 w 5349839"/>
              <a:gd name="connsiteY25" fmla="*/ 1673051 h 4677508"/>
              <a:gd name="connsiteX0" fmla="*/ 2140541 w 5349839"/>
              <a:gd name="connsiteY0" fmla="*/ 1551865 h 4556322"/>
              <a:gd name="connsiteX1" fmla="*/ 2140541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47204 w 5349839"/>
              <a:gd name="connsiteY6" fmla="*/ 3531390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884497 w 5349839"/>
              <a:gd name="connsiteY21" fmla="*/ 150120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140541 w 5349839"/>
              <a:gd name="connsiteY25" fmla="*/ 1551865 h 4556322"/>
              <a:gd name="connsiteX0" fmla="*/ 2140541 w 5349839"/>
              <a:gd name="connsiteY0" fmla="*/ 1551865 h 4556322"/>
              <a:gd name="connsiteX1" fmla="*/ 2140541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47204 w 5349839"/>
              <a:gd name="connsiteY6" fmla="*/ 3531390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140541 w 5349839"/>
              <a:gd name="connsiteY25" fmla="*/ 1551865 h 4556322"/>
              <a:gd name="connsiteX0" fmla="*/ 2217659 w 5349839"/>
              <a:gd name="connsiteY0" fmla="*/ 1551865 h 4556322"/>
              <a:gd name="connsiteX1" fmla="*/ 2140541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47204 w 5349839"/>
              <a:gd name="connsiteY6" fmla="*/ 3531390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47204 w 5349839"/>
              <a:gd name="connsiteY6" fmla="*/ 3531390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81972 w 5349839"/>
              <a:gd name="connsiteY6" fmla="*/ 3562681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81972 w 5349839"/>
              <a:gd name="connsiteY6" fmla="*/ 3562681 h 4556322"/>
              <a:gd name="connsiteX7" fmla="*/ 1150778 w 5349839"/>
              <a:gd name="connsiteY7" fmla="*/ 3805390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520217 w 5349839"/>
              <a:gd name="connsiteY6" fmla="*/ 3524436 h 4556322"/>
              <a:gd name="connsiteX7" fmla="*/ 1150778 w 5349839"/>
              <a:gd name="connsiteY7" fmla="*/ 3805390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520217 w 5349839"/>
              <a:gd name="connsiteY6" fmla="*/ 3524436 h 4556322"/>
              <a:gd name="connsiteX7" fmla="*/ 1150778 w 5349839"/>
              <a:gd name="connsiteY7" fmla="*/ 3812343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520217 w 5349839"/>
              <a:gd name="connsiteY6" fmla="*/ 3524436 h 4556322"/>
              <a:gd name="connsiteX7" fmla="*/ 1150778 w 5349839"/>
              <a:gd name="connsiteY7" fmla="*/ 3812343 h 4556322"/>
              <a:gd name="connsiteX8" fmla="*/ 1001580 w 5349839"/>
              <a:gd name="connsiteY8" fmla="*/ 3671303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520217 w 5349839"/>
              <a:gd name="connsiteY6" fmla="*/ 3524436 h 4556322"/>
              <a:gd name="connsiteX7" fmla="*/ 1150778 w 5349839"/>
              <a:gd name="connsiteY7" fmla="*/ 3812343 h 4556322"/>
              <a:gd name="connsiteX8" fmla="*/ 1001580 w 5349839"/>
              <a:gd name="connsiteY8" fmla="*/ 3671303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302088 w 5349839"/>
              <a:gd name="connsiteY15" fmla="*/ 1380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78414"/>
              <a:gd name="connsiteY0" fmla="*/ 1551865 h 4556322"/>
              <a:gd name="connsiteX1" fmla="*/ 2206642 w 5378414"/>
              <a:gd name="connsiteY1" fmla="*/ 2265298 h 4556322"/>
              <a:gd name="connsiteX2" fmla="*/ 2592716 w 5378414"/>
              <a:gd name="connsiteY2" fmla="*/ 2591869 h 4556322"/>
              <a:gd name="connsiteX3" fmla="*/ 2572620 w 5378414"/>
              <a:gd name="connsiteY3" fmla="*/ 3300278 h 4556322"/>
              <a:gd name="connsiteX4" fmla="*/ 2210879 w 5378414"/>
              <a:gd name="connsiteY4" fmla="*/ 3516317 h 4556322"/>
              <a:gd name="connsiteX5" fmla="*/ 1623051 w 5378414"/>
              <a:gd name="connsiteY5" fmla="*/ 3280181 h 4556322"/>
              <a:gd name="connsiteX6" fmla="*/ 1520217 w 5378414"/>
              <a:gd name="connsiteY6" fmla="*/ 3524436 h 4556322"/>
              <a:gd name="connsiteX7" fmla="*/ 1150778 w 5378414"/>
              <a:gd name="connsiteY7" fmla="*/ 3812343 h 4556322"/>
              <a:gd name="connsiteX8" fmla="*/ 1001580 w 5378414"/>
              <a:gd name="connsiteY8" fmla="*/ 3671303 h 4556322"/>
              <a:gd name="connsiteX9" fmla="*/ 814158 w 5378414"/>
              <a:gd name="connsiteY9" fmla="*/ 3842889 h 4556322"/>
              <a:gd name="connsiteX10" fmla="*/ 1130681 w 5378414"/>
              <a:gd name="connsiteY10" fmla="*/ 4325210 h 4556322"/>
              <a:gd name="connsiteX11" fmla="*/ 2145565 w 5378414"/>
              <a:gd name="connsiteY11" fmla="*/ 4556322 h 4556322"/>
              <a:gd name="connsiteX12" fmla="*/ 3195618 w 5378414"/>
              <a:gd name="connsiteY12" fmla="*/ 4491008 h 4556322"/>
              <a:gd name="connsiteX13" fmla="*/ 4115042 w 5378414"/>
              <a:gd name="connsiteY13" fmla="*/ 3114383 h 4556322"/>
              <a:gd name="connsiteX14" fmla="*/ 4150211 w 5378414"/>
              <a:gd name="connsiteY14" fmla="*/ 1365970 h 4556322"/>
              <a:gd name="connsiteX15" fmla="*/ 4302088 w 5378414"/>
              <a:gd name="connsiteY15" fmla="*/ 1380205 h 4556322"/>
              <a:gd name="connsiteX16" fmla="*/ 5378414 w 5378414"/>
              <a:gd name="connsiteY16" fmla="*/ 563154 h 4556322"/>
              <a:gd name="connsiteX17" fmla="*/ 5049538 w 5378414"/>
              <a:gd name="connsiteY17" fmla="*/ 47155 h 4556322"/>
              <a:gd name="connsiteX18" fmla="*/ 4725086 w 5378414"/>
              <a:gd name="connsiteY18" fmla="*/ 194006 h 4556322"/>
              <a:gd name="connsiteX19" fmla="*/ 1494177 w 5378414"/>
              <a:gd name="connsiteY19" fmla="*/ 236135 h 4556322"/>
              <a:gd name="connsiteX20" fmla="*/ 1300354 w 5378414"/>
              <a:gd name="connsiteY20" fmla="*/ 0 h 4556322"/>
              <a:gd name="connsiteX21" fmla="*/ 917547 w 5378414"/>
              <a:gd name="connsiteY21" fmla="*/ 249271 h 4556322"/>
              <a:gd name="connsiteX22" fmla="*/ 1063612 w 5378414"/>
              <a:gd name="connsiteY22" fmla="*/ 386438 h 4556322"/>
              <a:gd name="connsiteX23" fmla="*/ 0 w 5378414"/>
              <a:gd name="connsiteY23" fmla="*/ 1256225 h 4556322"/>
              <a:gd name="connsiteX24" fmla="*/ 2171653 w 5378414"/>
              <a:gd name="connsiteY24" fmla="*/ 1267242 h 4556322"/>
              <a:gd name="connsiteX25" fmla="*/ 2217659 w 5378414"/>
              <a:gd name="connsiteY25" fmla="*/ 1551865 h 4556322"/>
              <a:gd name="connsiteX0" fmla="*/ 2217659 w 5378414"/>
              <a:gd name="connsiteY0" fmla="*/ 1551865 h 4556322"/>
              <a:gd name="connsiteX1" fmla="*/ 2206642 w 5378414"/>
              <a:gd name="connsiteY1" fmla="*/ 2265298 h 4556322"/>
              <a:gd name="connsiteX2" fmla="*/ 2592716 w 5378414"/>
              <a:gd name="connsiteY2" fmla="*/ 2591869 h 4556322"/>
              <a:gd name="connsiteX3" fmla="*/ 2572620 w 5378414"/>
              <a:gd name="connsiteY3" fmla="*/ 3300278 h 4556322"/>
              <a:gd name="connsiteX4" fmla="*/ 2210879 w 5378414"/>
              <a:gd name="connsiteY4" fmla="*/ 3516317 h 4556322"/>
              <a:gd name="connsiteX5" fmla="*/ 1623051 w 5378414"/>
              <a:gd name="connsiteY5" fmla="*/ 3280181 h 4556322"/>
              <a:gd name="connsiteX6" fmla="*/ 1520217 w 5378414"/>
              <a:gd name="connsiteY6" fmla="*/ 3524436 h 4556322"/>
              <a:gd name="connsiteX7" fmla="*/ 1150778 w 5378414"/>
              <a:gd name="connsiteY7" fmla="*/ 3812343 h 4556322"/>
              <a:gd name="connsiteX8" fmla="*/ 1001580 w 5378414"/>
              <a:gd name="connsiteY8" fmla="*/ 3671303 h 4556322"/>
              <a:gd name="connsiteX9" fmla="*/ 814158 w 5378414"/>
              <a:gd name="connsiteY9" fmla="*/ 3842889 h 4556322"/>
              <a:gd name="connsiteX10" fmla="*/ 1130681 w 5378414"/>
              <a:gd name="connsiteY10" fmla="*/ 4325210 h 4556322"/>
              <a:gd name="connsiteX11" fmla="*/ 2145565 w 5378414"/>
              <a:gd name="connsiteY11" fmla="*/ 4556322 h 4556322"/>
              <a:gd name="connsiteX12" fmla="*/ 3195618 w 5378414"/>
              <a:gd name="connsiteY12" fmla="*/ 4491008 h 4556322"/>
              <a:gd name="connsiteX13" fmla="*/ 4115042 w 5378414"/>
              <a:gd name="connsiteY13" fmla="*/ 3114383 h 4556322"/>
              <a:gd name="connsiteX14" fmla="*/ 4150211 w 5378414"/>
              <a:gd name="connsiteY14" fmla="*/ 1365970 h 4556322"/>
              <a:gd name="connsiteX15" fmla="*/ 4302088 w 5378414"/>
              <a:gd name="connsiteY15" fmla="*/ 1380205 h 4556322"/>
              <a:gd name="connsiteX16" fmla="*/ 5378414 w 5378414"/>
              <a:gd name="connsiteY16" fmla="*/ 563154 h 4556322"/>
              <a:gd name="connsiteX17" fmla="*/ 5049538 w 5378414"/>
              <a:gd name="connsiteY17" fmla="*/ 47155 h 4556322"/>
              <a:gd name="connsiteX18" fmla="*/ 4725086 w 5378414"/>
              <a:gd name="connsiteY18" fmla="*/ 194006 h 4556322"/>
              <a:gd name="connsiteX19" fmla="*/ 1494177 w 5378414"/>
              <a:gd name="connsiteY19" fmla="*/ 236135 h 4556322"/>
              <a:gd name="connsiteX20" fmla="*/ 1300354 w 5378414"/>
              <a:gd name="connsiteY20" fmla="*/ 0 h 4556322"/>
              <a:gd name="connsiteX21" fmla="*/ 917547 w 5378414"/>
              <a:gd name="connsiteY21" fmla="*/ 249271 h 4556322"/>
              <a:gd name="connsiteX22" fmla="*/ 1063612 w 5378414"/>
              <a:gd name="connsiteY22" fmla="*/ 386438 h 4556322"/>
              <a:gd name="connsiteX23" fmla="*/ 0 w 5378414"/>
              <a:gd name="connsiteY23" fmla="*/ 1256225 h 4556322"/>
              <a:gd name="connsiteX24" fmla="*/ 1695403 w 5378414"/>
              <a:gd name="connsiteY24" fmla="*/ 1572042 h 4556322"/>
              <a:gd name="connsiteX25" fmla="*/ 2217659 w 5378414"/>
              <a:gd name="connsiteY25" fmla="*/ 1551865 h 4556322"/>
              <a:gd name="connsiteX0" fmla="*/ 2122409 w 5283164"/>
              <a:gd name="connsiteY0" fmla="*/ 1551865 h 4556322"/>
              <a:gd name="connsiteX1" fmla="*/ 2111392 w 5283164"/>
              <a:gd name="connsiteY1" fmla="*/ 2265298 h 4556322"/>
              <a:gd name="connsiteX2" fmla="*/ 2497466 w 5283164"/>
              <a:gd name="connsiteY2" fmla="*/ 2591869 h 4556322"/>
              <a:gd name="connsiteX3" fmla="*/ 2477370 w 5283164"/>
              <a:gd name="connsiteY3" fmla="*/ 3300278 h 4556322"/>
              <a:gd name="connsiteX4" fmla="*/ 2115629 w 5283164"/>
              <a:gd name="connsiteY4" fmla="*/ 3516317 h 4556322"/>
              <a:gd name="connsiteX5" fmla="*/ 1527801 w 5283164"/>
              <a:gd name="connsiteY5" fmla="*/ 3280181 h 4556322"/>
              <a:gd name="connsiteX6" fmla="*/ 1424967 w 5283164"/>
              <a:gd name="connsiteY6" fmla="*/ 3524436 h 4556322"/>
              <a:gd name="connsiteX7" fmla="*/ 1055528 w 5283164"/>
              <a:gd name="connsiteY7" fmla="*/ 3812343 h 4556322"/>
              <a:gd name="connsiteX8" fmla="*/ 906330 w 5283164"/>
              <a:gd name="connsiteY8" fmla="*/ 3671303 h 4556322"/>
              <a:gd name="connsiteX9" fmla="*/ 718908 w 5283164"/>
              <a:gd name="connsiteY9" fmla="*/ 3842889 h 4556322"/>
              <a:gd name="connsiteX10" fmla="*/ 1035431 w 5283164"/>
              <a:gd name="connsiteY10" fmla="*/ 4325210 h 4556322"/>
              <a:gd name="connsiteX11" fmla="*/ 2050315 w 5283164"/>
              <a:gd name="connsiteY11" fmla="*/ 4556322 h 4556322"/>
              <a:gd name="connsiteX12" fmla="*/ 3100368 w 5283164"/>
              <a:gd name="connsiteY12" fmla="*/ 4491008 h 4556322"/>
              <a:gd name="connsiteX13" fmla="*/ 4019792 w 5283164"/>
              <a:gd name="connsiteY13" fmla="*/ 3114383 h 4556322"/>
              <a:gd name="connsiteX14" fmla="*/ 4054961 w 5283164"/>
              <a:gd name="connsiteY14" fmla="*/ 1365970 h 4556322"/>
              <a:gd name="connsiteX15" fmla="*/ 4206838 w 5283164"/>
              <a:gd name="connsiteY15" fmla="*/ 1380205 h 4556322"/>
              <a:gd name="connsiteX16" fmla="*/ 5283164 w 5283164"/>
              <a:gd name="connsiteY16" fmla="*/ 563154 h 4556322"/>
              <a:gd name="connsiteX17" fmla="*/ 4954288 w 5283164"/>
              <a:gd name="connsiteY17" fmla="*/ 47155 h 4556322"/>
              <a:gd name="connsiteX18" fmla="*/ 4629836 w 5283164"/>
              <a:gd name="connsiteY18" fmla="*/ 194006 h 4556322"/>
              <a:gd name="connsiteX19" fmla="*/ 1398927 w 5283164"/>
              <a:gd name="connsiteY19" fmla="*/ 236135 h 4556322"/>
              <a:gd name="connsiteX20" fmla="*/ 1205104 w 5283164"/>
              <a:gd name="connsiteY20" fmla="*/ 0 h 4556322"/>
              <a:gd name="connsiteX21" fmla="*/ 822297 w 5283164"/>
              <a:gd name="connsiteY21" fmla="*/ 249271 h 4556322"/>
              <a:gd name="connsiteX22" fmla="*/ 968362 w 5283164"/>
              <a:gd name="connsiteY22" fmla="*/ 386438 h 4556322"/>
              <a:gd name="connsiteX23" fmla="*/ 0 w 5283164"/>
              <a:gd name="connsiteY23" fmla="*/ 1513400 h 4556322"/>
              <a:gd name="connsiteX24" fmla="*/ 1600153 w 5283164"/>
              <a:gd name="connsiteY24" fmla="*/ 1572042 h 4556322"/>
              <a:gd name="connsiteX25" fmla="*/ 2122409 w 5283164"/>
              <a:gd name="connsiteY25" fmla="*/ 1551865 h 4556322"/>
              <a:gd name="connsiteX0" fmla="*/ 2122409 w 5283164"/>
              <a:gd name="connsiteY0" fmla="*/ 1551865 h 4556322"/>
              <a:gd name="connsiteX1" fmla="*/ 2111392 w 5283164"/>
              <a:gd name="connsiteY1" fmla="*/ 2265298 h 4556322"/>
              <a:gd name="connsiteX2" fmla="*/ 2497466 w 5283164"/>
              <a:gd name="connsiteY2" fmla="*/ 2591869 h 4556322"/>
              <a:gd name="connsiteX3" fmla="*/ 2477370 w 5283164"/>
              <a:gd name="connsiteY3" fmla="*/ 3300278 h 4556322"/>
              <a:gd name="connsiteX4" fmla="*/ 2115629 w 5283164"/>
              <a:gd name="connsiteY4" fmla="*/ 3516317 h 4556322"/>
              <a:gd name="connsiteX5" fmla="*/ 1527801 w 5283164"/>
              <a:gd name="connsiteY5" fmla="*/ 3280181 h 4556322"/>
              <a:gd name="connsiteX6" fmla="*/ 1424967 w 5283164"/>
              <a:gd name="connsiteY6" fmla="*/ 3524436 h 4556322"/>
              <a:gd name="connsiteX7" fmla="*/ 1055528 w 5283164"/>
              <a:gd name="connsiteY7" fmla="*/ 3812343 h 4556322"/>
              <a:gd name="connsiteX8" fmla="*/ 906330 w 5283164"/>
              <a:gd name="connsiteY8" fmla="*/ 3671303 h 4556322"/>
              <a:gd name="connsiteX9" fmla="*/ 718908 w 5283164"/>
              <a:gd name="connsiteY9" fmla="*/ 3842889 h 4556322"/>
              <a:gd name="connsiteX10" fmla="*/ 1035431 w 5283164"/>
              <a:gd name="connsiteY10" fmla="*/ 4325210 h 4556322"/>
              <a:gd name="connsiteX11" fmla="*/ 2050315 w 5283164"/>
              <a:gd name="connsiteY11" fmla="*/ 4556322 h 4556322"/>
              <a:gd name="connsiteX12" fmla="*/ 3100368 w 5283164"/>
              <a:gd name="connsiteY12" fmla="*/ 4491008 h 4556322"/>
              <a:gd name="connsiteX13" fmla="*/ 4019792 w 5283164"/>
              <a:gd name="connsiteY13" fmla="*/ 3114383 h 4556322"/>
              <a:gd name="connsiteX14" fmla="*/ 4054961 w 5283164"/>
              <a:gd name="connsiteY14" fmla="*/ 1365970 h 4556322"/>
              <a:gd name="connsiteX15" fmla="*/ 4206838 w 5283164"/>
              <a:gd name="connsiteY15" fmla="*/ 1380205 h 4556322"/>
              <a:gd name="connsiteX16" fmla="*/ 5283164 w 5283164"/>
              <a:gd name="connsiteY16" fmla="*/ 563154 h 4556322"/>
              <a:gd name="connsiteX17" fmla="*/ 4954288 w 5283164"/>
              <a:gd name="connsiteY17" fmla="*/ 47155 h 4556322"/>
              <a:gd name="connsiteX18" fmla="*/ 4629836 w 5283164"/>
              <a:gd name="connsiteY18" fmla="*/ 194006 h 4556322"/>
              <a:gd name="connsiteX19" fmla="*/ 1398927 w 5283164"/>
              <a:gd name="connsiteY19" fmla="*/ 236135 h 4556322"/>
              <a:gd name="connsiteX20" fmla="*/ 1205104 w 5283164"/>
              <a:gd name="connsiteY20" fmla="*/ 0 h 4556322"/>
              <a:gd name="connsiteX21" fmla="*/ 822297 w 5283164"/>
              <a:gd name="connsiteY21" fmla="*/ 249271 h 4556322"/>
              <a:gd name="connsiteX22" fmla="*/ 996937 w 5283164"/>
              <a:gd name="connsiteY22" fmla="*/ 453113 h 4556322"/>
              <a:gd name="connsiteX23" fmla="*/ 0 w 5283164"/>
              <a:gd name="connsiteY23" fmla="*/ 1513400 h 4556322"/>
              <a:gd name="connsiteX24" fmla="*/ 1600153 w 5283164"/>
              <a:gd name="connsiteY24" fmla="*/ 1572042 h 4556322"/>
              <a:gd name="connsiteX25" fmla="*/ 2122409 w 5283164"/>
              <a:gd name="connsiteY25" fmla="*/ 1551865 h 4556322"/>
              <a:gd name="connsiteX0" fmla="*/ 2122409 w 5283164"/>
              <a:gd name="connsiteY0" fmla="*/ 1551865 h 4556322"/>
              <a:gd name="connsiteX1" fmla="*/ 2111392 w 5283164"/>
              <a:gd name="connsiteY1" fmla="*/ 2265298 h 4556322"/>
              <a:gd name="connsiteX2" fmla="*/ 2497466 w 5283164"/>
              <a:gd name="connsiteY2" fmla="*/ 2591869 h 4556322"/>
              <a:gd name="connsiteX3" fmla="*/ 2477370 w 5283164"/>
              <a:gd name="connsiteY3" fmla="*/ 3300278 h 4556322"/>
              <a:gd name="connsiteX4" fmla="*/ 2115629 w 5283164"/>
              <a:gd name="connsiteY4" fmla="*/ 3516317 h 4556322"/>
              <a:gd name="connsiteX5" fmla="*/ 1527801 w 5283164"/>
              <a:gd name="connsiteY5" fmla="*/ 3280181 h 4556322"/>
              <a:gd name="connsiteX6" fmla="*/ 1424967 w 5283164"/>
              <a:gd name="connsiteY6" fmla="*/ 3524436 h 4556322"/>
              <a:gd name="connsiteX7" fmla="*/ 1055528 w 5283164"/>
              <a:gd name="connsiteY7" fmla="*/ 3812343 h 4556322"/>
              <a:gd name="connsiteX8" fmla="*/ 906330 w 5283164"/>
              <a:gd name="connsiteY8" fmla="*/ 3671303 h 4556322"/>
              <a:gd name="connsiteX9" fmla="*/ 718908 w 5283164"/>
              <a:gd name="connsiteY9" fmla="*/ 3842889 h 4556322"/>
              <a:gd name="connsiteX10" fmla="*/ 1035431 w 5283164"/>
              <a:gd name="connsiteY10" fmla="*/ 4325210 h 4556322"/>
              <a:gd name="connsiteX11" fmla="*/ 2050315 w 5283164"/>
              <a:gd name="connsiteY11" fmla="*/ 4556322 h 4556322"/>
              <a:gd name="connsiteX12" fmla="*/ 3100368 w 5283164"/>
              <a:gd name="connsiteY12" fmla="*/ 4491008 h 4556322"/>
              <a:gd name="connsiteX13" fmla="*/ 4019792 w 5283164"/>
              <a:gd name="connsiteY13" fmla="*/ 3114383 h 4556322"/>
              <a:gd name="connsiteX14" fmla="*/ 4054961 w 5283164"/>
              <a:gd name="connsiteY14" fmla="*/ 1365970 h 4556322"/>
              <a:gd name="connsiteX15" fmla="*/ 4206838 w 5283164"/>
              <a:gd name="connsiteY15" fmla="*/ 1380205 h 4556322"/>
              <a:gd name="connsiteX16" fmla="*/ 5283164 w 5283164"/>
              <a:gd name="connsiteY16" fmla="*/ 563154 h 4556322"/>
              <a:gd name="connsiteX17" fmla="*/ 4954288 w 5283164"/>
              <a:gd name="connsiteY17" fmla="*/ 47155 h 4556322"/>
              <a:gd name="connsiteX18" fmla="*/ 4629836 w 5283164"/>
              <a:gd name="connsiteY18" fmla="*/ 194006 h 4556322"/>
              <a:gd name="connsiteX19" fmla="*/ 1398927 w 5283164"/>
              <a:gd name="connsiteY19" fmla="*/ 236135 h 4556322"/>
              <a:gd name="connsiteX20" fmla="*/ 1205104 w 5283164"/>
              <a:gd name="connsiteY20" fmla="*/ 0 h 4556322"/>
              <a:gd name="connsiteX21" fmla="*/ 822297 w 5283164"/>
              <a:gd name="connsiteY21" fmla="*/ 249271 h 4556322"/>
              <a:gd name="connsiteX22" fmla="*/ 0 w 5283164"/>
              <a:gd name="connsiteY22" fmla="*/ 1513400 h 4556322"/>
              <a:gd name="connsiteX23" fmla="*/ 1600153 w 5283164"/>
              <a:gd name="connsiteY23" fmla="*/ 1572042 h 4556322"/>
              <a:gd name="connsiteX24" fmla="*/ 2122409 w 5283164"/>
              <a:gd name="connsiteY24" fmla="*/ 1551865 h 4556322"/>
              <a:gd name="connsiteX0" fmla="*/ 2122409 w 5283164"/>
              <a:gd name="connsiteY0" fmla="*/ 1523290 h 4527747"/>
              <a:gd name="connsiteX1" fmla="*/ 2111392 w 5283164"/>
              <a:gd name="connsiteY1" fmla="*/ 2236723 h 4527747"/>
              <a:gd name="connsiteX2" fmla="*/ 2497466 w 5283164"/>
              <a:gd name="connsiteY2" fmla="*/ 2563294 h 4527747"/>
              <a:gd name="connsiteX3" fmla="*/ 2477370 w 5283164"/>
              <a:gd name="connsiteY3" fmla="*/ 3271703 h 4527747"/>
              <a:gd name="connsiteX4" fmla="*/ 2115629 w 5283164"/>
              <a:gd name="connsiteY4" fmla="*/ 3487742 h 4527747"/>
              <a:gd name="connsiteX5" fmla="*/ 1527801 w 5283164"/>
              <a:gd name="connsiteY5" fmla="*/ 3251606 h 4527747"/>
              <a:gd name="connsiteX6" fmla="*/ 1424967 w 5283164"/>
              <a:gd name="connsiteY6" fmla="*/ 3495861 h 4527747"/>
              <a:gd name="connsiteX7" fmla="*/ 1055528 w 5283164"/>
              <a:gd name="connsiteY7" fmla="*/ 3783768 h 4527747"/>
              <a:gd name="connsiteX8" fmla="*/ 906330 w 5283164"/>
              <a:gd name="connsiteY8" fmla="*/ 3642728 h 4527747"/>
              <a:gd name="connsiteX9" fmla="*/ 718908 w 5283164"/>
              <a:gd name="connsiteY9" fmla="*/ 3814314 h 4527747"/>
              <a:gd name="connsiteX10" fmla="*/ 1035431 w 5283164"/>
              <a:gd name="connsiteY10" fmla="*/ 4296635 h 4527747"/>
              <a:gd name="connsiteX11" fmla="*/ 2050315 w 5283164"/>
              <a:gd name="connsiteY11" fmla="*/ 4527747 h 4527747"/>
              <a:gd name="connsiteX12" fmla="*/ 3100368 w 5283164"/>
              <a:gd name="connsiteY12" fmla="*/ 4462433 h 4527747"/>
              <a:gd name="connsiteX13" fmla="*/ 4019792 w 5283164"/>
              <a:gd name="connsiteY13" fmla="*/ 3085808 h 4527747"/>
              <a:gd name="connsiteX14" fmla="*/ 4054961 w 5283164"/>
              <a:gd name="connsiteY14" fmla="*/ 1337395 h 4527747"/>
              <a:gd name="connsiteX15" fmla="*/ 4206838 w 5283164"/>
              <a:gd name="connsiteY15" fmla="*/ 1351630 h 4527747"/>
              <a:gd name="connsiteX16" fmla="*/ 5283164 w 5283164"/>
              <a:gd name="connsiteY16" fmla="*/ 534579 h 4527747"/>
              <a:gd name="connsiteX17" fmla="*/ 4954288 w 5283164"/>
              <a:gd name="connsiteY17" fmla="*/ 18580 h 4527747"/>
              <a:gd name="connsiteX18" fmla="*/ 4629836 w 5283164"/>
              <a:gd name="connsiteY18" fmla="*/ 165431 h 4527747"/>
              <a:gd name="connsiteX19" fmla="*/ 1398927 w 5283164"/>
              <a:gd name="connsiteY19" fmla="*/ 207560 h 4527747"/>
              <a:gd name="connsiteX20" fmla="*/ 1224154 w 5283164"/>
              <a:gd name="connsiteY20" fmla="*/ 0 h 4527747"/>
              <a:gd name="connsiteX21" fmla="*/ 822297 w 5283164"/>
              <a:gd name="connsiteY21" fmla="*/ 220696 h 4527747"/>
              <a:gd name="connsiteX22" fmla="*/ 0 w 5283164"/>
              <a:gd name="connsiteY22" fmla="*/ 1484825 h 4527747"/>
              <a:gd name="connsiteX23" fmla="*/ 1600153 w 5283164"/>
              <a:gd name="connsiteY23" fmla="*/ 1543467 h 4527747"/>
              <a:gd name="connsiteX24" fmla="*/ 2122409 w 5283164"/>
              <a:gd name="connsiteY24" fmla="*/ 1523290 h 4527747"/>
              <a:gd name="connsiteX0" fmla="*/ 2122409 w 5283164"/>
              <a:gd name="connsiteY0" fmla="*/ 1504710 h 4509167"/>
              <a:gd name="connsiteX1" fmla="*/ 2111392 w 5283164"/>
              <a:gd name="connsiteY1" fmla="*/ 2218143 h 4509167"/>
              <a:gd name="connsiteX2" fmla="*/ 2497466 w 5283164"/>
              <a:gd name="connsiteY2" fmla="*/ 2544714 h 4509167"/>
              <a:gd name="connsiteX3" fmla="*/ 2477370 w 5283164"/>
              <a:gd name="connsiteY3" fmla="*/ 3253123 h 4509167"/>
              <a:gd name="connsiteX4" fmla="*/ 2115629 w 5283164"/>
              <a:gd name="connsiteY4" fmla="*/ 3469162 h 4509167"/>
              <a:gd name="connsiteX5" fmla="*/ 1527801 w 5283164"/>
              <a:gd name="connsiteY5" fmla="*/ 3233026 h 4509167"/>
              <a:gd name="connsiteX6" fmla="*/ 1424967 w 5283164"/>
              <a:gd name="connsiteY6" fmla="*/ 3477281 h 4509167"/>
              <a:gd name="connsiteX7" fmla="*/ 1055528 w 5283164"/>
              <a:gd name="connsiteY7" fmla="*/ 3765188 h 4509167"/>
              <a:gd name="connsiteX8" fmla="*/ 906330 w 5283164"/>
              <a:gd name="connsiteY8" fmla="*/ 3624148 h 4509167"/>
              <a:gd name="connsiteX9" fmla="*/ 718908 w 5283164"/>
              <a:gd name="connsiteY9" fmla="*/ 3795734 h 4509167"/>
              <a:gd name="connsiteX10" fmla="*/ 1035431 w 5283164"/>
              <a:gd name="connsiteY10" fmla="*/ 4278055 h 4509167"/>
              <a:gd name="connsiteX11" fmla="*/ 2050315 w 5283164"/>
              <a:gd name="connsiteY11" fmla="*/ 4509167 h 4509167"/>
              <a:gd name="connsiteX12" fmla="*/ 3100368 w 5283164"/>
              <a:gd name="connsiteY12" fmla="*/ 4443853 h 4509167"/>
              <a:gd name="connsiteX13" fmla="*/ 4019792 w 5283164"/>
              <a:gd name="connsiteY13" fmla="*/ 3067228 h 4509167"/>
              <a:gd name="connsiteX14" fmla="*/ 4054961 w 5283164"/>
              <a:gd name="connsiteY14" fmla="*/ 1318815 h 4509167"/>
              <a:gd name="connsiteX15" fmla="*/ 4206838 w 5283164"/>
              <a:gd name="connsiteY15" fmla="*/ 1333050 h 4509167"/>
              <a:gd name="connsiteX16" fmla="*/ 5283164 w 5283164"/>
              <a:gd name="connsiteY16" fmla="*/ 515999 h 4509167"/>
              <a:gd name="connsiteX17" fmla="*/ 4954288 w 5283164"/>
              <a:gd name="connsiteY17" fmla="*/ 0 h 4509167"/>
              <a:gd name="connsiteX18" fmla="*/ 4629836 w 5283164"/>
              <a:gd name="connsiteY18" fmla="*/ 146851 h 4509167"/>
              <a:gd name="connsiteX19" fmla="*/ 1398927 w 5283164"/>
              <a:gd name="connsiteY19" fmla="*/ 188980 h 4509167"/>
              <a:gd name="connsiteX20" fmla="*/ 822297 w 5283164"/>
              <a:gd name="connsiteY20" fmla="*/ 202116 h 4509167"/>
              <a:gd name="connsiteX21" fmla="*/ 0 w 5283164"/>
              <a:gd name="connsiteY21" fmla="*/ 1466245 h 4509167"/>
              <a:gd name="connsiteX22" fmla="*/ 1600153 w 5283164"/>
              <a:gd name="connsiteY22" fmla="*/ 1524887 h 4509167"/>
              <a:gd name="connsiteX23" fmla="*/ 2122409 w 5283164"/>
              <a:gd name="connsiteY23" fmla="*/ 1504710 h 4509167"/>
              <a:gd name="connsiteX0" fmla="*/ 2122409 w 5283164"/>
              <a:gd name="connsiteY0" fmla="*/ 1504710 h 4509167"/>
              <a:gd name="connsiteX1" fmla="*/ 2111392 w 5283164"/>
              <a:gd name="connsiteY1" fmla="*/ 2218143 h 4509167"/>
              <a:gd name="connsiteX2" fmla="*/ 2497466 w 5283164"/>
              <a:gd name="connsiteY2" fmla="*/ 2544714 h 4509167"/>
              <a:gd name="connsiteX3" fmla="*/ 2477370 w 5283164"/>
              <a:gd name="connsiteY3" fmla="*/ 3253123 h 4509167"/>
              <a:gd name="connsiteX4" fmla="*/ 2115629 w 5283164"/>
              <a:gd name="connsiteY4" fmla="*/ 3469162 h 4509167"/>
              <a:gd name="connsiteX5" fmla="*/ 1527801 w 5283164"/>
              <a:gd name="connsiteY5" fmla="*/ 3233026 h 4509167"/>
              <a:gd name="connsiteX6" fmla="*/ 1424967 w 5283164"/>
              <a:gd name="connsiteY6" fmla="*/ 3477281 h 4509167"/>
              <a:gd name="connsiteX7" fmla="*/ 1055528 w 5283164"/>
              <a:gd name="connsiteY7" fmla="*/ 3765188 h 4509167"/>
              <a:gd name="connsiteX8" fmla="*/ 906330 w 5283164"/>
              <a:gd name="connsiteY8" fmla="*/ 3624148 h 4509167"/>
              <a:gd name="connsiteX9" fmla="*/ 718908 w 5283164"/>
              <a:gd name="connsiteY9" fmla="*/ 3795734 h 4509167"/>
              <a:gd name="connsiteX10" fmla="*/ 1035431 w 5283164"/>
              <a:gd name="connsiteY10" fmla="*/ 4278055 h 4509167"/>
              <a:gd name="connsiteX11" fmla="*/ 2050315 w 5283164"/>
              <a:gd name="connsiteY11" fmla="*/ 4509167 h 4509167"/>
              <a:gd name="connsiteX12" fmla="*/ 3100368 w 5283164"/>
              <a:gd name="connsiteY12" fmla="*/ 4443853 h 4509167"/>
              <a:gd name="connsiteX13" fmla="*/ 4019792 w 5283164"/>
              <a:gd name="connsiteY13" fmla="*/ 3067228 h 4509167"/>
              <a:gd name="connsiteX14" fmla="*/ 4054961 w 5283164"/>
              <a:gd name="connsiteY14" fmla="*/ 1318815 h 4509167"/>
              <a:gd name="connsiteX15" fmla="*/ 4206838 w 5283164"/>
              <a:gd name="connsiteY15" fmla="*/ 1333050 h 4509167"/>
              <a:gd name="connsiteX16" fmla="*/ 5283164 w 5283164"/>
              <a:gd name="connsiteY16" fmla="*/ 515999 h 4509167"/>
              <a:gd name="connsiteX17" fmla="*/ 4954288 w 5283164"/>
              <a:gd name="connsiteY17" fmla="*/ 0 h 4509167"/>
              <a:gd name="connsiteX18" fmla="*/ 4629836 w 5283164"/>
              <a:gd name="connsiteY18" fmla="*/ 146851 h 4509167"/>
              <a:gd name="connsiteX19" fmla="*/ 822297 w 5283164"/>
              <a:gd name="connsiteY19" fmla="*/ 202116 h 4509167"/>
              <a:gd name="connsiteX20" fmla="*/ 0 w 5283164"/>
              <a:gd name="connsiteY20" fmla="*/ 1466245 h 4509167"/>
              <a:gd name="connsiteX21" fmla="*/ 1600153 w 5283164"/>
              <a:gd name="connsiteY21" fmla="*/ 1524887 h 4509167"/>
              <a:gd name="connsiteX22" fmla="*/ 2122409 w 5283164"/>
              <a:gd name="connsiteY22" fmla="*/ 1504710 h 4509167"/>
              <a:gd name="connsiteX0" fmla="*/ 2122409 w 5283164"/>
              <a:gd name="connsiteY0" fmla="*/ 1504710 h 4509167"/>
              <a:gd name="connsiteX1" fmla="*/ 2111392 w 5283164"/>
              <a:gd name="connsiteY1" fmla="*/ 2218143 h 4509167"/>
              <a:gd name="connsiteX2" fmla="*/ 2497466 w 5283164"/>
              <a:gd name="connsiteY2" fmla="*/ 2544714 h 4509167"/>
              <a:gd name="connsiteX3" fmla="*/ 2477370 w 5283164"/>
              <a:gd name="connsiteY3" fmla="*/ 3253123 h 4509167"/>
              <a:gd name="connsiteX4" fmla="*/ 2115629 w 5283164"/>
              <a:gd name="connsiteY4" fmla="*/ 3469162 h 4509167"/>
              <a:gd name="connsiteX5" fmla="*/ 1527801 w 5283164"/>
              <a:gd name="connsiteY5" fmla="*/ 3233026 h 4509167"/>
              <a:gd name="connsiteX6" fmla="*/ 1424967 w 5283164"/>
              <a:gd name="connsiteY6" fmla="*/ 3477281 h 4509167"/>
              <a:gd name="connsiteX7" fmla="*/ 1055528 w 5283164"/>
              <a:gd name="connsiteY7" fmla="*/ 3765188 h 4509167"/>
              <a:gd name="connsiteX8" fmla="*/ 906330 w 5283164"/>
              <a:gd name="connsiteY8" fmla="*/ 3624148 h 4509167"/>
              <a:gd name="connsiteX9" fmla="*/ 718908 w 5283164"/>
              <a:gd name="connsiteY9" fmla="*/ 3795734 h 4509167"/>
              <a:gd name="connsiteX10" fmla="*/ 1035431 w 5283164"/>
              <a:gd name="connsiteY10" fmla="*/ 4278055 h 4509167"/>
              <a:gd name="connsiteX11" fmla="*/ 2050315 w 5283164"/>
              <a:gd name="connsiteY11" fmla="*/ 4509167 h 4509167"/>
              <a:gd name="connsiteX12" fmla="*/ 3100368 w 5283164"/>
              <a:gd name="connsiteY12" fmla="*/ 4443853 h 4509167"/>
              <a:gd name="connsiteX13" fmla="*/ 4019792 w 5283164"/>
              <a:gd name="connsiteY13" fmla="*/ 3067228 h 4509167"/>
              <a:gd name="connsiteX14" fmla="*/ 4054961 w 5283164"/>
              <a:gd name="connsiteY14" fmla="*/ 1318815 h 4509167"/>
              <a:gd name="connsiteX15" fmla="*/ 4206838 w 5283164"/>
              <a:gd name="connsiteY15" fmla="*/ 1333050 h 4509167"/>
              <a:gd name="connsiteX16" fmla="*/ 5283164 w 5283164"/>
              <a:gd name="connsiteY16" fmla="*/ 515999 h 4509167"/>
              <a:gd name="connsiteX17" fmla="*/ 4954288 w 5283164"/>
              <a:gd name="connsiteY17" fmla="*/ 0 h 4509167"/>
              <a:gd name="connsiteX18" fmla="*/ 822297 w 5283164"/>
              <a:gd name="connsiteY18" fmla="*/ 202116 h 4509167"/>
              <a:gd name="connsiteX19" fmla="*/ 0 w 5283164"/>
              <a:gd name="connsiteY19" fmla="*/ 1466245 h 4509167"/>
              <a:gd name="connsiteX20" fmla="*/ 1600153 w 5283164"/>
              <a:gd name="connsiteY20" fmla="*/ 1524887 h 4509167"/>
              <a:gd name="connsiteX21" fmla="*/ 2122409 w 5283164"/>
              <a:gd name="connsiteY21" fmla="*/ 1504710 h 4509167"/>
              <a:gd name="connsiteX0" fmla="*/ 2122409 w 5283164"/>
              <a:gd name="connsiteY0" fmla="*/ 1302594 h 4307051"/>
              <a:gd name="connsiteX1" fmla="*/ 2111392 w 5283164"/>
              <a:gd name="connsiteY1" fmla="*/ 2016027 h 4307051"/>
              <a:gd name="connsiteX2" fmla="*/ 2497466 w 5283164"/>
              <a:gd name="connsiteY2" fmla="*/ 2342598 h 4307051"/>
              <a:gd name="connsiteX3" fmla="*/ 2477370 w 5283164"/>
              <a:gd name="connsiteY3" fmla="*/ 3051007 h 4307051"/>
              <a:gd name="connsiteX4" fmla="*/ 2115629 w 5283164"/>
              <a:gd name="connsiteY4" fmla="*/ 3267046 h 4307051"/>
              <a:gd name="connsiteX5" fmla="*/ 1527801 w 5283164"/>
              <a:gd name="connsiteY5" fmla="*/ 3030910 h 4307051"/>
              <a:gd name="connsiteX6" fmla="*/ 1424967 w 5283164"/>
              <a:gd name="connsiteY6" fmla="*/ 3275165 h 4307051"/>
              <a:gd name="connsiteX7" fmla="*/ 1055528 w 5283164"/>
              <a:gd name="connsiteY7" fmla="*/ 3563072 h 4307051"/>
              <a:gd name="connsiteX8" fmla="*/ 906330 w 5283164"/>
              <a:gd name="connsiteY8" fmla="*/ 3422032 h 4307051"/>
              <a:gd name="connsiteX9" fmla="*/ 718908 w 5283164"/>
              <a:gd name="connsiteY9" fmla="*/ 3593618 h 4307051"/>
              <a:gd name="connsiteX10" fmla="*/ 1035431 w 5283164"/>
              <a:gd name="connsiteY10" fmla="*/ 4075939 h 4307051"/>
              <a:gd name="connsiteX11" fmla="*/ 2050315 w 5283164"/>
              <a:gd name="connsiteY11" fmla="*/ 4307051 h 4307051"/>
              <a:gd name="connsiteX12" fmla="*/ 3100368 w 5283164"/>
              <a:gd name="connsiteY12" fmla="*/ 4241737 h 4307051"/>
              <a:gd name="connsiteX13" fmla="*/ 4019792 w 5283164"/>
              <a:gd name="connsiteY13" fmla="*/ 2865112 h 4307051"/>
              <a:gd name="connsiteX14" fmla="*/ 4054961 w 5283164"/>
              <a:gd name="connsiteY14" fmla="*/ 1116699 h 4307051"/>
              <a:gd name="connsiteX15" fmla="*/ 4206838 w 5283164"/>
              <a:gd name="connsiteY15" fmla="*/ 1130934 h 4307051"/>
              <a:gd name="connsiteX16" fmla="*/ 5283164 w 5283164"/>
              <a:gd name="connsiteY16" fmla="*/ 313883 h 4307051"/>
              <a:gd name="connsiteX17" fmla="*/ 822297 w 5283164"/>
              <a:gd name="connsiteY17" fmla="*/ 0 h 4307051"/>
              <a:gd name="connsiteX18" fmla="*/ 0 w 5283164"/>
              <a:gd name="connsiteY18" fmla="*/ 1264129 h 4307051"/>
              <a:gd name="connsiteX19" fmla="*/ 1600153 w 5283164"/>
              <a:gd name="connsiteY19" fmla="*/ 1322771 h 4307051"/>
              <a:gd name="connsiteX20" fmla="*/ 2122409 w 5283164"/>
              <a:gd name="connsiteY20" fmla="*/ 1302594 h 4307051"/>
              <a:gd name="connsiteX0" fmla="*/ 2122409 w 5340314"/>
              <a:gd name="connsiteY0" fmla="*/ 1302594 h 4307051"/>
              <a:gd name="connsiteX1" fmla="*/ 2111392 w 5340314"/>
              <a:gd name="connsiteY1" fmla="*/ 2016027 h 4307051"/>
              <a:gd name="connsiteX2" fmla="*/ 2497466 w 5340314"/>
              <a:gd name="connsiteY2" fmla="*/ 2342598 h 4307051"/>
              <a:gd name="connsiteX3" fmla="*/ 2477370 w 5340314"/>
              <a:gd name="connsiteY3" fmla="*/ 3051007 h 4307051"/>
              <a:gd name="connsiteX4" fmla="*/ 2115629 w 5340314"/>
              <a:gd name="connsiteY4" fmla="*/ 3267046 h 4307051"/>
              <a:gd name="connsiteX5" fmla="*/ 1527801 w 5340314"/>
              <a:gd name="connsiteY5" fmla="*/ 3030910 h 4307051"/>
              <a:gd name="connsiteX6" fmla="*/ 1424967 w 5340314"/>
              <a:gd name="connsiteY6" fmla="*/ 3275165 h 4307051"/>
              <a:gd name="connsiteX7" fmla="*/ 1055528 w 5340314"/>
              <a:gd name="connsiteY7" fmla="*/ 3563072 h 4307051"/>
              <a:gd name="connsiteX8" fmla="*/ 906330 w 5340314"/>
              <a:gd name="connsiteY8" fmla="*/ 3422032 h 4307051"/>
              <a:gd name="connsiteX9" fmla="*/ 718908 w 5340314"/>
              <a:gd name="connsiteY9" fmla="*/ 3593618 h 4307051"/>
              <a:gd name="connsiteX10" fmla="*/ 1035431 w 5340314"/>
              <a:gd name="connsiteY10" fmla="*/ 4075939 h 4307051"/>
              <a:gd name="connsiteX11" fmla="*/ 2050315 w 5340314"/>
              <a:gd name="connsiteY11" fmla="*/ 4307051 h 4307051"/>
              <a:gd name="connsiteX12" fmla="*/ 3100368 w 5340314"/>
              <a:gd name="connsiteY12" fmla="*/ 4241737 h 4307051"/>
              <a:gd name="connsiteX13" fmla="*/ 4019792 w 5340314"/>
              <a:gd name="connsiteY13" fmla="*/ 2865112 h 4307051"/>
              <a:gd name="connsiteX14" fmla="*/ 4054961 w 5340314"/>
              <a:gd name="connsiteY14" fmla="*/ 1116699 h 4307051"/>
              <a:gd name="connsiteX15" fmla="*/ 4206838 w 5340314"/>
              <a:gd name="connsiteY15" fmla="*/ 1130934 h 4307051"/>
              <a:gd name="connsiteX16" fmla="*/ 5340314 w 5340314"/>
              <a:gd name="connsiteY16" fmla="*/ 190058 h 4307051"/>
              <a:gd name="connsiteX17" fmla="*/ 822297 w 5340314"/>
              <a:gd name="connsiteY17" fmla="*/ 0 h 4307051"/>
              <a:gd name="connsiteX18" fmla="*/ 0 w 5340314"/>
              <a:gd name="connsiteY18" fmla="*/ 1264129 h 4307051"/>
              <a:gd name="connsiteX19" fmla="*/ 1600153 w 5340314"/>
              <a:gd name="connsiteY19" fmla="*/ 1322771 h 4307051"/>
              <a:gd name="connsiteX20" fmla="*/ 2122409 w 5340314"/>
              <a:gd name="connsiteY20" fmla="*/ 1302594 h 4307051"/>
              <a:gd name="connsiteX0" fmla="*/ 2122409 w 5340314"/>
              <a:gd name="connsiteY0" fmla="*/ 1112536 h 4116993"/>
              <a:gd name="connsiteX1" fmla="*/ 2111392 w 5340314"/>
              <a:gd name="connsiteY1" fmla="*/ 1825969 h 4116993"/>
              <a:gd name="connsiteX2" fmla="*/ 2497466 w 5340314"/>
              <a:gd name="connsiteY2" fmla="*/ 2152540 h 4116993"/>
              <a:gd name="connsiteX3" fmla="*/ 2477370 w 5340314"/>
              <a:gd name="connsiteY3" fmla="*/ 2860949 h 4116993"/>
              <a:gd name="connsiteX4" fmla="*/ 2115629 w 5340314"/>
              <a:gd name="connsiteY4" fmla="*/ 3076988 h 4116993"/>
              <a:gd name="connsiteX5" fmla="*/ 1527801 w 5340314"/>
              <a:gd name="connsiteY5" fmla="*/ 2840852 h 4116993"/>
              <a:gd name="connsiteX6" fmla="*/ 1424967 w 5340314"/>
              <a:gd name="connsiteY6" fmla="*/ 3085107 h 4116993"/>
              <a:gd name="connsiteX7" fmla="*/ 1055528 w 5340314"/>
              <a:gd name="connsiteY7" fmla="*/ 3373014 h 4116993"/>
              <a:gd name="connsiteX8" fmla="*/ 906330 w 5340314"/>
              <a:gd name="connsiteY8" fmla="*/ 3231974 h 4116993"/>
              <a:gd name="connsiteX9" fmla="*/ 718908 w 5340314"/>
              <a:gd name="connsiteY9" fmla="*/ 3403560 h 4116993"/>
              <a:gd name="connsiteX10" fmla="*/ 1035431 w 5340314"/>
              <a:gd name="connsiteY10" fmla="*/ 3885881 h 4116993"/>
              <a:gd name="connsiteX11" fmla="*/ 2050315 w 5340314"/>
              <a:gd name="connsiteY11" fmla="*/ 4116993 h 4116993"/>
              <a:gd name="connsiteX12" fmla="*/ 3100368 w 5340314"/>
              <a:gd name="connsiteY12" fmla="*/ 4051679 h 4116993"/>
              <a:gd name="connsiteX13" fmla="*/ 4019792 w 5340314"/>
              <a:gd name="connsiteY13" fmla="*/ 2675054 h 4116993"/>
              <a:gd name="connsiteX14" fmla="*/ 4054961 w 5340314"/>
              <a:gd name="connsiteY14" fmla="*/ 926641 h 4116993"/>
              <a:gd name="connsiteX15" fmla="*/ 4206838 w 5340314"/>
              <a:gd name="connsiteY15" fmla="*/ 940876 h 4116993"/>
              <a:gd name="connsiteX16" fmla="*/ 5340314 w 5340314"/>
              <a:gd name="connsiteY16" fmla="*/ 0 h 4116993"/>
              <a:gd name="connsiteX17" fmla="*/ 1308072 w 5340314"/>
              <a:gd name="connsiteY17" fmla="*/ 442 h 4116993"/>
              <a:gd name="connsiteX18" fmla="*/ 0 w 5340314"/>
              <a:gd name="connsiteY18" fmla="*/ 1074071 h 4116993"/>
              <a:gd name="connsiteX19" fmla="*/ 1600153 w 5340314"/>
              <a:gd name="connsiteY19" fmla="*/ 1132713 h 4116993"/>
              <a:gd name="connsiteX20" fmla="*/ 2122409 w 5340314"/>
              <a:gd name="connsiteY20" fmla="*/ 1112536 h 4116993"/>
              <a:gd name="connsiteX0" fmla="*/ 2084309 w 5302214"/>
              <a:gd name="connsiteY0" fmla="*/ 1112536 h 4116993"/>
              <a:gd name="connsiteX1" fmla="*/ 2073292 w 5302214"/>
              <a:gd name="connsiteY1" fmla="*/ 1825969 h 4116993"/>
              <a:gd name="connsiteX2" fmla="*/ 2459366 w 5302214"/>
              <a:gd name="connsiteY2" fmla="*/ 2152540 h 4116993"/>
              <a:gd name="connsiteX3" fmla="*/ 2439270 w 5302214"/>
              <a:gd name="connsiteY3" fmla="*/ 2860949 h 4116993"/>
              <a:gd name="connsiteX4" fmla="*/ 2077529 w 5302214"/>
              <a:gd name="connsiteY4" fmla="*/ 3076988 h 4116993"/>
              <a:gd name="connsiteX5" fmla="*/ 1489701 w 5302214"/>
              <a:gd name="connsiteY5" fmla="*/ 2840852 h 4116993"/>
              <a:gd name="connsiteX6" fmla="*/ 1386867 w 5302214"/>
              <a:gd name="connsiteY6" fmla="*/ 3085107 h 4116993"/>
              <a:gd name="connsiteX7" fmla="*/ 1017428 w 5302214"/>
              <a:gd name="connsiteY7" fmla="*/ 3373014 h 4116993"/>
              <a:gd name="connsiteX8" fmla="*/ 868230 w 5302214"/>
              <a:gd name="connsiteY8" fmla="*/ 3231974 h 4116993"/>
              <a:gd name="connsiteX9" fmla="*/ 680808 w 5302214"/>
              <a:gd name="connsiteY9" fmla="*/ 3403560 h 4116993"/>
              <a:gd name="connsiteX10" fmla="*/ 997331 w 5302214"/>
              <a:gd name="connsiteY10" fmla="*/ 3885881 h 4116993"/>
              <a:gd name="connsiteX11" fmla="*/ 2012215 w 5302214"/>
              <a:gd name="connsiteY11" fmla="*/ 4116993 h 4116993"/>
              <a:gd name="connsiteX12" fmla="*/ 3062268 w 5302214"/>
              <a:gd name="connsiteY12" fmla="*/ 4051679 h 4116993"/>
              <a:gd name="connsiteX13" fmla="*/ 3981692 w 5302214"/>
              <a:gd name="connsiteY13" fmla="*/ 2675054 h 4116993"/>
              <a:gd name="connsiteX14" fmla="*/ 4016861 w 5302214"/>
              <a:gd name="connsiteY14" fmla="*/ 926641 h 4116993"/>
              <a:gd name="connsiteX15" fmla="*/ 4168738 w 5302214"/>
              <a:gd name="connsiteY15" fmla="*/ 940876 h 4116993"/>
              <a:gd name="connsiteX16" fmla="*/ 5302214 w 5302214"/>
              <a:gd name="connsiteY16" fmla="*/ 0 h 4116993"/>
              <a:gd name="connsiteX17" fmla="*/ 1269972 w 5302214"/>
              <a:gd name="connsiteY17" fmla="*/ 442 h 4116993"/>
              <a:gd name="connsiteX18" fmla="*/ 0 w 5302214"/>
              <a:gd name="connsiteY18" fmla="*/ 1007396 h 4116993"/>
              <a:gd name="connsiteX19" fmla="*/ 1562053 w 5302214"/>
              <a:gd name="connsiteY19" fmla="*/ 1132713 h 4116993"/>
              <a:gd name="connsiteX20" fmla="*/ 2084309 w 5302214"/>
              <a:gd name="connsiteY20" fmla="*/ 1112536 h 4116993"/>
              <a:gd name="connsiteX0" fmla="*/ 2254906 w 5302214"/>
              <a:gd name="connsiteY0" fmla="*/ 1085241 h 4116993"/>
              <a:gd name="connsiteX1" fmla="*/ 2073292 w 5302214"/>
              <a:gd name="connsiteY1" fmla="*/ 1825969 h 4116993"/>
              <a:gd name="connsiteX2" fmla="*/ 2459366 w 5302214"/>
              <a:gd name="connsiteY2" fmla="*/ 2152540 h 4116993"/>
              <a:gd name="connsiteX3" fmla="*/ 2439270 w 5302214"/>
              <a:gd name="connsiteY3" fmla="*/ 2860949 h 4116993"/>
              <a:gd name="connsiteX4" fmla="*/ 2077529 w 5302214"/>
              <a:gd name="connsiteY4" fmla="*/ 3076988 h 4116993"/>
              <a:gd name="connsiteX5" fmla="*/ 1489701 w 5302214"/>
              <a:gd name="connsiteY5" fmla="*/ 2840852 h 4116993"/>
              <a:gd name="connsiteX6" fmla="*/ 1386867 w 5302214"/>
              <a:gd name="connsiteY6" fmla="*/ 3085107 h 4116993"/>
              <a:gd name="connsiteX7" fmla="*/ 1017428 w 5302214"/>
              <a:gd name="connsiteY7" fmla="*/ 3373014 h 4116993"/>
              <a:gd name="connsiteX8" fmla="*/ 868230 w 5302214"/>
              <a:gd name="connsiteY8" fmla="*/ 3231974 h 4116993"/>
              <a:gd name="connsiteX9" fmla="*/ 680808 w 5302214"/>
              <a:gd name="connsiteY9" fmla="*/ 3403560 h 4116993"/>
              <a:gd name="connsiteX10" fmla="*/ 997331 w 5302214"/>
              <a:gd name="connsiteY10" fmla="*/ 3885881 h 4116993"/>
              <a:gd name="connsiteX11" fmla="*/ 2012215 w 5302214"/>
              <a:gd name="connsiteY11" fmla="*/ 4116993 h 4116993"/>
              <a:gd name="connsiteX12" fmla="*/ 3062268 w 5302214"/>
              <a:gd name="connsiteY12" fmla="*/ 4051679 h 4116993"/>
              <a:gd name="connsiteX13" fmla="*/ 3981692 w 5302214"/>
              <a:gd name="connsiteY13" fmla="*/ 2675054 h 4116993"/>
              <a:gd name="connsiteX14" fmla="*/ 4016861 w 5302214"/>
              <a:gd name="connsiteY14" fmla="*/ 926641 h 4116993"/>
              <a:gd name="connsiteX15" fmla="*/ 4168738 w 5302214"/>
              <a:gd name="connsiteY15" fmla="*/ 940876 h 4116993"/>
              <a:gd name="connsiteX16" fmla="*/ 5302214 w 5302214"/>
              <a:gd name="connsiteY16" fmla="*/ 0 h 4116993"/>
              <a:gd name="connsiteX17" fmla="*/ 1269972 w 5302214"/>
              <a:gd name="connsiteY17" fmla="*/ 442 h 4116993"/>
              <a:gd name="connsiteX18" fmla="*/ 0 w 5302214"/>
              <a:gd name="connsiteY18" fmla="*/ 1007396 h 4116993"/>
              <a:gd name="connsiteX19" fmla="*/ 1562053 w 5302214"/>
              <a:gd name="connsiteY19" fmla="*/ 1132713 h 4116993"/>
              <a:gd name="connsiteX20" fmla="*/ 2254906 w 5302214"/>
              <a:gd name="connsiteY20" fmla="*/ 1085241 h 4116993"/>
              <a:gd name="connsiteX0" fmla="*/ 2254906 w 5302214"/>
              <a:gd name="connsiteY0" fmla="*/ 1085241 h 4116993"/>
              <a:gd name="connsiteX1" fmla="*/ 2257537 w 5302214"/>
              <a:gd name="connsiteY1" fmla="*/ 1812322 h 4116993"/>
              <a:gd name="connsiteX2" fmla="*/ 2459366 w 5302214"/>
              <a:gd name="connsiteY2" fmla="*/ 2152540 h 4116993"/>
              <a:gd name="connsiteX3" fmla="*/ 2439270 w 5302214"/>
              <a:gd name="connsiteY3" fmla="*/ 2860949 h 4116993"/>
              <a:gd name="connsiteX4" fmla="*/ 2077529 w 5302214"/>
              <a:gd name="connsiteY4" fmla="*/ 3076988 h 4116993"/>
              <a:gd name="connsiteX5" fmla="*/ 1489701 w 5302214"/>
              <a:gd name="connsiteY5" fmla="*/ 2840852 h 4116993"/>
              <a:gd name="connsiteX6" fmla="*/ 1386867 w 5302214"/>
              <a:gd name="connsiteY6" fmla="*/ 3085107 h 4116993"/>
              <a:gd name="connsiteX7" fmla="*/ 1017428 w 5302214"/>
              <a:gd name="connsiteY7" fmla="*/ 3373014 h 4116993"/>
              <a:gd name="connsiteX8" fmla="*/ 868230 w 5302214"/>
              <a:gd name="connsiteY8" fmla="*/ 3231974 h 4116993"/>
              <a:gd name="connsiteX9" fmla="*/ 680808 w 5302214"/>
              <a:gd name="connsiteY9" fmla="*/ 3403560 h 4116993"/>
              <a:gd name="connsiteX10" fmla="*/ 997331 w 5302214"/>
              <a:gd name="connsiteY10" fmla="*/ 3885881 h 4116993"/>
              <a:gd name="connsiteX11" fmla="*/ 2012215 w 5302214"/>
              <a:gd name="connsiteY11" fmla="*/ 4116993 h 4116993"/>
              <a:gd name="connsiteX12" fmla="*/ 3062268 w 5302214"/>
              <a:gd name="connsiteY12" fmla="*/ 4051679 h 4116993"/>
              <a:gd name="connsiteX13" fmla="*/ 3981692 w 5302214"/>
              <a:gd name="connsiteY13" fmla="*/ 2675054 h 4116993"/>
              <a:gd name="connsiteX14" fmla="*/ 4016861 w 5302214"/>
              <a:gd name="connsiteY14" fmla="*/ 926641 h 4116993"/>
              <a:gd name="connsiteX15" fmla="*/ 4168738 w 5302214"/>
              <a:gd name="connsiteY15" fmla="*/ 940876 h 4116993"/>
              <a:gd name="connsiteX16" fmla="*/ 5302214 w 5302214"/>
              <a:gd name="connsiteY16" fmla="*/ 0 h 4116993"/>
              <a:gd name="connsiteX17" fmla="*/ 1269972 w 5302214"/>
              <a:gd name="connsiteY17" fmla="*/ 442 h 4116993"/>
              <a:gd name="connsiteX18" fmla="*/ 0 w 5302214"/>
              <a:gd name="connsiteY18" fmla="*/ 1007396 h 4116993"/>
              <a:gd name="connsiteX19" fmla="*/ 1562053 w 5302214"/>
              <a:gd name="connsiteY19" fmla="*/ 1132713 h 4116993"/>
              <a:gd name="connsiteX20" fmla="*/ 2254906 w 5302214"/>
              <a:gd name="connsiteY20" fmla="*/ 1085241 h 4116993"/>
              <a:gd name="connsiteX0" fmla="*/ 2254906 w 5302214"/>
              <a:gd name="connsiteY0" fmla="*/ 1085241 h 4116993"/>
              <a:gd name="connsiteX1" fmla="*/ 2257537 w 5302214"/>
              <a:gd name="connsiteY1" fmla="*/ 1812322 h 4116993"/>
              <a:gd name="connsiteX2" fmla="*/ 2459366 w 5302214"/>
              <a:gd name="connsiteY2" fmla="*/ 2152540 h 4116993"/>
              <a:gd name="connsiteX3" fmla="*/ 2439270 w 5302214"/>
              <a:gd name="connsiteY3" fmla="*/ 2860949 h 4116993"/>
              <a:gd name="connsiteX4" fmla="*/ 2077529 w 5302214"/>
              <a:gd name="connsiteY4" fmla="*/ 3076988 h 4116993"/>
              <a:gd name="connsiteX5" fmla="*/ 1489701 w 5302214"/>
              <a:gd name="connsiteY5" fmla="*/ 2840852 h 4116993"/>
              <a:gd name="connsiteX6" fmla="*/ 1386867 w 5302214"/>
              <a:gd name="connsiteY6" fmla="*/ 3085107 h 4116993"/>
              <a:gd name="connsiteX7" fmla="*/ 1017428 w 5302214"/>
              <a:gd name="connsiteY7" fmla="*/ 3373014 h 4116993"/>
              <a:gd name="connsiteX8" fmla="*/ 868230 w 5302214"/>
              <a:gd name="connsiteY8" fmla="*/ 3231974 h 4116993"/>
              <a:gd name="connsiteX9" fmla="*/ 680808 w 5302214"/>
              <a:gd name="connsiteY9" fmla="*/ 3403560 h 4116993"/>
              <a:gd name="connsiteX10" fmla="*/ 997331 w 5302214"/>
              <a:gd name="connsiteY10" fmla="*/ 3885881 h 4116993"/>
              <a:gd name="connsiteX11" fmla="*/ 2012215 w 5302214"/>
              <a:gd name="connsiteY11" fmla="*/ 4116993 h 4116993"/>
              <a:gd name="connsiteX12" fmla="*/ 3062268 w 5302214"/>
              <a:gd name="connsiteY12" fmla="*/ 4051679 h 4116993"/>
              <a:gd name="connsiteX13" fmla="*/ 3981692 w 5302214"/>
              <a:gd name="connsiteY13" fmla="*/ 2675054 h 4116993"/>
              <a:gd name="connsiteX14" fmla="*/ 4016861 w 5302214"/>
              <a:gd name="connsiteY14" fmla="*/ 926641 h 4116993"/>
              <a:gd name="connsiteX15" fmla="*/ 4168738 w 5302214"/>
              <a:gd name="connsiteY15" fmla="*/ 940876 h 4116993"/>
              <a:gd name="connsiteX16" fmla="*/ 5302214 w 5302214"/>
              <a:gd name="connsiteY16" fmla="*/ 0 h 4116993"/>
              <a:gd name="connsiteX17" fmla="*/ 1269972 w 5302214"/>
              <a:gd name="connsiteY17" fmla="*/ 442 h 4116993"/>
              <a:gd name="connsiteX18" fmla="*/ 0 w 5302214"/>
              <a:gd name="connsiteY18" fmla="*/ 1007396 h 4116993"/>
              <a:gd name="connsiteX19" fmla="*/ 1643939 w 5302214"/>
              <a:gd name="connsiteY19" fmla="*/ 1078122 h 4116993"/>
              <a:gd name="connsiteX20" fmla="*/ 2254906 w 5302214"/>
              <a:gd name="connsiteY20" fmla="*/ 1085241 h 4116993"/>
              <a:gd name="connsiteX0" fmla="*/ 2261730 w 5309038"/>
              <a:gd name="connsiteY0" fmla="*/ 1085241 h 4116993"/>
              <a:gd name="connsiteX1" fmla="*/ 2264361 w 5309038"/>
              <a:gd name="connsiteY1" fmla="*/ 1812322 h 4116993"/>
              <a:gd name="connsiteX2" fmla="*/ 2466190 w 5309038"/>
              <a:gd name="connsiteY2" fmla="*/ 2152540 h 4116993"/>
              <a:gd name="connsiteX3" fmla="*/ 2446094 w 5309038"/>
              <a:gd name="connsiteY3" fmla="*/ 2860949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261730 w 5309038"/>
              <a:gd name="connsiteY20" fmla="*/ 1085241 h 4116993"/>
              <a:gd name="connsiteX0" fmla="*/ 2323145 w 5309038"/>
              <a:gd name="connsiteY0" fmla="*/ 1071593 h 4116993"/>
              <a:gd name="connsiteX1" fmla="*/ 2264361 w 5309038"/>
              <a:gd name="connsiteY1" fmla="*/ 1812322 h 4116993"/>
              <a:gd name="connsiteX2" fmla="*/ 2466190 w 5309038"/>
              <a:gd name="connsiteY2" fmla="*/ 2152540 h 4116993"/>
              <a:gd name="connsiteX3" fmla="*/ 2446094 w 5309038"/>
              <a:gd name="connsiteY3" fmla="*/ 2860949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466190 w 5309038"/>
              <a:gd name="connsiteY2" fmla="*/ 2152540 h 4116993"/>
              <a:gd name="connsiteX3" fmla="*/ 2446094 w 5309038"/>
              <a:gd name="connsiteY3" fmla="*/ 2860949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446094 w 5309038"/>
              <a:gd name="connsiteY3" fmla="*/ 2860949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220289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220289 h 4116993"/>
              <a:gd name="connsiteX5" fmla="*/ 1510173 w 5309038"/>
              <a:gd name="connsiteY5" fmla="*/ 3407234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220289 h 4116993"/>
              <a:gd name="connsiteX5" fmla="*/ 1571588 w 5309038"/>
              <a:gd name="connsiteY5" fmla="*/ 2854500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220289 h 4116993"/>
              <a:gd name="connsiteX5" fmla="*/ 1571588 w 5309038"/>
              <a:gd name="connsiteY5" fmla="*/ 2854500 h 4116993"/>
              <a:gd name="connsiteX6" fmla="*/ 1427810 w 5309038"/>
              <a:gd name="connsiteY6" fmla="*/ 2989572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069092 w 5309038"/>
              <a:gd name="connsiteY12" fmla="*/ 4051679 h 4369476"/>
              <a:gd name="connsiteX13" fmla="*/ 3988516 w 5309038"/>
              <a:gd name="connsiteY13" fmla="*/ 2675054 h 4369476"/>
              <a:gd name="connsiteX14" fmla="*/ 4023685 w 5309038"/>
              <a:gd name="connsiteY14" fmla="*/ 926641 h 4369476"/>
              <a:gd name="connsiteX15" fmla="*/ 4175562 w 5309038"/>
              <a:gd name="connsiteY15" fmla="*/ 940876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3988516 w 5309038"/>
              <a:gd name="connsiteY13" fmla="*/ 2675054 h 4369476"/>
              <a:gd name="connsiteX14" fmla="*/ 4023685 w 5309038"/>
              <a:gd name="connsiteY14" fmla="*/ 926641 h 4369476"/>
              <a:gd name="connsiteX15" fmla="*/ 4175562 w 5309038"/>
              <a:gd name="connsiteY15" fmla="*/ 940876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86409 w 5309038"/>
              <a:gd name="connsiteY13" fmla="*/ 1815245 h 4369476"/>
              <a:gd name="connsiteX14" fmla="*/ 4023685 w 5309038"/>
              <a:gd name="connsiteY14" fmla="*/ 926641 h 4369476"/>
              <a:gd name="connsiteX15" fmla="*/ 4175562 w 5309038"/>
              <a:gd name="connsiteY15" fmla="*/ 940876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86409 w 5309038"/>
              <a:gd name="connsiteY13" fmla="*/ 1815245 h 4369476"/>
              <a:gd name="connsiteX14" fmla="*/ 3859912 w 5309038"/>
              <a:gd name="connsiteY14" fmla="*/ 1158653 h 4369476"/>
              <a:gd name="connsiteX15" fmla="*/ 4175562 w 5309038"/>
              <a:gd name="connsiteY15" fmla="*/ 940876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86409 w 5309038"/>
              <a:gd name="connsiteY13" fmla="*/ 1815245 h 4369476"/>
              <a:gd name="connsiteX14" fmla="*/ 3859912 w 5309038"/>
              <a:gd name="connsiteY14" fmla="*/ 1158653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86409 w 5309038"/>
              <a:gd name="connsiteY13" fmla="*/ 1815245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778776 w 5309038"/>
              <a:gd name="connsiteY12" fmla="*/ 359447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687632 w 5309038"/>
              <a:gd name="connsiteY9" fmla="*/ 3403560 h 4321709"/>
              <a:gd name="connsiteX10" fmla="*/ 1004155 w 5309038"/>
              <a:gd name="connsiteY10" fmla="*/ 3885881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687632 w 5309038"/>
              <a:gd name="connsiteY9" fmla="*/ 3403560 h 4321709"/>
              <a:gd name="connsiteX10" fmla="*/ 1079218 w 5309038"/>
              <a:gd name="connsiteY10" fmla="*/ 3865409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79218 w 5309038"/>
              <a:gd name="connsiteY10" fmla="*/ 3865409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50811 w 5309038"/>
              <a:gd name="connsiteY3" fmla="*/ 3263557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718673 w 5309038"/>
              <a:gd name="connsiteY2" fmla="*/ 2173011 h 4321709"/>
              <a:gd name="connsiteX3" fmla="*/ 2650811 w 5309038"/>
              <a:gd name="connsiteY3" fmla="*/ 3263557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61935 w 5309038"/>
              <a:gd name="connsiteY19" fmla="*/ 1088754 h 4321709"/>
              <a:gd name="connsiteX20" fmla="*/ 2323145 w 5309038"/>
              <a:gd name="connsiteY20" fmla="*/ 1071593 h 4321709"/>
              <a:gd name="connsiteX0" fmla="*/ 568773 w 5309038"/>
              <a:gd name="connsiteY0" fmla="*/ 1869034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61935 w 5309038"/>
              <a:gd name="connsiteY19" fmla="*/ 1088754 h 4321709"/>
              <a:gd name="connsiteX20" fmla="*/ 568773 w 5309038"/>
              <a:gd name="connsiteY20" fmla="*/ 1869034 h 4321709"/>
              <a:gd name="connsiteX0" fmla="*/ 568773 w 5309038"/>
              <a:gd name="connsiteY0" fmla="*/ 1869034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568773 w 5309038"/>
              <a:gd name="connsiteY20" fmla="*/ 1869034 h 4321709"/>
              <a:gd name="connsiteX0" fmla="*/ 600671 w 5309038"/>
              <a:gd name="connsiteY0" fmla="*/ 1858401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2050053 w 5309038"/>
              <a:gd name="connsiteY5" fmla="*/ 3173476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2050053 w 5309038"/>
              <a:gd name="connsiteY5" fmla="*/ 3173476 h 4321709"/>
              <a:gd name="connsiteX6" fmla="*/ 1427810 w 5309038"/>
              <a:gd name="connsiteY6" fmla="*/ 2989572 h 4321709"/>
              <a:gd name="connsiteX7" fmla="*/ 1332597 w 5309038"/>
              <a:gd name="connsiteY7" fmla="*/ 36707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2050053 w 5309038"/>
              <a:gd name="connsiteY5" fmla="*/ 3173476 h 4321709"/>
              <a:gd name="connsiteX6" fmla="*/ 1597931 w 5309038"/>
              <a:gd name="connsiteY6" fmla="*/ 3266018 h 4321709"/>
              <a:gd name="connsiteX7" fmla="*/ 1332597 w 5309038"/>
              <a:gd name="connsiteY7" fmla="*/ 36707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2050053 w 5309038"/>
              <a:gd name="connsiteY5" fmla="*/ 3173476 h 4321709"/>
              <a:gd name="connsiteX6" fmla="*/ 1597931 w 5309038"/>
              <a:gd name="connsiteY6" fmla="*/ 3266018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2050053 w 5309038"/>
              <a:gd name="connsiteY5" fmla="*/ 3173476 h 4321709"/>
              <a:gd name="connsiteX6" fmla="*/ 1631268 w 5309038"/>
              <a:gd name="connsiteY6" fmla="*/ 3270781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2050053 w 5309038"/>
              <a:gd name="connsiteY5" fmla="*/ 3173476 h 4321709"/>
              <a:gd name="connsiteX6" fmla="*/ 1631268 w 5309038"/>
              <a:gd name="connsiteY6" fmla="*/ 3270781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2712226 w 5309038"/>
              <a:gd name="connsiteY3" fmla="*/ 3229438 h 4321709"/>
              <a:gd name="connsiteX4" fmla="*/ 2077529 w 5309038"/>
              <a:gd name="connsiteY4" fmla="*/ 3268056 h 4321709"/>
              <a:gd name="connsiteX5" fmla="*/ 2050053 w 5309038"/>
              <a:gd name="connsiteY5" fmla="*/ 3173476 h 4321709"/>
              <a:gd name="connsiteX6" fmla="*/ 1631268 w 5309038"/>
              <a:gd name="connsiteY6" fmla="*/ 3270781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2712226 w 5309038"/>
              <a:gd name="connsiteY3" fmla="*/ 3229438 h 4321709"/>
              <a:gd name="connsiteX4" fmla="*/ 2077529 w 5309038"/>
              <a:gd name="connsiteY4" fmla="*/ 3268056 h 4321709"/>
              <a:gd name="connsiteX5" fmla="*/ 1983378 w 5309038"/>
              <a:gd name="connsiteY5" fmla="*/ 3349689 h 4321709"/>
              <a:gd name="connsiteX6" fmla="*/ 1631268 w 5309038"/>
              <a:gd name="connsiteY6" fmla="*/ 3270781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077529 w 5309038"/>
              <a:gd name="connsiteY4" fmla="*/ 3268056 h 4321709"/>
              <a:gd name="connsiteX5" fmla="*/ 1983378 w 5309038"/>
              <a:gd name="connsiteY5" fmla="*/ 3349689 h 4321709"/>
              <a:gd name="connsiteX6" fmla="*/ 1631268 w 5309038"/>
              <a:gd name="connsiteY6" fmla="*/ 3270781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1983378 w 5309038"/>
              <a:gd name="connsiteY5" fmla="*/ 3349689 h 4321709"/>
              <a:gd name="connsiteX6" fmla="*/ 1631268 w 5309038"/>
              <a:gd name="connsiteY6" fmla="*/ 3270781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2361297 w 5309038"/>
              <a:gd name="connsiteY7" fmla="*/ 4099351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2361297 w 5309038"/>
              <a:gd name="connsiteY7" fmla="*/ 4099351 h 4321709"/>
              <a:gd name="connsiteX8" fmla="*/ 1222717 w 5309038"/>
              <a:gd name="connsiteY8" fmla="*/ 3503436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2361297 w 5309038"/>
              <a:gd name="connsiteY7" fmla="*/ 4099351 h 4321709"/>
              <a:gd name="connsiteX8" fmla="*/ 1222717 w 5309038"/>
              <a:gd name="connsiteY8" fmla="*/ 3503436 h 4321709"/>
              <a:gd name="connsiteX9" fmla="*/ 716349 w 5309038"/>
              <a:gd name="connsiteY9" fmla="*/ 3189887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2361297 w 5309038"/>
              <a:gd name="connsiteY7" fmla="*/ 4099351 h 4321709"/>
              <a:gd name="connsiteX8" fmla="*/ 1222717 w 5309038"/>
              <a:gd name="connsiteY8" fmla="*/ 3503436 h 4321709"/>
              <a:gd name="connsiteX9" fmla="*/ 716349 w 5309038"/>
              <a:gd name="connsiteY9" fmla="*/ 3189887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518584 w 5309038"/>
              <a:gd name="connsiteY7" fmla="*/ 3465939 h 4321709"/>
              <a:gd name="connsiteX8" fmla="*/ 1222717 w 5309038"/>
              <a:gd name="connsiteY8" fmla="*/ 3503436 h 4321709"/>
              <a:gd name="connsiteX9" fmla="*/ 716349 w 5309038"/>
              <a:gd name="connsiteY9" fmla="*/ 3189887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518584 w 5309038"/>
              <a:gd name="connsiteY7" fmla="*/ 3465939 h 4321709"/>
              <a:gd name="connsiteX8" fmla="*/ 2337142 w 5309038"/>
              <a:gd name="connsiteY8" fmla="*/ 4093986 h 4321709"/>
              <a:gd name="connsiteX9" fmla="*/ 716349 w 5309038"/>
              <a:gd name="connsiteY9" fmla="*/ 3189887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518584 w 5309038"/>
              <a:gd name="connsiteY7" fmla="*/ 3465939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518584 w 5309038"/>
              <a:gd name="connsiteY7" fmla="*/ 3465939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518584 w 5309038"/>
              <a:gd name="connsiteY7" fmla="*/ 3465939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518584 w 5309038"/>
              <a:gd name="connsiteY7" fmla="*/ 3465939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589960 w 5309038"/>
              <a:gd name="connsiteY2" fmla="*/ 3335062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1294375 w 5309038"/>
              <a:gd name="connsiteY1" fmla="*/ 3553335 h 4321709"/>
              <a:gd name="connsiteX2" fmla="*/ 1589960 w 5309038"/>
              <a:gd name="connsiteY2" fmla="*/ 3335062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1294375 w 5309038"/>
              <a:gd name="connsiteY1" fmla="*/ 3553335 h 4321709"/>
              <a:gd name="connsiteX2" fmla="*/ 1623297 w 5309038"/>
              <a:gd name="connsiteY2" fmla="*/ 3296962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48296 w 5309038"/>
              <a:gd name="connsiteY0" fmla="*/ 2606114 h 4321709"/>
              <a:gd name="connsiteX1" fmla="*/ 1294375 w 5309038"/>
              <a:gd name="connsiteY1" fmla="*/ 3553335 h 4321709"/>
              <a:gd name="connsiteX2" fmla="*/ 1623297 w 5309038"/>
              <a:gd name="connsiteY2" fmla="*/ 3296962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48296 w 5309038"/>
              <a:gd name="connsiteY20" fmla="*/ 2606114 h 4321709"/>
              <a:gd name="connsiteX0" fmla="*/ 648296 w 5309038"/>
              <a:gd name="connsiteY0" fmla="*/ 2606114 h 4321709"/>
              <a:gd name="connsiteX1" fmla="*/ 1294375 w 5309038"/>
              <a:gd name="connsiteY1" fmla="*/ 3553335 h 4321709"/>
              <a:gd name="connsiteX2" fmla="*/ 1656635 w 5309038"/>
              <a:gd name="connsiteY2" fmla="*/ 3254100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48296 w 5309038"/>
              <a:gd name="connsiteY20" fmla="*/ 2606114 h 4321709"/>
              <a:gd name="connsiteX0" fmla="*/ 648296 w 5309038"/>
              <a:gd name="connsiteY0" fmla="*/ 2606114 h 4321709"/>
              <a:gd name="connsiteX1" fmla="*/ 1294375 w 5309038"/>
              <a:gd name="connsiteY1" fmla="*/ 3553335 h 4321709"/>
              <a:gd name="connsiteX2" fmla="*/ 1656635 w 5309038"/>
              <a:gd name="connsiteY2" fmla="*/ 3254100 h 4321709"/>
              <a:gd name="connsiteX3" fmla="*/ 1626376 w 5309038"/>
              <a:gd name="connsiteY3" fmla="*/ 2200738 h 4321709"/>
              <a:gd name="connsiteX4" fmla="*/ 2763329 w 5309038"/>
              <a:gd name="connsiteY4" fmla="*/ 2196494 h 4321709"/>
              <a:gd name="connsiteX5" fmla="*/ 4099683 w 5309038"/>
              <a:gd name="connsiteY5" fmla="*/ 1584054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48296 w 5309038"/>
              <a:gd name="connsiteY20" fmla="*/ 2606114 h 4321709"/>
              <a:gd name="connsiteX0" fmla="*/ 648296 w 5309038"/>
              <a:gd name="connsiteY0" fmla="*/ 2606114 h 4321709"/>
              <a:gd name="connsiteX1" fmla="*/ 1294375 w 5309038"/>
              <a:gd name="connsiteY1" fmla="*/ 3553335 h 4321709"/>
              <a:gd name="connsiteX2" fmla="*/ 1656635 w 5309038"/>
              <a:gd name="connsiteY2" fmla="*/ 3254100 h 4321709"/>
              <a:gd name="connsiteX3" fmla="*/ 1626376 w 5309038"/>
              <a:gd name="connsiteY3" fmla="*/ 2200738 h 4321709"/>
              <a:gd name="connsiteX4" fmla="*/ 2763329 w 5309038"/>
              <a:gd name="connsiteY4" fmla="*/ 2196494 h 4321709"/>
              <a:gd name="connsiteX5" fmla="*/ 4099683 w 5309038"/>
              <a:gd name="connsiteY5" fmla="*/ 1584054 h 4321709"/>
              <a:gd name="connsiteX6" fmla="*/ 3685661 w 5309038"/>
              <a:gd name="connsiteY6" fmla="*/ 200320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48296 w 5309038"/>
              <a:gd name="connsiteY20" fmla="*/ 2606114 h 4321709"/>
              <a:gd name="connsiteX0" fmla="*/ 648296 w 5309038"/>
              <a:gd name="connsiteY0" fmla="*/ 2606114 h 4321709"/>
              <a:gd name="connsiteX1" fmla="*/ 1222185 w 5309038"/>
              <a:gd name="connsiteY1" fmla="*/ 3184367 h 4321709"/>
              <a:gd name="connsiteX2" fmla="*/ 1656635 w 5309038"/>
              <a:gd name="connsiteY2" fmla="*/ 3254100 h 4321709"/>
              <a:gd name="connsiteX3" fmla="*/ 1626376 w 5309038"/>
              <a:gd name="connsiteY3" fmla="*/ 2200738 h 4321709"/>
              <a:gd name="connsiteX4" fmla="*/ 2763329 w 5309038"/>
              <a:gd name="connsiteY4" fmla="*/ 2196494 h 4321709"/>
              <a:gd name="connsiteX5" fmla="*/ 4099683 w 5309038"/>
              <a:gd name="connsiteY5" fmla="*/ 1584054 h 4321709"/>
              <a:gd name="connsiteX6" fmla="*/ 3685661 w 5309038"/>
              <a:gd name="connsiteY6" fmla="*/ 200320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48296 w 5309038"/>
              <a:gd name="connsiteY20" fmla="*/ 2606114 h 4321709"/>
              <a:gd name="connsiteX0" fmla="*/ 648296 w 5309038"/>
              <a:gd name="connsiteY0" fmla="*/ 2606114 h 4321709"/>
              <a:gd name="connsiteX1" fmla="*/ 1222185 w 5309038"/>
              <a:gd name="connsiteY1" fmla="*/ 3184367 h 4321709"/>
              <a:gd name="connsiteX2" fmla="*/ 1656635 w 5309038"/>
              <a:gd name="connsiteY2" fmla="*/ 3254100 h 4321709"/>
              <a:gd name="connsiteX3" fmla="*/ 1626376 w 5309038"/>
              <a:gd name="connsiteY3" fmla="*/ 2200738 h 4321709"/>
              <a:gd name="connsiteX4" fmla="*/ 2763329 w 5309038"/>
              <a:gd name="connsiteY4" fmla="*/ 2196494 h 4321709"/>
              <a:gd name="connsiteX5" fmla="*/ 4099683 w 5309038"/>
              <a:gd name="connsiteY5" fmla="*/ 1584054 h 4321709"/>
              <a:gd name="connsiteX6" fmla="*/ 3685661 w 5309038"/>
              <a:gd name="connsiteY6" fmla="*/ 2003204 h 4321709"/>
              <a:gd name="connsiteX7" fmla="*/ 3618597 w 5309038"/>
              <a:gd name="connsiteY7" fmla="*/ 3289727 h 4321709"/>
              <a:gd name="connsiteX8" fmla="*/ 2337142 w 5309038"/>
              <a:gd name="connsiteY8" fmla="*/ 4093986 h 4321709"/>
              <a:gd name="connsiteX9" fmla="*/ 1002378 w 5309038"/>
              <a:gd name="connsiteY9" fmla="*/ 3665242 h 4321709"/>
              <a:gd name="connsiteX10" fmla="*/ 2196460 w 5309038"/>
              <a:gd name="connsiteY10" fmla="*/ 4321709 h 4321709"/>
              <a:gd name="connsiteX11" fmla="*/ 3778776 w 5309038"/>
              <a:gd name="connsiteY11" fmla="*/ 3594479 h 4321709"/>
              <a:gd name="connsiteX12" fmla="*/ 4193233 w 5309038"/>
              <a:gd name="connsiteY12" fmla="*/ 1590057 h 4321709"/>
              <a:gd name="connsiteX13" fmla="*/ 3682492 w 5309038"/>
              <a:gd name="connsiteY13" fmla="*/ 1151829 h 4321709"/>
              <a:gd name="connsiteX14" fmla="*/ 4032261 w 5309038"/>
              <a:gd name="connsiteY14" fmla="*/ 1015939 h 4321709"/>
              <a:gd name="connsiteX15" fmla="*/ 5309038 w 5309038"/>
              <a:gd name="connsiteY15" fmla="*/ 0 h 4321709"/>
              <a:gd name="connsiteX16" fmla="*/ 1276796 w 5309038"/>
              <a:gd name="connsiteY16" fmla="*/ 442 h 4321709"/>
              <a:gd name="connsiteX17" fmla="*/ 0 w 5309038"/>
              <a:gd name="connsiteY17" fmla="*/ 1034691 h 4321709"/>
              <a:gd name="connsiteX18" fmla="*/ 619405 w 5309038"/>
              <a:gd name="connsiteY18" fmla="*/ 1046224 h 4321709"/>
              <a:gd name="connsiteX19" fmla="*/ 648296 w 5309038"/>
              <a:gd name="connsiteY19" fmla="*/ 2606114 h 4321709"/>
              <a:gd name="connsiteX0" fmla="*/ 648296 w 5309038"/>
              <a:gd name="connsiteY0" fmla="*/ 2606114 h 4346521"/>
              <a:gd name="connsiteX1" fmla="*/ 1222185 w 5309038"/>
              <a:gd name="connsiteY1" fmla="*/ 3184367 h 4346521"/>
              <a:gd name="connsiteX2" fmla="*/ 1656635 w 5309038"/>
              <a:gd name="connsiteY2" fmla="*/ 3254100 h 4346521"/>
              <a:gd name="connsiteX3" fmla="*/ 1626376 w 5309038"/>
              <a:gd name="connsiteY3" fmla="*/ 2200738 h 4346521"/>
              <a:gd name="connsiteX4" fmla="*/ 2763329 w 5309038"/>
              <a:gd name="connsiteY4" fmla="*/ 2196494 h 4346521"/>
              <a:gd name="connsiteX5" fmla="*/ 4099683 w 5309038"/>
              <a:gd name="connsiteY5" fmla="*/ 1584054 h 4346521"/>
              <a:gd name="connsiteX6" fmla="*/ 3685661 w 5309038"/>
              <a:gd name="connsiteY6" fmla="*/ 2003204 h 4346521"/>
              <a:gd name="connsiteX7" fmla="*/ 3618597 w 5309038"/>
              <a:gd name="connsiteY7" fmla="*/ 3289727 h 4346521"/>
              <a:gd name="connsiteX8" fmla="*/ 2337142 w 5309038"/>
              <a:gd name="connsiteY8" fmla="*/ 4093986 h 4346521"/>
              <a:gd name="connsiteX9" fmla="*/ 2196460 w 5309038"/>
              <a:gd name="connsiteY9" fmla="*/ 4321709 h 4346521"/>
              <a:gd name="connsiteX10" fmla="*/ 3778776 w 5309038"/>
              <a:gd name="connsiteY10" fmla="*/ 3594479 h 4346521"/>
              <a:gd name="connsiteX11" fmla="*/ 4193233 w 5309038"/>
              <a:gd name="connsiteY11" fmla="*/ 1590057 h 4346521"/>
              <a:gd name="connsiteX12" fmla="*/ 3682492 w 5309038"/>
              <a:gd name="connsiteY12" fmla="*/ 1151829 h 4346521"/>
              <a:gd name="connsiteX13" fmla="*/ 4032261 w 5309038"/>
              <a:gd name="connsiteY13" fmla="*/ 1015939 h 4346521"/>
              <a:gd name="connsiteX14" fmla="*/ 5309038 w 5309038"/>
              <a:gd name="connsiteY14" fmla="*/ 0 h 4346521"/>
              <a:gd name="connsiteX15" fmla="*/ 1276796 w 5309038"/>
              <a:gd name="connsiteY15" fmla="*/ 442 h 4346521"/>
              <a:gd name="connsiteX16" fmla="*/ 0 w 5309038"/>
              <a:gd name="connsiteY16" fmla="*/ 1034691 h 4346521"/>
              <a:gd name="connsiteX17" fmla="*/ 619405 w 5309038"/>
              <a:gd name="connsiteY17" fmla="*/ 1046224 h 4346521"/>
              <a:gd name="connsiteX18" fmla="*/ 648296 w 5309038"/>
              <a:gd name="connsiteY18" fmla="*/ 2606114 h 4346521"/>
              <a:gd name="connsiteX0" fmla="*/ 648296 w 5309038"/>
              <a:gd name="connsiteY0" fmla="*/ 2606114 h 4326894"/>
              <a:gd name="connsiteX1" fmla="*/ 1222185 w 5309038"/>
              <a:gd name="connsiteY1" fmla="*/ 3184367 h 4326894"/>
              <a:gd name="connsiteX2" fmla="*/ 1656635 w 5309038"/>
              <a:gd name="connsiteY2" fmla="*/ 3254100 h 4326894"/>
              <a:gd name="connsiteX3" fmla="*/ 1626376 w 5309038"/>
              <a:gd name="connsiteY3" fmla="*/ 2200738 h 4326894"/>
              <a:gd name="connsiteX4" fmla="*/ 2763329 w 5309038"/>
              <a:gd name="connsiteY4" fmla="*/ 2196494 h 4326894"/>
              <a:gd name="connsiteX5" fmla="*/ 4099683 w 5309038"/>
              <a:gd name="connsiteY5" fmla="*/ 1584054 h 4326894"/>
              <a:gd name="connsiteX6" fmla="*/ 3685661 w 5309038"/>
              <a:gd name="connsiteY6" fmla="*/ 2003204 h 4326894"/>
              <a:gd name="connsiteX7" fmla="*/ 3618597 w 5309038"/>
              <a:gd name="connsiteY7" fmla="*/ 3289727 h 4326894"/>
              <a:gd name="connsiteX8" fmla="*/ 2794342 w 5309038"/>
              <a:gd name="connsiteY8" fmla="*/ 3288768 h 4326894"/>
              <a:gd name="connsiteX9" fmla="*/ 2196460 w 5309038"/>
              <a:gd name="connsiteY9" fmla="*/ 4321709 h 4326894"/>
              <a:gd name="connsiteX10" fmla="*/ 3778776 w 5309038"/>
              <a:gd name="connsiteY10" fmla="*/ 3594479 h 4326894"/>
              <a:gd name="connsiteX11" fmla="*/ 4193233 w 5309038"/>
              <a:gd name="connsiteY11" fmla="*/ 1590057 h 4326894"/>
              <a:gd name="connsiteX12" fmla="*/ 3682492 w 5309038"/>
              <a:gd name="connsiteY12" fmla="*/ 1151829 h 4326894"/>
              <a:gd name="connsiteX13" fmla="*/ 4032261 w 5309038"/>
              <a:gd name="connsiteY13" fmla="*/ 1015939 h 4326894"/>
              <a:gd name="connsiteX14" fmla="*/ 5309038 w 5309038"/>
              <a:gd name="connsiteY14" fmla="*/ 0 h 4326894"/>
              <a:gd name="connsiteX15" fmla="*/ 1276796 w 5309038"/>
              <a:gd name="connsiteY15" fmla="*/ 442 h 4326894"/>
              <a:gd name="connsiteX16" fmla="*/ 0 w 5309038"/>
              <a:gd name="connsiteY16" fmla="*/ 1034691 h 4326894"/>
              <a:gd name="connsiteX17" fmla="*/ 619405 w 5309038"/>
              <a:gd name="connsiteY17" fmla="*/ 1046224 h 4326894"/>
              <a:gd name="connsiteX18" fmla="*/ 648296 w 5309038"/>
              <a:gd name="connsiteY18" fmla="*/ 2606114 h 4326894"/>
              <a:gd name="connsiteX0" fmla="*/ 648296 w 5309038"/>
              <a:gd name="connsiteY0" fmla="*/ 2606114 h 3934467"/>
              <a:gd name="connsiteX1" fmla="*/ 1222185 w 5309038"/>
              <a:gd name="connsiteY1" fmla="*/ 3184367 h 3934467"/>
              <a:gd name="connsiteX2" fmla="*/ 1656635 w 5309038"/>
              <a:gd name="connsiteY2" fmla="*/ 3254100 h 3934467"/>
              <a:gd name="connsiteX3" fmla="*/ 1626376 w 5309038"/>
              <a:gd name="connsiteY3" fmla="*/ 2200738 h 3934467"/>
              <a:gd name="connsiteX4" fmla="*/ 2763329 w 5309038"/>
              <a:gd name="connsiteY4" fmla="*/ 2196494 h 3934467"/>
              <a:gd name="connsiteX5" fmla="*/ 4099683 w 5309038"/>
              <a:gd name="connsiteY5" fmla="*/ 1584054 h 3934467"/>
              <a:gd name="connsiteX6" fmla="*/ 3685661 w 5309038"/>
              <a:gd name="connsiteY6" fmla="*/ 2003204 h 3934467"/>
              <a:gd name="connsiteX7" fmla="*/ 3618597 w 5309038"/>
              <a:gd name="connsiteY7" fmla="*/ 3289727 h 3934467"/>
              <a:gd name="connsiteX8" fmla="*/ 2794342 w 5309038"/>
              <a:gd name="connsiteY8" fmla="*/ 3288768 h 3934467"/>
              <a:gd name="connsiteX9" fmla="*/ 3104037 w 5309038"/>
              <a:gd name="connsiteY9" fmla="*/ 3925924 h 3934467"/>
              <a:gd name="connsiteX10" fmla="*/ 3778776 w 5309038"/>
              <a:gd name="connsiteY10" fmla="*/ 3594479 h 3934467"/>
              <a:gd name="connsiteX11" fmla="*/ 4193233 w 5309038"/>
              <a:gd name="connsiteY11" fmla="*/ 1590057 h 3934467"/>
              <a:gd name="connsiteX12" fmla="*/ 3682492 w 5309038"/>
              <a:gd name="connsiteY12" fmla="*/ 1151829 h 3934467"/>
              <a:gd name="connsiteX13" fmla="*/ 4032261 w 5309038"/>
              <a:gd name="connsiteY13" fmla="*/ 1015939 h 3934467"/>
              <a:gd name="connsiteX14" fmla="*/ 5309038 w 5309038"/>
              <a:gd name="connsiteY14" fmla="*/ 0 h 3934467"/>
              <a:gd name="connsiteX15" fmla="*/ 1276796 w 5309038"/>
              <a:gd name="connsiteY15" fmla="*/ 442 h 3934467"/>
              <a:gd name="connsiteX16" fmla="*/ 0 w 5309038"/>
              <a:gd name="connsiteY16" fmla="*/ 1034691 h 3934467"/>
              <a:gd name="connsiteX17" fmla="*/ 619405 w 5309038"/>
              <a:gd name="connsiteY17" fmla="*/ 1046224 h 3934467"/>
              <a:gd name="connsiteX18" fmla="*/ 648296 w 5309038"/>
              <a:gd name="connsiteY18" fmla="*/ 2606114 h 3934467"/>
              <a:gd name="connsiteX0" fmla="*/ 648296 w 5309038"/>
              <a:gd name="connsiteY0" fmla="*/ 2606114 h 3988359"/>
              <a:gd name="connsiteX1" fmla="*/ 1222185 w 5309038"/>
              <a:gd name="connsiteY1" fmla="*/ 3184367 h 3988359"/>
              <a:gd name="connsiteX2" fmla="*/ 1656635 w 5309038"/>
              <a:gd name="connsiteY2" fmla="*/ 3254100 h 3988359"/>
              <a:gd name="connsiteX3" fmla="*/ 1626376 w 5309038"/>
              <a:gd name="connsiteY3" fmla="*/ 2200738 h 3988359"/>
              <a:gd name="connsiteX4" fmla="*/ 2763329 w 5309038"/>
              <a:gd name="connsiteY4" fmla="*/ 2196494 h 3988359"/>
              <a:gd name="connsiteX5" fmla="*/ 4099683 w 5309038"/>
              <a:gd name="connsiteY5" fmla="*/ 1584054 h 3988359"/>
              <a:gd name="connsiteX6" fmla="*/ 3685661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8359"/>
              <a:gd name="connsiteX1" fmla="*/ 1222185 w 5309038"/>
              <a:gd name="connsiteY1" fmla="*/ 3184367 h 3988359"/>
              <a:gd name="connsiteX2" fmla="*/ 1656635 w 5309038"/>
              <a:gd name="connsiteY2" fmla="*/ 3254100 h 3988359"/>
              <a:gd name="connsiteX3" fmla="*/ 1626376 w 5309038"/>
              <a:gd name="connsiteY3" fmla="*/ 2200738 h 3988359"/>
              <a:gd name="connsiteX4" fmla="*/ 2763329 w 5309038"/>
              <a:gd name="connsiteY4" fmla="*/ 2196494 h 3988359"/>
              <a:gd name="connsiteX5" fmla="*/ 4154274 w 5309038"/>
              <a:gd name="connsiteY5" fmla="*/ 1536287 h 3988359"/>
              <a:gd name="connsiteX6" fmla="*/ 3685661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8359"/>
              <a:gd name="connsiteX1" fmla="*/ 1222185 w 5309038"/>
              <a:gd name="connsiteY1" fmla="*/ 3184367 h 3988359"/>
              <a:gd name="connsiteX2" fmla="*/ 1656635 w 5309038"/>
              <a:gd name="connsiteY2" fmla="*/ 3254100 h 3988359"/>
              <a:gd name="connsiteX3" fmla="*/ 1626376 w 5309038"/>
              <a:gd name="connsiteY3" fmla="*/ 2200738 h 3988359"/>
              <a:gd name="connsiteX4" fmla="*/ 2763329 w 5309038"/>
              <a:gd name="connsiteY4" fmla="*/ 2196494 h 3988359"/>
              <a:gd name="connsiteX5" fmla="*/ 4154274 w 5309038"/>
              <a:gd name="connsiteY5" fmla="*/ 1536287 h 3988359"/>
              <a:gd name="connsiteX6" fmla="*/ 3658365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8359"/>
              <a:gd name="connsiteX1" fmla="*/ 1222185 w 5309038"/>
              <a:gd name="connsiteY1" fmla="*/ 3184367 h 3988359"/>
              <a:gd name="connsiteX2" fmla="*/ 1656635 w 5309038"/>
              <a:gd name="connsiteY2" fmla="*/ 3254100 h 3988359"/>
              <a:gd name="connsiteX3" fmla="*/ 1626376 w 5309038"/>
              <a:gd name="connsiteY3" fmla="*/ 2200738 h 3988359"/>
              <a:gd name="connsiteX4" fmla="*/ 2763329 w 5309038"/>
              <a:gd name="connsiteY4" fmla="*/ 2196494 h 3988359"/>
              <a:gd name="connsiteX5" fmla="*/ 4154274 w 5309038"/>
              <a:gd name="connsiteY5" fmla="*/ 1536287 h 3988359"/>
              <a:gd name="connsiteX6" fmla="*/ 3658365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8359"/>
              <a:gd name="connsiteX1" fmla="*/ 1222185 w 5309038"/>
              <a:gd name="connsiteY1" fmla="*/ 3184367 h 3988359"/>
              <a:gd name="connsiteX2" fmla="*/ 1670283 w 5309038"/>
              <a:gd name="connsiteY2" fmla="*/ 2899258 h 3988359"/>
              <a:gd name="connsiteX3" fmla="*/ 1626376 w 5309038"/>
              <a:gd name="connsiteY3" fmla="*/ 2200738 h 3988359"/>
              <a:gd name="connsiteX4" fmla="*/ 2763329 w 5309038"/>
              <a:gd name="connsiteY4" fmla="*/ 2196494 h 3988359"/>
              <a:gd name="connsiteX5" fmla="*/ 4154274 w 5309038"/>
              <a:gd name="connsiteY5" fmla="*/ 1536287 h 3988359"/>
              <a:gd name="connsiteX6" fmla="*/ 3658365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8359"/>
              <a:gd name="connsiteX1" fmla="*/ 1222185 w 5309038"/>
              <a:gd name="connsiteY1" fmla="*/ 3184367 h 3988359"/>
              <a:gd name="connsiteX2" fmla="*/ 1670283 w 5309038"/>
              <a:gd name="connsiteY2" fmla="*/ 2899258 h 3988359"/>
              <a:gd name="connsiteX3" fmla="*/ 1626376 w 5309038"/>
              <a:gd name="connsiteY3" fmla="*/ 2200738 h 3988359"/>
              <a:gd name="connsiteX4" fmla="*/ 3548075 w 5309038"/>
              <a:gd name="connsiteY4" fmla="*/ 1336685 h 3988359"/>
              <a:gd name="connsiteX5" fmla="*/ 4154274 w 5309038"/>
              <a:gd name="connsiteY5" fmla="*/ 1536287 h 3988359"/>
              <a:gd name="connsiteX6" fmla="*/ 3658365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8359"/>
              <a:gd name="connsiteX1" fmla="*/ 1222185 w 5309038"/>
              <a:gd name="connsiteY1" fmla="*/ 3184367 h 3988359"/>
              <a:gd name="connsiteX2" fmla="*/ 1670283 w 5309038"/>
              <a:gd name="connsiteY2" fmla="*/ 2899258 h 3988359"/>
              <a:gd name="connsiteX3" fmla="*/ 2431594 w 5309038"/>
              <a:gd name="connsiteY3" fmla="*/ 1388696 h 3988359"/>
              <a:gd name="connsiteX4" fmla="*/ 3548075 w 5309038"/>
              <a:gd name="connsiteY4" fmla="*/ 1336685 h 3988359"/>
              <a:gd name="connsiteX5" fmla="*/ 4154274 w 5309038"/>
              <a:gd name="connsiteY5" fmla="*/ 1536287 h 3988359"/>
              <a:gd name="connsiteX6" fmla="*/ 3658365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8359"/>
              <a:gd name="connsiteX1" fmla="*/ 1222185 w 5309038"/>
              <a:gd name="connsiteY1" fmla="*/ 3184367 h 3988359"/>
              <a:gd name="connsiteX2" fmla="*/ 2298080 w 5309038"/>
              <a:gd name="connsiteY2" fmla="*/ 1875676 h 3988359"/>
              <a:gd name="connsiteX3" fmla="*/ 2431594 w 5309038"/>
              <a:gd name="connsiteY3" fmla="*/ 1388696 h 3988359"/>
              <a:gd name="connsiteX4" fmla="*/ 3548075 w 5309038"/>
              <a:gd name="connsiteY4" fmla="*/ 1336685 h 3988359"/>
              <a:gd name="connsiteX5" fmla="*/ 4154274 w 5309038"/>
              <a:gd name="connsiteY5" fmla="*/ 1536287 h 3988359"/>
              <a:gd name="connsiteX6" fmla="*/ 3658365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8359"/>
              <a:gd name="connsiteX1" fmla="*/ 1222185 w 5309038"/>
              <a:gd name="connsiteY1" fmla="*/ 3184367 h 3988359"/>
              <a:gd name="connsiteX2" fmla="*/ 2298080 w 5309038"/>
              <a:gd name="connsiteY2" fmla="*/ 1875676 h 3988359"/>
              <a:gd name="connsiteX3" fmla="*/ 2431594 w 5309038"/>
              <a:gd name="connsiteY3" fmla="*/ 1388696 h 3988359"/>
              <a:gd name="connsiteX4" fmla="*/ 3548075 w 5309038"/>
              <a:gd name="connsiteY4" fmla="*/ 1336685 h 3988359"/>
              <a:gd name="connsiteX5" fmla="*/ 4154274 w 5309038"/>
              <a:gd name="connsiteY5" fmla="*/ 1536287 h 3988359"/>
              <a:gd name="connsiteX6" fmla="*/ 3658365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8359"/>
              <a:gd name="connsiteX1" fmla="*/ 1222185 w 5309038"/>
              <a:gd name="connsiteY1" fmla="*/ 3184367 h 3988359"/>
              <a:gd name="connsiteX2" fmla="*/ 2298080 w 5309038"/>
              <a:gd name="connsiteY2" fmla="*/ 1875676 h 3988359"/>
              <a:gd name="connsiteX3" fmla="*/ 2397474 w 5309038"/>
              <a:gd name="connsiteY3" fmla="*/ 1388696 h 3988359"/>
              <a:gd name="connsiteX4" fmla="*/ 3548075 w 5309038"/>
              <a:gd name="connsiteY4" fmla="*/ 1336685 h 3988359"/>
              <a:gd name="connsiteX5" fmla="*/ 4154274 w 5309038"/>
              <a:gd name="connsiteY5" fmla="*/ 1536287 h 3988359"/>
              <a:gd name="connsiteX6" fmla="*/ 3658365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8359"/>
              <a:gd name="connsiteX1" fmla="*/ 1222185 w 5309038"/>
              <a:gd name="connsiteY1" fmla="*/ 3184367 h 3988359"/>
              <a:gd name="connsiteX2" fmla="*/ 2298080 w 5309038"/>
              <a:gd name="connsiteY2" fmla="*/ 1875676 h 3988359"/>
              <a:gd name="connsiteX3" fmla="*/ 2397474 w 5309038"/>
              <a:gd name="connsiteY3" fmla="*/ 1388696 h 3988359"/>
              <a:gd name="connsiteX4" fmla="*/ 3548075 w 5309038"/>
              <a:gd name="connsiteY4" fmla="*/ 1336685 h 3988359"/>
              <a:gd name="connsiteX5" fmla="*/ 4154274 w 5309038"/>
              <a:gd name="connsiteY5" fmla="*/ 1536287 h 3988359"/>
              <a:gd name="connsiteX6" fmla="*/ 3658365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8359"/>
              <a:gd name="connsiteX1" fmla="*/ 1222185 w 5309038"/>
              <a:gd name="connsiteY1" fmla="*/ 3184367 h 3988359"/>
              <a:gd name="connsiteX2" fmla="*/ 2311728 w 5309038"/>
              <a:gd name="connsiteY2" fmla="*/ 1978034 h 3988359"/>
              <a:gd name="connsiteX3" fmla="*/ 2397474 w 5309038"/>
              <a:gd name="connsiteY3" fmla="*/ 1388696 h 3988359"/>
              <a:gd name="connsiteX4" fmla="*/ 3548075 w 5309038"/>
              <a:gd name="connsiteY4" fmla="*/ 1336685 h 3988359"/>
              <a:gd name="connsiteX5" fmla="*/ 4154274 w 5309038"/>
              <a:gd name="connsiteY5" fmla="*/ 1536287 h 3988359"/>
              <a:gd name="connsiteX6" fmla="*/ 3658365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8359"/>
              <a:gd name="connsiteX1" fmla="*/ 1222185 w 5309038"/>
              <a:gd name="connsiteY1" fmla="*/ 3184367 h 3988359"/>
              <a:gd name="connsiteX2" fmla="*/ 2311728 w 5309038"/>
              <a:gd name="connsiteY2" fmla="*/ 1978034 h 3988359"/>
              <a:gd name="connsiteX3" fmla="*/ 2397474 w 5309038"/>
              <a:gd name="connsiteY3" fmla="*/ 1388696 h 3988359"/>
              <a:gd name="connsiteX4" fmla="*/ 3548075 w 5309038"/>
              <a:gd name="connsiteY4" fmla="*/ 1336685 h 3988359"/>
              <a:gd name="connsiteX5" fmla="*/ 4154274 w 5309038"/>
              <a:gd name="connsiteY5" fmla="*/ 1536287 h 3988359"/>
              <a:gd name="connsiteX6" fmla="*/ 3658365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0515"/>
              <a:gd name="connsiteX1" fmla="*/ 1222185 w 5309038"/>
              <a:gd name="connsiteY1" fmla="*/ 3184367 h 3980515"/>
              <a:gd name="connsiteX2" fmla="*/ 2311728 w 5309038"/>
              <a:gd name="connsiteY2" fmla="*/ 1978034 h 3980515"/>
              <a:gd name="connsiteX3" fmla="*/ 2397474 w 5309038"/>
              <a:gd name="connsiteY3" fmla="*/ 1388696 h 3980515"/>
              <a:gd name="connsiteX4" fmla="*/ 3548075 w 5309038"/>
              <a:gd name="connsiteY4" fmla="*/ 1336685 h 3980515"/>
              <a:gd name="connsiteX5" fmla="*/ 4154274 w 5309038"/>
              <a:gd name="connsiteY5" fmla="*/ 1536287 h 3980515"/>
              <a:gd name="connsiteX6" fmla="*/ 3658365 w 5309038"/>
              <a:gd name="connsiteY6" fmla="*/ 2003204 h 3980515"/>
              <a:gd name="connsiteX7" fmla="*/ 3618597 w 5309038"/>
              <a:gd name="connsiteY7" fmla="*/ 3289727 h 3980515"/>
              <a:gd name="connsiteX8" fmla="*/ 3431584 w 5309038"/>
              <a:gd name="connsiteY8" fmla="*/ 3980515 h 3980515"/>
              <a:gd name="connsiteX9" fmla="*/ 3778776 w 5309038"/>
              <a:gd name="connsiteY9" fmla="*/ 3594479 h 3980515"/>
              <a:gd name="connsiteX10" fmla="*/ 4193233 w 5309038"/>
              <a:gd name="connsiteY10" fmla="*/ 1590057 h 3980515"/>
              <a:gd name="connsiteX11" fmla="*/ 3682492 w 5309038"/>
              <a:gd name="connsiteY11" fmla="*/ 1151829 h 3980515"/>
              <a:gd name="connsiteX12" fmla="*/ 4032261 w 5309038"/>
              <a:gd name="connsiteY12" fmla="*/ 1015939 h 3980515"/>
              <a:gd name="connsiteX13" fmla="*/ 5309038 w 5309038"/>
              <a:gd name="connsiteY13" fmla="*/ 0 h 3980515"/>
              <a:gd name="connsiteX14" fmla="*/ 1276796 w 5309038"/>
              <a:gd name="connsiteY14" fmla="*/ 442 h 3980515"/>
              <a:gd name="connsiteX15" fmla="*/ 0 w 5309038"/>
              <a:gd name="connsiteY15" fmla="*/ 1034691 h 3980515"/>
              <a:gd name="connsiteX16" fmla="*/ 619405 w 5309038"/>
              <a:gd name="connsiteY16" fmla="*/ 1046224 h 3980515"/>
              <a:gd name="connsiteX17" fmla="*/ 648296 w 5309038"/>
              <a:gd name="connsiteY17" fmla="*/ 2606114 h 3980515"/>
              <a:gd name="connsiteX0" fmla="*/ 648296 w 5309038"/>
              <a:gd name="connsiteY0" fmla="*/ 2606114 h 3980515"/>
              <a:gd name="connsiteX1" fmla="*/ 1222185 w 5309038"/>
              <a:gd name="connsiteY1" fmla="*/ 3184367 h 3980515"/>
              <a:gd name="connsiteX2" fmla="*/ 2311728 w 5309038"/>
              <a:gd name="connsiteY2" fmla="*/ 1978034 h 3980515"/>
              <a:gd name="connsiteX3" fmla="*/ 2397474 w 5309038"/>
              <a:gd name="connsiteY3" fmla="*/ 1388696 h 3980515"/>
              <a:gd name="connsiteX4" fmla="*/ 3548075 w 5309038"/>
              <a:gd name="connsiteY4" fmla="*/ 1336685 h 3980515"/>
              <a:gd name="connsiteX5" fmla="*/ 4154274 w 5309038"/>
              <a:gd name="connsiteY5" fmla="*/ 1536287 h 3980515"/>
              <a:gd name="connsiteX6" fmla="*/ 3658365 w 5309038"/>
              <a:gd name="connsiteY6" fmla="*/ 2003204 h 3980515"/>
              <a:gd name="connsiteX7" fmla="*/ 3431584 w 5309038"/>
              <a:gd name="connsiteY7" fmla="*/ 3980515 h 3980515"/>
              <a:gd name="connsiteX8" fmla="*/ 3778776 w 5309038"/>
              <a:gd name="connsiteY8" fmla="*/ 3594479 h 3980515"/>
              <a:gd name="connsiteX9" fmla="*/ 4193233 w 5309038"/>
              <a:gd name="connsiteY9" fmla="*/ 1590057 h 3980515"/>
              <a:gd name="connsiteX10" fmla="*/ 3682492 w 5309038"/>
              <a:gd name="connsiteY10" fmla="*/ 1151829 h 3980515"/>
              <a:gd name="connsiteX11" fmla="*/ 4032261 w 5309038"/>
              <a:gd name="connsiteY11" fmla="*/ 1015939 h 3980515"/>
              <a:gd name="connsiteX12" fmla="*/ 5309038 w 5309038"/>
              <a:gd name="connsiteY12" fmla="*/ 0 h 3980515"/>
              <a:gd name="connsiteX13" fmla="*/ 1276796 w 5309038"/>
              <a:gd name="connsiteY13" fmla="*/ 442 h 3980515"/>
              <a:gd name="connsiteX14" fmla="*/ 0 w 5309038"/>
              <a:gd name="connsiteY14" fmla="*/ 1034691 h 3980515"/>
              <a:gd name="connsiteX15" fmla="*/ 619405 w 5309038"/>
              <a:gd name="connsiteY15" fmla="*/ 1046224 h 3980515"/>
              <a:gd name="connsiteX16" fmla="*/ 648296 w 5309038"/>
              <a:gd name="connsiteY16" fmla="*/ 2606114 h 3980515"/>
              <a:gd name="connsiteX0" fmla="*/ 648296 w 5309038"/>
              <a:gd name="connsiteY0" fmla="*/ 2606114 h 3594479"/>
              <a:gd name="connsiteX1" fmla="*/ 1222185 w 5309038"/>
              <a:gd name="connsiteY1" fmla="*/ 3184367 h 3594479"/>
              <a:gd name="connsiteX2" fmla="*/ 2311728 w 5309038"/>
              <a:gd name="connsiteY2" fmla="*/ 1978034 h 3594479"/>
              <a:gd name="connsiteX3" fmla="*/ 2397474 w 5309038"/>
              <a:gd name="connsiteY3" fmla="*/ 1388696 h 3594479"/>
              <a:gd name="connsiteX4" fmla="*/ 3548075 w 5309038"/>
              <a:gd name="connsiteY4" fmla="*/ 1336685 h 3594479"/>
              <a:gd name="connsiteX5" fmla="*/ 4154274 w 5309038"/>
              <a:gd name="connsiteY5" fmla="*/ 1536287 h 3594479"/>
              <a:gd name="connsiteX6" fmla="*/ 3658365 w 5309038"/>
              <a:gd name="connsiteY6" fmla="*/ 2003204 h 3594479"/>
              <a:gd name="connsiteX7" fmla="*/ 3778776 w 5309038"/>
              <a:gd name="connsiteY7" fmla="*/ 3594479 h 3594479"/>
              <a:gd name="connsiteX8" fmla="*/ 4193233 w 5309038"/>
              <a:gd name="connsiteY8" fmla="*/ 1590057 h 3594479"/>
              <a:gd name="connsiteX9" fmla="*/ 3682492 w 5309038"/>
              <a:gd name="connsiteY9" fmla="*/ 1151829 h 3594479"/>
              <a:gd name="connsiteX10" fmla="*/ 4032261 w 5309038"/>
              <a:gd name="connsiteY10" fmla="*/ 1015939 h 3594479"/>
              <a:gd name="connsiteX11" fmla="*/ 5309038 w 5309038"/>
              <a:gd name="connsiteY11" fmla="*/ 0 h 3594479"/>
              <a:gd name="connsiteX12" fmla="*/ 1276796 w 5309038"/>
              <a:gd name="connsiteY12" fmla="*/ 442 h 3594479"/>
              <a:gd name="connsiteX13" fmla="*/ 0 w 5309038"/>
              <a:gd name="connsiteY13" fmla="*/ 1034691 h 3594479"/>
              <a:gd name="connsiteX14" fmla="*/ 619405 w 5309038"/>
              <a:gd name="connsiteY14" fmla="*/ 1046224 h 3594479"/>
              <a:gd name="connsiteX15" fmla="*/ 648296 w 5309038"/>
              <a:gd name="connsiteY15" fmla="*/ 2606114 h 3594479"/>
              <a:gd name="connsiteX0" fmla="*/ 648296 w 5309038"/>
              <a:gd name="connsiteY0" fmla="*/ 2606114 h 3594479"/>
              <a:gd name="connsiteX1" fmla="*/ 1222185 w 5309038"/>
              <a:gd name="connsiteY1" fmla="*/ 3184367 h 3594479"/>
              <a:gd name="connsiteX2" fmla="*/ 2311728 w 5309038"/>
              <a:gd name="connsiteY2" fmla="*/ 1978034 h 3594479"/>
              <a:gd name="connsiteX3" fmla="*/ 2397474 w 5309038"/>
              <a:gd name="connsiteY3" fmla="*/ 1388696 h 3594479"/>
              <a:gd name="connsiteX4" fmla="*/ 3548075 w 5309038"/>
              <a:gd name="connsiteY4" fmla="*/ 1336685 h 3594479"/>
              <a:gd name="connsiteX5" fmla="*/ 4154274 w 5309038"/>
              <a:gd name="connsiteY5" fmla="*/ 1536287 h 3594479"/>
              <a:gd name="connsiteX6" fmla="*/ 3778776 w 5309038"/>
              <a:gd name="connsiteY6" fmla="*/ 3594479 h 3594479"/>
              <a:gd name="connsiteX7" fmla="*/ 4193233 w 5309038"/>
              <a:gd name="connsiteY7" fmla="*/ 1590057 h 3594479"/>
              <a:gd name="connsiteX8" fmla="*/ 3682492 w 5309038"/>
              <a:gd name="connsiteY8" fmla="*/ 1151829 h 3594479"/>
              <a:gd name="connsiteX9" fmla="*/ 4032261 w 5309038"/>
              <a:gd name="connsiteY9" fmla="*/ 1015939 h 3594479"/>
              <a:gd name="connsiteX10" fmla="*/ 5309038 w 5309038"/>
              <a:gd name="connsiteY10" fmla="*/ 0 h 3594479"/>
              <a:gd name="connsiteX11" fmla="*/ 1276796 w 5309038"/>
              <a:gd name="connsiteY11" fmla="*/ 442 h 3594479"/>
              <a:gd name="connsiteX12" fmla="*/ 0 w 5309038"/>
              <a:gd name="connsiteY12" fmla="*/ 1034691 h 3594479"/>
              <a:gd name="connsiteX13" fmla="*/ 619405 w 5309038"/>
              <a:gd name="connsiteY13" fmla="*/ 1046224 h 3594479"/>
              <a:gd name="connsiteX14" fmla="*/ 648296 w 5309038"/>
              <a:gd name="connsiteY14" fmla="*/ 2606114 h 3594479"/>
              <a:gd name="connsiteX0" fmla="*/ 648296 w 5309038"/>
              <a:gd name="connsiteY0" fmla="*/ 2606114 h 3184367"/>
              <a:gd name="connsiteX1" fmla="*/ 1222185 w 5309038"/>
              <a:gd name="connsiteY1" fmla="*/ 3184367 h 3184367"/>
              <a:gd name="connsiteX2" fmla="*/ 2311728 w 5309038"/>
              <a:gd name="connsiteY2" fmla="*/ 1978034 h 3184367"/>
              <a:gd name="connsiteX3" fmla="*/ 2397474 w 5309038"/>
              <a:gd name="connsiteY3" fmla="*/ 1388696 h 3184367"/>
              <a:gd name="connsiteX4" fmla="*/ 3548075 w 5309038"/>
              <a:gd name="connsiteY4" fmla="*/ 1336685 h 3184367"/>
              <a:gd name="connsiteX5" fmla="*/ 4154274 w 5309038"/>
              <a:gd name="connsiteY5" fmla="*/ 1536287 h 3184367"/>
              <a:gd name="connsiteX6" fmla="*/ 4193233 w 5309038"/>
              <a:gd name="connsiteY6" fmla="*/ 1590057 h 3184367"/>
              <a:gd name="connsiteX7" fmla="*/ 3682492 w 5309038"/>
              <a:gd name="connsiteY7" fmla="*/ 1151829 h 3184367"/>
              <a:gd name="connsiteX8" fmla="*/ 4032261 w 5309038"/>
              <a:gd name="connsiteY8" fmla="*/ 1015939 h 3184367"/>
              <a:gd name="connsiteX9" fmla="*/ 5309038 w 5309038"/>
              <a:gd name="connsiteY9" fmla="*/ 0 h 3184367"/>
              <a:gd name="connsiteX10" fmla="*/ 1276796 w 5309038"/>
              <a:gd name="connsiteY10" fmla="*/ 442 h 3184367"/>
              <a:gd name="connsiteX11" fmla="*/ 0 w 5309038"/>
              <a:gd name="connsiteY11" fmla="*/ 1034691 h 3184367"/>
              <a:gd name="connsiteX12" fmla="*/ 619405 w 5309038"/>
              <a:gd name="connsiteY12" fmla="*/ 1046224 h 3184367"/>
              <a:gd name="connsiteX13" fmla="*/ 648296 w 5309038"/>
              <a:gd name="connsiteY13" fmla="*/ 2606114 h 3184367"/>
              <a:gd name="connsiteX0" fmla="*/ 648296 w 5309038"/>
              <a:gd name="connsiteY0" fmla="*/ 2606114 h 3184367"/>
              <a:gd name="connsiteX1" fmla="*/ 1222185 w 5309038"/>
              <a:gd name="connsiteY1" fmla="*/ 3184367 h 3184367"/>
              <a:gd name="connsiteX2" fmla="*/ 2311728 w 5309038"/>
              <a:gd name="connsiteY2" fmla="*/ 1978034 h 3184367"/>
              <a:gd name="connsiteX3" fmla="*/ 2397474 w 5309038"/>
              <a:gd name="connsiteY3" fmla="*/ 1388696 h 3184367"/>
              <a:gd name="connsiteX4" fmla="*/ 3548075 w 5309038"/>
              <a:gd name="connsiteY4" fmla="*/ 1336685 h 3184367"/>
              <a:gd name="connsiteX5" fmla="*/ 4154274 w 5309038"/>
              <a:gd name="connsiteY5" fmla="*/ 1536287 h 3184367"/>
              <a:gd name="connsiteX6" fmla="*/ 3682492 w 5309038"/>
              <a:gd name="connsiteY6" fmla="*/ 1151829 h 3184367"/>
              <a:gd name="connsiteX7" fmla="*/ 4032261 w 5309038"/>
              <a:gd name="connsiteY7" fmla="*/ 1015939 h 3184367"/>
              <a:gd name="connsiteX8" fmla="*/ 5309038 w 5309038"/>
              <a:gd name="connsiteY8" fmla="*/ 0 h 3184367"/>
              <a:gd name="connsiteX9" fmla="*/ 1276796 w 5309038"/>
              <a:gd name="connsiteY9" fmla="*/ 442 h 3184367"/>
              <a:gd name="connsiteX10" fmla="*/ 0 w 5309038"/>
              <a:gd name="connsiteY10" fmla="*/ 1034691 h 3184367"/>
              <a:gd name="connsiteX11" fmla="*/ 619405 w 5309038"/>
              <a:gd name="connsiteY11" fmla="*/ 1046224 h 3184367"/>
              <a:gd name="connsiteX12" fmla="*/ 648296 w 5309038"/>
              <a:gd name="connsiteY12" fmla="*/ 2606114 h 3184367"/>
              <a:gd name="connsiteX0" fmla="*/ 648296 w 5309038"/>
              <a:gd name="connsiteY0" fmla="*/ 2606114 h 3184367"/>
              <a:gd name="connsiteX1" fmla="*/ 1222185 w 5309038"/>
              <a:gd name="connsiteY1" fmla="*/ 3184367 h 3184367"/>
              <a:gd name="connsiteX2" fmla="*/ 2311728 w 5309038"/>
              <a:gd name="connsiteY2" fmla="*/ 1978034 h 3184367"/>
              <a:gd name="connsiteX3" fmla="*/ 2397474 w 5309038"/>
              <a:gd name="connsiteY3" fmla="*/ 1388696 h 3184367"/>
              <a:gd name="connsiteX4" fmla="*/ 3548075 w 5309038"/>
              <a:gd name="connsiteY4" fmla="*/ 1336685 h 3184367"/>
              <a:gd name="connsiteX5" fmla="*/ 3682492 w 5309038"/>
              <a:gd name="connsiteY5" fmla="*/ 1151829 h 3184367"/>
              <a:gd name="connsiteX6" fmla="*/ 4032261 w 5309038"/>
              <a:gd name="connsiteY6" fmla="*/ 1015939 h 3184367"/>
              <a:gd name="connsiteX7" fmla="*/ 5309038 w 5309038"/>
              <a:gd name="connsiteY7" fmla="*/ 0 h 3184367"/>
              <a:gd name="connsiteX8" fmla="*/ 1276796 w 5309038"/>
              <a:gd name="connsiteY8" fmla="*/ 442 h 3184367"/>
              <a:gd name="connsiteX9" fmla="*/ 0 w 5309038"/>
              <a:gd name="connsiteY9" fmla="*/ 1034691 h 3184367"/>
              <a:gd name="connsiteX10" fmla="*/ 619405 w 5309038"/>
              <a:gd name="connsiteY10" fmla="*/ 1046224 h 3184367"/>
              <a:gd name="connsiteX11" fmla="*/ 648296 w 5309038"/>
              <a:gd name="connsiteY11" fmla="*/ 2606114 h 3184367"/>
              <a:gd name="connsiteX0" fmla="*/ 648296 w 5309038"/>
              <a:gd name="connsiteY0" fmla="*/ 2606114 h 3186576"/>
              <a:gd name="connsiteX1" fmla="*/ 1222185 w 5309038"/>
              <a:gd name="connsiteY1" fmla="*/ 3184367 h 3186576"/>
              <a:gd name="connsiteX2" fmla="*/ 1581792 w 5309038"/>
              <a:gd name="connsiteY2" fmla="*/ 2772445 h 3186576"/>
              <a:gd name="connsiteX3" fmla="*/ 2311728 w 5309038"/>
              <a:gd name="connsiteY3" fmla="*/ 1978034 h 3186576"/>
              <a:gd name="connsiteX4" fmla="*/ 2397474 w 5309038"/>
              <a:gd name="connsiteY4" fmla="*/ 1388696 h 3186576"/>
              <a:gd name="connsiteX5" fmla="*/ 3548075 w 5309038"/>
              <a:gd name="connsiteY5" fmla="*/ 1336685 h 3186576"/>
              <a:gd name="connsiteX6" fmla="*/ 3682492 w 5309038"/>
              <a:gd name="connsiteY6" fmla="*/ 1151829 h 3186576"/>
              <a:gd name="connsiteX7" fmla="*/ 4032261 w 5309038"/>
              <a:gd name="connsiteY7" fmla="*/ 1015939 h 3186576"/>
              <a:gd name="connsiteX8" fmla="*/ 5309038 w 5309038"/>
              <a:gd name="connsiteY8" fmla="*/ 0 h 3186576"/>
              <a:gd name="connsiteX9" fmla="*/ 1276796 w 5309038"/>
              <a:gd name="connsiteY9" fmla="*/ 442 h 3186576"/>
              <a:gd name="connsiteX10" fmla="*/ 0 w 5309038"/>
              <a:gd name="connsiteY10" fmla="*/ 1034691 h 3186576"/>
              <a:gd name="connsiteX11" fmla="*/ 619405 w 5309038"/>
              <a:gd name="connsiteY11" fmla="*/ 1046224 h 3186576"/>
              <a:gd name="connsiteX12" fmla="*/ 648296 w 5309038"/>
              <a:gd name="connsiteY12" fmla="*/ 2606114 h 3186576"/>
              <a:gd name="connsiteX0" fmla="*/ 648296 w 5309038"/>
              <a:gd name="connsiteY0" fmla="*/ 2606114 h 3433474"/>
              <a:gd name="connsiteX1" fmla="*/ 1222185 w 5309038"/>
              <a:gd name="connsiteY1" fmla="*/ 3184367 h 3433474"/>
              <a:gd name="connsiteX2" fmla="*/ 2134527 w 5309038"/>
              <a:gd name="connsiteY2" fmla="*/ 3372946 h 3433474"/>
              <a:gd name="connsiteX3" fmla="*/ 2311728 w 5309038"/>
              <a:gd name="connsiteY3" fmla="*/ 1978034 h 3433474"/>
              <a:gd name="connsiteX4" fmla="*/ 2397474 w 5309038"/>
              <a:gd name="connsiteY4" fmla="*/ 1388696 h 3433474"/>
              <a:gd name="connsiteX5" fmla="*/ 3548075 w 5309038"/>
              <a:gd name="connsiteY5" fmla="*/ 1336685 h 3433474"/>
              <a:gd name="connsiteX6" fmla="*/ 3682492 w 5309038"/>
              <a:gd name="connsiteY6" fmla="*/ 1151829 h 3433474"/>
              <a:gd name="connsiteX7" fmla="*/ 4032261 w 5309038"/>
              <a:gd name="connsiteY7" fmla="*/ 1015939 h 3433474"/>
              <a:gd name="connsiteX8" fmla="*/ 5309038 w 5309038"/>
              <a:gd name="connsiteY8" fmla="*/ 0 h 3433474"/>
              <a:gd name="connsiteX9" fmla="*/ 1276796 w 5309038"/>
              <a:gd name="connsiteY9" fmla="*/ 442 h 3433474"/>
              <a:gd name="connsiteX10" fmla="*/ 0 w 5309038"/>
              <a:gd name="connsiteY10" fmla="*/ 1034691 h 3433474"/>
              <a:gd name="connsiteX11" fmla="*/ 619405 w 5309038"/>
              <a:gd name="connsiteY11" fmla="*/ 1046224 h 3433474"/>
              <a:gd name="connsiteX12" fmla="*/ 648296 w 5309038"/>
              <a:gd name="connsiteY12" fmla="*/ 2606114 h 3433474"/>
              <a:gd name="connsiteX0" fmla="*/ 648296 w 5309038"/>
              <a:gd name="connsiteY0" fmla="*/ 2606114 h 3433474"/>
              <a:gd name="connsiteX1" fmla="*/ 1222185 w 5309038"/>
              <a:gd name="connsiteY1" fmla="*/ 3184367 h 3433474"/>
              <a:gd name="connsiteX2" fmla="*/ 2134527 w 5309038"/>
              <a:gd name="connsiteY2" fmla="*/ 3372946 h 3433474"/>
              <a:gd name="connsiteX3" fmla="*/ 2311728 w 5309038"/>
              <a:gd name="connsiteY3" fmla="*/ 1978034 h 3433474"/>
              <a:gd name="connsiteX4" fmla="*/ 2397474 w 5309038"/>
              <a:gd name="connsiteY4" fmla="*/ 1388696 h 3433474"/>
              <a:gd name="connsiteX5" fmla="*/ 3548075 w 5309038"/>
              <a:gd name="connsiteY5" fmla="*/ 1336685 h 3433474"/>
              <a:gd name="connsiteX6" fmla="*/ 3682492 w 5309038"/>
              <a:gd name="connsiteY6" fmla="*/ 1151829 h 3433474"/>
              <a:gd name="connsiteX7" fmla="*/ 4032261 w 5309038"/>
              <a:gd name="connsiteY7" fmla="*/ 1015939 h 3433474"/>
              <a:gd name="connsiteX8" fmla="*/ 5309038 w 5309038"/>
              <a:gd name="connsiteY8" fmla="*/ 0 h 3433474"/>
              <a:gd name="connsiteX9" fmla="*/ 1276796 w 5309038"/>
              <a:gd name="connsiteY9" fmla="*/ 442 h 3433474"/>
              <a:gd name="connsiteX10" fmla="*/ 0 w 5309038"/>
              <a:gd name="connsiteY10" fmla="*/ 1034691 h 3433474"/>
              <a:gd name="connsiteX11" fmla="*/ 619405 w 5309038"/>
              <a:gd name="connsiteY11" fmla="*/ 1046224 h 3433474"/>
              <a:gd name="connsiteX12" fmla="*/ 648296 w 5309038"/>
              <a:gd name="connsiteY12" fmla="*/ 2606114 h 3433474"/>
              <a:gd name="connsiteX0" fmla="*/ 702887 w 5309038"/>
              <a:gd name="connsiteY0" fmla="*/ 4196078 h 4196078"/>
              <a:gd name="connsiteX1" fmla="*/ 1222185 w 5309038"/>
              <a:gd name="connsiteY1" fmla="*/ 3184367 h 4196078"/>
              <a:gd name="connsiteX2" fmla="*/ 2134527 w 5309038"/>
              <a:gd name="connsiteY2" fmla="*/ 3372946 h 4196078"/>
              <a:gd name="connsiteX3" fmla="*/ 2311728 w 5309038"/>
              <a:gd name="connsiteY3" fmla="*/ 1978034 h 4196078"/>
              <a:gd name="connsiteX4" fmla="*/ 2397474 w 5309038"/>
              <a:gd name="connsiteY4" fmla="*/ 1388696 h 4196078"/>
              <a:gd name="connsiteX5" fmla="*/ 3548075 w 5309038"/>
              <a:gd name="connsiteY5" fmla="*/ 1336685 h 4196078"/>
              <a:gd name="connsiteX6" fmla="*/ 3682492 w 5309038"/>
              <a:gd name="connsiteY6" fmla="*/ 1151829 h 4196078"/>
              <a:gd name="connsiteX7" fmla="*/ 4032261 w 5309038"/>
              <a:gd name="connsiteY7" fmla="*/ 1015939 h 4196078"/>
              <a:gd name="connsiteX8" fmla="*/ 5309038 w 5309038"/>
              <a:gd name="connsiteY8" fmla="*/ 0 h 4196078"/>
              <a:gd name="connsiteX9" fmla="*/ 1276796 w 5309038"/>
              <a:gd name="connsiteY9" fmla="*/ 442 h 4196078"/>
              <a:gd name="connsiteX10" fmla="*/ 0 w 5309038"/>
              <a:gd name="connsiteY10" fmla="*/ 1034691 h 4196078"/>
              <a:gd name="connsiteX11" fmla="*/ 619405 w 5309038"/>
              <a:gd name="connsiteY11" fmla="*/ 1046224 h 4196078"/>
              <a:gd name="connsiteX12" fmla="*/ 702887 w 5309038"/>
              <a:gd name="connsiteY12" fmla="*/ 4196078 h 4196078"/>
              <a:gd name="connsiteX0" fmla="*/ 702887 w 5309038"/>
              <a:gd name="connsiteY0" fmla="*/ 4196078 h 4276956"/>
              <a:gd name="connsiteX1" fmla="*/ 2859916 w 5309038"/>
              <a:gd name="connsiteY1" fmla="*/ 4276188 h 4276956"/>
              <a:gd name="connsiteX2" fmla="*/ 2134527 w 5309038"/>
              <a:gd name="connsiteY2" fmla="*/ 3372946 h 4276956"/>
              <a:gd name="connsiteX3" fmla="*/ 2311728 w 5309038"/>
              <a:gd name="connsiteY3" fmla="*/ 1978034 h 4276956"/>
              <a:gd name="connsiteX4" fmla="*/ 2397474 w 5309038"/>
              <a:gd name="connsiteY4" fmla="*/ 1388696 h 4276956"/>
              <a:gd name="connsiteX5" fmla="*/ 3548075 w 5309038"/>
              <a:gd name="connsiteY5" fmla="*/ 1336685 h 4276956"/>
              <a:gd name="connsiteX6" fmla="*/ 3682492 w 5309038"/>
              <a:gd name="connsiteY6" fmla="*/ 1151829 h 4276956"/>
              <a:gd name="connsiteX7" fmla="*/ 4032261 w 5309038"/>
              <a:gd name="connsiteY7" fmla="*/ 1015939 h 4276956"/>
              <a:gd name="connsiteX8" fmla="*/ 5309038 w 5309038"/>
              <a:gd name="connsiteY8" fmla="*/ 0 h 4276956"/>
              <a:gd name="connsiteX9" fmla="*/ 1276796 w 5309038"/>
              <a:gd name="connsiteY9" fmla="*/ 442 h 4276956"/>
              <a:gd name="connsiteX10" fmla="*/ 0 w 5309038"/>
              <a:gd name="connsiteY10" fmla="*/ 1034691 h 4276956"/>
              <a:gd name="connsiteX11" fmla="*/ 619405 w 5309038"/>
              <a:gd name="connsiteY11" fmla="*/ 1046224 h 4276956"/>
              <a:gd name="connsiteX12" fmla="*/ 702887 w 5309038"/>
              <a:gd name="connsiteY12" fmla="*/ 4196078 h 4276956"/>
              <a:gd name="connsiteX0" fmla="*/ 702887 w 5309038"/>
              <a:gd name="connsiteY0" fmla="*/ 4196078 h 4276853"/>
              <a:gd name="connsiteX1" fmla="*/ 2859916 w 5309038"/>
              <a:gd name="connsiteY1" fmla="*/ 4276188 h 4276853"/>
              <a:gd name="connsiteX2" fmla="*/ 2148175 w 5309038"/>
              <a:gd name="connsiteY2" fmla="*/ 3256940 h 4276853"/>
              <a:gd name="connsiteX3" fmla="*/ 2311728 w 5309038"/>
              <a:gd name="connsiteY3" fmla="*/ 1978034 h 4276853"/>
              <a:gd name="connsiteX4" fmla="*/ 2397474 w 5309038"/>
              <a:gd name="connsiteY4" fmla="*/ 1388696 h 4276853"/>
              <a:gd name="connsiteX5" fmla="*/ 3548075 w 5309038"/>
              <a:gd name="connsiteY5" fmla="*/ 1336685 h 4276853"/>
              <a:gd name="connsiteX6" fmla="*/ 3682492 w 5309038"/>
              <a:gd name="connsiteY6" fmla="*/ 1151829 h 4276853"/>
              <a:gd name="connsiteX7" fmla="*/ 4032261 w 5309038"/>
              <a:gd name="connsiteY7" fmla="*/ 1015939 h 4276853"/>
              <a:gd name="connsiteX8" fmla="*/ 5309038 w 5309038"/>
              <a:gd name="connsiteY8" fmla="*/ 0 h 4276853"/>
              <a:gd name="connsiteX9" fmla="*/ 1276796 w 5309038"/>
              <a:gd name="connsiteY9" fmla="*/ 442 h 4276853"/>
              <a:gd name="connsiteX10" fmla="*/ 0 w 5309038"/>
              <a:gd name="connsiteY10" fmla="*/ 1034691 h 4276853"/>
              <a:gd name="connsiteX11" fmla="*/ 619405 w 5309038"/>
              <a:gd name="connsiteY11" fmla="*/ 1046224 h 4276853"/>
              <a:gd name="connsiteX12" fmla="*/ 702887 w 5309038"/>
              <a:gd name="connsiteY12" fmla="*/ 4196078 h 4276853"/>
              <a:gd name="connsiteX0" fmla="*/ 702887 w 5309038"/>
              <a:gd name="connsiteY0" fmla="*/ 4196078 h 4276853"/>
              <a:gd name="connsiteX1" fmla="*/ 2859916 w 5309038"/>
              <a:gd name="connsiteY1" fmla="*/ 4276188 h 4276853"/>
              <a:gd name="connsiteX2" fmla="*/ 2148175 w 5309038"/>
              <a:gd name="connsiteY2" fmla="*/ 3256940 h 4276853"/>
              <a:gd name="connsiteX3" fmla="*/ 2311728 w 5309038"/>
              <a:gd name="connsiteY3" fmla="*/ 1978034 h 4276853"/>
              <a:gd name="connsiteX4" fmla="*/ 2397474 w 5309038"/>
              <a:gd name="connsiteY4" fmla="*/ 1388696 h 4276853"/>
              <a:gd name="connsiteX5" fmla="*/ 3548075 w 5309038"/>
              <a:gd name="connsiteY5" fmla="*/ 1336685 h 4276853"/>
              <a:gd name="connsiteX6" fmla="*/ 3682492 w 5309038"/>
              <a:gd name="connsiteY6" fmla="*/ 1151829 h 4276853"/>
              <a:gd name="connsiteX7" fmla="*/ 4032261 w 5309038"/>
              <a:gd name="connsiteY7" fmla="*/ 1015939 h 4276853"/>
              <a:gd name="connsiteX8" fmla="*/ 5309038 w 5309038"/>
              <a:gd name="connsiteY8" fmla="*/ 0 h 4276853"/>
              <a:gd name="connsiteX9" fmla="*/ 1276796 w 5309038"/>
              <a:gd name="connsiteY9" fmla="*/ 442 h 4276853"/>
              <a:gd name="connsiteX10" fmla="*/ 0 w 5309038"/>
              <a:gd name="connsiteY10" fmla="*/ 1034691 h 4276853"/>
              <a:gd name="connsiteX11" fmla="*/ 619405 w 5309038"/>
              <a:gd name="connsiteY11" fmla="*/ 1046224 h 4276853"/>
              <a:gd name="connsiteX12" fmla="*/ 702887 w 5309038"/>
              <a:gd name="connsiteY12" fmla="*/ 4196078 h 4276853"/>
              <a:gd name="connsiteX0" fmla="*/ 702887 w 5309038"/>
              <a:gd name="connsiteY0" fmla="*/ 4196078 h 4276188"/>
              <a:gd name="connsiteX1" fmla="*/ 2859916 w 5309038"/>
              <a:gd name="connsiteY1" fmla="*/ 4276188 h 4276188"/>
              <a:gd name="connsiteX2" fmla="*/ 2202765 w 5309038"/>
              <a:gd name="connsiteY2" fmla="*/ 3516248 h 4276188"/>
              <a:gd name="connsiteX3" fmla="*/ 2148175 w 5309038"/>
              <a:gd name="connsiteY3" fmla="*/ 3256940 h 4276188"/>
              <a:gd name="connsiteX4" fmla="*/ 2311728 w 5309038"/>
              <a:gd name="connsiteY4" fmla="*/ 1978034 h 4276188"/>
              <a:gd name="connsiteX5" fmla="*/ 2397474 w 5309038"/>
              <a:gd name="connsiteY5" fmla="*/ 1388696 h 4276188"/>
              <a:gd name="connsiteX6" fmla="*/ 3548075 w 5309038"/>
              <a:gd name="connsiteY6" fmla="*/ 1336685 h 4276188"/>
              <a:gd name="connsiteX7" fmla="*/ 3682492 w 5309038"/>
              <a:gd name="connsiteY7" fmla="*/ 1151829 h 4276188"/>
              <a:gd name="connsiteX8" fmla="*/ 4032261 w 5309038"/>
              <a:gd name="connsiteY8" fmla="*/ 1015939 h 4276188"/>
              <a:gd name="connsiteX9" fmla="*/ 5309038 w 5309038"/>
              <a:gd name="connsiteY9" fmla="*/ 0 h 4276188"/>
              <a:gd name="connsiteX10" fmla="*/ 1276796 w 5309038"/>
              <a:gd name="connsiteY10" fmla="*/ 442 h 4276188"/>
              <a:gd name="connsiteX11" fmla="*/ 0 w 5309038"/>
              <a:gd name="connsiteY11" fmla="*/ 1034691 h 4276188"/>
              <a:gd name="connsiteX12" fmla="*/ 619405 w 5309038"/>
              <a:gd name="connsiteY12" fmla="*/ 1046224 h 4276188"/>
              <a:gd name="connsiteX13" fmla="*/ 702887 w 5309038"/>
              <a:gd name="connsiteY13" fmla="*/ 4196078 h 4276188"/>
              <a:gd name="connsiteX0" fmla="*/ 702887 w 5309038"/>
              <a:gd name="connsiteY0" fmla="*/ 4196078 h 4276188"/>
              <a:gd name="connsiteX1" fmla="*/ 2859916 w 5309038"/>
              <a:gd name="connsiteY1" fmla="*/ 4276188 h 4276188"/>
              <a:gd name="connsiteX2" fmla="*/ 3123989 w 5309038"/>
              <a:gd name="connsiteY2" fmla="*/ 3209173 h 4276188"/>
              <a:gd name="connsiteX3" fmla="*/ 2148175 w 5309038"/>
              <a:gd name="connsiteY3" fmla="*/ 3256940 h 4276188"/>
              <a:gd name="connsiteX4" fmla="*/ 2311728 w 5309038"/>
              <a:gd name="connsiteY4" fmla="*/ 1978034 h 4276188"/>
              <a:gd name="connsiteX5" fmla="*/ 2397474 w 5309038"/>
              <a:gd name="connsiteY5" fmla="*/ 1388696 h 4276188"/>
              <a:gd name="connsiteX6" fmla="*/ 3548075 w 5309038"/>
              <a:gd name="connsiteY6" fmla="*/ 1336685 h 4276188"/>
              <a:gd name="connsiteX7" fmla="*/ 3682492 w 5309038"/>
              <a:gd name="connsiteY7" fmla="*/ 1151829 h 4276188"/>
              <a:gd name="connsiteX8" fmla="*/ 4032261 w 5309038"/>
              <a:gd name="connsiteY8" fmla="*/ 1015939 h 4276188"/>
              <a:gd name="connsiteX9" fmla="*/ 5309038 w 5309038"/>
              <a:gd name="connsiteY9" fmla="*/ 0 h 4276188"/>
              <a:gd name="connsiteX10" fmla="*/ 1276796 w 5309038"/>
              <a:gd name="connsiteY10" fmla="*/ 442 h 4276188"/>
              <a:gd name="connsiteX11" fmla="*/ 0 w 5309038"/>
              <a:gd name="connsiteY11" fmla="*/ 1034691 h 4276188"/>
              <a:gd name="connsiteX12" fmla="*/ 619405 w 5309038"/>
              <a:gd name="connsiteY12" fmla="*/ 1046224 h 4276188"/>
              <a:gd name="connsiteX13" fmla="*/ 702887 w 5309038"/>
              <a:gd name="connsiteY13" fmla="*/ 4196078 h 4276188"/>
              <a:gd name="connsiteX0" fmla="*/ 702887 w 5309038"/>
              <a:gd name="connsiteY0" fmla="*/ 4196078 h 4276188"/>
              <a:gd name="connsiteX1" fmla="*/ 2859916 w 5309038"/>
              <a:gd name="connsiteY1" fmla="*/ 4276188 h 4276188"/>
              <a:gd name="connsiteX2" fmla="*/ 3123989 w 5309038"/>
              <a:gd name="connsiteY2" fmla="*/ 3209173 h 4276188"/>
              <a:gd name="connsiteX3" fmla="*/ 2148175 w 5309038"/>
              <a:gd name="connsiteY3" fmla="*/ 3256940 h 4276188"/>
              <a:gd name="connsiteX4" fmla="*/ 2311728 w 5309038"/>
              <a:gd name="connsiteY4" fmla="*/ 1978034 h 4276188"/>
              <a:gd name="connsiteX5" fmla="*/ 2397474 w 5309038"/>
              <a:gd name="connsiteY5" fmla="*/ 1388696 h 4276188"/>
              <a:gd name="connsiteX6" fmla="*/ 3548075 w 5309038"/>
              <a:gd name="connsiteY6" fmla="*/ 1336685 h 4276188"/>
              <a:gd name="connsiteX7" fmla="*/ 3682492 w 5309038"/>
              <a:gd name="connsiteY7" fmla="*/ 1151829 h 4276188"/>
              <a:gd name="connsiteX8" fmla="*/ 4032261 w 5309038"/>
              <a:gd name="connsiteY8" fmla="*/ 1015939 h 4276188"/>
              <a:gd name="connsiteX9" fmla="*/ 5309038 w 5309038"/>
              <a:gd name="connsiteY9" fmla="*/ 0 h 4276188"/>
              <a:gd name="connsiteX10" fmla="*/ 1276796 w 5309038"/>
              <a:gd name="connsiteY10" fmla="*/ 442 h 4276188"/>
              <a:gd name="connsiteX11" fmla="*/ 0 w 5309038"/>
              <a:gd name="connsiteY11" fmla="*/ 1034691 h 4276188"/>
              <a:gd name="connsiteX12" fmla="*/ 619405 w 5309038"/>
              <a:gd name="connsiteY12" fmla="*/ 1046224 h 4276188"/>
              <a:gd name="connsiteX13" fmla="*/ 702887 w 5309038"/>
              <a:gd name="connsiteY13" fmla="*/ 4196078 h 4276188"/>
              <a:gd name="connsiteX0" fmla="*/ 702887 w 5309038"/>
              <a:gd name="connsiteY0" fmla="*/ 4196078 h 4276188"/>
              <a:gd name="connsiteX1" fmla="*/ 2859916 w 5309038"/>
              <a:gd name="connsiteY1" fmla="*/ 4276188 h 4276188"/>
              <a:gd name="connsiteX2" fmla="*/ 3123989 w 5309038"/>
              <a:gd name="connsiteY2" fmla="*/ 3209173 h 4276188"/>
              <a:gd name="connsiteX3" fmla="*/ 2148175 w 5309038"/>
              <a:gd name="connsiteY3" fmla="*/ 3256940 h 4276188"/>
              <a:gd name="connsiteX4" fmla="*/ 2311728 w 5309038"/>
              <a:gd name="connsiteY4" fmla="*/ 1978034 h 4276188"/>
              <a:gd name="connsiteX5" fmla="*/ 2397474 w 5309038"/>
              <a:gd name="connsiteY5" fmla="*/ 1388696 h 4276188"/>
              <a:gd name="connsiteX6" fmla="*/ 3548075 w 5309038"/>
              <a:gd name="connsiteY6" fmla="*/ 1336685 h 4276188"/>
              <a:gd name="connsiteX7" fmla="*/ 3682492 w 5309038"/>
              <a:gd name="connsiteY7" fmla="*/ 1151829 h 4276188"/>
              <a:gd name="connsiteX8" fmla="*/ 4032261 w 5309038"/>
              <a:gd name="connsiteY8" fmla="*/ 1015939 h 4276188"/>
              <a:gd name="connsiteX9" fmla="*/ 5309038 w 5309038"/>
              <a:gd name="connsiteY9" fmla="*/ 0 h 4276188"/>
              <a:gd name="connsiteX10" fmla="*/ 1276796 w 5309038"/>
              <a:gd name="connsiteY10" fmla="*/ 442 h 4276188"/>
              <a:gd name="connsiteX11" fmla="*/ 0 w 5309038"/>
              <a:gd name="connsiteY11" fmla="*/ 1034691 h 4276188"/>
              <a:gd name="connsiteX12" fmla="*/ 619405 w 5309038"/>
              <a:gd name="connsiteY12" fmla="*/ 1046224 h 4276188"/>
              <a:gd name="connsiteX13" fmla="*/ 702887 w 5309038"/>
              <a:gd name="connsiteY13" fmla="*/ 4196078 h 4276188"/>
              <a:gd name="connsiteX0" fmla="*/ 702887 w 5309038"/>
              <a:gd name="connsiteY0" fmla="*/ 4196078 h 4276188"/>
              <a:gd name="connsiteX1" fmla="*/ 2859916 w 5309038"/>
              <a:gd name="connsiteY1" fmla="*/ 4276188 h 4276188"/>
              <a:gd name="connsiteX2" fmla="*/ 3185404 w 5309038"/>
              <a:gd name="connsiteY2" fmla="*/ 3168230 h 4276188"/>
              <a:gd name="connsiteX3" fmla="*/ 2148175 w 5309038"/>
              <a:gd name="connsiteY3" fmla="*/ 3256940 h 4276188"/>
              <a:gd name="connsiteX4" fmla="*/ 2311728 w 5309038"/>
              <a:gd name="connsiteY4" fmla="*/ 1978034 h 4276188"/>
              <a:gd name="connsiteX5" fmla="*/ 2397474 w 5309038"/>
              <a:gd name="connsiteY5" fmla="*/ 1388696 h 4276188"/>
              <a:gd name="connsiteX6" fmla="*/ 3548075 w 5309038"/>
              <a:gd name="connsiteY6" fmla="*/ 1336685 h 4276188"/>
              <a:gd name="connsiteX7" fmla="*/ 3682492 w 5309038"/>
              <a:gd name="connsiteY7" fmla="*/ 1151829 h 4276188"/>
              <a:gd name="connsiteX8" fmla="*/ 4032261 w 5309038"/>
              <a:gd name="connsiteY8" fmla="*/ 1015939 h 4276188"/>
              <a:gd name="connsiteX9" fmla="*/ 5309038 w 5309038"/>
              <a:gd name="connsiteY9" fmla="*/ 0 h 4276188"/>
              <a:gd name="connsiteX10" fmla="*/ 1276796 w 5309038"/>
              <a:gd name="connsiteY10" fmla="*/ 442 h 4276188"/>
              <a:gd name="connsiteX11" fmla="*/ 0 w 5309038"/>
              <a:gd name="connsiteY11" fmla="*/ 1034691 h 4276188"/>
              <a:gd name="connsiteX12" fmla="*/ 619405 w 5309038"/>
              <a:gd name="connsiteY12" fmla="*/ 1046224 h 4276188"/>
              <a:gd name="connsiteX13" fmla="*/ 702887 w 5309038"/>
              <a:gd name="connsiteY13" fmla="*/ 4196078 h 4276188"/>
              <a:gd name="connsiteX0" fmla="*/ 702887 w 5309038"/>
              <a:gd name="connsiteY0" fmla="*/ 4196078 h 4255716"/>
              <a:gd name="connsiteX1" fmla="*/ 3658310 w 5309038"/>
              <a:gd name="connsiteY1" fmla="*/ 4255716 h 4255716"/>
              <a:gd name="connsiteX2" fmla="*/ 3185404 w 5309038"/>
              <a:gd name="connsiteY2" fmla="*/ 3168230 h 4255716"/>
              <a:gd name="connsiteX3" fmla="*/ 2148175 w 5309038"/>
              <a:gd name="connsiteY3" fmla="*/ 3256940 h 4255716"/>
              <a:gd name="connsiteX4" fmla="*/ 2311728 w 5309038"/>
              <a:gd name="connsiteY4" fmla="*/ 1978034 h 4255716"/>
              <a:gd name="connsiteX5" fmla="*/ 2397474 w 5309038"/>
              <a:gd name="connsiteY5" fmla="*/ 1388696 h 4255716"/>
              <a:gd name="connsiteX6" fmla="*/ 3548075 w 5309038"/>
              <a:gd name="connsiteY6" fmla="*/ 1336685 h 4255716"/>
              <a:gd name="connsiteX7" fmla="*/ 3682492 w 5309038"/>
              <a:gd name="connsiteY7" fmla="*/ 1151829 h 4255716"/>
              <a:gd name="connsiteX8" fmla="*/ 4032261 w 5309038"/>
              <a:gd name="connsiteY8" fmla="*/ 1015939 h 4255716"/>
              <a:gd name="connsiteX9" fmla="*/ 5309038 w 5309038"/>
              <a:gd name="connsiteY9" fmla="*/ 0 h 4255716"/>
              <a:gd name="connsiteX10" fmla="*/ 1276796 w 5309038"/>
              <a:gd name="connsiteY10" fmla="*/ 442 h 4255716"/>
              <a:gd name="connsiteX11" fmla="*/ 0 w 5309038"/>
              <a:gd name="connsiteY11" fmla="*/ 1034691 h 4255716"/>
              <a:gd name="connsiteX12" fmla="*/ 619405 w 5309038"/>
              <a:gd name="connsiteY12" fmla="*/ 1046224 h 4255716"/>
              <a:gd name="connsiteX13" fmla="*/ 702887 w 5309038"/>
              <a:gd name="connsiteY13" fmla="*/ 4196078 h 4255716"/>
              <a:gd name="connsiteX0" fmla="*/ 655120 w 5309038"/>
              <a:gd name="connsiteY0" fmla="*/ 4216550 h 4255716"/>
              <a:gd name="connsiteX1" fmla="*/ 3658310 w 5309038"/>
              <a:gd name="connsiteY1" fmla="*/ 4255716 h 4255716"/>
              <a:gd name="connsiteX2" fmla="*/ 3185404 w 5309038"/>
              <a:gd name="connsiteY2" fmla="*/ 3168230 h 4255716"/>
              <a:gd name="connsiteX3" fmla="*/ 2148175 w 5309038"/>
              <a:gd name="connsiteY3" fmla="*/ 3256940 h 4255716"/>
              <a:gd name="connsiteX4" fmla="*/ 2311728 w 5309038"/>
              <a:gd name="connsiteY4" fmla="*/ 1978034 h 4255716"/>
              <a:gd name="connsiteX5" fmla="*/ 2397474 w 5309038"/>
              <a:gd name="connsiteY5" fmla="*/ 1388696 h 4255716"/>
              <a:gd name="connsiteX6" fmla="*/ 3548075 w 5309038"/>
              <a:gd name="connsiteY6" fmla="*/ 1336685 h 4255716"/>
              <a:gd name="connsiteX7" fmla="*/ 3682492 w 5309038"/>
              <a:gd name="connsiteY7" fmla="*/ 1151829 h 4255716"/>
              <a:gd name="connsiteX8" fmla="*/ 4032261 w 5309038"/>
              <a:gd name="connsiteY8" fmla="*/ 1015939 h 4255716"/>
              <a:gd name="connsiteX9" fmla="*/ 5309038 w 5309038"/>
              <a:gd name="connsiteY9" fmla="*/ 0 h 4255716"/>
              <a:gd name="connsiteX10" fmla="*/ 1276796 w 5309038"/>
              <a:gd name="connsiteY10" fmla="*/ 442 h 4255716"/>
              <a:gd name="connsiteX11" fmla="*/ 0 w 5309038"/>
              <a:gd name="connsiteY11" fmla="*/ 1034691 h 4255716"/>
              <a:gd name="connsiteX12" fmla="*/ 619405 w 5309038"/>
              <a:gd name="connsiteY12" fmla="*/ 1046224 h 4255716"/>
              <a:gd name="connsiteX13" fmla="*/ 655120 w 5309038"/>
              <a:gd name="connsiteY13" fmla="*/ 4216550 h 4255716"/>
              <a:gd name="connsiteX0" fmla="*/ 1078200 w 5309038"/>
              <a:gd name="connsiteY0" fmla="*/ 3848060 h 4255716"/>
              <a:gd name="connsiteX1" fmla="*/ 3658310 w 5309038"/>
              <a:gd name="connsiteY1" fmla="*/ 4255716 h 4255716"/>
              <a:gd name="connsiteX2" fmla="*/ 3185404 w 5309038"/>
              <a:gd name="connsiteY2" fmla="*/ 3168230 h 4255716"/>
              <a:gd name="connsiteX3" fmla="*/ 2148175 w 5309038"/>
              <a:gd name="connsiteY3" fmla="*/ 3256940 h 4255716"/>
              <a:gd name="connsiteX4" fmla="*/ 2311728 w 5309038"/>
              <a:gd name="connsiteY4" fmla="*/ 1978034 h 4255716"/>
              <a:gd name="connsiteX5" fmla="*/ 2397474 w 5309038"/>
              <a:gd name="connsiteY5" fmla="*/ 1388696 h 4255716"/>
              <a:gd name="connsiteX6" fmla="*/ 3548075 w 5309038"/>
              <a:gd name="connsiteY6" fmla="*/ 1336685 h 4255716"/>
              <a:gd name="connsiteX7" fmla="*/ 3682492 w 5309038"/>
              <a:gd name="connsiteY7" fmla="*/ 1151829 h 4255716"/>
              <a:gd name="connsiteX8" fmla="*/ 4032261 w 5309038"/>
              <a:gd name="connsiteY8" fmla="*/ 1015939 h 4255716"/>
              <a:gd name="connsiteX9" fmla="*/ 5309038 w 5309038"/>
              <a:gd name="connsiteY9" fmla="*/ 0 h 4255716"/>
              <a:gd name="connsiteX10" fmla="*/ 1276796 w 5309038"/>
              <a:gd name="connsiteY10" fmla="*/ 442 h 4255716"/>
              <a:gd name="connsiteX11" fmla="*/ 0 w 5309038"/>
              <a:gd name="connsiteY11" fmla="*/ 1034691 h 4255716"/>
              <a:gd name="connsiteX12" fmla="*/ 619405 w 5309038"/>
              <a:gd name="connsiteY12" fmla="*/ 1046224 h 4255716"/>
              <a:gd name="connsiteX13" fmla="*/ 1078200 w 5309038"/>
              <a:gd name="connsiteY13" fmla="*/ 3848060 h 4255716"/>
              <a:gd name="connsiteX0" fmla="*/ 1078200 w 5309038"/>
              <a:gd name="connsiteY0" fmla="*/ 3848060 h 4255716"/>
              <a:gd name="connsiteX1" fmla="*/ 3658310 w 5309038"/>
              <a:gd name="connsiteY1" fmla="*/ 4255716 h 4255716"/>
              <a:gd name="connsiteX2" fmla="*/ 3185404 w 5309038"/>
              <a:gd name="connsiteY2" fmla="*/ 3168230 h 4255716"/>
              <a:gd name="connsiteX3" fmla="*/ 2148175 w 5309038"/>
              <a:gd name="connsiteY3" fmla="*/ 3256940 h 4255716"/>
              <a:gd name="connsiteX4" fmla="*/ 2311728 w 5309038"/>
              <a:gd name="connsiteY4" fmla="*/ 1978034 h 4255716"/>
              <a:gd name="connsiteX5" fmla="*/ 2397474 w 5309038"/>
              <a:gd name="connsiteY5" fmla="*/ 1388696 h 4255716"/>
              <a:gd name="connsiteX6" fmla="*/ 3548075 w 5309038"/>
              <a:gd name="connsiteY6" fmla="*/ 1336685 h 4255716"/>
              <a:gd name="connsiteX7" fmla="*/ 3682492 w 5309038"/>
              <a:gd name="connsiteY7" fmla="*/ 1151829 h 4255716"/>
              <a:gd name="connsiteX8" fmla="*/ 4032261 w 5309038"/>
              <a:gd name="connsiteY8" fmla="*/ 1015939 h 4255716"/>
              <a:gd name="connsiteX9" fmla="*/ 5309038 w 5309038"/>
              <a:gd name="connsiteY9" fmla="*/ 0 h 4255716"/>
              <a:gd name="connsiteX10" fmla="*/ 1276796 w 5309038"/>
              <a:gd name="connsiteY10" fmla="*/ 442 h 4255716"/>
              <a:gd name="connsiteX11" fmla="*/ 0 w 5309038"/>
              <a:gd name="connsiteY11" fmla="*/ 1034691 h 4255716"/>
              <a:gd name="connsiteX12" fmla="*/ 619405 w 5309038"/>
              <a:gd name="connsiteY12" fmla="*/ 1046224 h 4255716"/>
              <a:gd name="connsiteX13" fmla="*/ 1078200 w 5309038"/>
              <a:gd name="connsiteY13" fmla="*/ 3848060 h 4255716"/>
              <a:gd name="connsiteX0" fmla="*/ 1078200 w 5309038"/>
              <a:gd name="connsiteY0" fmla="*/ 3848060 h 4255716"/>
              <a:gd name="connsiteX1" fmla="*/ 3658310 w 5309038"/>
              <a:gd name="connsiteY1" fmla="*/ 4255716 h 4255716"/>
              <a:gd name="connsiteX2" fmla="*/ 3185404 w 5309038"/>
              <a:gd name="connsiteY2" fmla="*/ 3168230 h 4255716"/>
              <a:gd name="connsiteX3" fmla="*/ 2148175 w 5309038"/>
              <a:gd name="connsiteY3" fmla="*/ 3256940 h 4255716"/>
              <a:gd name="connsiteX4" fmla="*/ 2311728 w 5309038"/>
              <a:gd name="connsiteY4" fmla="*/ 1978034 h 4255716"/>
              <a:gd name="connsiteX5" fmla="*/ 2397474 w 5309038"/>
              <a:gd name="connsiteY5" fmla="*/ 1388696 h 4255716"/>
              <a:gd name="connsiteX6" fmla="*/ 3548075 w 5309038"/>
              <a:gd name="connsiteY6" fmla="*/ 1336685 h 4255716"/>
              <a:gd name="connsiteX7" fmla="*/ 3682492 w 5309038"/>
              <a:gd name="connsiteY7" fmla="*/ 1151829 h 4255716"/>
              <a:gd name="connsiteX8" fmla="*/ 4032261 w 5309038"/>
              <a:gd name="connsiteY8" fmla="*/ 1015939 h 4255716"/>
              <a:gd name="connsiteX9" fmla="*/ 5309038 w 5309038"/>
              <a:gd name="connsiteY9" fmla="*/ 0 h 4255716"/>
              <a:gd name="connsiteX10" fmla="*/ 1276796 w 5309038"/>
              <a:gd name="connsiteY10" fmla="*/ 442 h 4255716"/>
              <a:gd name="connsiteX11" fmla="*/ 0 w 5309038"/>
              <a:gd name="connsiteY11" fmla="*/ 1034691 h 4255716"/>
              <a:gd name="connsiteX12" fmla="*/ 619405 w 5309038"/>
              <a:gd name="connsiteY12" fmla="*/ 1046224 h 4255716"/>
              <a:gd name="connsiteX13" fmla="*/ 1078200 w 5309038"/>
              <a:gd name="connsiteY13" fmla="*/ 3848060 h 4255716"/>
              <a:gd name="connsiteX0" fmla="*/ 1078200 w 5309038"/>
              <a:gd name="connsiteY0" fmla="*/ 3848060 h 4293738"/>
              <a:gd name="connsiteX1" fmla="*/ 3658310 w 5309038"/>
              <a:gd name="connsiteY1" fmla="*/ 4255716 h 4293738"/>
              <a:gd name="connsiteX2" fmla="*/ 3185404 w 5309038"/>
              <a:gd name="connsiteY2" fmla="*/ 3168230 h 4293738"/>
              <a:gd name="connsiteX3" fmla="*/ 2148175 w 5309038"/>
              <a:gd name="connsiteY3" fmla="*/ 3256940 h 4293738"/>
              <a:gd name="connsiteX4" fmla="*/ 2311728 w 5309038"/>
              <a:gd name="connsiteY4" fmla="*/ 1978034 h 4293738"/>
              <a:gd name="connsiteX5" fmla="*/ 2397474 w 5309038"/>
              <a:gd name="connsiteY5" fmla="*/ 1388696 h 4293738"/>
              <a:gd name="connsiteX6" fmla="*/ 3548075 w 5309038"/>
              <a:gd name="connsiteY6" fmla="*/ 1336685 h 4293738"/>
              <a:gd name="connsiteX7" fmla="*/ 3682492 w 5309038"/>
              <a:gd name="connsiteY7" fmla="*/ 1151829 h 4293738"/>
              <a:gd name="connsiteX8" fmla="*/ 4032261 w 5309038"/>
              <a:gd name="connsiteY8" fmla="*/ 1015939 h 4293738"/>
              <a:gd name="connsiteX9" fmla="*/ 5309038 w 5309038"/>
              <a:gd name="connsiteY9" fmla="*/ 0 h 4293738"/>
              <a:gd name="connsiteX10" fmla="*/ 1276796 w 5309038"/>
              <a:gd name="connsiteY10" fmla="*/ 442 h 4293738"/>
              <a:gd name="connsiteX11" fmla="*/ 0 w 5309038"/>
              <a:gd name="connsiteY11" fmla="*/ 1034691 h 4293738"/>
              <a:gd name="connsiteX12" fmla="*/ 619405 w 5309038"/>
              <a:gd name="connsiteY12" fmla="*/ 1046224 h 4293738"/>
              <a:gd name="connsiteX13" fmla="*/ 1078200 w 5309038"/>
              <a:gd name="connsiteY13" fmla="*/ 3848060 h 4293738"/>
              <a:gd name="connsiteX0" fmla="*/ 1078200 w 5309038"/>
              <a:gd name="connsiteY0" fmla="*/ 3848060 h 4024259"/>
              <a:gd name="connsiteX1" fmla="*/ 3999504 w 5309038"/>
              <a:gd name="connsiteY1" fmla="*/ 2706695 h 4024259"/>
              <a:gd name="connsiteX2" fmla="*/ 3185404 w 5309038"/>
              <a:gd name="connsiteY2" fmla="*/ 3168230 h 4024259"/>
              <a:gd name="connsiteX3" fmla="*/ 2148175 w 5309038"/>
              <a:gd name="connsiteY3" fmla="*/ 3256940 h 4024259"/>
              <a:gd name="connsiteX4" fmla="*/ 2311728 w 5309038"/>
              <a:gd name="connsiteY4" fmla="*/ 1978034 h 4024259"/>
              <a:gd name="connsiteX5" fmla="*/ 2397474 w 5309038"/>
              <a:gd name="connsiteY5" fmla="*/ 1388696 h 4024259"/>
              <a:gd name="connsiteX6" fmla="*/ 3548075 w 5309038"/>
              <a:gd name="connsiteY6" fmla="*/ 1336685 h 4024259"/>
              <a:gd name="connsiteX7" fmla="*/ 3682492 w 5309038"/>
              <a:gd name="connsiteY7" fmla="*/ 1151829 h 4024259"/>
              <a:gd name="connsiteX8" fmla="*/ 4032261 w 5309038"/>
              <a:gd name="connsiteY8" fmla="*/ 1015939 h 4024259"/>
              <a:gd name="connsiteX9" fmla="*/ 5309038 w 5309038"/>
              <a:gd name="connsiteY9" fmla="*/ 0 h 4024259"/>
              <a:gd name="connsiteX10" fmla="*/ 1276796 w 5309038"/>
              <a:gd name="connsiteY10" fmla="*/ 442 h 4024259"/>
              <a:gd name="connsiteX11" fmla="*/ 0 w 5309038"/>
              <a:gd name="connsiteY11" fmla="*/ 1034691 h 4024259"/>
              <a:gd name="connsiteX12" fmla="*/ 619405 w 5309038"/>
              <a:gd name="connsiteY12" fmla="*/ 1046224 h 4024259"/>
              <a:gd name="connsiteX13" fmla="*/ 1078200 w 5309038"/>
              <a:gd name="connsiteY13" fmla="*/ 3848060 h 4024259"/>
              <a:gd name="connsiteX0" fmla="*/ 1078200 w 5309038"/>
              <a:gd name="connsiteY0" fmla="*/ 3848060 h 4277620"/>
              <a:gd name="connsiteX1" fmla="*/ 3999504 w 5309038"/>
              <a:gd name="connsiteY1" fmla="*/ 2706695 h 4277620"/>
              <a:gd name="connsiteX2" fmla="*/ 3185404 w 5309038"/>
              <a:gd name="connsiteY2" fmla="*/ 3168230 h 4277620"/>
              <a:gd name="connsiteX3" fmla="*/ 2148175 w 5309038"/>
              <a:gd name="connsiteY3" fmla="*/ 3256940 h 4277620"/>
              <a:gd name="connsiteX4" fmla="*/ 2311728 w 5309038"/>
              <a:gd name="connsiteY4" fmla="*/ 1978034 h 4277620"/>
              <a:gd name="connsiteX5" fmla="*/ 2397474 w 5309038"/>
              <a:gd name="connsiteY5" fmla="*/ 1388696 h 4277620"/>
              <a:gd name="connsiteX6" fmla="*/ 3548075 w 5309038"/>
              <a:gd name="connsiteY6" fmla="*/ 1336685 h 4277620"/>
              <a:gd name="connsiteX7" fmla="*/ 3682492 w 5309038"/>
              <a:gd name="connsiteY7" fmla="*/ 1151829 h 4277620"/>
              <a:gd name="connsiteX8" fmla="*/ 4032261 w 5309038"/>
              <a:gd name="connsiteY8" fmla="*/ 1015939 h 4277620"/>
              <a:gd name="connsiteX9" fmla="*/ 5309038 w 5309038"/>
              <a:gd name="connsiteY9" fmla="*/ 0 h 4277620"/>
              <a:gd name="connsiteX10" fmla="*/ 1276796 w 5309038"/>
              <a:gd name="connsiteY10" fmla="*/ 442 h 4277620"/>
              <a:gd name="connsiteX11" fmla="*/ 0 w 5309038"/>
              <a:gd name="connsiteY11" fmla="*/ 1034691 h 4277620"/>
              <a:gd name="connsiteX12" fmla="*/ 619405 w 5309038"/>
              <a:gd name="connsiteY12" fmla="*/ 1046224 h 4277620"/>
              <a:gd name="connsiteX13" fmla="*/ 1078200 w 5309038"/>
              <a:gd name="connsiteY13" fmla="*/ 3848060 h 4277620"/>
              <a:gd name="connsiteX0" fmla="*/ 1078200 w 5309038"/>
              <a:gd name="connsiteY0" fmla="*/ 3848060 h 4277620"/>
              <a:gd name="connsiteX1" fmla="*/ 3999504 w 5309038"/>
              <a:gd name="connsiteY1" fmla="*/ 2706695 h 4277620"/>
              <a:gd name="connsiteX2" fmla="*/ 3185404 w 5309038"/>
              <a:gd name="connsiteY2" fmla="*/ 3168230 h 4277620"/>
              <a:gd name="connsiteX3" fmla="*/ 2148175 w 5309038"/>
              <a:gd name="connsiteY3" fmla="*/ 3256940 h 4277620"/>
              <a:gd name="connsiteX4" fmla="*/ 2311728 w 5309038"/>
              <a:gd name="connsiteY4" fmla="*/ 1978034 h 4277620"/>
              <a:gd name="connsiteX5" fmla="*/ 2397474 w 5309038"/>
              <a:gd name="connsiteY5" fmla="*/ 1388696 h 4277620"/>
              <a:gd name="connsiteX6" fmla="*/ 3548075 w 5309038"/>
              <a:gd name="connsiteY6" fmla="*/ 1336685 h 4277620"/>
              <a:gd name="connsiteX7" fmla="*/ 3682492 w 5309038"/>
              <a:gd name="connsiteY7" fmla="*/ 1151829 h 4277620"/>
              <a:gd name="connsiteX8" fmla="*/ 4032261 w 5309038"/>
              <a:gd name="connsiteY8" fmla="*/ 1015939 h 4277620"/>
              <a:gd name="connsiteX9" fmla="*/ 5309038 w 5309038"/>
              <a:gd name="connsiteY9" fmla="*/ 0 h 4277620"/>
              <a:gd name="connsiteX10" fmla="*/ 1276796 w 5309038"/>
              <a:gd name="connsiteY10" fmla="*/ 442 h 4277620"/>
              <a:gd name="connsiteX11" fmla="*/ 0 w 5309038"/>
              <a:gd name="connsiteY11" fmla="*/ 1034691 h 4277620"/>
              <a:gd name="connsiteX12" fmla="*/ 619405 w 5309038"/>
              <a:gd name="connsiteY12" fmla="*/ 1046224 h 4277620"/>
              <a:gd name="connsiteX13" fmla="*/ 1078200 w 5309038"/>
              <a:gd name="connsiteY13" fmla="*/ 3848060 h 4277620"/>
              <a:gd name="connsiteX0" fmla="*/ 1078200 w 5309038"/>
              <a:gd name="connsiteY0" fmla="*/ 3848060 h 4277620"/>
              <a:gd name="connsiteX1" fmla="*/ 3999504 w 5309038"/>
              <a:gd name="connsiteY1" fmla="*/ 2706695 h 4277620"/>
              <a:gd name="connsiteX2" fmla="*/ 3485654 w 5309038"/>
              <a:gd name="connsiteY2" fmla="*/ 3270588 h 4277620"/>
              <a:gd name="connsiteX3" fmla="*/ 2148175 w 5309038"/>
              <a:gd name="connsiteY3" fmla="*/ 3256940 h 4277620"/>
              <a:gd name="connsiteX4" fmla="*/ 2311728 w 5309038"/>
              <a:gd name="connsiteY4" fmla="*/ 1978034 h 4277620"/>
              <a:gd name="connsiteX5" fmla="*/ 2397474 w 5309038"/>
              <a:gd name="connsiteY5" fmla="*/ 1388696 h 4277620"/>
              <a:gd name="connsiteX6" fmla="*/ 3548075 w 5309038"/>
              <a:gd name="connsiteY6" fmla="*/ 1336685 h 4277620"/>
              <a:gd name="connsiteX7" fmla="*/ 3682492 w 5309038"/>
              <a:gd name="connsiteY7" fmla="*/ 1151829 h 4277620"/>
              <a:gd name="connsiteX8" fmla="*/ 4032261 w 5309038"/>
              <a:gd name="connsiteY8" fmla="*/ 1015939 h 4277620"/>
              <a:gd name="connsiteX9" fmla="*/ 5309038 w 5309038"/>
              <a:gd name="connsiteY9" fmla="*/ 0 h 4277620"/>
              <a:gd name="connsiteX10" fmla="*/ 1276796 w 5309038"/>
              <a:gd name="connsiteY10" fmla="*/ 442 h 4277620"/>
              <a:gd name="connsiteX11" fmla="*/ 0 w 5309038"/>
              <a:gd name="connsiteY11" fmla="*/ 1034691 h 4277620"/>
              <a:gd name="connsiteX12" fmla="*/ 619405 w 5309038"/>
              <a:gd name="connsiteY12" fmla="*/ 1046224 h 4277620"/>
              <a:gd name="connsiteX13" fmla="*/ 1078200 w 5309038"/>
              <a:gd name="connsiteY13" fmla="*/ 3848060 h 4277620"/>
              <a:gd name="connsiteX0" fmla="*/ 1078200 w 5309038"/>
              <a:gd name="connsiteY0" fmla="*/ 3848060 h 4277620"/>
              <a:gd name="connsiteX1" fmla="*/ 3999504 w 5309038"/>
              <a:gd name="connsiteY1" fmla="*/ 2706695 h 4277620"/>
              <a:gd name="connsiteX2" fmla="*/ 3485654 w 5309038"/>
              <a:gd name="connsiteY2" fmla="*/ 3270588 h 4277620"/>
              <a:gd name="connsiteX3" fmla="*/ 2148175 w 5309038"/>
              <a:gd name="connsiteY3" fmla="*/ 3256940 h 4277620"/>
              <a:gd name="connsiteX4" fmla="*/ 2311728 w 5309038"/>
              <a:gd name="connsiteY4" fmla="*/ 1978034 h 4277620"/>
              <a:gd name="connsiteX5" fmla="*/ 2397474 w 5309038"/>
              <a:gd name="connsiteY5" fmla="*/ 1388696 h 4277620"/>
              <a:gd name="connsiteX6" fmla="*/ 3548075 w 5309038"/>
              <a:gd name="connsiteY6" fmla="*/ 1336685 h 4277620"/>
              <a:gd name="connsiteX7" fmla="*/ 3682492 w 5309038"/>
              <a:gd name="connsiteY7" fmla="*/ 1151829 h 4277620"/>
              <a:gd name="connsiteX8" fmla="*/ 4032261 w 5309038"/>
              <a:gd name="connsiteY8" fmla="*/ 1015939 h 4277620"/>
              <a:gd name="connsiteX9" fmla="*/ 5309038 w 5309038"/>
              <a:gd name="connsiteY9" fmla="*/ 0 h 4277620"/>
              <a:gd name="connsiteX10" fmla="*/ 1276796 w 5309038"/>
              <a:gd name="connsiteY10" fmla="*/ 442 h 4277620"/>
              <a:gd name="connsiteX11" fmla="*/ 0 w 5309038"/>
              <a:gd name="connsiteY11" fmla="*/ 1034691 h 4277620"/>
              <a:gd name="connsiteX12" fmla="*/ 619405 w 5309038"/>
              <a:gd name="connsiteY12" fmla="*/ 1046224 h 4277620"/>
              <a:gd name="connsiteX13" fmla="*/ 1078200 w 5309038"/>
              <a:gd name="connsiteY13" fmla="*/ 3848060 h 4277620"/>
              <a:gd name="connsiteX0" fmla="*/ 1078200 w 5309038"/>
              <a:gd name="connsiteY0" fmla="*/ 3848060 h 4277620"/>
              <a:gd name="connsiteX1" fmla="*/ 3999504 w 5309038"/>
              <a:gd name="connsiteY1" fmla="*/ 2706695 h 4277620"/>
              <a:gd name="connsiteX2" fmla="*/ 3485654 w 5309038"/>
              <a:gd name="connsiteY2" fmla="*/ 3270588 h 4277620"/>
              <a:gd name="connsiteX3" fmla="*/ 2148175 w 5309038"/>
              <a:gd name="connsiteY3" fmla="*/ 3256940 h 4277620"/>
              <a:gd name="connsiteX4" fmla="*/ 2311728 w 5309038"/>
              <a:gd name="connsiteY4" fmla="*/ 1978034 h 4277620"/>
              <a:gd name="connsiteX5" fmla="*/ 2397474 w 5309038"/>
              <a:gd name="connsiteY5" fmla="*/ 1388696 h 4277620"/>
              <a:gd name="connsiteX6" fmla="*/ 3548075 w 5309038"/>
              <a:gd name="connsiteY6" fmla="*/ 1336685 h 4277620"/>
              <a:gd name="connsiteX7" fmla="*/ 3682492 w 5309038"/>
              <a:gd name="connsiteY7" fmla="*/ 1151829 h 4277620"/>
              <a:gd name="connsiteX8" fmla="*/ 4032261 w 5309038"/>
              <a:gd name="connsiteY8" fmla="*/ 1015939 h 4277620"/>
              <a:gd name="connsiteX9" fmla="*/ 5309038 w 5309038"/>
              <a:gd name="connsiteY9" fmla="*/ 0 h 4277620"/>
              <a:gd name="connsiteX10" fmla="*/ 1276796 w 5309038"/>
              <a:gd name="connsiteY10" fmla="*/ 442 h 4277620"/>
              <a:gd name="connsiteX11" fmla="*/ 0 w 5309038"/>
              <a:gd name="connsiteY11" fmla="*/ 1034691 h 4277620"/>
              <a:gd name="connsiteX12" fmla="*/ 619405 w 5309038"/>
              <a:gd name="connsiteY12" fmla="*/ 1046224 h 4277620"/>
              <a:gd name="connsiteX13" fmla="*/ 1078200 w 5309038"/>
              <a:gd name="connsiteY13" fmla="*/ 3848060 h 4277620"/>
              <a:gd name="connsiteX0" fmla="*/ 1078200 w 5309038"/>
              <a:gd name="connsiteY0" fmla="*/ 3848060 h 4277620"/>
              <a:gd name="connsiteX1" fmla="*/ 3999504 w 5309038"/>
              <a:gd name="connsiteY1" fmla="*/ 2706695 h 4277620"/>
              <a:gd name="connsiteX2" fmla="*/ 3540245 w 5309038"/>
              <a:gd name="connsiteY2" fmla="*/ 3270588 h 4277620"/>
              <a:gd name="connsiteX3" fmla="*/ 2148175 w 5309038"/>
              <a:gd name="connsiteY3" fmla="*/ 3256940 h 4277620"/>
              <a:gd name="connsiteX4" fmla="*/ 2311728 w 5309038"/>
              <a:gd name="connsiteY4" fmla="*/ 1978034 h 4277620"/>
              <a:gd name="connsiteX5" fmla="*/ 2397474 w 5309038"/>
              <a:gd name="connsiteY5" fmla="*/ 1388696 h 4277620"/>
              <a:gd name="connsiteX6" fmla="*/ 3548075 w 5309038"/>
              <a:gd name="connsiteY6" fmla="*/ 1336685 h 4277620"/>
              <a:gd name="connsiteX7" fmla="*/ 3682492 w 5309038"/>
              <a:gd name="connsiteY7" fmla="*/ 1151829 h 4277620"/>
              <a:gd name="connsiteX8" fmla="*/ 4032261 w 5309038"/>
              <a:gd name="connsiteY8" fmla="*/ 1015939 h 4277620"/>
              <a:gd name="connsiteX9" fmla="*/ 5309038 w 5309038"/>
              <a:gd name="connsiteY9" fmla="*/ 0 h 4277620"/>
              <a:gd name="connsiteX10" fmla="*/ 1276796 w 5309038"/>
              <a:gd name="connsiteY10" fmla="*/ 442 h 4277620"/>
              <a:gd name="connsiteX11" fmla="*/ 0 w 5309038"/>
              <a:gd name="connsiteY11" fmla="*/ 1034691 h 4277620"/>
              <a:gd name="connsiteX12" fmla="*/ 619405 w 5309038"/>
              <a:gd name="connsiteY12" fmla="*/ 1046224 h 4277620"/>
              <a:gd name="connsiteX13" fmla="*/ 1078200 w 5309038"/>
              <a:gd name="connsiteY13" fmla="*/ 3848060 h 4277620"/>
              <a:gd name="connsiteX0" fmla="*/ 1078200 w 5309038"/>
              <a:gd name="connsiteY0" fmla="*/ 3848060 h 4289880"/>
              <a:gd name="connsiteX1" fmla="*/ 4047271 w 5309038"/>
              <a:gd name="connsiteY1" fmla="*/ 2747638 h 4289880"/>
              <a:gd name="connsiteX2" fmla="*/ 3540245 w 5309038"/>
              <a:gd name="connsiteY2" fmla="*/ 3270588 h 4289880"/>
              <a:gd name="connsiteX3" fmla="*/ 2148175 w 5309038"/>
              <a:gd name="connsiteY3" fmla="*/ 3256940 h 4289880"/>
              <a:gd name="connsiteX4" fmla="*/ 2311728 w 5309038"/>
              <a:gd name="connsiteY4" fmla="*/ 1978034 h 4289880"/>
              <a:gd name="connsiteX5" fmla="*/ 2397474 w 5309038"/>
              <a:gd name="connsiteY5" fmla="*/ 1388696 h 4289880"/>
              <a:gd name="connsiteX6" fmla="*/ 3548075 w 5309038"/>
              <a:gd name="connsiteY6" fmla="*/ 1336685 h 4289880"/>
              <a:gd name="connsiteX7" fmla="*/ 3682492 w 5309038"/>
              <a:gd name="connsiteY7" fmla="*/ 1151829 h 4289880"/>
              <a:gd name="connsiteX8" fmla="*/ 4032261 w 5309038"/>
              <a:gd name="connsiteY8" fmla="*/ 1015939 h 4289880"/>
              <a:gd name="connsiteX9" fmla="*/ 5309038 w 5309038"/>
              <a:gd name="connsiteY9" fmla="*/ 0 h 4289880"/>
              <a:gd name="connsiteX10" fmla="*/ 1276796 w 5309038"/>
              <a:gd name="connsiteY10" fmla="*/ 442 h 4289880"/>
              <a:gd name="connsiteX11" fmla="*/ 0 w 5309038"/>
              <a:gd name="connsiteY11" fmla="*/ 1034691 h 4289880"/>
              <a:gd name="connsiteX12" fmla="*/ 619405 w 5309038"/>
              <a:gd name="connsiteY12" fmla="*/ 1046224 h 4289880"/>
              <a:gd name="connsiteX13" fmla="*/ 1078200 w 5309038"/>
              <a:gd name="connsiteY13" fmla="*/ 3848060 h 4289880"/>
              <a:gd name="connsiteX0" fmla="*/ 1078200 w 5309038"/>
              <a:gd name="connsiteY0" fmla="*/ 3848060 h 4289880"/>
              <a:gd name="connsiteX1" fmla="*/ 4047271 w 5309038"/>
              <a:gd name="connsiteY1" fmla="*/ 2747638 h 4289880"/>
              <a:gd name="connsiteX2" fmla="*/ 3813201 w 5309038"/>
              <a:gd name="connsiteY2" fmla="*/ 3024929 h 4289880"/>
              <a:gd name="connsiteX3" fmla="*/ 3540245 w 5309038"/>
              <a:gd name="connsiteY3" fmla="*/ 3270588 h 4289880"/>
              <a:gd name="connsiteX4" fmla="*/ 2148175 w 5309038"/>
              <a:gd name="connsiteY4" fmla="*/ 3256940 h 4289880"/>
              <a:gd name="connsiteX5" fmla="*/ 2311728 w 5309038"/>
              <a:gd name="connsiteY5" fmla="*/ 1978034 h 4289880"/>
              <a:gd name="connsiteX6" fmla="*/ 2397474 w 5309038"/>
              <a:gd name="connsiteY6" fmla="*/ 1388696 h 4289880"/>
              <a:gd name="connsiteX7" fmla="*/ 3548075 w 5309038"/>
              <a:gd name="connsiteY7" fmla="*/ 1336685 h 4289880"/>
              <a:gd name="connsiteX8" fmla="*/ 3682492 w 5309038"/>
              <a:gd name="connsiteY8" fmla="*/ 1151829 h 4289880"/>
              <a:gd name="connsiteX9" fmla="*/ 4032261 w 5309038"/>
              <a:gd name="connsiteY9" fmla="*/ 1015939 h 4289880"/>
              <a:gd name="connsiteX10" fmla="*/ 5309038 w 5309038"/>
              <a:gd name="connsiteY10" fmla="*/ 0 h 4289880"/>
              <a:gd name="connsiteX11" fmla="*/ 1276796 w 5309038"/>
              <a:gd name="connsiteY11" fmla="*/ 442 h 4289880"/>
              <a:gd name="connsiteX12" fmla="*/ 0 w 5309038"/>
              <a:gd name="connsiteY12" fmla="*/ 1034691 h 4289880"/>
              <a:gd name="connsiteX13" fmla="*/ 619405 w 5309038"/>
              <a:gd name="connsiteY13" fmla="*/ 1046224 h 4289880"/>
              <a:gd name="connsiteX14" fmla="*/ 1078200 w 5309038"/>
              <a:gd name="connsiteY14" fmla="*/ 3848060 h 4289880"/>
              <a:gd name="connsiteX0" fmla="*/ 1078200 w 5309038"/>
              <a:gd name="connsiteY0" fmla="*/ 3848060 h 4289880"/>
              <a:gd name="connsiteX1" fmla="*/ 4047271 w 5309038"/>
              <a:gd name="connsiteY1" fmla="*/ 2747638 h 4289880"/>
              <a:gd name="connsiteX2" fmla="*/ 3690371 w 5309038"/>
              <a:gd name="connsiteY2" fmla="*/ 1953580 h 4289880"/>
              <a:gd name="connsiteX3" fmla="*/ 3540245 w 5309038"/>
              <a:gd name="connsiteY3" fmla="*/ 3270588 h 4289880"/>
              <a:gd name="connsiteX4" fmla="*/ 2148175 w 5309038"/>
              <a:gd name="connsiteY4" fmla="*/ 3256940 h 4289880"/>
              <a:gd name="connsiteX5" fmla="*/ 2311728 w 5309038"/>
              <a:gd name="connsiteY5" fmla="*/ 1978034 h 4289880"/>
              <a:gd name="connsiteX6" fmla="*/ 2397474 w 5309038"/>
              <a:gd name="connsiteY6" fmla="*/ 1388696 h 4289880"/>
              <a:gd name="connsiteX7" fmla="*/ 3548075 w 5309038"/>
              <a:gd name="connsiteY7" fmla="*/ 1336685 h 4289880"/>
              <a:gd name="connsiteX8" fmla="*/ 3682492 w 5309038"/>
              <a:gd name="connsiteY8" fmla="*/ 1151829 h 4289880"/>
              <a:gd name="connsiteX9" fmla="*/ 4032261 w 5309038"/>
              <a:gd name="connsiteY9" fmla="*/ 1015939 h 4289880"/>
              <a:gd name="connsiteX10" fmla="*/ 5309038 w 5309038"/>
              <a:gd name="connsiteY10" fmla="*/ 0 h 4289880"/>
              <a:gd name="connsiteX11" fmla="*/ 1276796 w 5309038"/>
              <a:gd name="connsiteY11" fmla="*/ 442 h 4289880"/>
              <a:gd name="connsiteX12" fmla="*/ 0 w 5309038"/>
              <a:gd name="connsiteY12" fmla="*/ 1034691 h 4289880"/>
              <a:gd name="connsiteX13" fmla="*/ 619405 w 5309038"/>
              <a:gd name="connsiteY13" fmla="*/ 1046224 h 4289880"/>
              <a:gd name="connsiteX14" fmla="*/ 1078200 w 5309038"/>
              <a:gd name="connsiteY14" fmla="*/ 3848060 h 4289880"/>
              <a:gd name="connsiteX0" fmla="*/ 1078200 w 5309038"/>
              <a:gd name="connsiteY0" fmla="*/ 3848060 h 4289880"/>
              <a:gd name="connsiteX1" fmla="*/ 4047271 w 5309038"/>
              <a:gd name="connsiteY1" fmla="*/ 2747638 h 4289880"/>
              <a:gd name="connsiteX2" fmla="*/ 4024742 w 5309038"/>
              <a:gd name="connsiteY2" fmla="*/ 2199239 h 4289880"/>
              <a:gd name="connsiteX3" fmla="*/ 3690371 w 5309038"/>
              <a:gd name="connsiteY3" fmla="*/ 1953580 h 4289880"/>
              <a:gd name="connsiteX4" fmla="*/ 3540245 w 5309038"/>
              <a:gd name="connsiteY4" fmla="*/ 3270588 h 4289880"/>
              <a:gd name="connsiteX5" fmla="*/ 2148175 w 5309038"/>
              <a:gd name="connsiteY5" fmla="*/ 3256940 h 4289880"/>
              <a:gd name="connsiteX6" fmla="*/ 2311728 w 5309038"/>
              <a:gd name="connsiteY6" fmla="*/ 1978034 h 4289880"/>
              <a:gd name="connsiteX7" fmla="*/ 2397474 w 5309038"/>
              <a:gd name="connsiteY7" fmla="*/ 1388696 h 4289880"/>
              <a:gd name="connsiteX8" fmla="*/ 3548075 w 5309038"/>
              <a:gd name="connsiteY8" fmla="*/ 1336685 h 4289880"/>
              <a:gd name="connsiteX9" fmla="*/ 3682492 w 5309038"/>
              <a:gd name="connsiteY9" fmla="*/ 1151829 h 4289880"/>
              <a:gd name="connsiteX10" fmla="*/ 4032261 w 5309038"/>
              <a:gd name="connsiteY10" fmla="*/ 1015939 h 4289880"/>
              <a:gd name="connsiteX11" fmla="*/ 5309038 w 5309038"/>
              <a:gd name="connsiteY11" fmla="*/ 0 h 4289880"/>
              <a:gd name="connsiteX12" fmla="*/ 1276796 w 5309038"/>
              <a:gd name="connsiteY12" fmla="*/ 442 h 4289880"/>
              <a:gd name="connsiteX13" fmla="*/ 0 w 5309038"/>
              <a:gd name="connsiteY13" fmla="*/ 1034691 h 4289880"/>
              <a:gd name="connsiteX14" fmla="*/ 619405 w 5309038"/>
              <a:gd name="connsiteY14" fmla="*/ 1046224 h 4289880"/>
              <a:gd name="connsiteX15" fmla="*/ 1078200 w 5309038"/>
              <a:gd name="connsiteY15" fmla="*/ 3848060 h 4289880"/>
              <a:gd name="connsiteX0" fmla="*/ 1078200 w 5309038"/>
              <a:gd name="connsiteY0" fmla="*/ 3848060 h 4289880"/>
              <a:gd name="connsiteX1" fmla="*/ 4047271 w 5309038"/>
              <a:gd name="connsiteY1" fmla="*/ 2747638 h 4289880"/>
              <a:gd name="connsiteX2" fmla="*/ 4277225 w 5309038"/>
              <a:gd name="connsiteY2" fmla="*/ 1632857 h 4289880"/>
              <a:gd name="connsiteX3" fmla="*/ 3690371 w 5309038"/>
              <a:gd name="connsiteY3" fmla="*/ 1953580 h 4289880"/>
              <a:gd name="connsiteX4" fmla="*/ 3540245 w 5309038"/>
              <a:gd name="connsiteY4" fmla="*/ 3270588 h 4289880"/>
              <a:gd name="connsiteX5" fmla="*/ 2148175 w 5309038"/>
              <a:gd name="connsiteY5" fmla="*/ 3256940 h 4289880"/>
              <a:gd name="connsiteX6" fmla="*/ 2311728 w 5309038"/>
              <a:gd name="connsiteY6" fmla="*/ 1978034 h 4289880"/>
              <a:gd name="connsiteX7" fmla="*/ 2397474 w 5309038"/>
              <a:gd name="connsiteY7" fmla="*/ 1388696 h 4289880"/>
              <a:gd name="connsiteX8" fmla="*/ 3548075 w 5309038"/>
              <a:gd name="connsiteY8" fmla="*/ 1336685 h 4289880"/>
              <a:gd name="connsiteX9" fmla="*/ 3682492 w 5309038"/>
              <a:gd name="connsiteY9" fmla="*/ 1151829 h 4289880"/>
              <a:gd name="connsiteX10" fmla="*/ 4032261 w 5309038"/>
              <a:gd name="connsiteY10" fmla="*/ 1015939 h 4289880"/>
              <a:gd name="connsiteX11" fmla="*/ 5309038 w 5309038"/>
              <a:gd name="connsiteY11" fmla="*/ 0 h 4289880"/>
              <a:gd name="connsiteX12" fmla="*/ 1276796 w 5309038"/>
              <a:gd name="connsiteY12" fmla="*/ 442 h 4289880"/>
              <a:gd name="connsiteX13" fmla="*/ 0 w 5309038"/>
              <a:gd name="connsiteY13" fmla="*/ 1034691 h 4289880"/>
              <a:gd name="connsiteX14" fmla="*/ 619405 w 5309038"/>
              <a:gd name="connsiteY14" fmla="*/ 1046224 h 4289880"/>
              <a:gd name="connsiteX15" fmla="*/ 1078200 w 5309038"/>
              <a:gd name="connsiteY15" fmla="*/ 3848060 h 4289880"/>
              <a:gd name="connsiteX0" fmla="*/ 1078200 w 5309038"/>
              <a:gd name="connsiteY0" fmla="*/ 3848060 h 4289880"/>
              <a:gd name="connsiteX1" fmla="*/ 4047271 w 5309038"/>
              <a:gd name="connsiteY1" fmla="*/ 2747638 h 4289880"/>
              <a:gd name="connsiteX2" fmla="*/ 4277225 w 5309038"/>
              <a:gd name="connsiteY2" fmla="*/ 1632857 h 4289880"/>
              <a:gd name="connsiteX3" fmla="*/ 3685347 w 5309038"/>
              <a:gd name="connsiteY3" fmla="*/ 1983725 h 4289880"/>
              <a:gd name="connsiteX4" fmla="*/ 3540245 w 5309038"/>
              <a:gd name="connsiteY4" fmla="*/ 3270588 h 4289880"/>
              <a:gd name="connsiteX5" fmla="*/ 2148175 w 5309038"/>
              <a:gd name="connsiteY5" fmla="*/ 3256940 h 4289880"/>
              <a:gd name="connsiteX6" fmla="*/ 2311728 w 5309038"/>
              <a:gd name="connsiteY6" fmla="*/ 1978034 h 4289880"/>
              <a:gd name="connsiteX7" fmla="*/ 2397474 w 5309038"/>
              <a:gd name="connsiteY7" fmla="*/ 1388696 h 4289880"/>
              <a:gd name="connsiteX8" fmla="*/ 3548075 w 5309038"/>
              <a:gd name="connsiteY8" fmla="*/ 1336685 h 4289880"/>
              <a:gd name="connsiteX9" fmla="*/ 3682492 w 5309038"/>
              <a:gd name="connsiteY9" fmla="*/ 1151829 h 4289880"/>
              <a:gd name="connsiteX10" fmla="*/ 4032261 w 5309038"/>
              <a:gd name="connsiteY10" fmla="*/ 1015939 h 4289880"/>
              <a:gd name="connsiteX11" fmla="*/ 5309038 w 5309038"/>
              <a:gd name="connsiteY11" fmla="*/ 0 h 4289880"/>
              <a:gd name="connsiteX12" fmla="*/ 1276796 w 5309038"/>
              <a:gd name="connsiteY12" fmla="*/ 442 h 4289880"/>
              <a:gd name="connsiteX13" fmla="*/ 0 w 5309038"/>
              <a:gd name="connsiteY13" fmla="*/ 1034691 h 4289880"/>
              <a:gd name="connsiteX14" fmla="*/ 619405 w 5309038"/>
              <a:gd name="connsiteY14" fmla="*/ 1046224 h 4289880"/>
              <a:gd name="connsiteX15" fmla="*/ 1078200 w 5309038"/>
              <a:gd name="connsiteY15" fmla="*/ 3848060 h 4289880"/>
              <a:gd name="connsiteX0" fmla="*/ 1078200 w 5309038"/>
              <a:gd name="connsiteY0" fmla="*/ 3848060 h 4289880"/>
              <a:gd name="connsiteX1" fmla="*/ 4047271 w 5309038"/>
              <a:gd name="connsiteY1" fmla="*/ 2747638 h 4289880"/>
              <a:gd name="connsiteX2" fmla="*/ 4171718 w 5309038"/>
              <a:gd name="connsiteY2" fmla="*/ 1647929 h 4289880"/>
              <a:gd name="connsiteX3" fmla="*/ 3685347 w 5309038"/>
              <a:gd name="connsiteY3" fmla="*/ 1983725 h 4289880"/>
              <a:gd name="connsiteX4" fmla="*/ 3540245 w 5309038"/>
              <a:gd name="connsiteY4" fmla="*/ 3270588 h 4289880"/>
              <a:gd name="connsiteX5" fmla="*/ 2148175 w 5309038"/>
              <a:gd name="connsiteY5" fmla="*/ 3256940 h 4289880"/>
              <a:gd name="connsiteX6" fmla="*/ 2311728 w 5309038"/>
              <a:gd name="connsiteY6" fmla="*/ 1978034 h 4289880"/>
              <a:gd name="connsiteX7" fmla="*/ 2397474 w 5309038"/>
              <a:gd name="connsiteY7" fmla="*/ 1388696 h 4289880"/>
              <a:gd name="connsiteX8" fmla="*/ 3548075 w 5309038"/>
              <a:gd name="connsiteY8" fmla="*/ 1336685 h 4289880"/>
              <a:gd name="connsiteX9" fmla="*/ 3682492 w 5309038"/>
              <a:gd name="connsiteY9" fmla="*/ 1151829 h 4289880"/>
              <a:gd name="connsiteX10" fmla="*/ 4032261 w 5309038"/>
              <a:gd name="connsiteY10" fmla="*/ 1015939 h 4289880"/>
              <a:gd name="connsiteX11" fmla="*/ 5309038 w 5309038"/>
              <a:gd name="connsiteY11" fmla="*/ 0 h 4289880"/>
              <a:gd name="connsiteX12" fmla="*/ 1276796 w 5309038"/>
              <a:gd name="connsiteY12" fmla="*/ 442 h 4289880"/>
              <a:gd name="connsiteX13" fmla="*/ 0 w 5309038"/>
              <a:gd name="connsiteY13" fmla="*/ 1034691 h 4289880"/>
              <a:gd name="connsiteX14" fmla="*/ 619405 w 5309038"/>
              <a:gd name="connsiteY14" fmla="*/ 1046224 h 4289880"/>
              <a:gd name="connsiteX15" fmla="*/ 1078200 w 5309038"/>
              <a:gd name="connsiteY15" fmla="*/ 3848060 h 4289880"/>
              <a:gd name="connsiteX0" fmla="*/ 1078200 w 5309038"/>
              <a:gd name="connsiteY0" fmla="*/ 3848060 h 4289880"/>
              <a:gd name="connsiteX1" fmla="*/ 4047271 w 5309038"/>
              <a:gd name="connsiteY1" fmla="*/ 2747638 h 4289880"/>
              <a:gd name="connsiteX2" fmla="*/ 4181766 w 5309038"/>
              <a:gd name="connsiteY2" fmla="*/ 1773533 h 4289880"/>
              <a:gd name="connsiteX3" fmla="*/ 3685347 w 5309038"/>
              <a:gd name="connsiteY3" fmla="*/ 1983725 h 4289880"/>
              <a:gd name="connsiteX4" fmla="*/ 3540245 w 5309038"/>
              <a:gd name="connsiteY4" fmla="*/ 3270588 h 4289880"/>
              <a:gd name="connsiteX5" fmla="*/ 2148175 w 5309038"/>
              <a:gd name="connsiteY5" fmla="*/ 3256940 h 4289880"/>
              <a:gd name="connsiteX6" fmla="*/ 2311728 w 5309038"/>
              <a:gd name="connsiteY6" fmla="*/ 1978034 h 4289880"/>
              <a:gd name="connsiteX7" fmla="*/ 2397474 w 5309038"/>
              <a:gd name="connsiteY7" fmla="*/ 1388696 h 4289880"/>
              <a:gd name="connsiteX8" fmla="*/ 3548075 w 5309038"/>
              <a:gd name="connsiteY8" fmla="*/ 1336685 h 4289880"/>
              <a:gd name="connsiteX9" fmla="*/ 3682492 w 5309038"/>
              <a:gd name="connsiteY9" fmla="*/ 1151829 h 4289880"/>
              <a:gd name="connsiteX10" fmla="*/ 4032261 w 5309038"/>
              <a:gd name="connsiteY10" fmla="*/ 1015939 h 4289880"/>
              <a:gd name="connsiteX11" fmla="*/ 5309038 w 5309038"/>
              <a:gd name="connsiteY11" fmla="*/ 0 h 4289880"/>
              <a:gd name="connsiteX12" fmla="*/ 1276796 w 5309038"/>
              <a:gd name="connsiteY12" fmla="*/ 442 h 4289880"/>
              <a:gd name="connsiteX13" fmla="*/ 0 w 5309038"/>
              <a:gd name="connsiteY13" fmla="*/ 1034691 h 4289880"/>
              <a:gd name="connsiteX14" fmla="*/ 619405 w 5309038"/>
              <a:gd name="connsiteY14" fmla="*/ 1046224 h 4289880"/>
              <a:gd name="connsiteX15" fmla="*/ 1078200 w 5309038"/>
              <a:gd name="connsiteY15" fmla="*/ 3848060 h 4289880"/>
              <a:gd name="connsiteX0" fmla="*/ 1078200 w 5309038"/>
              <a:gd name="connsiteY0" fmla="*/ 3848060 h 4289880"/>
              <a:gd name="connsiteX1" fmla="*/ 4047271 w 5309038"/>
              <a:gd name="connsiteY1" fmla="*/ 2747638 h 4289880"/>
              <a:gd name="connsiteX2" fmla="*/ 4181766 w 5309038"/>
              <a:gd name="connsiteY2" fmla="*/ 1773533 h 4289880"/>
              <a:gd name="connsiteX3" fmla="*/ 3938281 w 5309038"/>
              <a:gd name="connsiteY3" fmla="*/ 1764610 h 4289880"/>
              <a:gd name="connsiteX4" fmla="*/ 3685347 w 5309038"/>
              <a:gd name="connsiteY4" fmla="*/ 1983725 h 4289880"/>
              <a:gd name="connsiteX5" fmla="*/ 3540245 w 5309038"/>
              <a:gd name="connsiteY5" fmla="*/ 3270588 h 4289880"/>
              <a:gd name="connsiteX6" fmla="*/ 2148175 w 5309038"/>
              <a:gd name="connsiteY6" fmla="*/ 3256940 h 4289880"/>
              <a:gd name="connsiteX7" fmla="*/ 2311728 w 5309038"/>
              <a:gd name="connsiteY7" fmla="*/ 1978034 h 4289880"/>
              <a:gd name="connsiteX8" fmla="*/ 2397474 w 5309038"/>
              <a:gd name="connsiteY8" fmla="*/ 1388696 h 4289880"/>
              <a:gd name="connsiteX9" fmla="*/ 3548075 w 5309038"/>
              <a:gd name="connsiteY9" fmla="*/ 1336685 h 4289880"/>
              <a:gd name="connsiteX10" fmla="*/ 3682492 w 5309038"/>
              <a:gd name="connsiteY10" fmla="*/ 1151829 h 4289880"/>
              <a:gd name="connsiteX11" fmla="*/ 4032261 w 5309038"/>
              <a:gd name="connsiteY11" fmla="*/ 1015939 h 4289880"/>
              <a:gd name="connsiteX12" fmla="*/ 5309038 w 5309038"/>
              <a:gd name="connsiteY12" fmla="*/ 0 h 4289880"/>
              <a:gd name="connsiteX13" fmla="*/ 1276796 w 5309038"/>
              <a:gd name="connsiteY13" fmla="*/ 442 h 4289880"/>
              <a:gd name="connsiteX14" fmla="*/ 0 w 5309038"/>
              <a:gd name="connsiteY14" fmla="*/ 1034691 h 4289880"/>
              <a:gd name="connsiteX15" fmla="*/ 619405 w 5309038"/>
              <a:gd name="connsiteY15" fmla="*/ 1046224 h 4289880"/>
              <a:gd name="connsiteX16" fmla="*/ 1078200 w 5309038"/>
              <a:gd name="connsiteY16" fmla="*/ 3848060 h 4289880"/>
              <a:gd name="connsiteX0" fmla="*/ 1078200 w 5309038"/>
              <a:gd name="connsiteY0" fmla="*/ 3848060 h 4289880"/>
              <a:gd name="connsiteX1" fmla="*/ 4047271 w 5309038"/>
              <a:gd name="connsiteY1" fmla="*/ 2747638 h 4289880"/>
              <a:gd name="connsiteX2" fmla="*/ 4181766 w 5309038"/>
              <a:gd name="connsiteY2" fmla="*/ 1773533 h 4289880"/>
              <a:gd name="connsiteX3" fmla="*/ 3898088 w 5309038"/>
              <a:gd name="connsiteY3" fmla="*/ 1724416 h 4289880"/>
              <a:gd name="connsiteX4" fmla="*/ 3685347 w 5309038"/>
              <a:gd name="connsiteY4" fmla="*/ 1983725 h 4289880"/>
              <a:gd name="connsiteX5" fmla="*/ 3540245 w 5309038"/>
              <a:gd name="connsiteY5" fmla="*/ 3270588 h 4289880"/>
              <a:gd name="connsiteX6" fmla="*/ 2148175 w 5309038"/>
              <a:gd name="connsiteY6" fmla="*/ 3256940 h 4289880"/>
              <a:gd name="connsiteX7" fmla="*/ 2311728 w 5309038"/>
              <a:gd name="connsiteY7" fmla="*/ 1978034 h 4289880"/>
              <a:gd name="connsiteX8" fmla="*/ 2397474 w 5309038"/>
              <a:gd name="connsiteY8" fmla="*/ 1388696 h 4289880"/>
              <a:gd name="connsiteX9" fmla="*/ 3548075 w 5309038"/>
              <a:gd name="connsiteY9" fmla="*/ 1336685 h 4289880"/>
              <a:gd name="connsiteX10" fmla="*/ 3682492 w 5309038"/>
              <a:gd name="connsiteY10" fmla="*/ 1151829 h 4289880"/>
              <a:gd name="connsiteX11" fmla="*/ 4032261 w 5309038"/>
              <a:gd name="connsiteY11" fmla="*/ 1015939 h 4289880"/>
              <a:gd name="connsiteX12" fmla="*/ 5309038 w 5309038"/>
              <a:gd name="connsiteY12" fmla="*/ 0 h 4289880"/>
              <a:gd name="connsiteX13" fmla="*/ 1276796 w 5309038"/>
              <a:gd name="connsiteY13" fmla="*/ 442 h 4289880"/>
              <a:gd name="connsiteX14" fmla="*/ 0 w 5309038"/>
              <a:gd name="connsiteY14" fmla="*/ 1034691 h 4289880"/>
              <a:gd name="connsiteX15" fmla="*/ 619405 w 5309038"/>
              <a:gd name="connsiteY15" fmla="*/ 1046224 h 4289880"/>
              <a:gd name="connsiteX16" fmla="*/ 1078200 w 5309038"/>
              <a:gd name="connsiteY16" fmla="*/ 3848060 h 4289880"/>
              <a:gd name="connsiteX0" fmla="*/ 1078200 w 5309038"/>
              <a:gd name="connsiteY0" fmla="*/ 3848060 h 4289880"/>
              <a:gd name="connsiteX1" fmla="*/ 4047271 w 5309038"/>
              <a:gd name="connsiteY1" fmla="*/ 2747638 h 4289880"/>
              <a:gd name="connsiteX2" fmla="*/ 4181766 w 5309038"/>
              <a:gd name="connsiteY2" fmla="*/ 1773533 h 4289880"/>
              <a:gd name="connsiteX3" fmla="*/ 3898088 w 5309038"/>
              <a:gd name="connsiteY3" fmla="*/ 1724416 h 4289880"/>
              <a:gd name="connsiteX4" fmla="*/ 3685347 w 5309038"/>
              <a:gd name="connsiteY4" fmla="*/ 1983725 h 4289880"/>
              <a:gd name="connsiteX5" fmla="*/ 3540245 w 5309038"/>
              <a:gd name="connsiteY5" fmla="*/ 3270588 h 4289880"/>
              <a:gd name="connsiteX6" fmla="*/ 2148175 w 5309038"/>
              <a:gd name="connsiteY6" fmla="*/ 3256940 h 4289880"/>
              <a:gd name="connsiteX7" fmla="*/ 2311728 w 5309038"/>
              <a:gd name="connsiteY7" fmla="*/ 1978034 h 4289880"/>
              <a:gd name="connsiteX8" fmla="*/ 2397474 w 5309038"/>
              <a:gd name="connsiteY8" fmla="*/ 1388696 h 4289880"/>
              <a:gd name="connsiteX9" fmla="*/ 3548075 w 5309038"/>
              <a:gd name="connsiteY9" fmla="*/ 1336685 h 4289880"/>
              <a:gd name="connsiteX10" fmla="*/ 3682492 w 5309038"/>
              <a:gd name="connsiteY10" fmla="*/ 1151829 h 4289880"/>
              <a:gd name="connsiteX11" fmla="*/ 4032261 w 5309038"/>
              <a:gd name="connsiteY11" fmla="*/ 1015939 h 4289880"/>
              <a:gd name="connsiteX12" fmla="*/ 5309038 w 5309038"/>
              <a:gd name="connsiteY12" fmla="*/ 0 h 4289880"/>
              <a:gd name="connsiteX13" fmla="*/ 1276796 w 5309038"/>
              <a:gd name="connsiteY13" fmla="*/ 442 h 4289880"/>
              <a:gd name="connsiteX14" fmla="*/ 0 w 5309038"/>
              <a:gd name="connsiteY14" fmla="*/ 1034691 h 4289880"/>
              <a:gd name="connsiteX15" fmla="*/ 619405 w 5309038"/>
              <a:gd name="connsiteY15" fmla="*/ 1046224 h 4289880"/>
              <a:gd name="connsiteX16" fmla="*/ 1078200 w 5309038"/>
              <a:gd name="connsiteY16" fmla="*/ 3848060 h 4289880"/>
              <a:gd name="connsiteX0" fmla="*/ 1078200 w 5309038"/>
              <a:gd name="connsiteY0" fmla="*/ 3848060 h 4289880"/>
              <a:gd name="connsiteX1" fmla="*/ 4047271 w 5309038"/>
              <a:gd name="connsiteY1" fmla="*/ 2747638 h 4289880"/>
              <a:gd name="connsiteX2" fmla="*/ 4181766 w 5309038"/>
              <a:gd name="connsiteY2" fmla="*/ 1773533 h 4289880"/>
              <a:gd name="connsiteX3" fmla="*/ 3898088 w 5309038"/>
              <a:gd name="connsiteY3" fmla="*/ 1724416 h 4289880"/>
              <a:gd name="connsiteX4" fmla="*/ 3685347 w 5309038"/>
              <a:gd name="connsiteY4" fmla="*/ 1983725 h 4289880"/>
              <a:gd name="connsiteX5" fmla="*/ 3540245 w 5309038"/>
              <a:gd name="connsiteY5" fmla="*/ 3270588 h 4289880"/>
              <a:gd name="connsiteX6" fmla="*/ 2148175 w 5309038"/>
              <a:gd name="connsiteY6" fmla="*/ 3256940 h 4289880"/>
              <a:gd name="connsiteX7" fmla="*/ 2311728 w 5309038"/>
              <a:gd name="connsiteY7" fmla="*/ 1978034 h 4289880"/>
              <a:gd name="connsiteX8" fmla="*/ 2397474 w 5309038"/>
              <a:gd name="connsiteY8" fmla="*/ 1388696 h 4289880"/>
              <a:gd name="connsiteX9" fmla="*/ 3548075 w 5309038"/>
              <a:gd name="connsiteY9" fmla="*/ 1336685 h 4289880"/>
              <a:gd name="connsiteX10" fmla="*/ 3682492 w 5309038"/>
              <a:gd name="connsiteY10" fmla="*/ 1151829 h 4289880"/>
              <a:gd name="connsiteX11" fmla="*/ 4032261 w 5309038"/>
              <a:gd name="connsiteY11" fmla="*/ 1015939 h 4289880"/>
              <a:gd name="connsiteX12" fmla="*/ 5309038 w 5309038"/>
              <a:gd name="connsiteY12" fmla="*/ 0 h 4289880"/>
              <a:gd name="connsiteX13" fmla="*/ 1276796 w 5309038"/>
              <a:gd name="connsiteY13" fmla="*/ 442 h 4289880"/>
              <a:gd name="connsiteX14" fmla="*/ 0 w 5309038"/>
              <a:gd name="connsiteY14" fmla="*/ 1034691 h 4289880"/>
              <a:gd name="connsiteX15" fmla="*/ 619405 w 5309038"/>
              <a:gd name="connsiteY15" fmla="*/ 1046224 h 4289880"/>
              <a:gd name="connsiteX16" fmla="*/ 1078200 w 5309038"/>
              <a:gd name="connsiteY16" fmla="*/ 3848060 h 4289880"/>
              <a:gd name="connsiteX0" fmla="*/ 1078200 w 5309038"/>
              <a:gd name="connsiteY0" fmla="*/ 3848060 h 4289880"/>
              <a:gd name="connsiteX1" fmla="*/ 4047271 w 5309038"/>
              <a:gd name="connsiteY1" fmla="*/ 2747638 h 4289880"/>
              <a:gd name="connsiteX2" fmla="*/ 4181766 w 5309038"/>
              <a:gd name="connsiteY2" fmla="*/ 1773533 h 4289880"/>
              <a:gd name="connsiteX3" fmla="*/ 3903113 w 5309038"/>
              <a:gd name="connsiteY3" fmla="*/ 1734464 h 4289880"/>
              <a:gd name="connsiteX4" fmla="*/ 3685347 w 5309038"/>
              <a:gd name="connsiteY4" fmla="*/ 1983725 h 4289880"/>
              <a:gd name="connsiteX5" fmla="*/ 3540245 w 5309038"/>
              <a:gd name="connsiteY5" fmla="*/ 3270588 h 4289880"/>
              <a:gd name="connsiteX6" fmla="*/ 2148175 w 5309038"/>
              <a:gd name="connsiteY6" fmla="*/ 3256940 h 4289880"/>
              <a:gd name="connsiteX7" fmla="*/ 2311728 w 5309038"/>
              <a:gd name="connsiteY7" fmla="*/ 1978034 h 4289880"/>
              <a:gd name="connsiteX8" fmla="*/ 2397474 w 5309038"/>
              <a:gd name="connsiteY8" fmla="*/ 1388696 h 4289880"/>
              <a:gd name="connsiteX9" fmla="*/ 3548075 w 5309038"/>
              <a:gd name="connsiteY9" fmla="*/ 1336685 h 4289880"/>
              <a:gd name="connsiteX10" fmla="*/ 3682492 w 5309038"/>
              <a:gd name="connsiteY10" fmla="*/ 1151829 h 4289880"/>
              <a:gd name="connsiteX11" fmla="*/ 4032261 w 5309038"/>
              <a:gd name="connsiteY11" fmla="*/ 1015939 h 4289880"/>
              <a:gd name="connsiteX12" fmla="*/ 5309038 w 5309038"/>
              <a:gd name="connsiteY12" fmla="*/ 0 h 4289880"/>
              <a:gd name="connsiteX13" fmla="*/ 1276796 w 5309038"/>
              <a:gd name="connsiteY13" fmla="*/ 442 h 4289880"/>
              <a:gd name="connsiteX14" fmla="*/ 0 w 5309038"/>
              <a:gd name="connsiteY14" fmla="*/ 1034691 h 4289880"/>
              <a:gd name="connsiteX15" fmla="*/ 619405 w 5309038"/>
              <a:gd name="connsiteY15" fmla="*/ 1046224 h 4289880"/>
              <a:gd name="connsiteX16" fmla="*/ 1078200 w 5309038"/>
              <a:gd name="connsiteY16" fmla="*/ 3848060 h 4289880"/>
              <a:gd name="connsiteX0" fmla="*/ 1078200 w 5309038"/>
              <a:gd name="connsiteY0" fmla="*/ 3848060 h 4289880"/>
              <a:gd name="connsiteX1" fmla="*/ 4047271 w 5309038"/>
              <a:gd name="connsiteY1" fmla="*/ 2747638 h 4289880"/>
              <a:gd name="connsiteX2" fmla="*/ 4181766 w 5309038"/>
              <a:gd name="connsiteY2" fmla="*/ 1773533 h 4289880"/>
              <a:gd name="connsiteX3" fmla="*/ 3928234 w 5309038"/>
              <a:gd name="connsiteY3" fmla="*/ 1709344 h 4289880"/>
              <a:gd name="connsiteX4" fmla="*/ 3685347 w 5309038"/>
              <a:gd name="connsiteY4" fmla="*/ 1983725 h 4289880"/>
              <a:gd name="connsiteX5" fmla="*/ 3540245 w 5309038"/>
              <a:gd name="connsiteY5" fmla="*/ 3270588 h 4289880"/>
              <a:gd name="connsiteX6" fmla="*/ 2148175 w 5309038"/>
              <a:gd name="connsiteY6" fmla="*/ 3256940 h 4289880"/>
              <a:gd name="connsiteX7" fmla="*/ 2311728 w 5309038"/>
              <a:gd name="connsiteY7" fmla="*/ 1978034 h 4289880"/>
              <a:gd name="connsiteX8" fmla="*/ 2397474 w 5309038"/>
              <a:gd name="connsiteY8" fmla="*/ 1388696 h 4289880"/>
              <a:gd name="connsiteX9" fmla="*/ 3548075 w 5309038"/>
              <a:gd name="connsiteY9" fmla="*/ 1336685 h 4289880"/>
              <a:gd name="connsiteX10" fmla="*/ 3682492 w 5309038"/>
              <a:gd name="connsiteY10" fmla="*/ 1151829 h 4289880"/>
              <a:gd name="connsiteX11" fmla="*/ 4032261 w 5309038"/>
              <a:gd name="connsiteY11" fmla="*/ 1015939 h 4289880"/>
              <a:gd name="connsiteX12" fmla="*/ 5309038 w 5309038"/>
              <a:gd name="connsiteY12" fmla="*/ 0 h 4289880"/>
              <a:gd name="connsiteX13" fmla="*/ 1276796 w 5309038"/>
              <a:gd name="connsiteY13" fmla="*/ 442 h 4289880"/>
              <a:gd name="connsiteX14" fmla="*/ 0 w 5309038"/>
              <a:gd name="connsiteY14" fmla="*/ 1034691 h 4289880"/>
              <a:gd name="connsiteX15" fmla="*/ 619405 w 5309038"/>
              <a:gd name="connsiteY15" fmla="*/ 1046224 h 4289880"/>
              <a:gd name="connsiteX16" fmla="*/ 1078200 w 5309038"/>
              <a:gd name="connsiteY16" fmla="*/ 3848060 h 4289880"/>
              <a:gd name="connsiteX0" fmla="*/ 1078200 w 5309038"/>
              <a:gd name="connsiteY0" fmla="*/ 3848060 h 4289880"/>
              <a:gd name="connsiteX1" fmla="*/ 4047271 w 5309038"/>
              <a:gd name="connsiteY1" fmla="*/ 2747638 h 4289880"/>
              <a:gd name="connsiteX2" fmla="*/ 4181766 w 5309038"/>
              <a:gd name="connsiteY2" fmla="*/ 1773533 h 4289880"/>
              <a:gd name="connsiteX3" fmla="*/ 3928234 w 5309038"/>
              <a:gd name="connsiteY3" fmla="*/ 1709344 h 4289880"/>
              <a:gd name="connsiteX4" fmla="*/ 3685347 w 5309038"/>
              <a:gd name="connsiteY4" fmla="*/ 1983725 h 4289880"/>
              <a:gd name="connsiteX5" fmla="*/ 3540245 w 5309038"/>
              <a:gd name="connsiteY5" fmla="*/ 3270588 h 4289880"/>
              <a:gd name="connsiteX6" fmla="*/ 2148175 w 5309038"/>
              <a:gd name="connsiteY6" fmla="*/ 3256940 h 4289880"/>
              <a:gd name="connsiteX7" fmla="*/ 2311728 w 5309038"/>
              <a:gd name="connsiteY7" fmla="*/ 1978034 h 4289880"/>
              <a:gd name="connsiteX8" fmla="*/ 2397474 w 5309038"/>
              <a:gd name="connsiteY8" fmla="*/ 1388696 h 4289880"/>
              <a:gd name="connsiteX9" fmla="*/ 3548075 w 5309038"/>
              <a:gd name="connsiteY9" fmla="*/ 1336685 h 4289880"/>
              <a:gd name="connsiteX10" fmla="*/ 3682492 w 5309038"/>
              <a:gd name="connsiteY10" fmla="*/ 1151829 h 4289880"/>
              <a:gd name="connsiteX11" fmla="*/ 4032261 w 5309038"/>
              <a:gd name="connsiteY11" fmla="*/ 1015939 h 4289880"/>
              <a:gd name="connsiteX12" fmla="*/ 5309038 w 5309038"/>
              <a:gd name="connsiteY12" fmla="*/ 0 h 4289880"/>
              <a:gd name="connsiteX13" fmla="*/ 1276796 w 5309038"/>
              <a:gd name="connsiteY13" fmla="*/ 442 h 4289880"/>
              <a:gd name="connsiteX14" fmla="*/ 0 w 5309038"/>
              <a:gd name="connsiteY14" fmla="*/ 1034691 h 4289880"/>
              <a:gd name="connsiteX15" fmla="*/ 372914 w 5309038"/>
              <a:gd name="connsiteY15" fmla="*/ 1889062 h 4289880"/>
              <a:gd name="connsiteX16" fmla="*/ 1078200 w 5309038"/>
              <a:gd name="connsiteY16" fmla="*/ 3848060 h 4289880"/>
              <a:gd name="connsiteX0" fmla="*/ 807855 w 5038693"/>
              <a:gd name="connsiteY0" fmla="*/ 3848060 h 4289880"/>
              <a:gd name="connsiteX1" fmla="*/ 3776926 w 5038693"/>
              <a:gd name="connsiteY1" fmla="*/ 2747638 h 4289880"/>
              <a:gd name="connsiteX2" fmla="*/ 3911421 w 5038693"/>
              <a:gd name="connsiteY2" fmla="*/ 1773533 h 4289880"/>
              <a:gd name="connsiteX3" fmla="*/ 3657889 w 5038693"/>
              <a:gd name="connsiteY3" fmla="*/ 1709344 h 4289880"/>
              <a:gd name="connsiteX4" fmla="*/ 3415002 w 5038693"/>
              <a:gd name="connsiteY4" fmla="*/ 1983725 h 4289880"/>
              <a:gd name="connsiteX5" fmla="*/ 3269900 w 5038693"/>
              <a:gd name="connsiteY5" fmla="*/ 3270588 h 4289880"/>
              <a:gd name="connsiteX6" fmla="*/ 1877830 w 5038693"/>
              <a:gd name="connsiteY6" fmla="*/ 3256940 h 4289880"/>
              <a:gd name="connsiteX7" fmla="*/ 2041383 w 5038693"/>
              <a:gd name="connsiteY7" fmla="*/ 1978034 h 4289880"/>
              <a:gd name="connsiteX8" fmla="*/ 2127129 w 5038693"/>
              <a:gd name="connsiteY8" fmla="*/ 1388696 h 4289880"/>
              <a:gd name="connsiteX9" fmla="*/ 3277730 w 5038693"/>
              <a:gd name="connsiteY9" fmla="*/ 1336685 h 4289880"/>
              <a:gd name="connsiteX10" fmla="*/ 3412147 w 5038693"/>
              <a:gd name="connsiteY10" fmla="*/ 1151829 h 4289880"/>
              <a:gd name="connsiteX11" fmla="*/ 3761916 w 5038693"/>
              <a:gd name="connsiteY11" fmla="*/ 1015939 h 4289880"/>
              <a:gd name="connsiteX12" fmla="*/ 5038693 w 5038693"/>
              <a:gd name="connsiteY12" fmla="*/ 0 h 4289880"/>
              <a:gd name="connsiteX13" fmla="*/ 1006451 w 5038693"/>
              <a:gd name="connsiteY13" fmla="*/ 442 h 4289880"/>
              <a:gd name="connsiteX14" fmla="*/ 0 w 5038693"/>
              <a:gd name="connsiteY14" fmla="*/ 1026740 h 4289880"/>
              <a:gd name="connsiteX15" fmla="*/ 102569 w 5038693"/>
              <a:gd name="connsiteY15" fmla="*/ 1889062 h 4289880"/>
              <a:gd name="connsiteX16" fmla="*/ 807855 w 5038693"/>
              <a:gd name="connsiteY16" fmla="*/ 3848060 h 4289880"/>
              <a:gd name="connsiteX0" fmla="*/ 837098 w 5067936"/>
              <a:gd name="connsiteY0" fmla="*/ 3848060 h 4289880"/>
              <a:gd name="connsiteX1" fmla="*/ 3806169 w 5067936"/>
              <a:gd name="connsiteY1" fmla="*/ 2747638 h 4289880"/>
              <a:gd name="connsiteX2" fmla="*/ 3940664 w 5067936"/>
              <a:gd name="connsiteY2" fmla="*/ 1773533 h 4289880"/>
              <a:gd name="connsiteX3" fmla="*/ 3687132 w 5067936"/>
              <a:gd name="connsiteY3" fmla="*/ 1709344 h 4289880"/>
              <a:gd name="connsiteX4" fmla="*/ 3444245 w 5067936"/>
              <a:gd name="connsiteY4" fmla="*/ 1983725 h 4289880"/>
              <a:gd name="connsiteX5" fmla="*/ 3299143 w 5067936"/>
              <a:gd name="connsiteY5" fmla="*/ 3270588 h 4289880"/>
              <a:gd name="connsiteX6" fmla="*/ 1907073 w 5067936"/>
              <a:gd name="connsiteY6" fmla="*/ 3256940 h 4289880"/>
              <a:gd name="connsiteX7" fmla="*/ 2070626 w 5067936"/>
              <a:gd name="connsiteY7" fmla="*/ 1978034 h 4289880"/>
              <a:gd name="connsiteX8" fmla="*/ 2156372 w 5067936"/>
              <a:gd name="connsiteY8" fmla="*/ 1388696 h 4289880"/>
              <a:gd name="connsiteX9" fmla="*/ 3306973 w 5067936"/>
              <a:gd name="connsiteY9" fmla="*/ 1336685 h 4289880"/>
              <a:gd name="connsiteX10" fmla="*/ 3441390 w 5067936"/>
              <a:gd name="connsiteY10" fmla="*/ 1151829 h 4289880"/>
              <a:gd name="connsiteX11" fmla="*/ 3791159 w 5067936"/>
              <a:gd name="connsiteY11" fmla="*/ 1015939 h 4289880"/>
              <a:gd name="connsiteX12" fmla="*/ 5067936 w 5067936"/>
              <a:gd name="connsiteY12" fmla="*/ 0 h 4289880"/>
              <a:gd name="connsiteX13" fmla="*/ 1035694 w 5067936"/>
              <a:gd name="connsiteY13" fmla="*/ 442 h 4289880"/>
              <a:gd name="connsiteX14" fmla="*/ 29243 w 5067936"/>
              <a:gd name="connsiteY14" fmla="*/ 1026740 h 4289880"/>
              <a:gd name="connsiteX15" fmla="*/ 131812 w 5067936"/>
              <a:gd name="connsiteY15" fmla="*/ 1889062 h 4289880"/>
              <a:gd name="connsiteX16" fmla="*/ 837098 w 5067936"/>
              <a:gd name="connsiteY16" fmla="*/ 3848060 h 4289880"/>
              <a:gd name="connsiteX0" fmla="*/ 808263 w 5039101"/>
              <a:gd name="connsiteY0" fmla="*/ 3848060 h 4289880"/>
              <a:gd name="connsiteX1" fmla="*/ 3777334 w 5039101"/>
              <a:gd name="connsiteY1" fmla="*/ 2747638 h 4289880"/>
              <a:gd name="connsiteX2" fmla="*/ 3911829 w 5039101"/>
              <a:gd name="connsiteY2" fmla="*/ 1773533 h 4289880"/>
              <a:gd name="connsiteX3" fmla="*/ 3658297 w 5039101"/>
              <a:gd name="connsiteY3" fmla="*/ 1709344 h 4289880"/>
              <a:gd name="connsiteX4" fmla="*/ 3415410 w 5039101"/>
              <a:gd name="connsiteY4" fmla="*/ 1983725 h 4289880"/>
              <a:gd name="connsiteX5" fmla="*/ 3270308 w 5039101"/>
              <a:gd name="connsiteY5" fmla="*/ 3270588 h 4289880"/>
              <a:gd name="connsiteX6" fmla="*/ 1878238 w 5039101"/>
              <a:gd name="connsiteY6" fmla="*/ 3256940 h 4289880"/>
              <a:gd name="connsiteX7" fmla="*/ 2041791 w 5039101"/>
              <a:gd name="connsiteY7" fmla="*/ 1978034 h 4289880"/>
              <a:gd name="connsiteX8" fmla="*/ 2127537 w 5039101"/>
              <a:gd name="connsiteY8" fmla="*/ 1388696 h 4289880"/>
              <a:gd name="connsiteX9" fmla="*/ 3278138 w 5039101"/>
              <a:gd name="connsiteY9" fmla="*/ 1336685 h 4289880"/>
              <a:gd name="connsiteX10" fmla="*/ 3412555 w 5039101"/>
              <a:gd name="connsiteY10" fmla="*/ 1151829 h 4289880"/>
              <a:gd name="connsiteX11" fmla="*/ 3762324 w 5039101"/>
              <a:gd name="connsiteY11" fmla="*/ 1015939 h 4289880"/>
              <a:gd name="connsiteX12" fmla="*/ 5039101 w 5039101"/>
              <a:gd name="connsiteY12" fmla="*/ 0 h 4289880"/>
              <a:gd name="connsiteX13" fmla="*/ 1006859 w 5039101"/>
              <a:gd name="connsiteY13" fmla="*/ 442 h 4289880"/>
              <a:gd name="connsiteX14" fmla="*/ 408 w 5039101"/>
              <a:gd name="connsiteY14" fmla="*/ 1026740 h 4289880"/>
              <a:gd name="connsiteX15" fmla="*/ 102977 w 5039101"/>
              <a:gd name="connsiteY15" fmla="*/ 1889062 h 4289880"/>
              <a:gd name="connsiteX16" fmla="*/ 808263 w 5039101"/>
              <a:gd name="connsiteY16" fmla="*/ 3848060 h 4289880"/>
              <a:gd name="connsiteX0" fmla="*/ 745079 w 4975917"/>
              <a:gd name="connsiteY0" fmla="*/ 3848060 h 4289880"/>
              <a:gd name="connsiteX1" fmla="*/ 3714150 w 4975917"/>
              <a:gd name="connsiteY1" fmla="*/ 2747638 h 4289880"/>
              <a:gd name="connsiteX2" fmla="*/ 3848645 w 4975917"/>
              <a:gd name="connsiteY2" fmla="*/ 1773533 h 4289880"/>
              <a:gd name="connsiteX3" fmla="*/ 3595113 w 4975917"/>
              <a:gd name="connsiteY3" fmla="*/ 1709344 h 4289880"/>
              <a:gd name="connsiteX4" fmla="*/ 3352226 w 4975917"/>
              <a:gd name="connsiteY4" fmla="*/ 1983725 h 4289880"/>
              <a:gd name="connsiteX5" fmla="*/ 3207124 w 4975917"/>
              <a:gd name="connsiteY5" fmla="*/ 3270588 h 4289880"/>
              <a:gd name="connsiteX6" fmla="*/ 1815054 w 4975917"/>
              <a:gd name="connsiteY6" fmla="*/ 3256940 h 4289880"/>
              <a:gd name="connsiteX7" fmla="*/ 1978607 w 4975917"/>
              <a:gd name="connsiteY7" fmla="*/ 1978034 h 4289880"/>
              <a:gd name="connsiteX8" fmla="*/ 2064353 w 4975917"/>
              <a:gd name="connsiteY8" fmla="*/ 1388696 h 4289880"/>
              <a:gd name="connsiteX9" fmla="*/ 3214954 w 4975917"/>
              <a:gd name="connsiteY9" fmla="*/ 1336685 h 4289880"/>
              <a:gd name="connsiteX10" fmla="*/ 3349371 w 4975917"/>
              <a:gd name="connsiteY10" fmla="*/ 1151829 h 4289880"/>
              <a:gd name="connsiteX11" fmla="*/ 3699140 w 4975917"/>
              <a:gd name="connsiteY11" fmla="*/ 1015939 h 4289880"/>
              <a:gd name="connsiteX12" fmla="*/ 4975917 w 4975917"/>
              <a:gd name="connsiteY12" fmla="*/ 0 h 4289880"/>
              <a:gd name="connsiteX13" fmla="*/ 943675 w 4975917"/>
              <a:gd name="connsiteY13" fmla="*/ 442 h 4289880"/>
              <a:gd name="connsiteX14" fmla="*/ 835 w 4975917"/>
              <a:gd name="connsiteY14" fmla="*/ 955178 h 4289880"/>
              <a:gd name="connsiteX15" fmla="*/ 39793 w 4975917"/>
              <a:gd name="connsiteY15" fmla="*/ 1889062 h 4289880"/>
              <a:gd name="connsiteX16" fmla="*/ 745079 w 4975917"/>
              <a:gd name="connsiteY16" fmla="*/ 3848060 h 4289880"/>
              <a:gd name="connsiteX0" fmla="*/ 745079 w 4975917"/>
              <a:gd name="connsiteY0" fmla="*/ 3848060 h 4289880"/>
              <a:gd name="connsiteX1" fmla="*/ 3714150 w 4975917"/>
              <a:gd name="connsiteY1" fmla="*/ 2747638 h 4289880"/>
              <a:gd name="connsiteX2" fmla="*/ 3848645 w 4975917"/>
              <a:gd name="connsiteY2" fmla="*/ 1773533 h 4289880"/>
              <a:gd name="connsiteX3" fmla="*/ 3595113 w 4975917"/>
              <a:gd name="connsiteY3" fmla="*/ 1709344 h 4289880"/>
              <a:gd name="connsiteX4" fmla="*/ 3352226 w 4975917"/>
              <a:gd name="connsiteY4" fmla="*/ 1983725 h 4289880"/>
              <a:gd name="connsiteX5" fmla="*/ 3207124 w 4975917"/>
              <a:gd name="connsiteY5" fmla="*/ 3270588 h 4289880"/>
              <a:gd name="connsiteX6" fmla="*/ 1719639 w 4975917"/>
              <a:gd name="connsiteY6" fmla="*/ 3360307 h 4289880"/>
              <a:gd name="connsiteX7" fmla="*/ 1978607 w 4975917"/>
              <a:gd name="connsiteY7" fmla="*/ 1978034 h 4289880"/>
              <a:gd name="connsiteX8" fmla="*/ 2064353 w 4975917"/>
              <a:gd name="connsiteY8" fmla="*/ 1388696 h 4289880"/>
              <a:gd name="connsiteX9" fmla="*/ 3214954 w 4975917"/>
              <a:gd name="connsiteY9" fmla="*/ 1336685 h 4289880"/>
              <a:gd name="connsiteX10" fmla="*/ 3349371 w 4975917"/>
              <a:gd name="connsiteY10" fmla="*/ 1151829 h 4289880"/>
              <a:gd name="connsiteX11" fmla="*/ 3699140 w 4975917"/>
              <a:gd name="connsiteY11" fmla="*/ 1015939 h 4289880"/>
              <a:gd name="connsiteX12" fmla="*/ 4975917 w 4975917"/>
              <a:gd name="connsiteY12" fmla="*/ 0 h 4289880"/>
              <a:gd name="connsiteX13" fmla="*/ 943675 w 4975917"/>
              <a:gd name="connsiteY13" fmla="*/ 442 h 4289880"/>
              <a:gd name="connsiteX14" fmla="*/ 835 w 4975917"/>
              <a:gd name="connsiteY14" fmla="*/ 955178 h 4289880"/>
              <a:gd name="connsiteX15" fmla="*/ 39793 w 4975917"/>
              <a:gd name="connsiteY15" fmla="*/ 1889062 h 4289880"/>
              <a:gd name="connsiteX16" fmla="*/ 745079 w 4975917"/>
              <a:gd name="connsiteY16" fmla="*/ 3848060 h 4289880"/>
              <a:gd name="connsiteX0" fmla="*/ 745079 w 4975917"/>
              <a:gd name="connsiteY0" fmla="*/ 3848060 h 4289880"/>
              <a:gd name="connsiteX1" fmla="*/ 3714150 w 4975917"/>
              <a:gd name="connsiteY1" fmla="*/ 2747638 h 4289880"/>
              <a:gd name="connsiteX2" fmla="*/ 3848645 w 4975917"/>
              <a:gd name="connsiteY2" fmla="*/ 1773533 h 4289880"/>
              <a:gd name="connsiteX3" fmla="*/ 3595113 w 4975917"/>
              <a:gd name="connsiteY3" fmla="*/ 1709344 h 4289880"/>
              <a:gd name="connsiteX4" fmla="*/ 3352226 w 4975917"/>
              <a:gd name="connsiteY4" fmla="*/ 1983725 h 4289880"/>
              <a:gd name="connsiteX5" fmla="*/ 3278686 w 4975917"/>
              <a:gd name="connsiteY5" fmla="*/ 3405760 h 4289880"/>
              <a:gd name="connsiteX6" fmla="*/ 1719639 w 4975917"/>
              <a:gd name="connsiteY6" fmla="*/ 3360307 h 4289880"/>
              <a:gd name="connsiteX7" fmla="*/ 1978607 w 4975917"/>
              <a:gd name="connsiteY7" fmla="*/ 1978034 h 4289880"/>
              <a:gd name="connsiteX8" fmla="*/ 2064353 w 4975917"/>
              <a:gd name="connsiteY8" fmla="*/ 1388696 h 4289880"/>
              <a:gd name="connsiteX9" fmla="*/ 3214954 w 4975917"/>
              <a:gd name="connsiteY9" fmla="*/ 1336685 h 4289880"/>
              <a:gd name="connsiteX10" fmla="*/ 3349371 w 4975917"/>
              <a:gd name="connsiteY10" fmla="*/ 1151829 h 4289880"/>
              <a:gd name="connsiteX11" fmla="*/ 3699140 w 4975917"/>
              <a:gd name="connsiteY11" fmla="*/ 1015939 h 4289880"/>
              <a:gd name="connsiteX12" fmla="*/ 4975917 w 4975917"/>
              <a:gd name="connsiteY12" fmla="*/ 0 h 4289880"/>
              <a:gd name="connsiteX13" fmla="*/ 943675 w 4975917"/>
              <a:gd name="connsiteY13" fmla="*/ 442 h 4289880"/>
              <a:gd name="connsiteX14" fmla="*/ 835 w 4975917"/>
              <a:gd name="connsiteY14" fmla="*/ 955178 h 4289880"/>
              <a:gd name="connsiteX15" fmla="*/ 39793 w 4975917"/>
              <a:gd name="connsiteY15" fmla="*/ 1889062 h 4289880"/>
              <a:gd name="connsiteX16" fmla="*/ 745079 w 4975917"/>
              <a:gd name="connsiteY16" fmla="*/ 3848060 h 4289880"/>
              <a:gd name="connsiteX0" fmla="*/ 745079 w 4975917"/>
              <a:gd name="connsiteY0" fmla="*/ 3848060 h 4289880"/>
              <a:gd name="connsiteX1" fmla="*/ 3714150 w 4975917"/>
              <a:gd name="connsiteY1" fmla="*/ 2747638 h 4289880"/>
              <a:gd name="connsiteX2" fmla="*/ 3848645 w 4975917"/>
              <a:gd name="connsiteY2" fmla="*/ 1773533 h 4289880"/>
              <a:gd name="connsiteX3" fmla="*/ 3352226 w 4975917"/>
              <a:gd name="connsiteY3" fmla="*/ 1983725 h 4289880"/>
              <a:gd name="connsiteX4" fmla="*/ 3278686 w 4975917"/>
              <a:gd name="connsiteY4" fmla="*/ 3405760 h 4289880"/>
              <a:gd name="connsiteX5" fmla="*/ 1719639 w 4975917"/>
              <a:gd name="connsiteY5" fmla="*/ 3360307 h 4289880"/>
              <a:gd name="connsiteX6" fmla="*/ 1978607 w 4975917"/>
              <a:gd name="connsiteY6" fmla="*/ 1978034 h 4289880"/>
              <a:gd name="connsiteX7" fmla="*/ 2064353 w 4975917"/>
              <a:gd name="connsiteY7" fmla="*/ 1388696 h 4289880"/>
              <a:gd name="connsiteX8" fmla="*/ 3214954 w 4975917"/>
              <a:gd name="connsiteY8" fmla="*/ 1336685 h 4289880"/>
              <a:gd name="connsiteX9" fmla="*/ 3349371 w 4975917"/>
              <a:gd name="connsiteY9" fmla="*/ 1151829 h 4289880"/>
              <a:gd name="connsiteX10" fmla="*/ 3699140 w 4975917"/>
              <a:gd name="connsiteY10" fmla="*/ 1015939 h 4289880"/>
              <a:gd name="connsiteX11" fmla="*/ 4975917 w 4975917"/>
              <a:gd name="connsiteY11" fmla="*/ 0 h 4289880"/>
              <a:gd name="connsiteX12" fmla="*/ 943675 w 4975917"/>
              <a:gd name="connsiteY12" fmla="*/ 442 h 4289880"/>
              <a:gd name="connsiteX13" fmla="*/ 835 w 4975917"/>
              <a:gd name="connsiteY13" fmla="*/ 955178 h 4289880"/>
              <a:gd name="connsiteX14" fmla="*/ 39793 w 4975917"/>
              <a:gd name="connsiteY14" fmla="*/ 1889062 h 4289880"/>
              <a:gd name="connsiteX15" fmla="*/ 745079 w 4975917"/>
              <a:gd name="connsiteY15" fmla="*/ 3848060 h 4289880"/>
              <a:gd name="connsiteX0" fmla="*/ 745079 w 4975917"/>
              <a:gd name="connsiteY0" fmla="*/ 3848060 h 4289880"/>
              <a:gd name="connsiteX1" fmla="*/ 3714150 w 4975917"/>
              <a:gd name="connsiteY1" fmla="*/ 2747638 h 4289880"/>
              <a:gd name="connsiteX2" fmla="*/ 3352226 w 4975917"/>
              <a:gd name="connsiteY2" fmla="*/ 1983725 h 4289880"/>
              <a:gd name="connsiteX3" fmla="*/ 3278686 w 4975917"/>
              <a:gd name="connsiteY3" fmla="*/ 3405760 h 4289880"/>
              <a:gd name="connsiteX4" fmla="*/ 1719639 w 4975917"/>
              <a:gd name="connsiteY4" fmla="*/ 3360307 h 4289880"/>
              <a:gd name="connsiteX5" fmla="*/ 1978607 w 4975917"/>
              <a:gd name="connsiteY5" fmla="*/ 1978034 h 4289880"/>
              <a:gd name="connsiteX6" fmla="*/ 2064353 w 4975917"/>
              <a:gd name="connsiteY6" fmla="*/ 1388696 h 4289880"/>
              <a:gd name="connsiteX7" fmla="*/ 3214954 w 4975917"/>
              <a:gd name="connsiteY7" fmla="*/ 1336685 h 4289880"/>
              <a:gd name="connsiteX8" fmla="*/ 3349371 w 4975917"/>
              <a:gd name="connsiteY8" fmla="*/ 1151829 h 4289880"/>
              <a:gd name="connsiteX9" fmla="*/ 3699140 w 4975917"/>
              <a:gd name="connsiteY9" fmla="*/ 1015939 h 4289880"/>
              <a:gd name="connsiteX10" fmla="*/ 4975917 w 4975917"/>
              <a:gd name="connsiteY10" fmla="*/ 0 h 4289880"/>
              <a:gd name="connsiteX11" fmla="*/ 943675 w 4975917"/>
              <a:gd name="connsiteY11" fmla="*/ 442 h 4289880"/>
              <a:gd name="connsiteX12" fmla="*/ 835 w 4975917"/>
              <a:gd name="connsiteY12" fmla="*/ 955178 h 4289880"/>
              <a:gd name="connsiteX13" fmla="*/ 39793 w 4975917"/>
              <a:gd name="connsiteY13" fmla="*/ 1889062 h 4289880"/>
              <a:gd name="connsiteX14" fmla="*/ 745079 w 4975917"/>
              <a:gd name="connsiteY14" fmla="*/ 3848060 h 4289880"/>
              <a:gd name="connsiteX0" fmla="*/ 745079 w 4975917"/>
              <a:gd name="connsiteY0" fmla="*/ 3848060 h 4289880"/>
              <a:gd name="connsiteX1" fmla="*/ 3714150 w 4975917"/>
              <a:gd name="connsiteY1" fmla="*/ 2747638 h 4289880"/>
              <a:gd name="connsiteX2" fmla="*/ 3278686 w 4975917"/>
              <a:gd name="connsiteY2" fmla="*/ 3405760 h 4289880"/>
              <a:gd name="connsiteX3" fmla="*/ 1719639 w 4975917"/>
              <a:gd name="connsiteY3" fmla="*/ 3360307 h 4289880"/>
              <a:gd name="connsiteX4" fmla="*/ 1978607 w 4975917"/>
              <a:gd name="connsiteY4" fmla="*/ 1978034 h 4289880"/>
              <a:gd name="connsiteX5" fmla="*/ 2064353 w 4975917"/>
              <a:gd name="connsiteY5" fmla="*/ 1388696 h 4289880"/>
              <a:gd name="connsiteX6" fmla="*/ 3214954 w 4975917"/>
              <a:gd name="connsiteY6" fmla="*/ 1336685 h 4289880"/>
              <a:gd name="connsiteX7" fmla="*/ 3349371 w 4975917"/>
              <a:gd name="connsiteY7" fmla="*/ 1151829 h 4289880"/>
              <a:gd name="connsiteX8" fmla="*/ 3699140 w 4975917"/>
              <a:gd name="connsiteY8" fmla="*/ 1015939 h 4289880"/>
              <a:gd name="connsiteX9" fmla="*/ 4975917 w 4975917"/>
              <a:gd name="connsiteY9" fmla="*/ 0 h 4289880"/>
              <a:gd name="connsiteX10" fmla="*/ 943675 w 4975917"/>
              <a:gd name="connsiteY10" fmla="*/ 442 h 4289880"/>
              <a:gd name="connsiteX11" fmla="*/ 835 w 4975917"/>
              <a:gd name="connsiteY11" fmla="*/ 955178 h 4289880"/>
              <a:gd name="connsiteX12" fmla="*/ 39793 w 4975917"/>
              <a:gd name="connsiteY12" fmla="*/ 1889062 h 4289880"/>
              <a:gd name="connsiteX13" fmla="*/ 745079 w 4975917"/>
              <a:gd name="connsiteY13" fmla="*/ 3848060 h 4289880"/>
              <a:gd name="connsiteX0" fmla="*/ 745079 w 4975917"/>
              <a:gd name="connsiteY0" fmla="*/ 3848060 h 4581287"/>
              <a:gd name="connsiteX1" fmla="*/ 3412000 w 4975917"/>
              <a:gd name="connsiteY1" fmla="*/ 3455304 h 4581287"/>
              <a:gd name="connsiteX2" fmla="*/ 3278686 w 4975917"/>
              <a:gd name="connsiteY2" fmla="*/ 3405760 h 4581287"/>
              <a:gd name="connsiteX3" fmla="*/ 1719639 w 4975917"/>
              <a:gd name="connsiteY3" fmla="*/ 3360307 h 4581287"/>
              <a:gd name="connsiteX4" fmla="*/ 1978607 w 4975917"/>
              <a:gd name="connsiteY4" fmla="*/ 1978034 h 4581287"/>
              <a:gd name="connsiteX5" fmla="*/ 2064353 w 4975917"/>
              <a:gd name="connsiteY5" fmla="*/ 1388696 h 4581287"/>
              <a:gd name="connsiteX6" fmla="*/ 3214954 w 4975917"/>
              <a:gd name="connsiteY6" fmla="*/ 1336685 h 4581287"/>
              <a:gd name="connsiteX7" fmla="*/ 3349371 w 4975917"/>
              <a:gd name="connsiteY7" fmla="*/ 1151829 h 4581287"/>
              <a:gd name="connsiteX8" fmla="*/ 3699140 w 4975917"/>
              <a:gd name="connsiteY8" fmla="*/ 1015939 h 4581287"/>
              <a:gd name="connsiteX9" fmla="*/ 4975917 w 4975917"/>
              <a:gd name="connsiteY9" fmla="*/ 0 h 4581287"/>
              <a:gd name="connsiteX10" fmla="*/ 943675 w 4975917"/>
              <a:gd name="connsiteY10" fmla="*/ 442 h 4581287"/>
              <a:gd name="connsiteX11" fmla="*/ 835 w 4975917"/>
              <a:gd name="connsiteY11" fmla="*/ 955178 h 4581287"/>
              <a:gd name="connsiteX12" fmla="*/ 39793 w 4975917"/>
              <a:gd name="connsiteY12" fmla="*/ 1889062 h 4581287"/>
              <a:gd name="connsiteX13" fmla="*/ 745079 w 4975917"/>
              <a:gd name="connsiteY13" fmla="*/ 3848060 h 4581287"/>
              <a:gd name="connsiteX0" fmla="*/ 745079 w 4975917"/>
              <a:gd name="connsiteY0" fmla="*/ 3848060 h 4581287"/>
              <a:gd name="connsiteX1" fmla="*/ 3412000 w 4975917"/>
              <a:gd name="connsiteY1" fmla="*/ 3455304 h 4581287"/>
              <a:gd name="connsiteX2" fmla="*/ 2833413 w 4975917"/>
              <a:gd name="connsiteY2" fmla="*/ 3318295 h 4581287"/>
              <a:gd name="connsiteX3" fmla="*/ 1719639 w 4975917"/>
              <a:gd name="connsiteY3" fmla="*/ 3360307 h 4581287"/>
              <a:gd name="connsiteX4" fmla="*/ 1978607 w 4975917"/>
              <a:gd name="connsiteY4" fmla="*/ 1978034 h 4581287"/>
              <a:gd name="connsiteX5" fmla="*/ 2064353 w 4975917"/>
              <a:gd name="connsiteY5" fmla="*/ 1388696 h 4581287"/>
              <a:gd name="connsiteX6" fmla="*/ 3214954 w 4975917"/>
              <a:gd name="connsiteY6" fmla="*/ 1336685 h 4581287"/>
              <a:gd name="connsiteX7" fmla="*/ 3349371 w 4975917"/>
              <a:gd name="connsiteY7" fmla="*/ 1151829 h 4581287"/>
              <a:gd name="connsiteX8" fmla="*/ 3699140 w 4975917"/>
              <a:gd name="connsiteY8" fmla="*/ 1015939 h 4581287"/>
              <a:gd name="connsiteX9" fmla="*/ 4975917 w 4975917"/>
              <a:gd name="connsiteY9" fmla="*/ 0 h 4581287"/>
              <a:gd name="connsiteX10" fmla="*/ 943675 w 4975917"/>
              <a:gd name="connsiteY10" fmla="*/ 442 h 4581287"/>
              <a:gd name="connsiteX11" fmla="*/ 835 w 4975917"/>
              <a:gd name="connsiteY11" fmla="*/ 955178 h 4581287"/>
              <a:gd name="connsiteX12" fmla="*/ 39793 w 4975917"/>
              <a:gd name="connsiteY12" fmla="*/ 1889062 h 4581287"/>
              <a:gd name="connsiteX13" fmla="*/ 745079 w 4975917"/>
              <a:gd name="connsiteY13" fmla="*/ 3848060 h 4581287"/>
              <a:gd name="connsiteX0" fmla="*/ 745079 w 4975917"/>
              <a:gd name="connsiteY0" fmla="*/ 3848060 h 4614989"/>
              <a:gd name="connsiteX1" fmla="*/ 3189363 w 4975917"/>
              <a:gd name="connsiteY1" fmla="*/ 3518914 h 4614989"/>
              <a:gd name="connsiteX2" fmla="*/ 2833413 w 4975917"/>
              <a:gd name="connsiteY2" fmla="*/ 3318295 h 4614989"/>
              <a:gd name="connsiteX3" fmla="*/ 1719639 w 4975917"/>
              <a:gd name="connsiteY3" fmla="*/ 3360307 h 4614989"/>
              <a:gd name="connsiteX4" fmla="*/ 1978607 w 4975917"/>
              <a:gd name="connsiteY4" fmla="*/ 1978034 h 4614989"/>
              <a:gd name="connsiteX5" fmla="*/ 2064353 w 4975917"/>
              <a:gd name="connsiteY5" fmla="*/ 1388696 h 4614989"/>
              <a:gd name="connsiteX6" fmla="*/ 3214954 w 4975917"/>
              <a:gd name="connsiteY6" fmla="*/ 1336685 h 4614989"/>
              <a:gd name="connsiteX7" fmla="*/ 3349371 w 4975917"/>
              <a:gd name="connsiteY7" fmla="*/ 1151829 h 4614989"/>
              <a:gd name="connsiteX8" fmla="*/ 3699140 w 4975917"/>
              <a:gd name="connsiteY8" fmla="*/ 1015939 h 4614989"/>
              <a:gd name="connsiteX9" fmla="*/ 4975917 w 4975917"/>
              <a:gd name="connsiteY9" fmla="*/ 0 h 4614989"/>
              <a:gd name="connsiteX10" fmla="*/ 943675 w 4975917"/>
              <a:gd name="connsiteY10" fmla="*/ 442 h 4614989"/>
              <a:gd name="connsiteX11" fmla="*/ 835 w 4975917"/>
              <a:gd name="connsiteY11" fmla="*/ 955178 h 4614989"/>
              <a:gd name="connsiteX12" fmla="*/ 39793 w 4975917"/>
              <a:gd name="connsiteY12" fmla="*/ 1889062 h 4614989"/>
              <a:gd name="connsiteX13" fmla="*/ 745079 w 4975917"/>
              <a:gd name="connsiteY13" fmla="*/ 3848060 h 4614989"/>
              <a:gd name="connsiteX0" fmla="*/ 745079 w 4975917"/>
              <a:gd name="connsiteY0" fmla="*/ 3848060 h 4291900"/>
              <a:gd name="connsiteX1" fmla="*/ 3189363 w 4975917"/>
              <a:gd name="connsiteY1" fmla="*/ 3518914 h 4291900"/>
              <a:gd name="connsiteX2" fmla="*/ 2833413 w 4975917"/>
              <a:gd name="connsiteY2" fmla="*/ 3318295 h 4291900"/>
              <a:gd name="connsiteX3" fmla="*/ 1719639 w 4975917"/>
              <a:gd name="connsiteY3" fmla="*/ 3360307 h 4291900"/>
              <a:gd name="connsiteX4" fmla="*/ 1978607 w 4975917"/>
              <a:gd name="connsiteY4" fmla="*/ 1978034 h 4291900"/>
              <a:gd name="connsiteX5" fmla="*/ 2064353 w 4975917"/>
              <a:gd name="connsiteY5" fmla="*/ 1388696 h 4291900"/>
              <a:gd name="connsiteX6" fmla="*/ 3214954 w 4975917"/>
              <a:gd name="connsiteY6" fmla="*/ 1336685 h 4291900"/>
              <a:gd name="connsiteX7" fmla="*/ 3349371 w 4975917"/>
              <a:gd name="connsiteY7" fmla="*/ 1151829 h 4291900"/>
              <a:gd name="connsiteX8" fmla="*/ 3699140 w 4975917"/>
              <a:gd name="connsiteY8" fmla="*/ 1015939 h 4291900"/>
              <a:gd name="connsiteX9" fmla="*/ 4975917 w 4975917"/>
              <a:gd name="connsiteY9" fmla="*/ 0 h 4291900"/>
              <a:gd name="connsiteX10" fmla="*/ 943675 w 4975917"/>
              <a:gd name="connsiteY10" fmla="*/ 442 h 4291900"/>
              <a:gd name="connsiteX11" fmla="*/ 835 w 4975917"/>
              <a:gd name="connsiteY11" fmla="*/ 955178 h 4291900"/>
              <a:gd name="connsiteX12" fmla="*/ 39793 w 4975917"/>
              <a:gd name="connsiteY12" fmla="*/ 1889062 h 4291900"/>
              <a:gd name="connsiteX13" fmla="*/ 745079 w 4975917"/>
              <a:gd name="connsiteY13" fmla="*/ 3848060 h 4291900"/>
              <a:gd name="connsiteX0" fmla="*/ 39793 w 4975917"/>
              <a:gd name="connsiteY0" fmla="*/ 1889062 h 3592708"/>
              <a:gd name="connsiteX1" fmla="*/ 3189363 w 4975917"/>
              <a:gd name="connsiteY1" fmla="*/ 3518914 h 3592708"/>
              <a:gd name="connsiteX2" fmla="*/ 2833413 w 4975917"/>
              <a:gd name="connsiteY2" fmla="*/ 3318295 h 3592708"/>
              <a:gd name="connsiteX3" fmla="*/ 1719639 w 4975917"/>
              <a:gd name="connsiteY3" fmla="*/ 3360307 h 3592708"/>
              <a:gd name="connsiteX4" fmla="*/ 1978607 w 4975917"/>
              <a:gd name="connsiteY4" fmla="*/ 1978034 h 3592708"/>
              <a:gd name="connsiteX5" fmla="*/ 2064353 w 4975917"/>
              <a:gd name="connsiteY5" fmla="*/ 1388696 h 3592708"/>
              <a:gd name="connsiteX6" fmla="*/ 3214954 w 4975917"/>
              <a:gd name="connsiteY6" fmla="*/ 1336685 h 3592708"/>
              <a:gd name="connsiteX7" fmla="*/ 3349371 w 4975917"/>
              <a:gd name="connsiteY7" fmla="*/ 1151829 h 3592708"/>
              <a:gd name="connsiteX8" fmla="*/ 3699140 w 4975917"/>
              <a:gd name="connsiteY8" fmla="*/ 1015939 h 3592708"/>
              <a:gd name="connsiteX9" fmla="*/ 4975917 w 4975917"/>
              <a:gd name="connsiteY9" fmla="*/ 0 h 3592708"/>
              <a:gd name="connsiteX10" fmla="*/ 943675 w 4975917"/>
              <a:gd name="connsiteY10" fmla="*/ 442 h 3592708"/>
              <a:gd name="connsiteX11" fmla="*/ 835 w 4975917"/>
              <a:gd name="connsiteY11" fmla="*/ 955178 h 3592708"/>
              <a:gd name="connsiteX12" fmla="*/ 39793 w 4975917"/>
              <a:gd name="connsiteY12" fmla="*/ 1889062 h 3592708"/>
              <a:gd name="connsiteX0" fmla="*/ 39793 w 4975917"/>
              <a:gd name="connsiteY0" fmla="*/ 1936770 h 3592708"/>
              <a:gd name="connsiteX1" fmla="*/ 3189363 w 4975917"/>
              <a:gd name="connsiteY1" fmla="*/ 3518914 h 3592708"/>
              <a:gd name="connsiteX2" fmla="*/ 2833413 w 4975917"/>
              <a:gd name="connsiteY2" fmla="*/ 3318295 h 3592708"/>
              <a:gd name="connsiteX3" fmla="*/ 1719639 w 4975917"/>
              <a:gd name="connsiteY3" fmla="*/ 3360307 h 3592708"/>
              <a:gd name="connsiteX4" fmla="*/ 1978607 w 4975917"/>
              <a:gd name="connsiteY4" fmla="*/ 1978034 h 3592708"/>
              <a:gd name="connsiteX5" fmla="*/ 2064353 w 4975917"/>
              <a:gd name="connsiteY5" fmla="*/ 1388696 h 3592708"/>
              <a:gd name="connsiteX6" fmla="*/ 3214954 w 4975917"/>
              <a:gd name="connsiteY6" fmla="*/ 1336685 h 3592708"/>
              <a:gd name="connsiteX7" fmla="*/ 3349371 w 4975917"/>
              <a:gd name="connsiteY7" fmla="*/ 1151829 h 3592708"/>
              <a:gd name="connsiteX8" fmla="*/ 3699140 w 4975917"/>
              <a:gd name="connsiteY8" fmla="*/ 1015939 h 3592708"/>
              <a:gd name="connsiteX9" fmla="*/ 4975917 w 4975917"/>
              <a:gd name="connsiteY9" fmla="*/ 0 h 3592708"/>
              <a:gd name="connsiteX10" fmla="*/ 943675 w 4975917"/>
              <a:gd name="connsiteY10" fmla="*/ 442 h 3592708"/>
              <a:gd name="connsiteX11" fmla="*/ 835 w 4975917"/>
              <a:gd name="connsiteY11" fmla="*/ 955178 h 3592708"/>
              <a:gd name="connsiteX12" fmla="*/ 39793 w 4975917"/>
              <a:gd name="connsiteY12" fmla="*/ 1936770 h 3592708"/>
              <a:gd name="connsiteX0" fmla="*/ 39793 w 4975917"/>
              <a:gd name="connsiteY0" fmla="*/ 1936770 h 3595645"/>
              <a:gd name="connsiteX1" fmla="*/ 3189363 w 4975917"/>
              <a:gd name="connsiteY1" fmla="*/ 3518914 h 3595645"/>
              <a:gd name="connsiteX2" fmla="*/ 2833413 w 4975917"/>
              <a:gd name="connsiteY2" fmla="*/ 3318295 h 3595645"/>
              <a:gd name="connsiteX3" fmla="*/ 1719639 w 4975917"/>
              <a:gd name="connsiteY3" fmla="*/ 3360307 h 3595645"/>
              <a:gd name="connsiteX4" fmla="*/ 1978607 w 4975917"/>
              <a:gd name="connsiteY4" fmla="*/ 1978034 h 3595645"/>
              <a:gd name="connsiteX5" fmla="*/ 2064353 w 4975917"/>
              <a:gd name="connsiteY5" fmla="*/ 1388696 h 3595645"/>
              <a:gd name="connsiteX6" fmla="*/ 3214954 w 4975917"/>
              <a:gd name="connsiteY6" fmla="*/ 1336685 h 3595645"/>
              <a:gd name="connsiteX7" fmla="*/ 3349371 w 4975917"/>
              <a:gd name="connsiteY7" fmla="*/ 1151829 h 3595645"/>
              <a:gd name="connsiteX8" fmla="*/ 3699140 w 4975917"/>
              <a:gd name="connsiteY8" fmla="*/ 1015939 h 3595645"/>
              <a:gd name="connsiteX9" fmla="*/ 4975917 w 4975917"/>
              <a:gd name="connsiteY9" fmla="*/ 0 h 3595645"/>
              <a:gd name="connsiteX10" fmla="*/ 943675 w 4975917"/>
              <a:gd name="connsiteY10" fmla="*/ 442 h 3595645"/>
              <a:gd name="connsiteX11" fmla="*/ 835 w 4975917"/>
              <a:gd name="connsiteY11" fmla="*/ 955178 h 3595645"/>
              <a:gd name="connsiteX12" fmla="*/ 39793 w 4975917"/>
              <a:gd name="connsiteY12" fmla="*/ 1936770 h 3595645"/>
              <a:gd name="connsiteX0" fmla="*/ 39793 w 4975917"/>
              <a:gd name="connsiteY0" fmla="*/ 1936770 h 4270318"/>
              <a:gd name="connsiteX1" fmla="*/ 3189363 w 4975917"/>
              <a:gd name="connsiteY1" fmla="*/ 3518914 h 4270318"/>
              <a:gd name="connsiteX2" fmla="*/ 2833413 w 4975917"/>
              <a:gd name="connsiteY2" fmla="*/ 3318295 h 4270318"/>
              <a:gd name="connsiteX3" fmla="*/ 1719639 w 4975917"/>
              <a:gd name="connsiteY3" fmla="*/ 3360307 h 4270318"/>
              <a:gd name="connsiteX4" fmla="*/ 1978607 w 4975917"/>
              <a:gd name="connsiteY4" fmla="*/ 1978034 h 4270318"/>
              <a:gd name="connsiteX5" fmla="*/ 2064353 w 4975917"/>
              <a:gd name="connsiteY5" fmla="*/ 1388696 h 4270318"/>
              <a:gd name="connsiteX6" fmla="*/ 3214954 w 4975917"/>
              <a:gd name="connsiteY6" fmla="*/ 1336685 h 4270318"/>
              <a:gd name="connsiteX7" fmla="*/ 3349371 w 4975917"/>
              <a:gd name="connsiteY7" fmla="*/ 1151829 h 4270318"/>
              <a:gd name="connsiteX8" fmla="*/ 3699140 w 4975917"/>
              <a:gd name="connsiteY8" fmla="*/ 1015939 h 4270318"/>
              <a:gd name="connsiteX9" fmla="*/ 4975917 w 4975917"/>
              <a:gd name="connsiteY9" fmla="*/ 0 h 4270318"/>
              <a:gd name="connsiteX10" fmla="*/ 943675 w 4975917"/>
              <a:gd name="connsiteY10" fmla="*/ 442 h 4270318"/>
              <a:gd name="connsiteX11" fmla="*/ 835 w 4975917"/>
              <a:gd name="connsiteY11" fmla="*/ 955178 h 4270318"/>
              <a:gd name="connsiteX12" fmla="*/ 39793 w 4975917"/>
              <a:gd name="connsiteY12" fmla="*/ 1936770 h 4270318"/>
              <a:gd name="connsiteX0" fmla="*/ 39793 w 4975917"/>
              <a:gd name="connsiteY0" fmla="*/ 1936770 h 4270318"/>
              <a:gd name="connsiteX1" fmla="*/ 3189363 w 4975917"/>
              <a:gd name="connsiteY1" fmla="*/ 3518914 h 4270318"/>
              <a:gd name="connsiteX2" fmla="*/ 2833413 w 4975917"/>
              <a:gd name="connsiteY2" fmla="*/ 3318295 h 4270318"/>
              <a:gd name="connsiteX3" fmla="*/ 1719639 w 4975917"/>
              <a:gd name="connsiteY3" fmla="*/ 3360307 h 4270318"/>
              <a:gd name="connsiteX4" fmla="*/ 1978607 w 4975917"/>
              <a:gd name="connsiteY4" fmla="*/ 1978034 h 4270318"/>
              <a:gd name="connsiteX5" fmla="*/ 2064353 w 4975917"/>
              <a:gd name="connsiteY5" fmla="*/ 1388696 h 4270318"/>
              <a:gd name="connsiteX6" fmla="*/ 3214954 w 4975917"/>
              <a:gd name="connsiteY6" fmla="*/ 1336685 h 4270318"/>
              <a:gd name="connsiteX7" fmla="*/ 3349371 w 4975917"/>
              <a:gd name="connsiteY7" fmla="*/ 1151829 h 4270318"/>
              <a:gd name="connsiteX8" fmla="*/ 3699140 w 4975917"/>
              <a:gd name="connsiteY8" fmla="*/ 1015939 h 4270318"/>
              <a:gd name="connsiteX9" fmla="*/ 4975917 w 4975917"/>
              <a:gd name="connsiteY9" fmla="*/ 0 h 4270318"/>
              <a:gd name="connsiteX10" fmla="*/ 943675 w 4975917"/>
              <a:gd name="connsiteY10" fmla="*/ 442 h 4270318"/>
              <a:gd name="connsiteX11" fmla="*/ 835 w 4975917"/>
              <a:gd name="connsiteY11" fmla="*/ 955178 h 4270318"/>
              <a:gd name="connsiteX12" fmla="*/ 39793 w 4975917"/>
              <a:gd name="connsiteY12" fmla="*/ 1936770 h 4270318"/>
              <a:gd name="connsiteX0" fmla="*/ 39793 w 4395472"/>
              <a:gd name="connsiteY0" fmla="*/ 1936328 h 4269876"/>
              <a:gd name="connsiteX1" fmla="*/ 3189363 w 4395472"/>
              <a:gd name="connsiteY1" fmla="*/ 3518472 h 4269876"/>
              <a:gd name="connsiteX2" fmla="*/ 2833413 w 4395472"/>
              <a:gd name="connsiteY2" fmla="*/ 3317853 h 4269876"/>
              <a:gd name="connsiteX3" fmla="*/ 1719639 w 4395472"/>
              <a:gd name="connsiteY3" fmla="*/ 3359865 h 4269876"/>
              <a:gd name="connsiteX4" fmla="*/ 1978607 w 4395472"/>
              <a:gd name="connsiteY4" fmla="*/ 1977592 h 4269876"/>
              <a:gd name="connsiteX5" fmla="*/ 2064353 w 4395472"/>
              <a:gd name="connsiteY5" fmla="*/ 1388254 h 4269876"/>
              <a:gd name="connsiteX6" fmla="*/ 3214954 w 4395472"/>
              <a:gd name="connsiteY6" fmla="*/ 1336243 h 4269876"/>
              <a:gd name="connsiteX7" fmla="*/ 3349371 w 4395472"/>
              <a:gd name="connsiteY7" fmla="*/ 1151387 h 4269876"/>
              <a:gd name="connsiteX8" fmla="*/ 3699140 w 4395472"/>
              <a:gd name="connsiteY8" fmla="*/ 1015497 h 4269876"/>
              <a:gd name="connsiteX9" fmla="*/ 4395472 w 4395472"/>
              <a:gd name="connsiteY9" fmla="*/ 71120 h 4269876"/>
              <a:gd name="connsiteX10" fmla="*/ 943675 w 4395472"/>
              <a:gd name="connsiteY10" fmla="*/ 0 h 4269876"/>
              <a:gd name="connsiteX11" fmla="*/ 835 w 4395472"/>
              <a:gd name="connsiteY11" fmla="*/ 954736 h 4269876"/>
              <a:gd name="connsiteX12" fmla="*/ 39793 w 4395472"/>
              <a:gd name="connsiteY12" fmla="*/ 1936328 h 4269876"/>
              <a:gd name="connsiteX0" fmla="*/ 39793 w 4395472"/>
              <a:gd name="connsiteY0" fmla="*/ 1936328 h 4269876"/>
              <a:gd name="connsiteX1" fmla="*/ 3189363 w 4395472"/>
              <a:gd name="connsiteY1" fmla="*/ 3518472 h 4269876"/>
              <a:gd name="connsiteX2" fmla="*/ 2833413 w 4395472"/>
              <a:gd name="connsiteY2" fmla="*/ 3317853 h 4269876"/>
              <a:gd name="connsiteX3" fmla="*/ 1719639 w 4395472"/>
              <a:gd name="connsiteY3" fmla="*/ 3359865 h 4269876"/>
              <a:gd name="connsiteX4" fmla="*/ 1978607 w 4395472"/>
              <a:gd name="connsiteY4" fmla="*/ 1977592 h 4269876"/>
              <a:gd name="connsiteX5" fmla="*/ 2064353 w 4395472"/>
              <a:gd name="connsiteY5" fmla="*/ 1388254 h 4269876"/>
              <a:gd name="connsiteX6" fmla="*/ 3214954 w 4395472"/>
              <a:gd name="connsiteY6" fmla="*/ 1336243 h 4269876"/>
              <a:gd name="connsiteX7" fmla="*/ 3349371 w 4395472"/>
              <a:gd name="connsiteY7" fmla="*/ 1151387 h 4269876"/>
              <a:gd name="connsiteX8" fmla="*/ 2927863 w 4395472"/>
              <a:gd name="connsiteY8" fmla="*/ 1182475 h 4269876"/>
              <a:gd name="connsiteX9" fmla="*/ 4395472 w 4395472"/>
              <a:gd name="connsiteY9" fmla="*/ 71120 h 4269876"/>
              <a:gd name="connsiteX10" fmla="*/ 943675 w 4395472"/>
              <a:gd name="connsiteY10" fmla="*/ 0 h 4269876"/>
              <a:gd name="connsiteX11" fmla="*/ 835 w 4395472"/>
              <a:gd name="connsiteY11" fmla="*/ 954736 h 4269876"/>
              <a:gd name="connsiteX12" fmla="*/ 39793 w 4395472"/>
              <a:gd name="connsiteY12" fmla="*/ 1936328 h 4269876"/>
              <a:gd name="connsiteX0" fmla="*/ 39793 w 4395472"/>
              <a:gd name="connsiteY0" fmla="*/ 1936328 h 4269876"/>
              <a:gd name="connsiteX1" fmla="*/ 3189363 w 4395472"/>
              <a:gd name="connsiteY1" fmla="*/ 3518472 h 4269876"/>
              <a:gd name="connsiteX2" fmla="*/ 2833413 w 4395472"/>
              <a:gd name="connsiteY2" fmla="*/ 3317853 h 4269876"/>
              <a:gd name="connsiteX3" fmla="*/ 1719639 w 4395472"/>
              <a:gd name="connsiteY3" fmla="*/ 3359865 h 4269876"/>
              <a:gd name="connsiteX4" fmla="*/ 1978607 w 4395472"/>
              <a:gd name="connsiteY4" fmla="*/ 1977592 h 4269876"/>
              <a:gd name="connsiteX5" fmla="*/ 2064353 w 4395472"/>
              <a:gd name="connsiteY5" fmla="*/ 1388254 h 4269876"/>
              <a:gd name="connsiteX6" fmla="*/ 3214954 w 4395472"/>
              <a:gd name="connsiteY6" fmla="*/ 1336243 h 4269876"/>
              <a:gd name="connsiteX7" fmla="*/ 2927863 w 4395472"/>
              <a:gd name="connsiteY7" fmla="*/ 1182475 h 4269876"/>
              <a:gd name="connsiteX8" fmla="*/ 4395472 w 4395472"/>
              <a:gd name="connsiteY8" fmla="*/ 71120 h 4269876"/>
              <a:gd name="connsiteX9" fmla="*/ 943675 w 4395472"/>
              <a:gd name="connsiteY9" fmla="*/ 0 h 4269876"/>
              <a:gd name="connsiteX10" fmla="*/ 835 w 4395472"/>
              <a:gd name="connsiteY10" fmla="*/ 954736 h 4269876"/>
              <a:gd name="connsiteX11" fmla="*/ 39793 w 4395472"/>
              <a:gd name="connsiteY11" fmla="*/ 1936328 h 4269876"/>
              <a:gd name="connsiteX0" fmla="*/ 39793 w 4395472"/>
              <a:gd name="connsiteY0" fmla="*/ 1936328 h 4269876"/>
              <a:gd name="connsiteX1" fmla="*/ 3189363 w 4395472"/>
              <a:gd name="connsiteY1" fmla="*/ 3518472 h 4269876"/>
              <a:gd name="connsiteX2" fmla="*/ 2833413 w 4395472"/>
              <a:gd name="connsiteY2" fmla="*/ 3317853 h 4269876"/>
              <a:gd name="connsiteX3" fmla="*/ 1719639 w 4395472"/>
              <a:gd name="connsiteY3" fmla="*/ 3359865 h 4269876"/>
              <a:gd name="connsiteX4" fmla="*/ 1978607 w 4395472"/>
              <a:gd name="connsiteY4" fmla="*/ 1977592 h 4269876"/>
              <a:gd name="connsiteX5" fmla="*/ 2064353 w 4395472"/>
              <a:gd name="connsiteY5" fmla="*/ 1388254 h 4269876"/>
              <a:gd name="connsiteX6" fmla="*/ 2927863 w 4395472"/>
              <a:gd name="connsiteY6" fmla="*/ 1182475 h 4269876"/>
              <a:gd name="connsiteX7" fmla="*/ 4395472 w 4395472"/>
              <a:gd name="connsiteY7" fmla="*/ 71120 h 4269876"/>
              <a:gd name="connsiteX8" fmla="*/ 943675 w 4395472"/>
              <a:gd name="connsiteY8" fmla="*/ 0 h 4269876"/>
              <a:gd name="connsiteX9" fmla="*/ 835 w 4395472"/>
              <a:gd name="connsiteY9" fmla="*/ 954736 h 4269876"/>
              <a:gd name="connsiteX10" fmla="*/ 39793 w 4395472"/>
              <a:gd name="connsiteY10" fmla="*/ 1936328 h 4269876"/>
              <a:gd name="connsiteX0" fmla="*/ 39793 w 4395472"/>
              <a:gd name="connsiteY0" fmla="*/ 1936328 h 4269876"/>
              <a:gd name="connsiteX1" fmla="*/ 3189363 w 4395472"/>
              <a:gd name="connsiteY1" fmla="*/ 3518472 h 4269876"/>
              <a:gd name="connsiteX2" fmla="*/ 2833413 w 4395472"/>
              <a:gd name="connsiteY2" fmla="*/ 3317853 h 4269876"/>
              <a:gd name="connsiteX3" fmla="*/ 1719639 w 4395472"/>
              <a:gd name="connsiteY3" fmla="*/ 3359865 h 4269876"/>
              <a:gd name="connsiteX4" fmla="*/ 1978607 w 4395472"/>
              <a:gd name="connsiteY4" fmla="*/ 1977592 h 4269876"/>
              <a:gd name="connsiteX5" fmla="*/ 2064353 w 4395472"/>
              <a:gd name="connsiteY5" fmla="*/ 1388254 h 4269876"/>
              <a:gd name="connsiteX6" fmla="*/ 2904009 w 4395472"/>
              <a:gd name="connsiteY6" fmla="*/ 1277891 h 4269876"/>
              <a:gd name="connsiteX7" fmla="*/ 4395472 w 4395472"/>
              <a:gd name="connsiteY7" fmla="*/ 71120 h 4269876"/>
              <a:gd name="connsiteX8" fmla="*/ 943675 w 4395472"/>
              <a:gd name="connsiteY8" fmla="*/ 0 h 4269876"/>
              <a:gd name="connsiteX9" fmla="*/ 835 w 4395472"/>
              <a:gd name="connsiteY9" fmla="*/ 954736 h 4269876"/>
              <a:gd name="connsiteX10" fmla="*/ 39793 w 4395472"/>
              <a:gd name="connsiteY10" fmla="*/ 1936328 h 4269876"/>
              <a:gd name="connsiteX0" fmla="*/ 39793 w 4395472"/>
              <a:gd name="connsiteY0" fmla="*/ 1936328 h 4269876"/>
              <a:gd name="connsiteX1" fmla="*/ 3189363 w 4395472"/>
              <a:gd name="connsiteY1" fmla="*/ 3518472 h 4269876"/>
              <a:gd name="connsiteX2" fmla="*/ 2833413 w 4395472"/>
              <a:gd name="connsiteY2" fmla="*/ 3317853 h 4269876"/>
              <a:gd name="connsiteX3" fmla="*/ 1719639 w 4395472"/>
              <a:gd name="connsiteY3" fmla="*/ 3359865 h 4269876"/>
              <a:gd name="connsiteX4" fmla="*/ 1978607 w 4395472"/>
              <a:gd name="connsiteY4" fmla="*/ 1977592 h 4269876"/>
              <a:gd name="connsiteX5" fmla="*/ 2127963 w 4395472"/>
              <a:gd name="connsiteY5" fmla="*/ 1276936 h 4269876"/>
              <a:gd name="connsiteX6" fmla="*/ 2904009 w 4395472"/>
              <a:gd name="connsiteY6" fmla="*/ 1277891 h 4269876"/>
              <a:gd name="connsiteX7" fmla="*/ 4395472 w 4395472"/>
              <a:gd name="connsiteY7" fmla="*/ 71120 h 4269876"/>
              <a:gd name="connsiteX8" fmla="*/ 943675 w 4395472"/>
              <a:gd name="connsiteY8" fmla="*/ 0 h 4269876"/>
              <a:gd name="connsiteX9" fmla="*/ 835 w 4395472"/>
              <a:gd name="connsiteY9" fmla="*/ 954736 h 4269876"/>
              <a:gd name="connsiteX10" fmla="*/ 39793 w 4395472"/>
              <a:gd name="connsiteY10" fmla="*/ 1936328 h 4269876"/>
              <a:gd name="connsiteX0" fmla="*/ 39793 w 4395472"/>
              <a:gd name="connsiteY0" fmla="*/ 1936328 h 4269876"/>
              <a:gd name="connsiteX1" fmla="*/ 3189363 w 4395472"/>
              <a:gd name="connsiteY1" fmla="*/ 3518472 h 4269876"/>
              <a:gd name="connsiteX2" fmla="*/ 2833413 w 4395472"/>
              <a:gd name="connsiteY2" fmla="*/ 3317853 h 4269876"/>
              <a:gd name="connsiteX3" fmla="*/ 1643834 w 4395472"/>
              <a:gd name="connsiteY3" fmla="*/ 3359865 h 4269876"/>
              <a:gd name="connsiteX4" fmla="*/ 1978607 w 4395472"/>
              <a:gd name="connsiteY4" fmla="*/ 1977592 h 4269876"/>
              <a:gd name="connsiteX5" fmla="*/ 2127963 w 4395472"/>
              <a:gd name="connsiteY5" fmla="*/ 1276936 h 4269876"/>
              <a:gd name="connsiteX6" fmla="*/ 2904009 w 4395472"/>
              <a:gd name="connsiteY6" fmla="*/ 1277891 h 4269876"/>
              <a:gd name="connsiteX7" fmla="*/ 4395472 w 4395472"/>
              <a:gd name="connsiteY7" fmla="*/ 71120 h 4269876"/>
              <a:gd name="connsiteX8" fmla="*/ 943675 w 4395472"/>
              <a:gd name="connsiteY8" fmla="*/ 0 h 4269876"/>
              <a:gd name="connsiteX9" fmla="*/ 835 w 4395472"/>
              <a:gd name="connsiteY9" fmla="*/ 954736 h 4269876"/>
              <a:gd name="connsiteX10" fmla="*/ 39793 w 4395472"/>
              <a:gd name="connsiteY10" fmla="*/ 1936328 h 4269876"/>
              <a:gd name="connsiteX0" fmla="*/ 39793 w 4395472"/>
              <a:gd name="connsiteY0" fmla="*/ 1936328 h 4269876"/>
              <a:gd name="connsiteX1" fmla="*/ 3189363 w 4395472"/>
              <a:gd name="connsiteY1" fmla="*/ 3518472 h 4269876"/>
              <a:gd name="connsiteX2" fmla="*/ 2833413 w 4395472"/>
              <a:gd name="connsiteY2" fmla="*/ 3317853 h 4269876"/>
              <a:gd name="connsiteX3" fmla="*/ 1643834 w 4395472"/>
              <a:gd name="connsiteY3" fmla="*/ 3359865 h 4269876"/>
              <a:gd name="connsiteX4" fmla="*/ 1978607 w 4395472"/>
              <a:gd name="connsiteY4" fmla="*/ 1977592 h 4269876"/>
              <a:gd name="connsiteX5" fmla="*/ 2127963 w 4395472"/>
              <a:gd name="connsiteY5" fmla="*/ 1276936 h 4269876"/>
              <a:gd name="connsiteX6" fmla="*/ 2904009 w 4395472"/>
              <a:gd name="connsiteY6" fmla="*/ 1277891 h 4269876"/>
              <a:gd name="connsiteX7" fmla="*/ 3291225 w 4395472"/>
              <a:gd name="connsiteY7" fmla="*/ 954464 h 4269876"/>
              <a:gd name="connsiteX8" fmla="*/ 4395472 w 4395472"/>
              <a:gd name="connsiteY8" fmla="*/ 71120 h 4269876"/>
              <a:gd name="connsiteX9" fmla="*/ 943675 w 4395472"/>
              <a:gd name="connsiteY9" fmla="*/ 0 h 4269876"/>
              <a:gd name="connsiteX10" fmla="*/ 835 w 4395472"/>
              <a:gd name="connsiteY10" fmla="*/ 954736 h 4269876"/>
              <a:gd name="connsiteX11" fmla="*/ 39793 w 4395472"/>
              <a:gd name="connsiteY11" fmla="*/ 1936328 h 4269876"/>
              <a:gd name="connsiteX0" fmla="*/ 39793 w 4395472"/>
              <a:gd name="connsiteY0" fmla="*/ 1936328 h 4269876"/>
              <a:gd name="connsiteX1" fmla="*/ 3189363 w 4395472"/>
              <a:gd name="connsiteY1" fmla="*/ 3518472 h 4269876"/>
              <a:gd name="connsiteX2" fmla="*/ 2833413 w 4395472"/>
              <a:gd name="connsiteY2" fmla="*/ 3317853 h 4269876"/>
              <a:gd name="connsiteX3" fmla="*/ 1643834 w 4395472"/>
              <a:gd name="connsiteY3" fmla="*/ 3359865 h 4269876"/>
              <a:gd name="connsiteX4" fmla="*/ 1978607 w 4395472"/>
              <a:gd name="connsiteY4" fmla="*/ 1977592 h 4269876"/>
              <a:gd name="connsiteX5" fmla="*/ 2127963 w 4395472"/>
              <a:gd name="connsiteY5" fmla="*/ 1276936 h 4269876"/>
              <a:gd name="connsiteX6" fmla="*/ 2904009 w 4395472"/>
              <a:gd name="connsiteY6" fmla="*/ 1277891 h 4269876"/>
              <a:gd name="connsiteX7" fmla="*/ 3291225 w 4395472"/>
              <a:gd name="connsiteY7" fmla="*/ 954464 h 4269876"/>
              <a:gd name="connsiteX8" fmla="*/ 3385982 w 4395472"/>
              <a:gd name="connsiteY8" fmla="*/ 883397 h 4269876"/>
              <a:gd name="connsiteX9" fmla="*/ 4395472 w 4395472"/>
              <a:gd name="connsiteY9" fmla="*/ 71120 h 4269876"/>
              <a:gd name="connsiteX10" fmla="*/ 943675 w 4395472"/>
              <a:gd name="connsiteY10" fmla="*/ 0 h 4269876"/>
              <a:gd name="connsiteX11" fmla="*/ 835 w 4395472"/>
              <a:gd name="connsiteY11" fmla="*/ 954736 h 4269876"/>
              <a:gd name="connsiteX12" fmla="*/ 39793 w 4395472"/>
              <a:gd name="connsiteY12" fmla="*/ 1936328 h 4269876"/>
              <a:gd name="connsiteX0" fmla="*/ 39793 w 4395472"/>
              <a:gd name="connsiteY0" fmla="*/ 1936328 h 4269876"/>
              <a:gd name="connsiteX1" fmla="*/ 3189363 w 4395472"/>
              <a:gd name="connsiteY1" fmla="*/ 3518472 h 4269876"/>
              <a:gd name="connsiteX2" fmla="*/ 2833413 w 4395472"/>
              <a:gd name="connsiteY2" fmla="*/ 3317853 h 4269876"/>
              <a:gd name="connsiteX3" fmla="*/ 1643834 w 4395472"/>
              <a:gd name="connsiteY3" fmla="*/ 3359865 h 4269876"/>
              <a:gd name="connsiteX4" fmla="*/ 1978607 w 4395472"/>
              <a:gd name="connsiteY4" fmla="*/ 1977592 h 4269876"/>
              <a:gd name="connsiteX5" fmla="*/ 2127963 w 4395472"/>
              <a:gd name="connsiteY5" fmla="*/ 1276936 h 4269876"/>
              <a:gd name="connsiteX6" fmla="*/ 2904009 w 4395472"/>
              <a:gd name="connsiteY6" fmla="*/ 1277891 h 4269876"/>
              <a:gd name="connsiteX7" fmla="*/ 3291225 w 4395472"/>
              <a:gd name="connsiteY7" fmla="*/ 954464 h 4269876"/>
              <a:gd name="connsiteX8" fmla="*/ 3385982 w 4395472"/>
              <a:gd name="connsiteY8" fmla="*/ 883397 h 4269876"/>
              <a:gd name="connsiteX9" fmla="*/ 3452311 w 4395472"/>
              <a:gd name="connsiteY9" fmla="*/ 831281 h 4269876"/>
              <a:gd name="connsiteX10" fmla="*/ 4395472 w 4395472"/>
              <a:gd name="connsiteY10" fmla="*/ 71120 h 4269876"/>
              <a:gd name="connsiteX11" fmla="*/ 943675 w 4395472"/>
              <a:gd name="connsiteY11" fmla="*/ 0 h 4269876"/>
              <a:gd name="connsiteX12" fmla="*/ 835 w 4395472"/>
              <a:gd name="connsiteY12" fmla="*/ 954736 h 4269876"/>
              <a:gd name="connsiteX13" fmla="*/ 39793 w 4395472"/>
              <a:gd name="connsiteY13" fmla="*/ 1936328 h 4269876"/>
              <a:gd name="connsiteX0" fmla="*/ 39793 w 4395472"/>
              <a:gd name="connsiteY0" fmla="*/ 1936328 h 4269876"/>
              <a:gd name="connsiteX1" fmla="*/ 3189363 w 4395472"/>
              <a:gd name="connsiteY1" fmla="*/ 3518472 h 4269876"/>
              <a:gd name="connsiteX2" fmla="*/ 2833413 w 4395472"/>
              <a:gd name="connsiteY2" fmla="*/ 3317853 h 4269876"/>
              <a:gd name="connsiteX3" fmla="*/ 1643834 w 4395472"/>
              <a:gd name="connsiteY3" fmla="*/ 3359865 h 4269876"/>
              <a:gd name="connsiteX4" fmla="*/ 1978607 w 4395472"/>
              <a:gd name="connsiteY4" fmla="*/ 1977592 h 4269876"/>
              <a:gd name="connsiteX5" fmla="*/ 2127963 w 4395472"/>
              <a:gd name="connsiteY5" fmla="*/ 1276936 h 4269876"/>
              <a:gd name="connsiteX6" fmla="*/ 2904009 w 4395472"/>
              <a:gd name="connsiteY6" fmla="*/ 1277891 h 4269876"/>
              <a:gd name="connsiteX7" fmla="*/ 3291225 w 4395472"/>
              <a:gd name="connsiteY7" fmla="*/ 954464 h 4269876"/>
              <a:gd name="connsiteX8" fmla="*/ 3385982 w 4395472"/>
              <a:gd name="connsiteY8" fmla="*/ 883397 h 4269876"/>
              <a:gd name="connsiteX9" fmla="*/ 3452311 w 4395472"/>
              <a:gd name="connsiteY9" fmla="*/ 831281 h 4269876"/>
              <a:gd name="connsiteX10" fmla="*/ 3523379 w 4395472"/>
              <a:gd name="connsiteY10" fmla="*/ 774427 h 4269876"/>
              <a:gd name="connsiteX11" fmla="*/ 4395472 w 4395472"/>
              <a:gd name="connsiteY11" fmla="*/ 71120 h 4269876"/>
              <a:gd name="connsiteX12" fmla="*/ 943675 w 4395472"/>
              <a:gd name="connsiteY12" fmla="*/ 0 h 4269876"/>
              <a:gd name="connsiteX13" fmla="*/ 835 w 4395472"/>
              <a:gd name="connsiteY13" fmla="*/ 954736 h 4269876"/>
              <a:gd name="connsiteX14" fmla="*/ 39793 w 4395472"/>
              <a:gd name="connsiteY14" fmla="*/ 1936328 h 4269876"/>
              <a:gd name="connsiteX0" fmla="*/ 39793 w 4395472"/>
              <a:gd name="connsiteY0" fmla="*/ 1936328 h 4269876"/>
              <a:gd name="connsiteX1" fmla="*/ 3189363 w 4395472"/>
              <a:gd name="connsiteY1" fmla="*/ 3518472 h 4269876"/>
              <a:gd name="connsiteX2" fmla="*/ 2833413 w 4395472"/>
              <a:gd name="connsiteY2" fmla="*/ 3317853 h 4269876"/>
              <a:gd name="connsiteX3" fmla="*/ 1643834 w 4395472"/>
              <a:gd name="connsiteY3" fmla="*/ 3359865 h 4269876"/>
              <a:gd name="connsiteX4" fmla="*/ 1978607 w 4395472"/>
              <a:gd name="connsiteY4" fmla="*/ 1977592 h 4269876"/>
              <a:gd name="connsiteX5" fmla="*/ 2127963 w 4395472"/>
              <a:gd name="connsiteY5" fmla="*/ 1276936 h 4269876"/>
              <a:gd name="connsiteX6" fmla="*/ 2904009 w 4395472"/>
              <a:gd name="connsiteY6" fmla="*/ 1277891 h 4269876"/>
              <a:gd name="connsiteX7" fmla="*/ 3291225 w 4395472"/>
              <a:gd name="connsiteY7" fmla="*/ 954464 h 4269876"/>
              <a:gd name="connsiteX8" fmla="*/ 4039801 w 4395472"/>
              <a:gd name="connsiteY8" fmla="*/ 1968359 h 4269876"/>
              <a:gd name="connsiteX9" fmla="*/ 3452311 w 4395472"/>
              <a:gd name="connsiteY9" fmla="*/ 831281 h 4269876"/>
              <a:gd name="connsiteX10" fmla="*/ 3523379 w 4395472"/>
              <a:gd name="connsiteY10" fmla="*/ 774427 h 4269876"/>
              <a:gd name="connsiteX11" fmla="*/ 4395472 w 4395472"/>
              <a:gd name="connsiteY11" fmla="*/ 71120 h 4269876"/>
              <a:gd name="connsiteX12" fmla="*/ 943675 w 4395472"/>
              <a:gd name="connsiteY12" fmla="*/ 0 h 4269876"/>
              <a:gd name="connsiteX13" fmla="*/ 835 w 4395472"/>
              <a:gd name="connsiteY13" fmla="*/ 954736 h 4269876"/>
              <a:gd name="connsiteX14" fmla="*/ 39793 w 4395472"/>
              <a:gd name="connsiteY14" fmla="*/ 1936328 h 4269876"/>
              <a:gd name="connsiteX0" fmla="*/ 39793 w 4395472"/>
              <a:gd name="connsiteY0" fmla="*/ 1936328 h 4269876"/>
              <a:gd name="connsiteX1" fmla="*/ 3189363 w 4395472"/>
              <a:gd name="connsiteY1" fmla="*/ 3518472 h 4269876"/>
              <a:gd name="connsiteX2" fmla="*/ 2833413 w 4395472"/>
              <a:gd name="connsiteY2" fmla="*/ 3317853 h 4269876"/>
              <a:gd name="connsiteX3" fmla="*/ 1643834 w 4395472"/>
              <a:gd name="connsiteY3" fmla="*/ 3359865 h 4269876"/>
              <a:gd name="connsiteX4" fmla="*/ 1978607 w 4395472"/>
              <a:gd name="connsiteY4" fmla="*/ 1977592 h 4269876"/>
              <a:gd name="connsiteX5" fmla="*/ 2127963 w 4395472"/>
              <a:gd name="connsiteY5" fmla="*/ 1276936 h 4269876"/>
              <a:gd name="connsiteX6" fmla="*/ 2904009 w 4395472"/>
              <a:gd name="connsiteY6" fmla="*/ 1277891 h 4269876"/>
              <a:gd name="connsiteX7" fmla="*/ 3291225 w 4395472"/>
              <a:gd name="connsiteY7" fmla="*/ 954464 h 4269876"/>
              <a:gd name="connsiteX8" fmla="*/ 4039801 w 4395472"/>
              <a:gd name="connsiteY8" fmla="*/ 1968359 h 4269876"/>
              <a:gd name="connsiteX9" fmla="*/ 4324071 w 4395472"/>
              <a:gd name="connsiteY9" fmla="*/ 1665138 h 4269876"/>
              <a:gd name="connsiteX10" fmla="*/ 3523379 w 4395472"/>
              <a:gd name="connsiteY10" fmla="*/ 774427 h 4269876"/>
              <a:gd name="connsiteX11" fmla="*/ 4395472 w 4395472"/>
              <a:gd name="connsiteY11" fmla="*/ 71120 h 4269876"/>
              <a:gd name="connsiteX12" fmla="*/ 943675 w 4395472"/>
              <a:gd name="connsiteY12" fmla="*/ 0 h 4269876"/>
              <a:gd name="connsiteX13" fmla="*/ 835 w 4395472"/>
              <a:gd name="connsiteY13" fmla="*/ 954736 h 4269876"/>
              <a:gd name="connsiteX14" fmla="*/ 39793 w 4395472"/>
              <a:gd name="connsiteY14" fmla="*/ 1936328 h 4269876"/>
              <a:gd name="connsiteX0" fmla="*/ 39793 w 4395472"/>
              <a:gd name="connsiteY0" fmla="*/ 1936328 h 4269876"/>
              <a:gd name="connsiteX1" fmla="*/ 3189363 w 4395472"/>
              <a:gd name="connsiteY1" fmla="*/ 3518472 h 4269876"/>
              <a:gd name="connsiteX2" fmla="*/ 2833413 w 4395472"/>
              <a:gd name="connsiteY2" fmla="*/ 3317853 h 4269876"/>
              <a:gd name="connsiteX3" fmla="*/ 1643834 w 4395472"/>
              <a:gd name="connsiteY3" fmla="*/ 3359865 h 4269876"/>
              <a:gd name="connsiteX4" fmla="*/ 1978607 w 4395472"/>
              <a:gd name="connsiteY4" fmla="*/ 1977592 h 4269876"/>
              <a:gd name="connsiteX5" fmla="*/ 2127963 w 4395472"/>
              <a:gd name="connsiteY5" fmla="*/ 1276936 h 4269876"/>
              <a:gd name="connsiteX6" fmla="*/ 2904009 w 4395472"/>
              <a:gd name="connsiteY6" fmla="*/ 1277891 h 4269876"/>
              <a:gd name="connsiteX7" fmla="*/ 3291225 w 4395472"/>
              <a:gd name="connsiteY7" fmla="*/ 954464 h 4269876"/>
              <a:gd name="connsiteX8" fmla="*/ 4054014 w 4395472"/>
              <a:gd name="connsiteY8" fmla="*/ 1968359 h 4269876"/>
              <a:gd name="connsiteX9" fmla="*/ 4324071 w 4395472"/>
              <a:gd name="connsiteY9" fmla="*/ 1665138 h 4269876"/>
              <a:gd name="connsiteX10" fmla="*/ 3523379 w 4395472"/>
              <a:gd name="connsiteY10" fmla="*/ 774427 h 4269876"/>
              <a:gd name="connsiteX11" fmla="*/ 4395472 w 4395472"/>
              <a:gd name="connsiteY11" fmla="*/ 71120 h 4269876"/>
              <a:gd name="connsiteX12" fmla="*/ 943675 w 4395472"/>
              <a:gd name="connsiteY12" fmla="*/ 0 h 4269876"/>
              <a:gd name="connsiteX13" fmla="*/ 835 w 4395472"/>
              <a:gd name="connsiteY13" fmla="*/ 954736 h 4269876"/>
              <a:gd name="connsiteX14" fmla="*/ 39793 w 4395472"/>
              <a:gd name="connsiteY14" fmla="*/ 1936328 h 4269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95472" h="4269876">
                <a:moveTo>
                  <a:pt x="39793" y="1936328"/>
                </a:moveTo>
                <a:cubicBezTo>
                  <a:pt x="603019" y="4470713"/>
                  <a:pt x="2874835" y="4846674"/>
                  <a:pt x="3189363" y="3518472"/>
                </a:cubicBezTo>
                <a:cubicBezTo>
                  <a:pt x="3130180" y="3375014"/>
                  <a:pt x="3091001" y="3344287"/>
                  <a:pt x="2833413" y="3317853"/>
                </a:cubicBezTo>
                <a:cubicBezTo>
                  <a:pt x="2575825" y="3291419"/>
                  <a:pt x="2198880" y="3418342"/>
                  <a:pt x="1643834" y="3359865"/>
                </a:cubicBezTo>
                <a:cubicBezTo>
                  <a:pt x="1027031" y="2599252"/>
                  <a:pt x="1842660" y="2208217"/>
                  <a:pt x="1978607" y="1977592"/>
                </a:cubicBezTo>
                <a:cubicBezTo>
                  <a:pt x="1993280" y="1987498"/>
                  <a:pt x="2147409" y="1267031"/>
                  <a:pt x="2127963" y="1276936"/>
                </a:cubicBezTo>
                <a:lnTo>
                  <a:pt x="2904009" y="1277891"/>
                </a:lnTo>
                <a:lnTo>
                  <a:pt x="3291225" y="954464"/>
                </a:lnTo>
                <a:lnTo>
                  <a:pt x="4054014" y="1968359"/>
                </a:lnTo>
                <a:lnTo>
                  <a:pt x="4324071" y="1665138"/>
                </a:lnTo>
                <a:lnTo>
                  <a:pt x="3523379" y="774427"/>
                </a:lnTo>
                <a:lnTo>
                  <a:pt x="4395472" y="71120"/>
                </a:lnTo>
                <a:lnTo>
                  <a:pt x="943675" y="0"/>
                </a:lnTo>
                <a:lnTo>
                  <a:pt x="835" y="954736"/>
                </a:lnTo>
                <a:cubicBezTo>
                  <a:pt x="-7382" y="974482"/>
                  <a:pt x="48010" y="1932484"/>
                  <a:pt x="39793" y="1936328"/>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extBox 1">
            <a:extLst>
              <a:ext uri="{FF2B5EF4-FFF2-40B4-BE49-F238E27FC236}">
                <a16:creationId xmlns:a16="http://schemas.microsoft.com/office/drawing/2014/main" id="{20176CDF-38DB-EE17-B4A8-DDD68126DC85}"/>
              </a:ext>
            </a:extLst>
          </p:cNvPr>
          <p:cNvSpPr txBox="1"/>
          <p:nvPr/>
        </p:nvSpPr>
        <p:spPr>
          <a:xfrm>
            <a:off x="8820000" y="2520000"/>
            <a:ext cx="3192000" cy="3969700"/>
          </a:xfrm>
          <a:prstGeom prst="rect">
            <a:avLst/>
          </a:prstGeom>
          <a:noFill/>
        </p:spPr>
        <p:txBody>
          <a:bodyPr wrap="square" rtlCol="0">
            <a:noAutofit/>
          </a:bodyPr>
          <a:lstStyle/>
          <a:p>
            <a:pPr>
              <a:spcAft>
                <a:spcPts val="600"/>
              </a:spcAft>
            </a:pPr>
            <a:r>
              <a:rPr lang="nl-NL" sz="1200" b="1" dirty="0">
                <a:effectLst/>
                <a:latin typeface="Calibri" panose="020F0502020204030204" pitchFamily="34" charset="0"/>
                <a:ea typeface="Calibri" panose="020F0502020204030204" pitchFamily="34" charset="0"/>
                <a:cs typeface="Times New Roman" panose="02020603050405020304" pitchFamily="18" charset="0"/>
              </a:rPr>
              <a:t>Aandachtspunten</a:t>
            </a:r>
          </a:p>
          <a:p>
            <a:pPr marL="171450" indent="-171450">
              <a:spcAft>
                <a:spcPts val="600"/>
              </a:spcAft>
              <a:buFont typeface="Arial" panose="020B0604020202020204" pitchFamily="34" charset="0"/>
              <a:buChar char="•"/>
            </a:pP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Betrokkenen bij productie staan gesteld om te werken met de nieuwe innovatie</a:t>
            </a:r>
          </a:p>
          <a:p>
            <a:pPr marL="171450" indent="-171450">
              <a:spcAft>
                <a:spcPts val="600"/>
              </a:spcAft>
              <a:buFont typeface="Arial" panose="020B0604020202020204" pitchFamily="34" charset="0"/>
              <a:buChar char="•"/>
            </a:pPr>
            <a:r>
              <a:rPr lang="nl-NL" sz="1000" dirty="0" err="1">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Governance</a:t>
            </a: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inrichten</a:t>
            </a:r>
          </a:p>
          <a:p>
            <a:pPr marL="171450" indent="-171450">
              <a:spcAft>
                <a:spcPts val="600"/>
              </a:spcAft>
              <a:buFont typeface="Arial" panose="020B0604020202020204" pitchFamily="34" charset="0"/>
              <a:buChar char="•"/>
            </a:pP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Structurele financiering inrichten</a:t>
            </a:r>
          </a:p>
          <a:p>
            <a:pPr marL="171450" indent="-171450">
              <a:spcAft>
                <a:spcPts val="600"/>
              </a:spcAft>
              <a:buFont typeface="Arial" panose="020B0604020202020204" pitchFamily="34" charset="0"/>
              <a:buChar char="•"/>
            </a:pP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Beheer en onderhoud inrichten</a:t>
            </a:r>
          </a:p>
          <a:p>
            <a:pPr marL="171450" indent="-171450">
              <a:spcAft>
                <a:spcPts val="600"/>
              </a:spcAft>
              <a:buFont typeface="Arial" panose="020B0604020202020204" pitchFamily="34" charset="0"/>
              <a:buChar char="•"/>
            </a:pP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Inkoopstrategie</a:t>
            </a:r>
          </a:p>
          <a:p>
            <a:pPr marL="171450" indent="-171450">
              <a:spcAft>
                <a:spcPts val="600"/>
              </a:spcAft>
              <a:buFont typeface="Arial" panose="020B0604020202020204" pitchFamily="34" charset="0"/>
              <a:buChar char="•"/>
            </a:pP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Uitrol/implementatie-strategie</a:t>
            </a:r>
          </a:p>
          <a:p>
            <a:pPr marL="171450" indent="-171450">
              <a:spcAft>
                <a:spcPts val="600"/>
              </a:spcAft>
              <a:buFont typeface="Arial" panose="020B0604020202020204" pitchFamily="34" charset="0"/>
              <a:buChar char="•"/>
            </a:pP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Monitoring voor </a:t>
            </a:r>
            <a:r>
              <a:rPr lang="nl-NL" sz="1000" dirty="0" err="1">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Productie-fase</a:t>
            </a: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inrichten</a:t>
            </a:r>
          </a:p>
          <a:p>
            <a:pPr marL="171450" indent="-171450">
              <a:spcAft>
                <a:spcPts val="600"/>
              </a:spcAft>
              <a:buFont typeface="Arial" panose="020B0604020202020204" pitchFamily="34" charset="0"/>
              <a:buChar char="•"/>
            </a:pP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Opleiding</a:t>
            </a:r>
          </a:p>
          <a:p>
            <a:pPr marL="171450" indent="-171450">
              <a:spcAft>
                <a:spcPts val="600"/>
              </a:spcAft>
              <a:buFont typeface="Arial" panose="020B0604020202020204" pitchFamily="34" charset="0"/>
              <a:buChar char="•"/>
            </a:pP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Training</a:t>
            </a:r>
          </a:p>
          <a:p>
            <a:pPr marL="171450" indent="-171450">
              <a:spcAft>
                <a:spcPts val="600"/>
              </a:spcAft>
              <a:buFont typeface="Arial" panose="020B0604020202020204" pitchFamily="34" charset="0"/>
              <a:buChar char="•"/>
            </a:pP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Communicatie</a:t>
            </a:r>
          </a:p>
          <a:p>
            <a:pPr marL="171450" indent="-171450">
              <a:spcAft>
                <a:spcPts val="600"/>
              </a:spcAft>
              <a:buFont typeface="Arial" panose="020B0604020202020204" pitchFamily="34" charset="0"/>
              <a:buChar char="•"/>
            </a:pP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Risicolog: van activiteiten die (nog) niet zijn uitgevoerd is duidelijk wat het risico is indien toch een fase overgangsbesluit genomen wordt.</a:t>
            </a:r>
          </a:p>
        </p:txBody>
      </p:sp>
      <p:pic>
        <p:nvPicPr>
          <p:cNvPr id="5" name="Graphic 4">
            <a:extLst>
              <a:ext uri="{FF2B5EF4-FFF2-40B4-BE49-F238E27FC236}">
                <a16:creationId xmlns:a16="http://schemas.microsoft.com/office/drawing/2014/main" id="{349ED542-35CC-8912-1691-6E524BE177DF}"/>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l="6666" r="8265" b="22509"/>
          <a:stretch/>
        </p:blipFill>
        <p:spPr>
          <a:xfrm>
            <a:off x="9124950" y="1071796"/>
            <a:ext cx="2800328" cy="1275439"/>
          </a:xfrm>
          <a:prstGeom prst="rect">
            <a:avLst/>
          </a:prstGeom>
        </p:spPr>
      </p:pic>
      <p:sp>
        <p:nvSpPr>
          <p:cNvPr id="6" name="Freeform: Shape 5">
            <a:extLst>
              <a:ext uri="{FF2B5EF4-FFF2-40B4-BE49-F238E27FC236}">
                <a16:creationId xmlns:a16="http://schemas.microsoft.com/office/drawing/2014/main" id="{F3989735-0A51-7812-87AA-6B6D9A3D8918}"/>
              </a:ext>
            </a:extLst>
          </p:cNvPr>
          <p:cNvSpPr/>
          <p:nvPr/>
        </p:nvSpPr>
        <p:spPr>
          <a:xfrm>
            <a:off x="9172990" y="1021482"/>
            <a:ext cx="2727371" cy="1249555"/>
          </a:xfrm>
          <a:custGeom>
            <a:avLst/>
            <a:gdLst>
              <a:gd name="connsiteX0" fmla="*/ 438150 w 1762125"/>
              <a:gd name="connsiteY0" fmla="*/ 0 h 1304925"/>
              <a:gd name="connsiteX1" fmla="*/ 28575 w 1762125"/>
              <a:gd name="connsiteY1" fmla="*/ 300038 h 1304925"/>
              <a:gd name="connsiteX2" fmla="*/ 0 w 1762125"/>
              <a:gd name="connsiteY2" fmla="*/ 461963 h 1304925"/>
              <a:gd name="connsiteX3" fmla="*/ 4762 w 1762125"/>
              <a:gd name="connsiteY3" fmla="*/ 519113 h 1304925"/>
              <a:gd name="connsiteX4" fmla="*/ 19050 w 1762125"/>
              <a:gd name="connsiteY4" fmla="*/ 623888 h 1304925"/>
              <a:gd name="connsiteX5" fmla="*/ 14287 w 1762125"/>
              <a:gd name="connsiteY5" fmla="*/ 1304925 h 1304925"/>
              <a:gd name="connsiteX6" fmla="*/ 1762125 w 1762125"/>
              <a:gd name="connsiteY6" fmla="*/ 1304925 h 1304925"/>
              <a:gd name="connsiteX7" fmla="*/ 1762125 w 1762125"/>
              <a:gd name="connsiteY7" fmla="*/ 9525 h 1304925"/>
              <a:gd name="connsiteX8" fmla="*/ 438150 w 1762125"/>
              <a:gd name="connsiteY8" fmla="*/ 0 h 1304925"/>
              <a:gd name="connsiteX0" fmla="*/ 433388 w 1757363"/>
              <a:gd name="connsiteY0" fmla="*/ 0 h 1304925"/>
              <a:gd name="connsiteX1" fmla="*/ 23813 w 1757363"/>
              <a:gd name="connsiteY1" fmla="*/ 300038 h 1304925"/>
              <a:gd name="connsiteX2" fmla="*/ 50102 w 1757363"/>
              <a:gd name="connsiteY2" fmla="*/ 430612 h 1304925"/>
              <a:gd name="connsiteX3" fmla="*/ 0 w 1757363"/>
              <a:gd name="connsiteY3" fmla="*/ 519113 h 1304925"/>
              <a:gd name="connsiteX4" fmla="*/ 14288 w 1757363"/>
              <a:gd name="connsiteY4" fmla="*/ 623888 h 1304925"/>
              <a:gd name="connsiteX5" fmla="*/ 9525 w 1757363"/>
              <a:gd name="connsiteY5" fmla="*/ 1304925 h 1304925"/>
              <a:gd name="connsiteX6" fmla="*/ 1757363 w 1757363"/>
              <a:gd name="connsiteY6" fmla="*/ 1304925 h 1304925"/>
              <a:gd name="connsiteX7" fmla="*/ 1757363 w 1757363"/>
              <a:gd name="connsiteY7" fmla="*/ 9525 h 1304925"/>
              <a:gd name="connsiteX8" fmla="*/ 433388 w 1757363"/>
              <a:gd name="connsiteY8" fmla="*/ 0 h 1304925"/>
              <a:gd name="connsiteX0" fmla="*/ 423863 w 1747838"/>
              <a:gd name="connsiteY0" fmla="*/ 0 h 1304925"/>
              <a:gd name="connsiteX1" fmla="*/ 14288 w 1747838"/>
              <a:gd name="connsiteY1" fmla="*/ 300038 h 1304925"/>
              <a:gd name="connsiteX2" fmla="*/ 40577 w 1747838"/>
              <a:gd name="connsiteY2" fmla="*/ 430612 h 1304925"/>
              <a:gd name="connsiteX3" fmla="*/ 55790 w 1747838"/>
              <a:gd name="connsiteY3" fmla="*/ 547851 h 1304925"/>
              <a:gd name="connsiteX4" fmla="*/ 4763 w 1747838"/>
              <a:gd name="connsiteY4" fmla="*/ 623888 h 1304925"/>
              <a:gd name="connsiteX5" fmla="*/ 0 w 1747838"/>
              <a:gd name="connsiteY5" fmla="*/ 1304925 h 1304925"/>
              <a:gd name="connsiteX6" fmla="*/ 1747838 w 1747838"/>
              <a:gd name="connsiteY6" fmla="*/ 1304925 h 1304925"/>
              <a:gd name="connsiteX7" fmla="*/ 1747838 w 1747838"/>
              <a:gd name="connsiteY7" fmla="*/ 9525 h 1304925"/>
              <a:gd name="connsiteX8" fmla="*/ 423863 w 1747838"/>
              <a:gd name="connsiteY8" fmla="*/ 0 h 1304925"/>
              <a:gd name="connsiteX0" fmla="*/ 423863 w 1747838"/>
              <a:gd name="connsiteY0" fmla="*/ 0 h 1304925"/>
              <a:gd name="connsiteX1" fmla="*/ 58702 w 1747838"/>
              <a:gd name="connsiteY1" fmla="*/ 315714 h 1304925"/>
              <a:gd name="connsiteX2" fmla="*/ 40577 w 1747838"/>
              <a:gd name="connsiteY2" fmla="*/ 430612 h 1304925"/>
              <a:gd name="connsiteX3" fmla="*/ 55790 w 1747838"/>
              <a:gd name="connsiteY3" fmla="*/ 547851 h 1304925"/>
              <a:gd name="connsiteX4" fmla="*/ 4763 w 1747838"/>
              <a:gd name="connsiteY4" fmla="*/ 623888 h 1304925"/>
              <a:gd name="connsiteX5" fmla="*/ 0 w 1747838"/>
              <a:gd name="connsiteY5" fmla="*/ 1304925 h 1304925"/>
              <a:gd name="connsiteX6" fmla="*/ 1747838 w 1747838"/>
              <a:gd name="connsiteY6" fmla="*/ 1304925 h 1304925"/>
              <a:gd name="connsiteX7" fmla="*/ 1747838 w 1747838"/>
              <a:gd name="connsiteY7" fmla="*/ 9525 h 1304925"/>
              <a:gd name="connsiteX8" fmla="*/ 423863 w 1747838"/>
              <a:gd name="connsiteY8" fmla="*/ 0 h 1304925"/>
              <a:gd name="connsiteX0" fmla="*/ 460439 w 1747838"/>
              <a:gd name="connsiteY0" fmla="*/ 3538 h 1295400"/>
              <a:gd name="connsiteX1" fmla="*/ 58702 w 1747838"/>
              <a:gd name="connsiteY1" fmla="*/ 306189 h 1295400"/>
              <a:gd name="connsiteX2" fmla="*/ 40577 w 1747838"/>
              <a:gd name="connsiteY2" fmla="*/ 421087 h 1295400"/>
              <a:gd name="connsiteX3" fmla="*/ 55790 w 1747838"/>
              <a:gd name="connsiteY3" fmla="*/ 538326 h 1295400"/>
              <a:gd name="connsiteX4" fmla="*/ 4763 w 1747838"/>
              <a:gd name="connsiteY4" fmla="*/ 614363 h 1295400"/>
              <a:gd name="connsiteX5" fmla="*/ 0 w 1747838"/>
              <a:gd name="connsiteY5" fmla="*/ 1295400 h 1295400"/>
              <a:gd name="connsiteX6" fmla="*/ 1747838 w 1747838"/>
              <a:gd name="connsiteY6" fmla="*/ 1295400 h 1295400"/>
              <a:gd name="connsiteX7" fmla="*/ 1747838 w 1747838"/>
              <a:gd name="connsiteY7" fmla="*/ 0 h 1295400"/>
              <a:gd name="connsiteX8" fmla="*/ 460439 w 1747838"/>
              <a:gd name="connsiteY8" fmla="*/ 3538 h 1295400"/>
              <a:gd name="connsiteX0" fmla="*/ 448791 w 1747838"/>
              <a:gd name="connsiteY0" fmla="*/ 3538 h 1295400"/>
              <a:gd name="connsiteX1" fmla="*/ 58702 w 1747838"/>
              <a:gd name="connsiteY1" fmla="*/ 306189 h 1295400"/>
              <a:gd name="connsiteX2" fmla="*/ 40577 w 1747838"/>
              <a:gd name="connsiteY2" fmla="*/ 421087 h 1295400"/>
              <a:gd name="connsiteX3" fmla="*/ 55790 w 1747838"/>
              <a:gd name="connsiteY3" fmla="*/ 538326 h 1295400"/>
              <a:gd name="connsiteX4" fmla="*/ 4763 w 1747838"/>
              <a:gd name="connsiteY4" fmla="*/ 614363 h 1295400"/>
              <a:gd name="connsiteX5" fmla="*/ 0 w 1747838"/>
              <a:gd name="connsiteY5" fmla="*/ 1295400 h 1295400"/>
              <a:gd name="connsiteX6" fmla="*/ 1747838 w 1747838"/>
              <a:gd name="connsiteY6" fmla="*/ 1295400 h 1295400"/>
              <a:gd name="connsiteX7" fmla="*/ 1747838 w 1747838"/>
              <a:gd name="connsiteY7" fmla="*/ 0 h 1295400"/>
              <a:gd name="connsiteX8" fmla="*/ 448791 w 1747838"/>
              <a:gd name="connsiteY8" fmla="*/ 3538 h 1295400"/>
              <a:gd name="connsiteX0" fmla="*/ 448791 w 1747838"/>
              <a:gd name="connsiteY0" fmla="*/ 3538 h 1295400"/>
              <a:gd name="connsiteX1" fmla="*/ 67438 w 1747838"/>
              <a:gd name="connsiteY1" fmla="*/ 291629 h 1295400"/>
              <a:gd name="connsiteX2" fmla="*/ 40577 w 1747838"/>
              <a:gd name="connsiteY2" fmla="*/ 421087 h 1295400"/>
              <a:gd name="connsiteX3" fmla="*/ 55790 w 1747838"/>
              <a:gd name="connsiteY3" fmla="*/ 538326 h 1295400"/>
              <a:gd name="connsiteX4" fmla="*/ 4763 w 1747838"/>
              <a:gd name="connsiteY4" fmla="*/ 614363 h 1295400"/>
              <a:gd name="connsiteX5" fmla="*/ 0 w 1747838"/>
              <a:gd name="connsiteY5" fmla="*/ 1295400 h 1295400"/>
              <a:gd name="connsiteX6" fmla="*/ 1747838 w 1747838"/>
              <a:gd name="connsiteY6" fmla="*/ 1295400 h 1295400"/>
              <a:gd name="connsiteX7" fmla="*/ 1747838 w 1747838"/>
              <a:gd name="connsiteY7" fmla="*/ 0 h 1295400"/>
              <a:gd name="connsiteX8" fmla="*/ 448791 w 1747838"/>
              <a:gd name="connsiteY8" fmla="*/ 3538 h 1295400"/>
              <a:gd name="connsiteX0" fmla="*/ 462315 w 1761362"/>
              <a:gd name="connsiteY0" fmla="*/ 3538 h 1295400"/>
              <a:gd name="connsiteX1" fmla="*/ 0 w 1761362"/>
              <a:gd name="connsiteY1" fmla="*/ 344017 h 1295400"/>
              <a:gd name="connsiteX2" fmla="*/ 54101 w 1761362"/>
              <a:gd name="connsiteY2" fmla="*/ 421087 h 1295400"/>
              <a:gd name="connsiteX3" fmla="*/ 69314 w 1761362"/>
              <a:gd name="connsiteY3" fmla="*/ 538326 h 1295400"/>
              <a:gd name="connsiteX4" fmla="*/ 18287 w 1761362"/>
              <a:gd name="connsiteY4" fmla="*/ 614363 h 1295400"/>
              <a:gd name="connsiteX5" fmla="*/ 13524 w 1761362"/>
              <a:gd name="connsiteY5" fmla="*/ 1295400 h 1295400"/>
              <a:gd name="connsiteX6" fmla="*/ 1761362 w 1761362"/>
              <a:gd name="connsiteY6" fmla="*/ 1295400 h 1295400"/>
              <a:gd name="connsiteX7" fmla="*/ 1761362 w 1761362"/>
              <a:gd name="connsiteY7" fmla="*/ 0 h 1295400"/>
              <a:gd name="connsiteX8" fmla="*/ 462315 w 1761362"/>
              <a:gd name="connsiteY8" fmla="*/ 3538 h 1295400"/>
              <a:gd name="connsiteX0" fmla="*/ 484414 w 1783461"/>
              <a:gd name="connsiteY0" fmla="*/ 3538 h 1295400"/>
              <a:gd name="connsiteX1" fmla="*/ 22099 w 1783461"/>
              <a:gd name="connsiteY1" fmla="*/ 344017 h 1295400"/>
              <a:gd name="connsiteX2" fmla="*/ 0 w 1783461"/>
              <a:gd name="connsiteY2" fmla="*/ 416324 h 1295400"/>
              <a:gd name="connsiteX3" fmla="*/ 91413 w 1783461"/>
              <a:gd name="connsiteY3" fmla="*/ 538326 h 1295400"/>
              <a:gd name="connsiteX4" fmla="*/ 40386 w 1783461"/>
              <a:gd name="connsiteY4" fmla="*/ 614363 h 1295400"/>
              <a:gd name="connsiteX5" fmla="*/ 35623 w 1783461"/>
              <a:gd name="connsiteY5" fmla="*/ 1295400 h 1295400"/>
              <a:gd name="connsiteX6" fmla="*/ 1783461 w 1783461"/>
              <a:gd name="connsiteY6" fmla="*/ 1295400 h 1295400"/>
              <a:gd name="connsiteX7" fmla="*/ 1783461 w 1783461"/>
              <a:gd name="connsiteY7" fmla="*/ 0 h 1295400"/>
              <a:gd name="connsiteX8" fmla="*/ 484414 w 1783461"/>
              <a:gd name="connsiteY8" fmla="*/ 3538 h 1295400"/>
              <a:gd name="connsiteX0" fmla="*/ 484414 w 1783461"/>
              <a:gd name="connsiteY0" fmla="*/ 3538 h 1295400"/>
              <a:gd name="connsiteX1" fmla="*/ 22099 w 1783461"/>
              <a:gd name="connsiteY1" fmla="*/ 344017 h 1295400"/>
              <a:gd name="connsiteX2" fmla="*/ 0 w 1783461"/>
              <a:gd name="connsiteY2" fmla="*/ 416324 h 1295400"/>
              <a:gd name="connsiteX3" fmla="*/ 29500 w 1783461"/>
              <a:gd name="connsiteY3" fmla="*/ 476413 h 1295400"/>
              <a:gd name="connsiteX4" fmla="*/ 40386 w 1783461"/>
              <a:gd name="connsiteY4" fmla="*/ 614363 h 1295400"/>
              <a:gd name="connsiteX5" fmla="*/ 35623 w 1783461"/>
              <a:gd name="connsiteY5" fmla="*/ 1295400 h 1295400"/>
              <a:gd name="connsiteX6" fmla="*/ 1783461 w 1783461"/>
              <a:gd name="connsiteY6" fmla="*/ 1295400 h 1295400"/>
              <a:gd name="connsiteX7" fmla="*/ 1783461 w 1783461"/>
              <a:gd name="connsiteY7" fmla="*/ 0 h 1295400"/>
              <a:gd name="connsiteX8" fmla="*/ 484414 w 1783461"/>
              <a:gd name="connsiteY8" fmla="*/ 3538 h 1295400"/>
              <a:gd name="connsiteX0" fmla="*/ 484414 w 1783461"/>
              <a:gd name="connsiteY0" fmla="*/ 3538 h 1295400"/>
              <a:gd name="connsiteX1" fmla="*/ 22099 w 1783461"/>
              <a:gd name="connsiteY1" fmla="*/ 344017 h 1295400"/>
              <a:gd name="connsiteX2" fmla="*/ 0 w 1783461"/>
              <a:gd name="connsiteY2" fmla="*/ 416324 h 1295400"/>
              <a:gd name="connsiteX3" fmla="*/ 29500 w 1783461"/>
              <a:gd name="connsiteY3" fmla="*/ 476413 h 1295400"/>
              <a:gd name="connsiteX4" fmla="*/ 40386 w 1783461"/>
              <a:gd name="connsiteY4" fmla="*/ 614363 h 1295400"/>
              <a:gd name="connsiteX5" fmla="*/ 35623 w 1783461"/>
              <a:gd name="connsiteY5" fmla="*/ 1295400 h 1295400"/>
              <a:gd name="connsiteX6" fmla="*/ 1783461 w 1783461"/>
              <a:gd name="connsiteY6" fmla="*/ 1295400 h 1295400"/>
              <a:gd name="connsiteX7" fmla="*/ 1783461 w 1783461"/>
              <a:gd name="connsiteY7" fmla="*/ 0 h 1295400"/>
              <a:gd name="connsiteX8" fmla="*/ 484414 w 1783461"/>
              <a:gd name="connsiteY8" fmla="*/ 3538 h 1295400"/>
              <a:gd name="connsiteX0" fmla="*/ 484414 w 1783461"/>
              <a:gd name="connsiteY0" fmla="*/ 3538 h 1295400"/>
              <a:gd name="connsiteX1" fmla="*/ 22099 w 1783461"/>
              <a:gd name="connsiteY1" fmla="*/ 344017 h 1295400"/>
              <a:gd name="connsiteX2" fmla="*/ 0 w 1783461"/>
              <a:gd name="connsiteY2" fmla="*/ 416324 h 1295400"/>
              <a:gd name="connsiteX3" fmla="*/ 31882 w 1783461"/>
              <a:gd name="connsiteY3" fmla="*/ 497844 h 1295400"/>
              <a:gd name="connsiteX4" fmla="*/ 40386 w 1783461"/>
              <a:gd name="connsiteY4" fmla="*/ 614363 h 1295400"/>
              <a:gd name="connsiteX5" fmla="*/ 35623 w 1783461"/>
              <a:gd name="connsiteY5" fmla="*/ 1295400 h 1295400"/>
              <a:gd name="connsiteX6" fmla="*/ 1783461 w 1783461"/>
              <a:gd name="connsiteY6" fmla="*/ 1295400 h 1295400"/>
              <a:gd name="connsiteX7" fmla="*/ 1783461 w 1783461"/>
              <a:gd name="connsiteY7" fmla="*/ 0 h 1295400"/>
              <a:gd name="connsiteX8" fmla="*/ 484414 w 1783461"/>
              <a:gd name="connsiteY8" fmla="*/ 3538 h 1295400"/>
              <a:gd name="connsiteX0" fmla="*/ 484414 w 1804892"/>
              <a:gd name="connsiteY0" fmla="*/ 5919 h 1297781"/>
              <a:gd name="connsiteX1" fmla="*/ 22099 w 1804892"/>
              <a:gd name="connsiteY1" fmla="*/ 346398 h 1297781"/>
              <a:gd name="connsiteX2" fmla="*/ 0 w 1804892"/>
              <a:gd name="connsiteY2" fmla="*/ 418705 h 1297781"/>
              <a:gd name="connsiteX3" fmla="*/ 31882 w 1804892"/>
              <a:gd name="connsiteY3" fmla="*/ 500225 h 1297781"/>
              <a:gd name="connsiteX4" fmla="*/ 40386 w 1804892"/>
              <a:gd name="connsiteY4" fmla="*/ 616744 h 1297781"/>
              <a:gd name="connsiteX5" fmla="*/ 35623 w 1804892"/>
              <a:gd name="connsiteY5" fmla="*/ 1297781 h 1297781"/>
              <a:gd name="connsiteX6" fmla="*/ 1783461 w 1804892"/>
              <a:gd name="connsiteY6" fmla="*/ 1297781 h 1297781"/>
              <a:gd name="connsiteX7" fmla="*/ 1804892 w 1804892"/>
              <a:gd name="connsiteY7" fmla="*/ 0 h 1297781"/>
              <a:gd name="connsiteX8" fmla="*/ 484414 w 1804892"/>
              <a:gd name="connsiteY8" fmla="*/ 5919 h 1297781"/>
              <a:gd name="connsiteX0" fmla="*/ 484414 w 1816798"/>
              <a:gd name="connsiteY0" fmla="*/ 5919 h 1297781"/>
              <a:gd name="connsiteX1" fmla="*/ 22099 w 1816798"/>
              <a:gd name="connsiteY1" fmla="*/ 346398 h 1297781"/>
              <a:gd name="connsiteX2" fmla="*/ 0 w 1816798"/>
              <a:gd name="connsiteY2" fmla="*/ 418705 h 1297781"/>
              <a:gd name="connsiteX3" fmla="*/ 31882 w 1816798"/>
              <a:gd name="connsiteY3" fmla="*/ 500225 h 1297781"/>
              <a:gd name="connsiteX4" fmla="*/ 40386 w 1816798"/>
              <a:gd name="connsiteY4" fmla="*/ 616744 h 1297781"/>
              <a:gd name="connsiteX5" fmla="*/ 35623 w 1816798"/>
              <a:gd name="connsiteY5" fmla="*/ 1297781 h 1297781"/>
              <a:gd name="connsiteX6" fmla="*/ 1816798 w 1816798"/>
              <a:gd name="connsiteY6" fmla="*/ 1295400 h 1297781"/>
              <a:gd name="connsiteX7" fmla="*/ 1804892 w 1816798"/>
              <a:gd name="connsiteY7" fmla="*/ 0 h 1297781"/>
              <a:gd name="connsiteX8" fmla="*/ 484414 w 1816798"/>
              <a:gd name="connsiteY8" fmla="*/ 5919 h 1297781"/>
              <a:gd name="connsiteX0" fmla="*/ 484414 w 1816798"/>
              <a:gd name="connsiteY0" fmla="*/ 5919 h 1297781"/>
              <a:gd name="connsiteX1" fmla="*/ 22099 w 1816798"/>
              <a:gd name="connsiteY1" fmla="*/ 346398 h 1297781"/>
              <a:gd name="connsiteX2" fmla="*/ 0 w 1816798"/>
              <a:gd name="connsiteY2" fmla="*/ 418705 h 1297781"/>
              <a:gd name="connsiteX3" fmla="*/ 31882 w 1816798"/>
              <a:gd name="connsiteY3" fmla="*/ 500225 h 1297781"/>
              <a:gd name="connsiteX4" fmla="*/ 40386 w 1816798"/>
              <a:gd name="connsiteY4" fmla="*/ 616744 h 1297781"/>
              <a:gd name="connsiteX5" fmla="*/ 910754 w 1816798"/>
              <a:gd name="connsiteY5" fmla="*/ 1297781 h 1297781"/>
              <a:gd name="connsiteX6" fmla="*/ 1816798 w 1816798"/>
              <a:gd name="connsiteY6" fmla="*/ 1295400 h 1297781"/>
              <a:gd name="connsiteX7" fmla="*/ 1804892 w 1816798"/>
              <a:gd name="connsiteY7" fmla="*/ 0 h 1297781"/>
              <a:gd name="connsiteX8" fmla="*/ 484414 w 1816798"/>
              <a:gd name="connsiteY8" fmla="*/ 5919 h 1297781"/>
              <a:gd name="connsiteX0" fmla="*/ 484414 w 1816798"/>
              <a:gd name="connsiteY0" fmla="*/ 5919 h 1297781"/>
              <a:gd name="connsiteX1" fmla="*/ 22099 w 1816798"/>
              <a:gd name="connsiteY1" fmla="*/ 346398 h 1297781"/>
              <a:gd name="connsiteX2" fmla="*/ 0 w 1816798"/>
              <a:gd name="connsiteY2" fmla="*/ 418705 h 1297781"/>
              <a:gd name="connsiteX3" fmla="*/ 31882 w 1816798"/>
              <a:gd name="connsiteY3" fmla="*/ 500225 h 1297781"/>
              <a:gd name="connsiteX4" fmla="*/ 881858 w 1816798"/>
              <a:gd name="connsiteY4" fmla="*/ 437230 h 1297781"/>
              <a:gd name="connsiteX5" fmla="*/ 910754 w 1816798"/>
              <a:gd name="connsiteY5" fmla="*/ 1297781 h 1297781"/>
              <a:gd name="connsiteX6" fmla="*/ 1816798 w 1816798"/>
              <a:gd name="connsiteY6" fmla="*/ 1295400 h 1297781"/>
              <a:gd name="connsiteX7" fmla="*/ 1804892 w 1816798"/>
              <a:gd name="connsiteY7" fmla="*/ 0 h 1297781"/>
              <a:gd name="connsiteX8" fmla="*/ 484414 w 1816798"/>
              <a:gd name="connsiteY8" fmla="*/ 5919 h 1297781"/>
              <a:gd name="connsiteX0" fmla="*/ 484414 w 1816798"/>
              <a:gd name="connsiteY0" fmla="*/ 5919 h 1297781"/>
              <a:gd name="connsiteX1" fmla="*/ 22099 w 1816798"/>
              <a:gd name="connsiteY1" fmla="*/ 346398 h 1297781"/>
              <a:gd name="connsiteX2" fmla="*/ 0 w 1816798"/>
              <a:gd name="connsiteY2" fmla="*/ 418705 h 1297781"/>
              <a:gd name="connsiteX3" fmla="*/ 716280 w 1816798"/>
              <a:gd name="connsiteY3" fmla="*/ 388029 h 1297781"/>
              <a:gd name="connsiteX4" fmla="*/ 881858 w 1816798"/>
              <a:gd name="connsiteY4" fmla="*/ 437230 h 1297781"/>
              <a:gd name="connsiteX5" fmla="*/ 910754 w 1816798"/>
              <a:gd name="connsiteY5" fmla="*/ 1297781 h 1297781"/>
              <a:gd name="connsiteX6" fmla="*/ 1816798 w 1816798"/>
              <a:gd name="connsiteY6" fmla="*/ 1295400 h 1297781"/>
              <a:gd name="connsiteX7" fmla="*/ 1804892 w 1816798"/>
              <a:gd name="connsiteY7" fmla="*/ 0 h 1297781"/>
              <a:gd name="connsiteX8" fmla="*/ 484414 w 1816798"/>
              <a:gd name="connsiteY8" fmla="*/ 5919 h 1297781"/>
              <a:gd name="connsiteX0" fmla="*/ 462315 w 1794699"/>
              <a:gd name="connsiteY0" fmla="*/ 5919 h 1297781"/>
              <a:gd name="connsiteX1" fmla="*/ 0 w 1794699"/>
              <a:gd name="connsiteY1" fmla="*/ 346398 h 1297781"/>
              <a:gd name="connsiteX2" fmla="*/ 1038156 w 1794699"/>
              <a:gd name="connsiteY2" fmla="*/ 59677 h 1297781"/>
              <a:gd name="connsiteX3" fmla="*/ 694181 w 1794699"/>
              <a:gd name="connsiteY3" fmla="*/ 388029 h 1297781"/>
              <a:gd name="connsiteX4" fmla="*/ 859759 w 1794699"/>
              <a:gd name="connsiteY4" fmla="*/ 437230 h 1297781"/>
              <a:gd name="connsiteX5" fmla="*/ 888655 w 1794699"/>
              <a:gd name="connsiteY5" fmla="*/ 1297781 h 1297781"/>
              <a:gd name="connsiteX6" fmla="*/ 1794699 w 1794699"/>
              <a:gd name="connsiteY6" fmla="*/ 1295400 h 1297781"/>
              <a:gd name="connsiteX7" fmla="*/ 1782793 w 1794699"/>
              <a:gd name="connsiteY7" fmla="*/ 0 h 1297781"/>
              <a:gd name="connsiteX8" fmla="*/ 462315 w 1794699"/>
              <a:gd name="connsiteY8" fmla="*/ 5919 h 1297781"/>
              <a:gd name="connsiteX0" fmla="*/ 209873 w 1542257"/>
              <a:gd name="connsiteY0" fmla="*/ 5919 h 1297781"/>
              <a:gd name="connsiteX1" fmla="*/ 0 w 1542257"/>
              <a:gd name="connsiteY1" fmla="*/ 133225 h 1297781"/>
              <a:gd name="connsiteX2" fmla="*/ 785714 w 1542257"/>
              <a:gd name="connsiteY2" fmla="*/ 59677 h 1297781"/>
              <a:gd name="connsiteX3" fmla="*/ 441739 w 1542257"/>
              <a:gd name="connsiteY3" fmla="*/ 388029 h 1297781"/>
              <a:gd name="connsiteX4" fmla="*/ 607317 w 1542257"/>
              <a:gd name="connsiteY4" fmla="*/ 437230 h 1297781"/>
              <a:gd name="connsiteX5" fmla="*/ 636213 w 1542257"/>
              <a:gd name="connsiteY5" fmla="*/ 1297781 h 1297781"/>
              <a:gd name="connsiteX6" fmla="*/ 1542257 w 1542257"/>
              <a:gd name="connsiteY6" fmla="*/ 1295400 h 1297781"/>
              <a:gd name="connsiteX7" fmla="*/ 1530351 w 1542257"/>
              <a:gd name="connsiteY7" fmla="*/ 0 h 1297781"/>
              <a:gd name="connsiteX8" fmla="*/ 209873 w 1542257"/>
              <a:gd name="connsiteY8" fmla="*/ 5919 h 1297781"/>
              <a:gd name="connsiteX0" fmla="*/ 0 w 2538495"/>
              <a:gd name="connsiteY0" fmla="*/ 22748 h 1297781"/>
              <a:gd name="connsiteX1" fmla="*/ 996238 w 2538495"/>
              <a:gd name="connsiteY1" fmla="*/ 133225 h 1297781"/>
              <a:gd name="connsiteX2" fmla="*/ 1781952 w 2538495"/>
              <a:gd name="connsiteY2" fmla="*/ 59677 h 1297781"/>
              <a:gd name="connsiteX3" fmla="*/ 1437977 w 2538495"/>
              <a:gd name="connsiteY3" fmla="*/ 388029 h 1297781"/>
              <a:gd name="connsiteX4" fmla="*/ 1603555 w 2538495"/>
              <a:gd name="connsiteY4" fmla="*/ 437230 h 1297781"/>
              <a:gd name="connsiteX5" fmla="*/ 1632451 w 2538495"/>
              <a:gd name="connsiteY5" fmla="*/ 1297781 h 1297781"/>
              <a:gd name="connsiteX6" fmla="*/ 2538495 w 2538495"/>
              <a:gd name="connsiteY6" fmla="*/ 1295400 h 1297781"/>
              <a:gd name="connsiteX7" fmla="*/ 2526589 w 2538495"/>
              <a:gd name="connsiteY7" fmla="*/ 0 h 1297781"/>
              <a:gd name="connsiteX8" fmla="*/ 0 w 2538495"/>
              <a:gd name="connsiteY8" fmla="*/ 22748 h 1297781"/>
              <a:gd name="connsiteX0" fmla="*/ 0 w 2538495"/>
              <a:gd name="connsiteY0" fmla="*/ 22748 h 1297781"/>
              <a:gd name="connsiteX1" fmla="*/ 223335 w 2538495"/>
              <a:gd name="connsiteY1" fmla="*/ 53629 h 1297781"/>
              <a:gd name="connsiteX2" fmla="*/ 996238 w 2538495"/>
              <a:gd name="connsiteY2" fmla="*/ 133225 h 1297781"/>
              <a:gd name="connsiteX3" fmla="*/ 1781952 w 2538495"/>
              <a:gd name="connsiteY3" fmla="*/ 59677 h 1297781"/>
              <a:gd name="connsiteX4" fmla="*/ 1437977 w 2538495"/>
              <a:gd name="connsiteY4" fmla="*/ 388029 h 1297781"/>
              <a:gd name="connsiteX5" fmla="*/ 1603555 w 2538495"/>
              <a:gd name="connsiteY5" fmla="*/ 437230 h 1297781"/>
              <a:gd name="connsiteX6" fmla="*/ 1632451 w 2538495"/>
              <a:gd name="connsiteY6" fmla="*/ 1297781 h 1297781"/>
              <a:gd name="connsiteX7" fmla="*/ 2538495 w 2538495"/>
              <a:gd name="connsiteY7" fmla="*/ 1295400 h 1297781"/>
              <a:gd name="connsiteX8" fmla="*/ 2526589 w 2538495"/>
              <a:gd name="connsiteY8" fmla="*/ 0 h 1297781"/>
              <a:gd name="connsiteX9" fmla="*/ 0 w 2538495"/>
              <a:gd name="connsiteY9" fmla="*/ 22748 h 1297781"/>
              <a:gd name="connsiteX0" fmla="*/ 174961 w 2713456"/>
              <a:gd name="connsiteY0" fmla="*/ 22748 h 1297781"/>
              <a:gd name="connsiteX1" fmla="*/ 0 w 2713456"/>
              <a:gd name="connsiteY1" fmla="*/ 390218 h 1297781"/>
              <a:gd name="connsiteX2" fmla="*/ 1171199 w 2713456"/>
              <a:gd name="connsiteY2" fmla="*/ 133225 h 1297781"/>
              <a:gd name="connsiteX3" fmla="*/ 1956913 w 2713456"/>
              <a:gd name="connsiteY3" fmla="*/ 59677 h 1297781"/>
              <a:gd name="connsiteX4" fmla="*/ 1612938 w 2713456"/>
              <a:gd name="connsiteY4" fmla="*/ 388029 h 1297781"/>
              <a:gd name="connsiteX5" fmla="*/ 1778516 w 2713456"/>
              <a:gd name="connsiteY5" fmla="*/ 437230 h 1297781"/>
              <a:gd name="connsiteX6" fmla="*/ 1807412 w 2713456"/>
              <a:gd name="connsiteY6" fmla="*/ 1297781 h 1297781"/>
              <a:gd name="connsiteX7" fmla="*/ 2713456 w 2713456"/>
              <a:gd name="connsiteY7" fmla="*/ 1295400 h 1297781"/>
              <a:gd name="connsiteX8" fmla="*/ 2701550 w 2713456"/>
              <a:gd name="connsiteY8" fmla="*/ 0 h 1297781"/>
              <a:gd name="connsiteX9" fmla="*/ 174961 w 2713456"/>
              <a:gd name="connsiteY9" fmla="*/ 22748 h 1297781"/>
              <a:gd name="connsiteX0" fmla="*/ 360085 w 2713456"/>
              <a:gd name="connsiteY0" fmla="*/ 11528 h 1297781"/>
              <a:gd name="connsiteX1" fmla="*/ 0 w 2713456"/>
              <a:gd name="connsiteY1" fmla="*/ 390218 h 1297781"/>
              <a:gd name="connsiteX2" fmla="*/ 1171199 w 2713456"/>
              <a:gd name="connsiteY2" fmla="*/ 133225 h 1297781"/>
              <a:gd name="connsiteX3" fmla="*/ 1956913 w 2713456"/>
              <a:gd name="connsiteY3" fmla="*/ 59677 h 1297781"/>
              <a:gd name="connsiteX4" fmla="*/ 1612938 w 2713456"/>
              <a:gd name="connsiteY4" fmla="*/ 388029 h 1297781"/>
              <a:gd name="connsiteX5" fmla="*/ 1778516 w 2713456"/>
              <a:gd name="connsiteY5" fmla="*/ 437230 h 1297781"/>
              <a:gd name="connsiteX6" fmla="*/ 1807412 w 2713456"/>
              <a:gd name="connsiteY6" fmla="*/ 1297781 h 1297781"/>
              <a:gd name="connsiteX7" fmla="*/ 2713456 w 2713456"/>
              <a:gd name="connsiteY7" fmla="*/ 1295400 h 1297781"/>
              <a:gd name="connsiteX8" fmla="*/ 2701550 w 2713456"/>
              <a:gd name="connsiteY8" fmla="*/ 0 h 1297781"/>
              <a:gd name="connsiteX9" fmla="*/ 360085 w 2713456"/>
              <a:gd name="connsiteY9" fmla="*/ 11528 h 1297781"/>
              <a:gd name="connsiteX0" fmla="*/ 371305 w 2724676"/>
              <a:gd name="connsiteY0" fmla="*/ 11528 h 1297781"/>
              <a:gd name="connsiteX1" fmla="*/ 0 w 2724676"/>
              <a:gd name="connsiteY1" fmla="*/ 390218 h 1297781"/>
              <a:gd name="connsiteX2" fmla="*/ 1182419 w 2724676"/>
              <a:gd name="connsiteY2" fmla="*/ 133225 h 1297781"/>
              <a:gd name="connsiteX3" fmla="*/ 1968133 w 2724676"/>
              <a:gd name="connsiteY3" fmla="*/ 59677 h 1297781"/>
              <a:gd name="connsiteX4" fmla="*/ 1624158 w 2724676"/>
              <a:gd name="connsiteY4" fmla="*/ 388029 h 1297781"/>
              <a:gd name="connsiteX5" fmla="*/ 1789736 w 2724676"/>
              <a:gd name="connsiteY5" fmla="*/ 437230 h 1297781"/>
              <a:gd name="connsiteX6" fmla="*/ 1818632 w 2724676"/>
              <a:gd name="connsiteY6" fmla="*/ 1297781 h 1297781"/>
              <a:gd name="connsiteX7" fmla="*/ 2724676 w 2724676"/>
              <a:gd name="connsiteY7" fmla="*/ 1295400 h 1297781"/>
              <a:gd name="connsiteX8" fmla="*/ 2712770 w 2724676"/>
              <a:gd name="connsiteY8" fmla="*/ 0 h 1297781"/>
              <a:gd name="connsiteX9" fmla="*/ 371305 w 2724676"/>
              <a:gd name="connsiteY9" fmla="*/ 11528 h 1297781"/>
              <a:gd name="connsiteX0" fmla="*/ 371305 w 2724676"/>
              <a:gd name="connsiteY0" fmla="*/ 11528 h 1297781"/>
              <a:gd name="connsiteX1" fmla="*/ 0 w 2724676"/>
              <a:gd name="connsiteY1" fmla="*/ 390218 h 1297781"/>
              <a:gd name="connsiteX2" fmla="*/ 880740 w 2724676"/>
              <a:gd name="connsiteY2" fmla="*/ 188265 h 1297781"/>
              <a:gd name="connsiteX3" fmla="*/ 1182419 w 2724676"/>
              <a:gd name="connsiteY3" fmla="*/ 133225 h 1297781"/>
              <a:gd name="connsiteX4" fmla="*/ 1968133 w 2724676"/>
              <a:gd name="connsiteY4" fmla="*/ 59677 h 1297781"/>
              <a:gd name="connsiteX5" fmla="*/ 1624158 w 2724676"/>
              <a:gd name="connsiteY5" fmla="*/ 388029 h 1297781"/>
              <a:gd name="connsiteX6" fmla="*/ 1789736 w 2724676"/>
              <a:gd name="connsiteY6" fmla="*/ 437230 h 1297781"/>
              <a:gd name="connsiteX7" fmla="*/ 1818632 w 2724676"/>
              <a:gd name="connsiteY7" fmla="*/ 1297781 h 1297781"/>
              <a:gd name="connsiteX8" fmla="*/ 2724676 w 2724676"/>
              <a:gd name="connsiteY8" fmla="*/ 1295400 h 1297781"/>
              <a:gd name="connsiteX9" fmla="*/ 2712770 w 2724676"/>
              <a:gd name="connsiteY9" fmla="*/ 0 h 1297781"/>
              <a:gd name="connsiteX10" fmla="*/ 371305 w 2724676"/>
              <a:gd name="connsiteY10" fmla="*/ 11528 h 1297781"/>
              <a:gd name="connsiteX0" fmla="*/ 371305 w 2724676"/>
              <a:gd name="connsiteY0" fmla="*/ 11528 h 1297781"/>
              <a:gd name="connsiteX1" fmla="*/ 0 w 2724676"/>
              <a:gd name="connsiteY1" fmla="*/ 390218 h 1297781"/>
              <a:gd name="connsiteX2" fmla="*/ 903179 w 2724676"/>
              <a:gd name="connsiteY2" fmla="*/ 362170 h 1297781"/>
              <a:gd name="connsiteX3" fmla="*/ 1182419 w 2724676"/>
              <a:gd name="connsiteY3" fmla="*/ 133225 h 1297781"/>
              <a:gd name="connsiteX4" fmla="*/ 1968133 w 2724676"/>
              <a:gd name="connsiteY4" fmla="*/ 59677 h 1297781"/>
              <a:gd name="connsiteX5" fmla="*/ 1624158 w 2724676"/>
              <a:gd name="connsiteY5" fmla="*/ 388029 h 1297781"/>
              <a:gd name="connsiteX6" fmla="*/ 1789736 w 2724676"/>
              <a:gd name="connsiteY6" fmla="*/ 437230 h 1297781"/>
              <a:gd name="connsiteX7" fmla="*/ 1818632 w 2724676"/>
              <a:gd name="connsiteY7" fmla="*/ 1297781 h 1297781"/>
              <a:gd name="connsiteX8" fmla="*/ 2724676 w 2724676"/>
              <a:gd name="connsiteY8" fmla="*/ 1295400 h 1297781"/>
              <a:gd name="connsiteX9" fmla="*/ 2712770 w 2724676"/>
              <a:gd name="connsiteY9" fmla="*/ 0 h 1297781"/>
              <a:gd name="connsiteX10" fmla="*/ 371305 w 2724676"/>
              <a:gd name="connsiteY10" fmla="*/ 11528 h 1297781"/>
              <a:gd name="connsiteX0" fmla="*/ 371305 w 2724676"/>
              <a:gd name="connsiteY0" fmla="*/ 11528 h 1297781"/>
              <a:gd name="connsiteX1" fmla="*/ 0 w 2724676"/>
              <a:gd name="connsiteY1" fmla="*/ 390218 h 1297781"/>
              <a:gd name="connsiteX2" fmla="*/ 903179 w 2724676"/>
              <a:gd name="connsiteY2" fmla="*/ 362170 h 1297781"/>
              <a:gd name="connsiteX3" fmla="*/ 1210469 w 2724676"/>
              <a:gd name="connsiteY3" fmla="*/ 133225 h 1297781"/>
              <a:gd name="connsiteX4" fmla="*/ 1968133 w 2724676"/>
              <a:gd name="connsiteY4" fmla="*/ 59677 h 1297781"/>
              <a:gd name="connsiteX5" fmla="*/ 1624158 w 2724676"/>
              <a:gd name="connsiteY5" fmla="*/ 388029 h 1297781"/>
              <a:gd name="connsiteX6" fmla="*/ 1789736 w 2724676"/>
              <a:gd name="connsiteY6" fmla="*/ 437230 h 1297781"/>
              <a:gd name="connsiteX7" fmla="*/ 1818632 w 2724676"/>
              <a:gd name="connsiteY7" fmla="*/ 1297781 h 1297781"/>
              <a:gd name="connsiteX8" fmla="*/ 2724676 w 2724676"/>
              <a:gd name="connsiteY8" fmla="*/ 1295400 h 1297781"/>
              <a:gd name="connsiteX9" fmla="*/ 2712770 w 2724676"/>
              <a:gd name="connsiteY9" fmla="*/ 0 h 1297781"/>
              <a:gd name="connsiteX10" fmla="*/ 371305 w 2724676"/>
              <a:gd name="connsiteY10" fmla="*/ 11528 h 1297781"/>
              <a:gd name="connsiteX0" fmla="*/ 371305 w 2724676"/>
              <a:gd name="connsiteY0" fmla="*/ 11528 h 1297781"/>
              <a:gd name="connsiteX1" fmla="*/ 0 w 2724676"/>
              <a:gd name="connsiteY1" fmla="*/ 390218 h 1297781"/>
              <a:gd name="connsiteX2" fmla="*/ 903179 w 2724676"/>
              <a:gd name="connsiteY2" fmla="*/ 362170 h 1297781"/>
              <a:gd name="connsiteX3" fmla="*/ 1210469 w 2724676"/>
              <a:gd name="connsiteY3" fmla="*/ 133225 h 1297781"/>
              <a:gd name="connsiteX4" fmla="*/ 1968133 w 2724676"/>
              <a:gd name="connsiteY4" fmla="*/ 59677 h 1297781"/>
              <a:gd name="connsiteX5" fmla="*/ 1562450 w 2724676"/>
              <a:gd name="connsiteY5" fmla="*/ 376810 h 1297781"/>
              <a:gd name="connsiteX6" fmla="*/ 1789736 w 2724676"/>
              <a:gd name="connsiteY6" fmla="*/ 437230 h 1297781"/>
              <a:gd name="connsiteX7" fmla="*/ 1818632 w 2724676"/>
              <a:gd name="connsiteY7" fmla="*/ 1297781 h 1297781"/>
              <a:gd name="connsiteX8" fmla="*/ 2724676 w 2724676"/>
              <a:gd name="connsiteY8" fmla="*/ 1295400 h 1297781"/>
              <a:gd name="connsiteX9" fmla="*/ 2712770 w 2724676"/>
              <a:gd name="connsiteY9" fmla="*/ 0 h 1297781"/>
              <a:gd name="connsiteX10" fmla="*/ 371305 w 2724676"/>
              <a:gd name="connsiteY10" fmla="*/ 11528 h 1297781"/>
              <a:gd name="connsiteX0" fmla="*/ 371305 w 2724676"/>
              <a:gd name="connsiteY0" fmla="*/ 11528 h 1295400"/>
              <a:gd name="connsiteX1" fmla="*/ 0 w 2724676"/>
              <a:gd name="connsiteY1" fmla="*/ 390218 h 1295400"/>
              <a:gd name="connsiteX2" fmla="*/ 903179 w 2724676"/>
              <a:gd name="connsiteY2" fmla="*/ 362170 h 1295400"/>
              <a:gd name="connsiteX3" fmla="*/ 1210469 w 2724676"/>
              <a:gd name="connsiteY3" fmla="*/ 133225 h 1295400"/>
              <a:gd name="connsiteX4" fmla="*/ 1968133 w 2724676"/>
              <a:gd name="connsiteY4" fmla="*/ 59677 h 1295400"/>
              <a:gd name="connsiteX5" fmla="*/ 1562450 w 2724676"/>
              <a:gd name="connsiteY5" fmla="*/ 376810 h 1295400"/>
              <a:gd name="connsiteX6" fmla="*/ 1789736 w 2724676"/>
              <a:gd name="connsiteY6" fmla="*/ 437230 h 1295400"/>
              <a:gd name="connsiteX7" fmla="*/ 1807413 w 2724676"/>
              <a:gd name="connsiteY7" fmla="*/ 1095827 h 1295400"/>
              <a:gd name="connsiteX8" fmla="*/ 2724676 w 2724676"/>
              <a:gd name="connsiteY8" fmla="*/ 1295400 h 1295400"/>
              <a:gd name="connsiteX9" fmla="*/ 2712770 w 2724676"/>
              <a:gd name="connsiteY9" fmla="*/ 0 h 1295400"/>
              <a:gd name="connsiteX10" fmla="*/ 371305 w 2724676"/>
              <a:gd name="connsiteY10" fmla="*/ 11528 h 1295400"/>
              <a:gd name="connsiteX0" fmla="*/ 371305 w 2712770"/>
              <a:gd name="connsiteY0" fmla="*/ 11528 h 1099057"/>
              <a:gd name="connsiteX1" fmla="*/ 0 w 2712770"/>
              <a:gd name="connsiteY1" fmla="*/ 390218 h 1099057"/>
              <a:gd name="connsiteX2" fmla="*/ 903179 w 2712770"/>
              <a:gd name="connsiteY2" fmla="*/ 362170 h 1099057"/>
              <a:gd name="connsiteX3" fmla="*/ 1210469 w 2712770"/>
              <a:gd name="connsiteY3" fmla="*/ 133225 h 1099057"/>
              <a:gd name="connsiteX4" fmla="*/ 1968133 w 2712770"/>
              <a:gd name="connsiteY4" fmla="*/ 59677 h 1099057"/>
              <a:gd name="connsiteX5" fmla="*/ 1562450 w 2712770"/>
              <a:gd name="connsiteY5" fmla="*/ 376810 h 1099057"/>
              <a:gd name="connsiteX6" fmla="*/ 1789736 w 2712770"/>
              <a:gd name="connsiteY6" fmla="*/ 437230 h 1099057"/>
              <a:gd name="connsiteX7" fmla="*/ 1807413 w 2712770"/>
              <a:gd name="connsiteY7" fmla="*/ 1095827 h 1099057"/>
              <a:gd name="connsiteX8" fmla="*/ 2696627 w 2712770"/>
              <a:gd name="connsiteY8" fmla="*/ 1099057 h 1099057"/>
              <a:gd name="connsiteX9" fmla="*/ 2712770 w 2712770"/>
              <a:gd name="connsiteY9" fmla="*/ 0 h 1099057"/>
              <a:gd name="connsiteX10" fmla="*/ 371305 w 2712770"/>
              <a:gd name="connsiteY10" fmla="*/ 11528 h 1099057"/>
              <a:gd name="connsiteX0" fmla="*/ 371305 w 2734727"/>
              <a:gd name="connsiteY0" fmla="*/ 11528 h 1238757"/>
              <a:gd name="connsiteX1" fmla="*/ 0 w 2734727"/>
              <a:gd name="connsiteY1" fmla="*/ 390218 h 1238757"/>
              <a:gd name="connsiteX2" fmla="*/ 903179 w 2734727"/>
              <a:gd name="connsiteY2" fmla="*/ 362170 h 1238757"/>
              <a:gd name="connsiteX3" fmla="*/ 1210469 w 2734727"/>
              <a:gd name="connsiteY3" fmla="*/ 133225 h 1238757"/>
              <a:gd name="connsiteX4" fmla="*/ 1968133 w 2734727"/>
              <a:gd name="connsiteY4" fmla="*/ 59677 h 1238757"/>
              <a:gd name="connsiteX5" fmla="*/ 1562450 w 2734727"/>
              <a:gd name="connsiteY5" fmla="*/ 376810 h 1238757"/>
              <a:gd name="connsiteX6" fmla="*/ 1789736 w 2734727"/>
              <a:gd name="connsiteY6" fmla="*/ 437230 h 1238757"/>
              <a:gd name="connsiteX7" fmla="*/ 1807413 w 2734727"/>
              <a:gd name="connsiteY7" fmla="*/ 1095827 h 1238757"/>
              <a:gd name="connsiteX8" fmla="*/ 2734727 w 2734727"/>
              <a:gd name="connsiteY8" fmla="*/ 1238757 h 1238757"/>
              <a:gd name="connsiteX9" fmla="*/ 2712770 w 2734727"/>
              <a:gd name="connsiteY9" fmla="*/ 0 h 1238757"/>
              <a:gd name="connsiteX10" fmla="*/ 371305 w 2734727"/>
              <a:gd name="connsiteY10" fmla="*/ 11528 h 1238757"/>
              <a:gd name="connsiteX0" fmla="*/ 371305 w 2734727"/>
              <a:gd name="connsiteY0" fmla="*/ 11528 h 1241877"/>
              <a:gd name="connsiteX1" fmla="*/ 0 w 2734727"/>
              <a:gd name="connsiteY1" fmla="*/ 390218 h 1241877"/>
              <a:gd name="connsiteX2" fmla="*/ 903179 w 2734727"/>
              <a:gd name="connsiteY2" fmla="*/ 362170 h 1241877"/>
              <a:gd name="connsiteX3" fmla="*/ 1210469 w 2734727"/>
              <a:gd name="connsiteY3" fmla="*/ 133225 h 1241877"/>
              <a:gd name="connsiteX4" fmla="*/ 1968133 w 2734727"/>
              <a:gd name="connsiteY4" fmla="*/ 59677 h 1241877"/>
              <a:gd name="connsiteX5" fmla="*/ 1562450 w 2734727"/>
              <a:gd name="connsiteY5" fmla="*/ 376810 h 1241877"/>
              <a:gd name="connsiteX6" fmla="*/ 1789736 w 2734727"/>
              <a:gd name="connsiteY6" fmla="*/ 437230 h 1241877"/>
              <a:gd name="connsiteX7" fmla="*/ 1845513 w 2734727"/>
              <a:gd name="connsiteY7" fmla="*/ 1241877 h 1241877"/>
              <a:gd name="connsiteX8" fmla="*/ 2734727 w 2734727"/>
              <a:gd name="connsiteY8" fmla="*/ 1238757 h 1241877"/>
              <a:gd name="connsiteX9" fmla="*/ 2712770 w 2734727"/>
              <a:gd name="connsiteY9" fmla="*/ 0 h 1241877"/>
              <a:gd name="connsiteX10" fmla="*/ 371305 w 2734727"/>
              <a:gd name="connsiteY10" fmla="*/ 11528 h 1241877"/>
              <a:gd name="connsiteX0" fmla="*/ 371305 w 2734727"/>
              <a:gd name="connsiteY0" fmla="*/ 11528 h 1286652"/>
              <a:gd name="connsiteX1" fmla="*/ 0 w 2734727"/>
              <a:gd name="connsiteY1" fmla="*/ 390218 h 1286652"/>
              <a:gd name="connsiteX2" fmla="*/ 903179 w 2734727"/>
              <a:gd name="connsiteY2" fmla="*/ 362170 h 1286652"/>
              <a:gd name="connsiteX3" fmla="*/ 1210469 w 2734727"/>
              <a:gd name="connsiteY3" fmla="*/ 133225 h 1286652"/>
              <a:gd name="connsiteX4" fmla="*/ 1968133 w 2734727"/>
              <a:gd name="connsiteY4" fmla="*/ 59677 h 1286652"/>
              <a:gd name="connsiteX5" fmla="*/ 1562450 w 2734727"/>
              <a:gd name="connsiteY5" fmla="*/ 376810 h 1286652"/>
              <a:gd name="connsiteX6" fmla="*/ 75236 w 2734727"/>
              <a:gd name="connsiteY6" fmla="*/ 1218280 h 1286652"/>
              <a:gd name="connsiteX7" fmla="*/ 1845513 w 2734727"/>
              <a:gd name="connsiteY7" fmla="*/ 1241877 h 1286652"/>
              <a:gd name="connsiteX8" fmla="*/ 2734727 w 2734727"/>
              <a:gd name="connsiteY8" fmla="*/ 1238757 h 1286652"/>
              <a:gd name="connsiteX9" fmla="*/ 2712770 w 2734727"/>
              <a:gd name="connsiteY9" fmla="*/ 0 h 1286652"/>
              <a:gd name="connsiteX10" fmla="*/ 371305 w 2734727"/>
              <a:gd name="connsiteY10" fmla="*/ 11528 h 1286652"/>
              <a:gd name="connsiteX0" fmla="*/ 371305 w 2734727"/>
              <a:gd name="connsiteY0" fmla="*/ 11528 h 1241877"/>
              <a:gd name="connsiteX1" fmla="*/ 0 w 2734727"/>
              <a:gd name="connsiteY1" fmla="*/ 390218 h 1241877"/>
              <a:gd name="connsiteX2" fmla="*/ 903179 w 2734727"/>
              <a:gd name="connsiteY2" fmla="*/ 362170 h 1241877"/>
              <a:gd name="connsiteX3" fmla="*/ 1210469 w 2734727"/>
              <a:gd name="connsiteY3" fmla="*/ 133225 h 1241877"/>
              <a:gd name="connsiteX4" fmla="*/ 1968133 w 2734727"/>
              <a:gd name="connsiteY4" fmla="*/ 59677 h 1241877"/>
              <a:gd name="connsiteX5" fmla="*/ 1562450 w 2734727"/>
              <a:gd name="connsiteY5" fmla="*/ 376810 h 1241877"/>
              <a:gd name="connsiteX6" fmla="*/ 75236 w 2734727"/>
              <a:gd name="connsiteY6" fmla="*/ 1218280 h 1241877"/>
              <a:gd name="connsiteX7" fmla="*/ 1845513 w 2734727"/>
              <a:gd name="connsiteY7" fmla="*/ 1241877 h 1241877"/>
              <a:gd name="connsiteX8" fmla="*/ 2734727 w 2734727"/>
              <a:gd name="connsiteY8" fmla="*/ 1238757 h 1241877"/>
              <a:gd name="connsiteX9" fmla="*/ 2712770 w 2734727"/>
              <a:gd name="connsiteY9" fmla="*/ 0 h 1241877"/>
              <a:gd name="connsiteX10" fmla="*/ 371305 w 2734727"/>
              <a:gd name="connsiteY10" fmla="*/ 11528 h 1241877"/>
              <a:gd name="connsiteX0" fmla="*/ 429498 w 2792920"/>
              <a:gd name="connsiteY0" fmla="*/ 11528 h 1282106"/>
              <a:gd name="connsiteX1" fmla="*/ 58193 w 2792920"/>
              <a:gd name="connsiteY1" fmla="*/ 390218 h 1282106"/>
              <a:gd name="connsiteX2" fmla="*/ 961372 w 2792920"/>
              <a:gd name="connsiteY2" fmla="*/ 362170 h 1282106"/>
              <a:gd name="connsiteX3" fmla="*/ 1268662 w 2792920"/>
              <a:gd name="connsiteY3" fmla="*/ 133225 h 1282106"/>
              <a:gd name="connsiteX4" fmla="*/ 2026326 w 2792920"/>
              <a:gd name="connsiteY4" fmla="*/ 59677 h 1282106"/>
              <a:gd name="connsiteX5" fmla="*/ 1620643 w 2792920"/>
              <a:gd name="connsiteY5" fmla="*/ 376810 h 1282106"/>
              <a:gd name="connsiteX6" fmla="*/ 79 w 2792920"/>
              <a:gd name="connsiteY6" fmla="*/ 1281780 h 1282106"/>
              <a:gd name="connsiteX7" fmla="*/ 1903706 w 2792920"/>
              <a:gd name="connsiteY7" fmla="*/ 1241877 h 1282106"/>
              <a:gd name="connsiteX8" fmla="*/ 2792920 w 2792920"/>
              <a:gd name="connsiteY8" fmla="*/ 1238757 h 1282106"/>
              <a:gd name="connsiteX9" fmla="*/ 2770963 w 2792920"/>
              <a:gd name="connsiteY9" fmla="*/ 0 h 1282106"/>
              <a:gd name="connsiteX10" fmla="*/ 429498 w 2792920"/>
              <a:gd name="connsiteY10" fmla="*/ 11528 h 1282106"/>
              <a:gd name="connsiteX0" fmla="*/ 429498 w 2792920"/>
              <a:gd name="connsiteY0" fmla="*/ 11528 h 1283117"/>
              <a:gd name="connsiteX1" fmla="*/ 58193 w 2792920"/>
              <a:gd name="connsiteY1" fmla="*/ 390218 h 1283117"/>
              <a:gd name="connsiteX2" fmla="*/ 961372 w 2792920"/>
              <a:gd name="connsiteY2" fmla="*/ 362170 h 1283117"/>
              <a:gd name="connsiteX3" fmla="*/ 1268662 w 2792920"/>
              <a:gd name="connsiteY3" fmla="*/ 133225 h 1283117"/>
              <a:gd name="connsiteX4" fmla="*/ 2026326 w 2792920"/>
              <a:gd name="connsiteY4" fmla="*/ 59677 h 1283117"/>
              <a:gd name="connsiteX5" fmla="*/ 1620643 w 2792920"/>
              <a:gd name="connsiteY5" fmla="*/ 376810 h 1283117"/>
              <a:gd name="connsiteX6" fmla="*/ 79 w 2792920"/>
              <a:gd name="connsiteY6" fmla="*/ 1281780 h 1283117"/>
              <a:gd name="connsiteX7" fmla="*/ 1903706 w 2792920"/>
              <a:gd name="connsiteY7" fmla="*/ 1241877 h 1283117"/>
              <a:gd name="connsiteX8" fmla="*/ 2792920 w 2792920"/>
              <a:gd name="connsiteY8" fmla="*/ 1238757 h 1283117"/>
              <a:gd name="connsiteX9" fmla="*/ 2770963 w 2792920"/>
              <a:gd name="connsiteY9" fmla="*/ 0 h 1283117"/>
              <a:gd name="connsiteX10" fmla="*/ 429498 w 2792920"/>
              <a:gd name="connsiteY10" fmla="*/ 11528 h 1283117"/>
              <a:gd name="connsiteX0" fmla="*/ 371305 w 2734727"/>
              <a:gd name="connsiteY0" fmla="*/ 11528 h 1241877"/>
              <a:gd name="connsiteX1" fmla="*/ 0 w 2734727"/>
              <a:gd name="connsiteY1" fmla="*/ 390218 h 1241877"/>
              <a:gd name="connsiteX2" fmla="*/ 903179 w 2734727"/>
              <a:gd name="connsiteY2" fmla="*/ 362170 h 1241877"/>
              <a:gd name="connsiteX3" fmla="*/ 1210469 w 2734727"/>
              <a:gd name="connsiteY3" fmla="*/ 133225 h 1241877"/>
              <a:gd name="connsiteX4" fmla="*/ 1968133 w 2734727"/>
              <a:gd name="connsiteY4" fmla="*/ 59677 h 1241877"/>
              <a:gd name="connsiteX5" fmla="*/ 1562450 w 2734727"/>
              <a:gd name="connsiteY5" fmla="*/ 376810 h 1241877"/>
              <a:gd name="connsiteX6" fmla="*/ 24436 w 2734727"/>
              <a:gd name="connsiteY6" fmla="*/ 1135730 h 1241877"/>
              <a:gd name="connsiteX7" fmla="*/ 1845513 w 2734727"/>
              <a:gd name="connsiteY7" fmla="*/ 1241877 h 1241877"/>
              <a:gd name="connsiteX8" fmla="*/ 2734727 w 2734727"/>
              <a:gd name="connsiteY8" fmla="*/ 1238757 h 1241877"/>
              <a:gd name="connsiteX9" fmla="*/ 2712770 w 2734727"/>
              <a:gd name="connsiteY9" fmla="*/ 0 h 1241877"/>
              <a:gd name="connsiteX10" fmla="*/ 371305 w 2734727"/>
              <a:gd name="connsiteY10" fmla="*/ 11528 h 1241877"/>
              <a:gd name="connsiteX0" fmla="*/ 371305 w 2734727"/>
              <a:gd name="connsiteY0" fmla="*/ 11528 h 1241877"/>
              <a:gd name="connsiteX1" fmla="*/ 0 w 2734727"/>
              <a:gd name="connsiteY1" fmla="*/ 390218 h 1241877"/>
              <a:gd name="connsiteX2" fmla="*/ 903179 w 2734727"/>
              <a:gd name="connsiteY2" fmla="*/ 362170 h 1241877"/>
              <a:gd name="connsiteX3" fmla="*/ 1210469 w 2734727"/>
              <a:gd name="connsiteY3" fmla="*/ 133225 h 1241877"/>
              <a:gd name="connsiteX4" fmla="*/ 1968133 w 2734727"/>
              <a:gd name="connsiteY4" fmla="*/ 59677 h 1241877"/>
              <a:gd name="connsiteX5" fmla="*/ 1562450 w 2734727"/>
              <a:gd name="connsiteY5" fmla="*/ 376810 h 1241877"/>
              <a:gd name="connsiteX6" fmla="*/ 24436 w 2734727"/>
              <a:gd name="connsiteY6" fmla="*/ 1135730 h 1241877"/>
              <a:gd name="connsiteX7" fmla="*/ 315163 w 2734727"/>
              <a:gd name="connsiteY7" fmla="*/ 1241877 h 1241877"/>
              <a:gd name="connsiteX8" fmla="*/ 2734727 w 2734727"/>
              <a:gd name="connsiteY8" fmla="*/ 1238757 h 1241877"/>
              <a:gd name="connsiteX9" fmla="*/ 2712770 w 2734727"/>
              <a:gd name="connsiteY9" fmla="*/ 0 h 1241877"/>
              <a:gd name="connsiteX10" fmla="*/ 371305 w 2734727"/>
              <a:gd name="connsiteY10" fmla="*/ 11528 h 1241877"/>
              <a:gd name="connsiteX0" fmla="*/ 463312 w 2826734"/>
              <a:gd name="connsiteY0" fmla="*/ 11528 h 1267277"/>
              <a:gd name="connsiteX1" fmla="*/ 92007 w 2826734"/>
              <a:gd name="connsiteY1" fmla="*/ 390218 h 1267277"/>
              <a:gd name="connsiteX2" fmla="*/ 995186 w 2826734"/>
              <a:gd name="connsiteY2" fmla="*/ 362170 h 1267277"/>
              <a:gd name="connsiteX3" fmla="*/ 1302476 w 2826734"/>
              <a:gd name="connsiteY3" fmla="*/ 133225 h 1267277"/>
              <a:gd name="connsiteX4" fmla="*/ 2060140 w 2826734"/>
              <a:gd name="connsiteY4" fmla="*/ 59677 h 1267277"/>
              <a:gd name="connsiteX5" fmla="*/ 1654457 w 2826734"/>
              <a:gd name="connsiteY5" fmla="*/ 376810 h 1267277"/>
              <a:gd name="connsiteX6" fmla="*/ 116443 w 2826734"/>
              <a:gd name="connsiteY6" fmla="*/ 1135730 h 1267277"/>
              <a:gd name="connsiteX7" fmla="*/ 770 w 2826734"/>
              <a:gd name="connsiteY7" fmla="*/ 1267277 h 1267277"/>
              <a:gd name="connsiteX8" fmla="*/ 2826734 w 2826734"/>
              <a:gd name="connsiteY8" fmla="*/ 1238757 h 1267277"/>
              <a:gd name="connsiteX9" fmla="*/ 2804777 w 2826734"/>
              <a:gd name="connsiteY9" fmla="*/ 0 h 1267277"/>
              <a:gd name="connsiteX10" fmla="*/ 463312 w 2826734"/>
              <a:gd name="connsiteY10" fmla="*/ 11528 h 1267277"/>
              <a:gd name="connsiteX0" fmla="*/ 475155 w 2838577"/>
              <a:gd name="connsiteY0" fmla="*/ 11528 h 1267277"/>
              <a:gd name="connsiteX1" fmla="*/ 103850 w 2838577"/>
              <a:gd name="connsiteY1" fmla="*/ 390218 h 1267277"/>
              <a:gd name="connsiteX2" fmla="*/ 1007029 w 2838577"/>
              <a:gd name="connsiteY2" fmla="*/ 362170 h 1267277"/>
              <a:gd name="connsiteX3" fmla="*/ 1314319 w 2838577"/>
              <a:gd name="connsiteY3" fmla="*/ 133225 h 1267277"/>
              <a:gd name="connsiteX4" fmla="*/ 2071983 w 2838577"/>
              <a:gd name="connsiteY4" fmla="*/ 59677 h 1267277"/>
              <a:gd name="connsiteX5" fmla="*/ 1666300 w 2838577"/>
              <a:gd name="connsiteY5" fmla="*/ 376810 h 1267277"/>
              <a:gd name="connsiteX6" fmla="*/ 7636 w 2838577"/>
              <a:gd name="connsiteY6" fmla="*/ 1065880 h 1267277"/>
              <a:gd name="connsiteX7" fmla="*/ 12613 w 2838577"/>
              <a:gd name="connsiteY7" fmla="*/ 1267277 h 1267277"/>
              <a:gd name="connsiteX8" fmla="*/ 2838577 w 2838577"/>
              <a:gd name="connsiteY8" fmla="*/ 1238757 h 1267277"/>
              <a:gd name="connsiteX9" fmla="*/ 2816620 w 2838577"/>
              <a:gd name="connsiteY9" fmla="*/ 0 h 1267277"/>
              <a:gd name="connsiteX10" fmla="*/ 475155 w 2838577"/>
              <a:gd name="connsiteY10" fmla="*/ 11528 h 1267277"/>
              <a:gd name="connsiteX0" fmla="*/ 475155 w 2838577"/>
              <a:gd name="connsiteY0" fmla="*/ 11528 h 1267277"/>
              <a:gd name="connsiteX1" fmla="*/ 103850 w 2838577"/>
              <a:gd name="connsiteY1" fmla="*/ 390218 h 1267277"/>
              <a:gd name="connsiteX2" fmla="*/ 1007029 w 2838577"/>
              <a:gd name="connsiteY2" fmla="*/ 362170 h 1267277"/>
              <a:gd name="connsiteX3" fmla="*/ 1314319 w 2838577"/>
              <a:gd name="connsiteY3" fmla="*/ 133225 h 1267277"/>
              <a:gd name="connsiteX4" fmla="*/ 2071983 w 2838577"/>
              <a:gd name="connsiteY4" fmla="*/ 59677 h 1267277"/>
              <a:gd name="connsiteX5" fmla="*/ 1799650 w 2838577"/>
              <a:gd name="connsiteY5" fmla="*/ 999110 h 1267277"/>
              <a:gd name="connsiteX6" fmla="*/ 7636 w 2838577"/>
              <a:gd name="connsiteY6" fmla="*/ 1065880 h 1267277"/>
              <a:gd name="connsiteX7" fmla="*/ 12613 w 2838577"/>
              <a:gd name="connsiteY7" fmla="*/ 1267277 h 1267277"/>
              <a:gd name="connsiteX8" fmla="*/ 2838577 w 2838577"/>
              <a:gd name="connsiteY8" fmla="*/ 1238757 h 1267277"/>
              <a:gd name="connsiteX9" fmla="*/ 2816620 w 2838577"/>
              <a:gd name="connsiteY9" fmla="*/ 0 h 1267277"/>
              <a:gd name="connsiteX10" fmla="*/ 475155 w 2838577"/>
              <a:gd name="connsiteY10" fmla="*/ 11528 h 1267277"/>
              <a:gd name="connsiteX0" fmla="*/ 475155 w 2838577"/>
              <a:gd name="connsiteY0" fmla="*/ 11528 h 1267277"/>
              <a:gd name="connsiteX1" fmla="*/ 103850 w 2838577"/>
              <a:gd name="connsiteY1" fmla="*/ 390218 h 1267277"/>
              <a:gd name="connsiteX2" fmla="*/ 1007029 w 2838577"/>
              <a:gd name="connsiteY2" fmla="*/ 362170 h 1267277"/>
              <a:gd name="connsiteX3" fmla="*/ 1314319 w 2838577"/>
              <a:gd name="connsiteY3" fmla="*/ 133225 h 1267277"/>
              <a:gd name="connsiteX4" fmla="*/ 2071983 w 2838577"/>
              <a:gd name="connsiteY4" fmla="*/ 59677 h 1267277"/>
              <a:gd name="connsiteX5" fmla="*/ 1777982 w 2838577"/>
              <a:gd name="connsiteY5" fmla="*/ 1007778 h 1267277"/>
              <a:gd name="connsiteX6" fmla="*/ 7636 w 2838577"/>
              <a:gd name="connsiteY6" fmla="*/ 1065880 h 1267277"/>
              <a:gd name="connsiteX7" fmla="*/ 12613 w 2838577"/>
              <a:gd name="connsiteY7" fmla="*/ 1267277 h 1267277"/>
              <a:gd name="connsiteX8" fmla="*/ 2838577 w 2838577"/>
              <a:gd name="connsiteY8" fmla="*/ 1238757 h 1267277"/>
              <a:gd name="connsiteX9" fmla="*/ 2816620 w 2838577"/>
              <a:gd name="connsiteY9" fmla="*/ 0 h 1267277"/>
              <a:gd name="connsiteX10" fmla="*/ 475155 w 2838577"/>
              <a:gd name="connsiteY10" fmla="*/ 11528 h 1267277"/>
              <a:gd name="connsiteX0" fmla="*/ 464909 w 2828331"/>
              <a:gd name="connsiteY0" fmla="*/ 11528 h 1267277"/>
              <a:gd name="connsiteX1" fmla="*/ 93604 w 2828331"/>
              <a:gd name="connsiteY1" fmla="*/ 390218 h 1267277"/>
              <a:gd name="connsiteX2" fmla="*/ 996783 w 2828331"/>
              <a:gd name="connsiteY2" fmla="*/ 362170 h 1267277"/>
              <a:gd name="connsiteX3" fmla="*/ 1304073 w 2828331"/>
              <a:gd name="connsiteY3" fmla="*/ 133225 h 1267277"/>
              <a:gd name="connsiteX4" fmla="*/ 2061737 w 2828331"/>
              <a:gd name="connsiteY4" fmla="*/ 59677 h 1267277"/>
              <a:gd name="connsiteX5" fmla="*/ 1767736 w 2828331"/>
              <a:gd name="connsiteY5" fmla="*/ 1007778 h 1267277"/>
              <a:gd name="connsiteX6" fmla="*/ 36393 w 2828331"/>
              <a:gd name="connsiteY6" fmla="*/ 1096215 h 1267277"/>
              <a:gd name="connsiteX7" fmla="*/ 2367 w 2828331"/>
              <a:gd name="connsiteY7" fmla="*/ 1267277 h 1267277"/>
              <a:gd name="connsiteX8" fmla="*/ 2828331 w 2828331"/>
              <a:gd name="connsiteY8" fmla="*/ 1238757 h 1267277"/>
              <a:gd name="connsiteX9" fmla="*/ 2806374 w 2828331"/>
              <a:gd name="connsiteY9" fmla="*/ 0 h 1267277"/>
              <a:gd name="connsiteX10" fmla="*/ 464909 w 2828331"/>
              <a:gd name="connsiteY10" fmla="*/ 11528 h 1267277"/>
              <a:gd name="connsiteX0" fmla="*/ 464909 w 2828331"/>
              <a:gd name="connsiteY0" fmla="*/ 11528 h 1267277"/>
              <a:gd name="connsiteX1" fmla="*/ 93604 w 2828331"/>
              <a:gd name="connsiteY1" fmla="*/ 390218 h 1267277"/>
              <a:gd name="connsiteX2" fmla="*/ 996783 w 2828331"/>
              <a:gd name="connsiteY2" fmla="*/ 362170 h 1267277"/>
              <a:gd name="connsiteX3" fmla="*/ 1304073 w 2828331"/>
              <a:gd name="connsiteY3" fmla="*/ 133225 h 1267277"/>
              <a:gd name="connsiteX4" fmla="*/ 2061737 w 2828331"/>
              <a:gd name="connsiteY4" fmla="*/ 59677 h 1267277"/>
              <a:gd name="connsiteX5" fmla="*/ 1767736 w 2828331"/>
              <a:gd name="connsiteY5" fmla="*/ 1007778 h 1267277"/>
              <a:gd name="connsiteX6" fmla="*/ 36393 w 2828331"/>
              <a:gd name="connsiteY6" fmla="*/ 1096215 h 1267277"/>
              <a:gd name="connsiteX7" fmla="*/ 2367 w 2828331"/>
              <a:gd name="connsiteY7" fmla="*/ 1267277 h 1267277"/>
              <a:gd name="connsiteX8" fmla="*/ 2828331 w 2828331"/>
              <a:gd name="connsiteY8" fmla="*/ 1238757 h 1267277"/>
              <a:gd name="connsiteX9" fmla="*/ 2806374 w 2828331"/>
              <a:gd name="connsiteY9" fmla="*/ 0 h 1267277"/>
              <a:gd name="connsiteX10" fmla="*/ 464909 w 2828331"/>
              <a:gd name="connsiteY10" fmla="*/ 11528 h 1267277"/>
              <a:gd name="connsiteX0" fmla="*/ 466017 w 2829439"/>
              <a:gd name="connsiteY0" fmla="*/ 11528 h 1267277"/>
              <a:gd name="connsiteX1" fmla="*/ 94712 w 2829439"/>
              <a:gd name="connsiteY1" fmla="*/ 390218 h 1267277"/>
              <a:gd name="connsiteX2" fmla="*/ 997891 w 2829439"/>
              <a:gd name="connsiteY2" fmla="*/ 362170 h 1267277"/>
              <a:gd name="connsiteX3" fmla="*/ 1305181 w 2829439"/>
              <a:gd name="connsiteY3" fmla="*/ 133225 h 1267277"/>
              <a:gd name="connsiteX4" fmla="*/ 2062845 w 2829439"/>
              <a:gd name="connsiteY4" fmla="*/ 59677 h 1267277"/>
              <a:gd name="connsiteX5" fmla="*/ 1768844 w 2829439"/>
              <a:gd name="connsiteY5" fmla="*/ 1007778 h 1267277"/>
              <a:gd name="connsiteX6" fmla="*/ 24500 w 2829439"/>
              <a:gd name="connsiteY6" fmla="*/ 1182888 h 1267277"/>
              <a:gd name="connsiteX7" fmla="*/ 3475 w 2829439"/>
              <a:gd name="connsiteY7" fmla="*/ 1267277 h 1267277"/>
              <a:gd name="connsiteX8" fmla="*/ 2829439 w 2829439"/>
              <a:gd name="connsiteY8" fmla="*/ 1238757 h 1267277"/>
              <a:gd name="connsiteX9" fmla="*/ 2807482 w 2829439"/>
              <a:gd name="connsiteY9" fmla="*/ 0 h 1267277"/>
              <a:gd name="connsiteX10" fmla="*/ 466017 w 2829439"/>
              <a:gd name="connsiteY10" fmla="*/ 11528 h 1267277"/>
              <a:gd name="connsiteX0" fmla="*/ 467477 w 2830899"/>
              <a:gd name="connsiteY0" fmla="*/ 11528 h 1267277"/>
              <a:gd name="connsiteX1" fmla="*/ 96172 w 2830899"/>
              <a:gd name="connsiteY1" fmla="*/ 390218 h 1267277"/>
              <a:gd name="connsiteX2" fmla="*/ 999351 w 2830899"/>
              <a:gd name="connsiteY2" fmla="*/ 362170 h 1267277"/>
              <a:gd name="connsiteX3" fmla="*/ 1306641 w 2830899"/>
              <a:gd name="connsiteY3" fmla="*/ 133225 h 1267277"/>
              <a:gd name="connsiteX4" fmla="*/ 2064305 w 2830899"/>
              <a:gd name="connsiteY4" fmla="*/ 59677 h 1267277"/>
              <a:gd name="connsiteX5" fmla="*/ 1770304 w 2830899"/>
              <a:gd name="connsiteY5" fmla="*/ 1007778 h 1267277"/>
              <a:gd name="connsiteX6" fmla="*/ 17293 w 2830899"/>
              <a:gd name="connsiteY6" fmla="*/ 1100549 h 1267277"/>
              <a:gd name="connsiteX7" fmla="*/ 4935 w 2830899"/>
              <a:gd name="connsiteY7" fmla="*/ 1267277 h 1267277"/>
              <a:gd name="connsiteX8" fmla="*/ 2830899 w 2830899"/>
              <a:gd name="connsiteY8" fmla="*/ 1238757 h 1267277"/>
              <a:gd name="connsiteX9" fmla="*/ 2808942 w 2830899"/>
              <a:gd name="connsiteY9" fmla="*/ 0 h 1267277"/>
              <a:gd name="connsiteX10" fmla="*/ 467477 w 2830899"/>
              <a:gd name="connsiteY10" fmla="*/ 11528 h 1267277"/>
              <a:gd name="connsiteX0" fmla="*/ 467477 w 2830899"/>
              <a:gd name="connsiteY0" fmla="*/ 11528 h 1267277"/>
              <a:gd name="connsiteX1" fmla="*/ 96172 w 2830899"/>
              <a:gd name="connsiteY1" fmla="*/ 390218 h 1267277"/>
              <a:gd name="connsiteX2" fmla="*/ 999351 w 2830899"/>
              <a:gd name="connsiteY2" fmla="*/ 362170 h 1267277"/>
              <a:gd name="connsiteX3" fmla="*/ 1306641 w 2830899"/>
              <a:gd name="connsiteY3" fmla="*/ 133225 h 1267277"/>
              <a:gd name="connsiteX4" fmla="*/ 2064305 w 2830899"/>
              <a:gd name="connsiteY4" fmla="*/ 59677 h 1267277"/>
              <a:gd name="connsiteX5" fmla="*/ 1770304 w 2830899"/>
              <a:gd name="connsiteY5" fmla="*/ 1007778 h 1267277"/>
              <a:gd name="connsiteX6" fmla="*/ 17293 w 2830899"/>
              <a:gd name="connsiteY6" fmla="*/ 1100549 h 1267277"/>
              <a:gd name="connsiteX7" fmla="*/ 4935 w 2830899"/>
              <a:gd name="connsiteY7" fmla="*/ 1267277 h 1267277"/>
              <a:gd name="connsiteX8" fmla="*/ 2830899 w 2830899"/>
              <a:gd name="connsiteY8" fmla="*/ 1238757 h 1267277"/>
              <a:gd name="connsiteX9" fmla="*/ 2808942 w 2830899"/>
              <a:gd name="connsiteY9" fmla="*/ 0 h 1267277"/>
              <a:gd name="connsiteX10" fmla="*/ 467477 w 2830899"/>
              <a:gd name="connsiteY10" fmla="*/ 11528 h 1267277"/>
              <a:gd name="connsiteX0" fmla="*/ 467477 w 2830899"/>
              <a:gd name="connsiteY0" fmla="*/ 11528 h 1267277"/>
              <a:gd name="connsiteX1" fmla="*/ 96172 w 2830899"/>
              <a:gd name="connsiteY1" fmla="*/ 390218 h 1267277"/>
              <a:gd name="connsiteX2" fmla="*/ 999351 w 2830899"/>
              <a:gd name="connsiteY2" fmla="*/ 362170 h 1267277"/>
              <a:gd name="connsiteX3" fmla="*/ 1306641 w 2830899"/>
              <a:gd name="connsiteY3" fmla="*/ 133225 h 1267277"/>
              <a:gd name="connsiteX4" fmla="*/ 2064305 w 2830899"/>
              <a:gd name="connsiteY4" fmla="*/ 59677 h 1267277"/>
              <a:gd name="connsiteX5" fmla="*/ 1770304 w 2830899"/>
              <a:gd name="connsiteY5" fmla="*/ 1012112 h 1267277"/>
              <a:gd name="connsiteX6" fmla="*/ 17293 w 2830899"/>
              <a:gd name="connsiteY6" fmla="*/ 1100549 h 1267277"/>
              <a:gd name="connsiteX7" fmla="*/ 4935 w 2830899"/>
              <a:gd name="connsiteY7" fmla="*/ 1267277 h 1267277"/>
              <a:gd name="connsiteX8" fmla="*/ 2830899 w 2830899"/>
              <a:gd name="connsiteY8" fmla="*/ 1238757 h 1267277"/>
              <a:gd name="connsiteX9" fmla="*/ 2808942 w 2830899"/>
              <a:gd name="connsiteY9" fmla="*/ 0 h 1267277"/>
              <a:gd name="connsiteX10" fmla="*/ 467477 w 2830899"/>
              <a:gd name="connsiteY10" fmla="*/ 11528 h 1267277"/>
              <a:gd name="connsiteX0" fmla="*/ 462765 w 2826187"/>
              <a:gd name="connsiteY0" fmla="*/ 11528 h 1267277"/>
              <a:gd name="connsiteX1" fmla="*/ 91460 w 2826187"/>
              <a:gd name="connsiteY1" fmla="*/ 390218 h 1267277"/>
              <a:gd name="connsiteX2" fmla="*/ 994639 w 2826187"/>
              <a:gd name="connsiteY2" fmla="*/ 362170 h 1267277"/>
              <a:gd name="connsiteX3" fmla="*/ 1301929 w 2826187"/>
              <a:gd name="connsiteY3" fmla="*/ 133225 h 1267277"/>
              <a:gd name="connsiteX4" fmla="*/ 2059593 w 2826187"/>
              <a:gd name="connsiteY4" fmla="*/ 59677 h 1267277"/>
              <a:gd name="connsiteX5" fmla="*/ 1765592 w 2826187"/>
              <a:gd name="connsiteY5" fmla="*/ 1012112 h 1267277"/>
              <a:gd name="connsiteX6" fmla="*/ 411277 w 2826187"/>
              <a:gd name="connsiteY6" fmla="*/ 1087548 h 1267277"/>
              <a:gd name="connsiteX7" fmla="*/ 223 w 2826187"/>
              <a:gd name="connsiteY7" fmla="*/ 1267277 h 1267277"/>
              <a:gd name="connsiteX8" fmla="*/ 2826187 w 2826187"/>
              <a:gd name="connsiteY8" fmla="*/ 1238757 h 1267277"/>
              <a:gd name="connsiteX9" fmla="*/ 2804230 w 2826187"/>
              <a:gd name="connsiteY9" fmla="*/ 0 h 1267277"/>
              <a:gd name="connsiteX10" fmla="*/ 462765 w 2826187"/>
              <a:gd name="connsiteY10" fmla="*/ 11528 h 1267277"/>
              <a:gd name="connsiteX0" fmla="*/ 371305 w 2734727"/>
              <a:gd name="connsiteY0" fmla="*/ 11528 h 1254276"/>
              <a:gd name="connsiteX1" fmla="*/ 0 w 2734727"/>
              <a:gd name="connsiteY1" fmla="*/ 390218 h 1254276"/>
              <a:gd name="connsiteX2" fmla="*/ 903179 w 2734727"/>
              <a:gd name="connsiteY2" fmla="*/ 362170 h 1254276"/>
              <a:gd name="connsiteX3" fmla="*/ 1210469 w 2734727"/>
              <a:gd name="connsiteY3" fmla="*/ 133225 h 1254276"/>
              <a:gd name="connsiteX4" fmla="*/ 1968133 w 2734727"/>
              <a:gd name="connsiteY4" fmla="*/ 59677 h 1254276"/>
              <a:gd name="connsiteX5" fmla="*/ 1674132 w 2734727"/>
              <a:gd name="connsiteY5" fmla="*/ 1012112 h 1254276"/>
              <a:gd name="connsiteX6" fmla="*/ 319817 w 2734727"/>
              <a:gd name="connsiteY6" fmla="*/ 1087548 h 1254276"/>
              <a:gd name="connsiteX7" fmla="*/ 303125 w 2734727"/>
              <a:gd name="connsiteY7" fmla="*/ 1254276 h 1254276"/>
              <a:gd name="connsiteX8" fmla="*/ 2734727 w 2734727"/>
              <a:gd name="connsiteY8" fmla="*/ 1238757 h 1254276"/>
              <a:gd name="connsiteX9" fmla="*/ 2712770 w 2734727"/>
              <a:gd name="connsiteY9" fmla="*/ 0 h 1254276"/>
              <a:gd name="connsiteX10" fmla="*/ 371305 w 2734727"/>
              <a:gd name="connsiteY10" fmla="*/ 11528 h 1254276"/>
              <a:gd name="connsiteX0" fmla="*/ 371305 w 2734727"/>
              <a:gd name="connsiteY0" fmla="*/ 11528 h 1254276"/>
              <a:gd name="connsiteX1" fmla="*/ 0 w 2734727"/>
              <a:gd name="connsiteY1" fmla="*/ 390218 h 1254276"/>
              <a:gd name="connsiteX2" fmla="*/ 903179 w 2734727"/>
              <a:gd name="connsiteY2" fmla="*/ 362170 h 1254276"/>
              <a:gd name="connsiteX3" fmla="*/ 1210469 w 2734727"/>
              <a:gd name="connsiteY3" fmla="*/ 133225 h 1254276"/>
              <a:gd name="connsiteX4" fmla="*/ 1790453 w 2734727"/>
              <a:gd name="connsiteY4" fmla="*/ 458372 h 1254276"/>
              <a:gd name="connsiteX5" fmla="*/ 1674132 w 2734727"/>
              <a:gd name="connsiteY5" fmla="*/ 1012112 h 1254276"/>
              <a:gd name="connsiteX6" fmla="*/ 319817 w 2734727"/>
              <a:gd name="connsiteY6" fmla="*/ 1087548 h 1254276"/>
              <a:gd name="connsiteX7" fmla="*/ 303125 w 2734727"/>
              <a:gd name="connsiteY7" fmla="*/ 1254276 h 1254276"/>
              <a:gd name="connsiteX8" fmla="*/ 2734727 w 2734727"/>
              <a:gd name="connsiteY8" fmla="*/ 1238757 h 1254276"/>
              <a:gd name="connsiteX9" fmla="*/ 2712770 w 2734727"/>
              <a:gd name="connsiteY9" fmla="*/ 0 h 1254276"/>
              <a:gd name="connsiteX10" fmla="*/ 371305 w 2734727"/>
              <a:gd name="connsiteY10" fmla="*/ 11528 h 1254276"/>
              <a:gd name="connsiteX0" fmla="*/ 371305 w 2734727"/>
              <a:gd name="connsiteY0" fmla="*/ 11528 h 1254276"/>
              <a:gd name="connsiteX1" fmla="*/ 0 w 2734727"/>
              <a:gd name="connsiteY1" fmla="*/ 390218 h 1254276"/>
              <a:gd name="connsiteX2" fmla="*/ 903179 w 2734727"/>
              <a:gd name="connsiteY2" fmla="*/ 362170 h 1254276"/>
              <a:gd name="connsiteX3" fmla="*/ 1210469 w 2734727"/>
              <a:gd name="connsiteY3" fmla="*/ 133225 h 1254276"/>
              <a:gd name="connsiteX4" fmla="*/ 1790453 w 2734727"/>
              <a:gd name="connsiteY4" fmla="*/ 458372 h 1254276"/>
              <a:gd name="connsiteX5" fmla="*/ 1709057 w 2734727"/>
              <a:gd name="connsiteY5" fmla="*/ 993062 h 1254276"/>
              <a:gd name="connsiteX6" fmla="*/ 319817 w 2734727"/>
              <a:gd name="connsiteY6" fmla="*/ 1087548 h 1254276"/>
              <a:gd name="connsiteX7" fmla="*/ 303125 w 2734727"/>
              <a:gd name="connsiteY7" fmla="*/ 1254276 h 1254276"/>
              <a:gd name="connsiteX8" fmla="*/ 2734727 w 2734727"/>
              <a:gd name="connsiteY8" fmla="*/ 1238757 h 1254276"/>
              <a:gd name="connsiteX9" fmla="*/ 2712770 w 2734727"/>
              <a:gd name="connsiteY9" fmla="*/ 0 h 1254276"/>
              <a:gd name="connsiteX10" fmla="*/ 371305 w 2734727"/>
              <a:gd name="connsiteY10" fmla="*/ 11528 h 1254276"/>
              <a:gd name="connsiteX0" fmla="*/ 371305 w 2734727"/>
              <a:gd name="connsiteY0" fmla="*/ 11528 h 1254276"/>
              <a:gd name="connsiteX1" fmla="*/ 0 w 2734727"/>
              <a:gd name="connsiteY1" fmla="*/ 390218 h 1254276"/>
              <a:gd name="connsiteX2" fmla="*/ 903179 w 2734727"/>
              <a:gd name="connsiteY2" fmla="*/ 362170 h 1254276"/>
              <a:gd name="connsiteX3" fmla="*/ 1210469 w 2734727"/>
              <a:gd name="connsiteY3" fmla="*/ 133225 h 1254276"/>
              <a:gd name="connsiteX4" fmla="*/ 1790453 w 2734727"/>
              <a:gd name="connsiteY4" fmla="*/ 458372 h 1254276"/>
              <a:gd name="connsiteX5" fmla="*/ 1709057 w 2734727"/>
              <a:gd name="connsiteY5" fmla="*/ 993062 h 1254276"/>
              <a:gd name="connsiteX6" fmla="*/ 319817 w 2734727"/>
              <a:gd name="connsiteY6" fmla="*/ 1087548 h 1254276"/>
              <a:gd name="connsiteX7" fmla="*/ 334875 w 2734727"/>
              <a:gd name="connsiteY7" fmla="*/ 1254276 h 1254276"/>
              <a:gd name="connsiteX8" fmla="*/ 2734727 w 2734727"/>
              <a:gd name="connsiteY8" fmla="*/ 1238757 h 1254276"/>
              <a:gd name="connsiteX9" fmla="*/ 2712770 w 2734727"/>
              <a:gd name="connsiteY9" fmla="*/ 0 h 1254276"/>
              <a:gd name="connsiteX10" fmla="*/ 371305 w 2734727"/>
              <a:gd name="connsiteY10" fmla="*/ 11528 h 1254276"/>
              <a:gd name="connsiteX0" fmla="*/ 371305 w 2734727"/>
              <a:gd name="connsiteY0" fmla="*/ 11528 h 1254276"/>
              <a:gd name="connsiteX1" fmla="*/ 0 w 2734727"/>
              <a:gd name="connsiteY1" fmla="*/ 390218 h 1254276"/>
              <a:gd name="connsiteX2" fmla="*/ 903179 w 2734727"/>
              <a:gd name="connsiteY2" fmla="*/ 362170 h 1254276"/>
              <a:gd name="connsiteX3" fmla="*/ 1883569 w 2734727"/>
              <a:gd name="connsiteY3" fmla="*/ 114175 h 1254276"/>
              <a:gd name="connsiteX4" fmla="*/ 1790453 w 2734727"/>
              <a:gd name="connsiteY4" fmla="*/ 458372 h 1254276"/>
              <a:gd name="connsiteX5" fmla="*/ 1709057 w 2734727"/>
              <a:gd name="connsiteY5" fmla="*/ 993062 h 1254276"/>
              <a:gd name="connsiteX6" fmla="*/ 319817 w 2734727"/>
              <a:gd name="connsiteY6" fmla="*/ 1087548 h 1254276"/>
              <a:gd name="connsiteX7" fmla="*/ 334875 w 2734727"/>
              <a:gd name="connsiteY7" fmla="*/ 1254276 h 1254276"/>
              <a:gd name="connsiteX8" fmla="*/ 2734727 w 2734727"/>
              <a:gd name="connsiteY8" fmla="*/ 1238757 h 1254276"/>
              <a:gd name="connsiteX9" fmla="*/ 2712770 w 2734727"/>
              <a:gd name="connsiteY9" fmla="*/ 0 h 1254276"/>
              <a:gd name="connsiteX10" fmla="*/ 371305 w 2734727"/>
              <a:gd name="connsiteY10" fmla="*/ 11528 h 1254276"/>
              <a:gd name="connsiteX0" fmla="*/ 371305 w 2734727"/>
              <a:gd name="connsiteY0" fmla="*/ 11528 h 1254276"/>
              <a:gd name="connsiteX1" fmla="*/ 0 w 2734727"/>
              <a:gd name="connsiteY1" fmla="*/ 390218 h 1254276"/>
              <a:gd name="connsiteX2" fmla="*/ 903179 w 2734727"/>
              <a:gd name="connsiteY2" fmla="*/ 362170 h 1254276"/>
              <a:gd name="connsiteX3" fmla="*/ 1883569 w 2734727"/>
              <a:gd name="connsiteY3" fmla="*/ 114175 h 1254276"/>
              <a:gd name="connsiteX4" fmla="*/ 1819801 w 2734727"/>
              <a:gd name="connsiteY4" fmla="*/ 338931 h 1254276"/>
              <a:gd name="connsiteX5" fmla="*/ 1790453 w 2734727"/>
              <a:gd name="connsiteY5" fmla="*/ 458372 h 1254276"/>
              <a:gd name="connsiteX6" fmla="*/ 1709057 w 2734727"/>
              <a:gd name="connsiteY6" fmla="*/ 993062 h 1254276"/>
              <a:gd name="connsiteX7" fmla="*/ 319817 w 2734727"/>
              <a:gd name="connsiteY7" fmla="*/ 1087548 h 1254276"/>
              <a:gd name="connsiteX8" fmla="*/ 334875 w 2734727"/>
              <a:gd name="connsiteY8" fmla="*/ 1254276 h 1254276"/>
              <a:gd name="connsiteX9" fmla="*/ 2734727 w 2734727"/>
              <a:gd name="connsiteY9" fmla="*/ 1238757 h 1254276"/>
              <a:gd name="connsiteX10" fmla="*/ 2712770 w 2734727"/>
              <a:gd name="connsiteY10" fmla="*/ 0 h 1254276"/>
              <a:gd name="connsiteX11" fmla="*/ 371305 w 2734727"/>
              <a:gd name="connsiteY11" fmla="*/ 11528 h 1254276"/>
              <a:gd name="connsiteX0" fmla="*/ 371305 w 2734727"/>
              <a:gd name="connsiteY0" fmla="*/ 11528 h 1254276"/>
              <a:gd name="connsiteX1" fmla="*/ 0 w 2734727"/>
              <a:gd name="connsiteY1" fmla="*/ 390218 h 1254276"/>
              <a:gd name="connsiteX2" fmla="*/ 903179 w 2734727"/>
              <a:gd name="connsiteY2" fmla="*/ 362170 h 1254276"/>
              <a:gd name="connsiteX3" fmla="*/ 1883569 w 2734727"/>
              <a:gd name="connsiteY3" fmla="*/ 114175 h 1254276"/>
              <a:gd name="connsiteX4" fmla="*/ 1584851 w 2734727"/>
              <a:gd name="connsiteY4" fmla="*/ 361156 h 1254276"/>
              <a:gd name="connsiteX5" fmla="*/ 1790453 w 2734727"/>
              <a:gd name="connsiteY5" fmla="*/ 458372 h 1254276"/>
              <a:gd name="connsiteX6" fmla="*/ 1709057 w 2734727"/>
              <a:gd name="connsiteY6" fmla="*/ 993062 h 1254276"/>
              <a:gd name="connsiteX7" fmla="*/ 319817 w 2734727"/>
              <a:gd name="connsiteY7" fmla="*/ 1087548 h 1254276"/>
              <a:gd name="connsiteX8" fmla="*/ 334875 w 2734727"/>
              <a:gd name="connsiteY8" fmla="*/ 1254276 h 1254276"/>
              <a:gd name="connsiteX9" fmla="*/ 2734727 w 2734727"/>
              <a:gd name="connsiteY9" fmla="*/ 1238757 h 1254276"/>
              <a:gd name="connsiteX10" fmla="*/ 2712770 w 2734727"/>
              <a:gd name="connsiteY10" fmla="*/ 0 h 1254276"/>
              <a:gd name="connsiteX11" fmla="*/ 371305 w 2734727"/>
              <a:gd name="connsiteY11" fmla="*/ 11528 h 1254276"/>
              <a:gd name="connsiteX0" fmla="*/ 371305 w 2734727"/>
              <a:gd name="connsiteY0" fmla="*/ 11528 h 1254276"/>
              <a:gd name="connsiteX1" fmla="*/ 0 w 2734727"/>
              <a:gd name="connsiteY1" fmla="*/ 390218 h 1254276"/>
              <a:gd name="connsiteX2" fmla="*/ 1230204 w 2734727"/>
              <a:gd name="connsiteY2" fmla="*/ 124045 h 1254276"/>
              <a:gd name="connsiteX3" fmla="*/ 1883569 w 2734727"/>
              <a:gd name="connsiteY3" fmla="*/ 114175 h 1254276"/>
              <a:gd name="connsiteX4" fmla="*/ 1584851 w 2734727"/>
              <a:gd name="connsiteY4" fmla="*/ 361156 h 1254276"/>
              <a:gd name="connsiteX5" fmla="*/ 1790453 w 2734727"/>
              <a:gd name="connsiteY5" fmla="*/ 458372 h 1254276"/>
              <a:gd name="connsiteX6" fmla="*/ 1709057 w 2734727"/>
              <a:gd name="connsiteY6" fmla="*/ 993062 h 1254276"/>
              <a:gd name="connsiteX7" fmla="*/ 319817 w 2734727"/>
              <a:gd name="connsiteY7" fmla="*/ 1087548 h 1254276"/>
              <a:gd name="connsiteX8" fmla="*/ 334875 w 2734727"/>
              <a:gd name="connsiteY8" fmla="*/ 1254276 h 1254276"/>
              <a:gd name="connsiteX9" fmla="*/ 2734727 w 2734727"/>
              <a:gd name="connsiteY9" fmla="*/ 1238757 h 1254276"/>
              <a:gd name="connsiteX10" fmla="*/ 2712770 w 2734727"/>
              <a:gd name="connsiteY10" fmla="*/ 0 h 1254276"/>
              <a:gd name="connsiteX11" fmla="*/ 371305 w 2734727"/>
              <a:gd name="connsiteY11" fmla="*/ 11528 h 1254276"/>
              <a:gd name="connsiteX0" fmla="*/ 56735 w 2420157"/>
              <a:gd name="connsiteY0" fmla="*/ 11528 h 1254276"/>
              <a:gd name="connsiteX1" fmla="*/ 599830 w 2420157"/>
              <a:gd name="connsiteY1" fmla="*/ 364818 h 1254276"/>
              <a:gd name="connsiteX2" fmla="*/ 915634 w 2420157"/>
              <a:gd name="connsiteY2" fmla="*/ 124045 h 1254276"/>
              <a:gd name="connsiteX3" fmla="*/ 1568999 w 2420157"/>
              <a:gd name="connsiteY3" fmla="*/ 114175 h 1254276"/>
              <a:gd name="connsiteX4" fmla="*/ 1270281 w 2420157"/>
              <a:gd name="connsiteY4" fmla="*/ 361156 h 1254276"/>
              <a:gd name="connsiteX5" fmla="*/ 1475883 w 2420157"/>
              <a:gd name="connsiteY5" fmla="*/ 458372 h 1254276"/>
              <a:gd name="connsiteX6" fmla="*/ 1394487 w 2420157"/>
              <a:gd name="connsiteY6" fmla="*/ 993062 h 1254276"/>
              <a:gd name="connsiteX7" fmla="*/ 5247 w 2420157"/>
              <a:gd name="connsiteY7" fmla="*/ 1087548 h 1254276"/>
              <a:gd name="connsiteX8" fmla="*/ 20305 w 2420157"/>
              <a:gd name="connsiteY8" fmla="*/ 1254276 h 1254276"/>
              <a:gd name="connsiteX9" fmla="*/ 2420157 w 2420157"/>
              <a:gd name="connsiteY9" fmla="*/ 1238757 h 1254276"/>
              <a:gd name="connsiteX10" fmla="*/ 2398200 w 2420157"/>
              <a:gd name="connsiteY10" fmla="*/ 0 h 1254276"/>
              <a:gd name="connsiteX11" fmla="*/ 56735 w 2420157"/>
              <a:gd name="connsiteY11" fmla="*/ 11528 h 1254276"/>
              <a:gd name="connsiteX0" fmla="*/ 56735 w 2420157"/>
              <a:gd name="connsiteY0" fmla="*/ 11528 h 1254276"/>
              <a:gd name="connsiteX1" fmla="*/ 470181 w 2420157"/>
              <a:gd name="connsiteY1" fmla="*/ 275431 h 1254276"/>
              <a:gd name="connsiteX2" fmla="*/ 599830 w 2420157"/>
              <a:gd name="connsiteY2" fmla="*/ 364818 h 1254276"/>
              <a:gd name="connsiteX3" fmla="*/ 915634 w 2420157"/>
              <a:gd name="connsiteY3" fmla="*/ 124045 h 1254276"/>
              <a:gd name="connsiteX4" fmla="*/ 1568999 w 2420157"/>
              <a:gd name="connsiteY4" fmla="*/ 114175 h 1254276"/>
              <a:gd name="connsiteX5" fmla="*/ 1270281 w 2420157"/>
              <a:gd name="connsiteY5" fmla="*/ 361156 h 1254276"/>
              <a:gd name="connsiteX6" fmla="*/ 1475883 w 2420157"/>
              <a:gd name="connsiteY6" fmla="*/ 458372 h 1254276"/>
              <a:gd name="connsiteX7" fmla="*/ 1394487 w 2420157"/>
              <a:gd name="connsiteY7" fmla="*/ 993062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56735 w 2420157"/>
              <a:gd name="connsiteY12" fmla="*/ 11528 h 1254276"/>
              <a:gd name="connsiteX0" fmla="*/ 56735 w 2420157"/>
              <a:gd name="connsiteY0" fmla="*/ 11528 h 1254276"/>
              <a:gd name="connsiteX1" fmla="*/ 599830 w 2420157"/>
              <a:gd name="connsiteY1" fmla="*/ 364818 h 1254276"/>
              <a:gd name="connsiteX2" fmla="*/ 915634 w 2420157"/>
              <a:gd name="connsiteY2" fmla="*/ 124045 h 1254276"/>
              <a:gd name="connsiteX3" fmla="*/ 1568999 w 2420157"/>
              <a:gd name="connsiteY3" fmla="*/ 114175 h 1254276"/>
              <a:gd name="connsiteX4" fmla="*/ 1270281 w 2420157"/>
              <a:gd name="connsiteY4" fmla="*/ 361156 h 1254276"/>
              <a:gd name="connsiteX5" fmla="*/ 1475883 w 2420157"/>
              <a:gd name="connsiteY5" fmla="*/ 458372 h 1254276"/>
              <a:gd name="connsiteX6" fmla="*/ 1394487 w 2420157"/>
              <a:gd name="connsiteY6" fmla="*/ 993062 h 1254276"/>
              <a:gd name="connsiteX7" fmla="*/ 5247 w 2420157"/>
              <a:gd name="connsiteY7" fmla="*/ 1087548 h 1254276"/>
              <a:gd name="connsiteX8" fmla="*/ 20305 w 2420157"/>
              <a:gd name="connsiteY8" fmla="*/ 1254276 h 1254276"/>
              <a:gd name="connsiteX9" fmla="*/ 2420157 w 2420157"/>
              <a:gd name="connsiteY9" fmla="*/ 1238757 h 1254276"/>
              <a:gd name="connsiteX10" fmla="*/ 2398200 w 2420157"/>
              <a:gd name="connsiteY10" fmla="*/ 0 h 1254276"/>
              <a:gd name="connsiteX11" fmla="*/ 56735 w 2420157"/>
              <a:gd name="connsiteY11" fmla="*/ 11528 h 1254276"/>
              <a:gd name="connsiteX0" fmla="*/ 1040985 w 2420157"/>
              <a:gd name="connsiteY0" fmla="*/ 8353 h 1254276"/>
              <a:gd name="connsiteX1" fmla="*/ 599830 w 2420157"/>
              <a:gd name="connsiteY1" fmla="*/ 364818 h 1254276"/>
              <a:gd name="connsiteX2" fmla="*/ 915634 w 2420157"/>
              <a:gd name="connsiteY2" fmla="*/ 124045 h 1254276"/>
              <a:gd name="connsiteX3" fmla="*/ 1568999 w 2420157"/>
              <a:gd name="connsiteY3" fmla="*/ 114175 h 1254276"/>
              <a:gd name="connsiteX4" fmla="*/ 1270281 w 2420157"/>
              <a:gd name="connsiteY4" fmla="*/ 361156 h 1254276"/>
              <a:gd name="connsiteX5" fmla="*/ 1475883 w 2420157"/>
              <a:gd name="connsiteY5" fmla="*/ 458372 h 1254276"/>
              <a:gd name="connsiteX6" fmla="*/ 1394487 w 2420157"/>
              <a:gd name="connsiteY6" fmla="*/ 993062 h 1254276"/>
              <a:gd name="connsiteX7" fmla="*/ 5247 w 2420157"/>
              <a:gd name="connsiteY7" fmla="*/ 1087548 h 1254276"/>
              <a:gd name="connsiteX8" fmla="*/ 20305 w 2420157"/>
              <a:gd name="connsiteY8" fmla="*/ 1254276 h 1254276"/>
              <a:gd name="connsiteX9" fmla="*/ 2420157 w 2420157"/>
              <a:gd name="connsiteY9" fmla="*/ 1238757 h 1254276"/>
              <a:gd name="connsiteX10" fmla="*/ 2398200 w 2420157"/>
              <a:gd name="connsiteY10" fmla="*/ 0 h 1254276"/>
              <a:gd name="connsiteX11" fmla="*/ 1040985 w 2420157"/>
              <a:gd name="connsiteY11"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247 w 2420157"/>
              <a:gd name="connsiteY6" fmla="*/ 1087548 h 1254276"/>
              <a:gd name="connsiteX7" fmla="*/ 20305 w 2420157"/>
              <a:gd name="connsiteY7" fmla="*/ 1254276 h 1254276"/>
              <a:gd name="connsiteX8" fmla="*/ 2420157 w 2420157"/>
              <a:gd name="connsiteY8" fmla="*/ 1238757 h 1254276"/>
              <a:gd name="connsiteX9" fmla="*/ 2398200 w 2420157"/>
              <a:gd name="connsiteY9" fmla="*/ 0 h 1254276"/>
              <a:gd name="connsiteX10" fmla="*/ 1040985 w 2420157"/>
              <a:gd name="connsiteY10"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5247 w 2420157"/>
              <a:gd name="connsiteY7" fmla="*/ 1087548 h 1254276"/>
              <a:gd name="connsiteX8" fmla="*/ 20305 w 2420157"/>
              <a:gd name="connsiteY8" fmla="*/ 1254276 h 1254276"/>
              <a:gd name="connsiteX9" fmla="*/ 2420157 w 2420157"/>
              <a:gd name="connsiteY9" fmla="*/ 1238757 h 1254276"/>
              <a:gd name="connsiteX10" fmla="*/ 2398200 w 2420157"/>
              <a:gd name="connsiteY10" fmla="*/ 0 h 1254276"/>
              <a:gd name="connsiteX11" fmla="*/ 1040985 w 2420157"/>
              <a:gd name="connsiteY11"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5247 w 2420157"/>
              <a:gd name="connsiteY7" fmla="*/ 1087548 h 1254276"/>
              <a:gd name="connsiteX8" fmla="*/ 20305 w 2420157"/>
              <a:gd name="connsiteY8" fmla="*/ 1254276 h 1254276"/>
              <a:gd name="connsiteX9" fmla="*/ 2420157 w 2420157"/>
              <a:gd name="connsiteY9" fmla="*/ 1238757 h 1254276"/>
              <a:gd name="connsiteX10" fmla="*/ 2398200 w 2420157"/>
              <a:gd name="connsiteY10" fmla="*/ 0 h 1254276"/>
              <a:gd name="connsiteX11" fmla="*/ 1040985 w 2420157"/>
              <a:gd name="connsiteY11"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5247 w 2420157"/>
              <a:gd name="connsiteY7" fmla="*/ 1087548 h 1254276"/>
              <a:gd name="connsiteX8" fmla="*/ 20305 w 2420157"/>
              <a:gd name="connsiteY8" fmla="*/ 1254276 h 1254276"/>
              <a:gd name="connsiteX9" fmla="*/ 2420157 w 2420157"/>
              <a:gd name="connsiteY9" fmla="*/ 1238757 h 1254276"/>
              <a:gd name="connsiteX10" fmla="*/ 2398200 w 2420157"/>
              <a:gd name="connsiteY10" fmla="*/ 0 h 1254276"/>
              <a:gd name="connsiteX11" fmla="*/ 1040985 w 2420157"/>
              <a:gd name="connsiteY11"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5247 w 2420157"/>
              <a:gd name="connsiteY7" fmla="*/ 1087548 h 1254276"/>
              <a:gd name="connsiteX8" fmla="*/ 20305 w 2420157"/>
              <a:gd name="connsiteY8" fmla="*/ 1254276 h 1254276"/>
              <a:gd name="connsiteX9" fmla="*/ 2420157 w 2420157"/>
              <a:gd name="connsiteY9" fmla="*/ 1238757 h 1254276"/>
              <a:gd name="connsiteX10" fmla="*/ 2398200 w 2420157"/>
              <a:gd name="connsiteY10" fmla="*/ 0 h 1254276"/>
              <a:gd name="connsiteX11" fmla="*/ 1040985 w 2420157"/>
              <a:gd name="connsiteY11"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514631 w 2420157"/>
              <a:gd name="connsiteY7" fmla="*/ 1053306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1040985 w 2420157"/>
              <a:gd name="connsiteY12"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603531 w 2420157"/>
              <a:gd name="connsiteY7" fmla="*/ 389731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1040985 w 2420157"/>
              <a:gd name="connsiteY12"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603531 w 2420157"/>
              <a:gd name="connsiteY7" fmla="*/ 389731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1040985 w 2420157"/>
              <a:gd name="connsiteY12"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603531 w 2420157"/>
              <a:gd name="connsiteY7" fmla="*/ 389731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1040985 w 2420157"/>
              <a:gd name="connsiteY12"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609881 w 2420157"/>
              <a:gd name="connsiteY6" fmla="*/ 1005681 h 1254276"/>
              <a:gd name="connsiteX7" fmla="*/ 603531 w 2420157"/>
              <a:gd name="connsiteY7" fmla="*/ 389731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1040985 w 2420157"/>
              <a:gd name="connsiteY12"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7662 w 2420157"/>
              <a:gd name="connsiteY5" fmla="*/ 989887 h 1254276"/>
              <a:gd name="connsiteX6" fmla="*/ 609881 w 2420157"/>
              <a:gd name="connsiteY6" fmla="*/ 1005681 h 1254276"/>
              <a:gd name="connsiteX7" fmla="*/ 603531 w 2420157"/>
              <a:gd name="connsiteY7" fmla="*/ 389731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1040985 w 2420157"/>
              <a:gd name="connsiteY12"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7662 w 2420157"/>
              <a:gd name="connsiteY5" fmla="*/ 989887 h 1254276"/>
              <a:gd name="connsiteX6" fmla="*/ 609881 w 2420157"/>
              <a:gd name="connsiteY6" fmla="*/ 1005681 h 1254276"/>
              <a:gd name="connsiteX7" fmla="*/ 603531 w 2420157"/>
              <a:gd name="connsiteY7" fmla="*/ 389731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1040985 w 2420157"/>
              <a:gd name="connsiteY12"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7662 w 2420157"/>
              <a:gd name="connsiteY5" fmla="*/ 989887 h 1254276"/>
              <a:gd name="connsiteX6" fmla="*/ 609881 w 2420157"/>
              <a:gd name="connsiteY6" fmla="*/ 1005681 h 1254276"/>
              <a:gd name="connsiteX7" fmla="*/ 603531 w 2420157"/>
              <a:gd name="connsiteY7" fmla="*/ 389731 h 1254276"/>
              <a:gd name="connsiteX8" fmla="*/ 546381 w 2420157"/>
              <a:gd name="connsiteY8" fmla="*/ 431006 h 1254276"/>
              <a:gd name="connsiteX9" fmla="*/ 5247 w 2420157"/>
              <a:gd name="connsiteY9" fmla="*/ 1087548 h 1254276"/>
              <a:gd name="connsiteX10" fmla="*/ 20305 w 2420157"/>
              <a:gd name="connsiteY10" fmla="*/ 1254276 h 1254276"/>
              <a:gd name="connsiteX11" fmla="*/ 2420157 w 2420157"/>
              <a:gd name="connsiteY11" fmla="*/ 1238757 h 1254276"/>
              <a:gd name="connsiteX12" fmla="*/ 2398200 w 2420157"/>
              <a:gd name="connsiteY12" fmla="*/ 0 h 1254276"/>
              <a:gd name="connsiteX13" fmla="*/ 1040985 w 2420157"/>
              <a:gd name="connsiteY13" fmla="*/ 8353 h 1254276"/>
              <a:gd name="connsiteX0" fmla="*/ 1040985 w 2420157"/>
              <a:gd name="connsiteY0" fmla="*/ 20571 h 1266494"/>
              <a:gd name="connsiteX1" fmla="*/ 915634 w 2420157"/>
              <a:gd name="connsiteY1" fmla="*/ 136263 h 1266494"/>
              <a:gd name="connsiteX2" fmla="*/ 1568999 w 2420157"/>
              <a:gd name="connsiteY2" fmla="*/ 126393 h 1266494"/>
              <a:gd name="connsiteX3" fmla="*/ 1270281 w 2420157"/>
              <a:gd name="connsiteY3" fmla="*/ 373374 h 1266494"/>
              <a:gd name="connsiteX4" fmla="*/ 1475883 w 2420157"/>
              <a:gd name="connsiteY4" fmla="*/ 470590 h 1266494"/>
              <a:gd name="connsiteX5" fmla="*/ 1397662 w 2420157"/>
              <a:gd name="connsiteY5" fmla="*/ 1002105 h 1266494"/>
              <a:gd name="connsiteX6" fmla="*/ 609881 w 2420157"/>
              <a:gd name="connsiteY6" fmla="*/ 1017899 h 1266494"/>
              <a:gd name="connsiteX7" fmla="*/ 603531 w 2420157"/>
              <a:gd name="connsiteY7" fmla="*/ 401949 h 1266494"/>
              <a:gd name="connsiteX8" fmla="*/ 568606 w 2420157"/>
              <a:gd name="connsiteY8" fmla="*/ 20949 h 1266494"/>
              <a:gd name="connsiteX9" fmla="*/ 5247 w 2420157"/>
              <a:gd name="connsiteY9" fmla="*/ 1099766 h 1266494"/>
              <a:gd name="connsiteX10" fmla="*/ 20305 w 2420157"/>
              <a:gd name="connsiteY10" fmla="*/ 1266494 h 1266494"/>
              <a:gd name="connsiteX11" fmla="*/ 2420157 w 2420157"/>
              <a:gd name="connsiteY11" fmla="*/ 1250975 h 1266494"/>
              <a:gd name="connsiteX12" fmla="*/ 2398200 w 2420157"/>
              <a:gd name="connsiteY12" fmla="*/ 12218 h 1266494"/>
              <a:gd name="connsiteX13" fmla="*/ 1040985 w 2420157"/>
              <a:gd name="connsiteY13" fmla="*/ 20571 h 1266494"/>
              <a:gd name="connsiteX0" fmla="*/ 1040985 w 2420157"/>
              <a:gd name="connsiteY0" fmla="*/ 20571 h 1266494"/>
              <a:gd name="connsiteX1" fmla="*/ 915634 w 2420157"/>
              <a:gd name="connsiteY1" fmla="*/ 136263 h 1266494"/>
              <a:gd name="connsiteX2" fmla="*/ 1568999 w 2420157"/>
              <a:gd name="connsiteY2" fmla="*/ 126393 h 1266494"/>
              <a:gd name="connsiteX3" fmla="*/ 1270281 w 2420157"/>
              <a:gd name="connsiteY3" fmla="*/ 373374 h 1266494"/>
              <a:gd name="connsiteX4" fmla="*/ 1475883 w 2420157"/>
              <a:gd name="connsiteY4" fmla="*/ 470590 h 1266494"/>
              <a:gd name="connsiteX5" fmla="*/ 1397662 w 2420157"/>
              <a:gd name="connsiteY5" fmla="*/ 1002105 h 1266494"/>
              <a:gd name="connsiteX6" fmla="*/ 609881 w 2420157"/>
              <a:gd name="connsiteY6" fmla="*/ 1017899 h 1266494"/>
              <a:gd name="connsiteX7" fmla="*/ 603531 w 2420157"/>
              <a:gd name="connsiteY7" fmla="*/ 401949 h 1266494"/>
              <a:gd name="connsiteX8" fmla="*/ 568606 w 2420157"/>
              <a:gd name="connsiteY8" fmla="*/ 20949 h 1266494"/>
              <a:gd name="connsiteX9" fmla="*/ 346356 w 2420157"/>
              <a:gd name="connsiteY9" fmla="*/ 424174 h 1266494"/>
              <a:gd name="connsiteX10" fmla="*/ 5247 w 2420157"/>
              <a:gd name="connsiteY10" fmla="*/ 1099766 h 1266494"/>
              <a:gd name="connsiteX11" fmla="*/ 20305 w 2420157"/>
              <a:gd name="connsiteY11" fmla="*/ 1266494 h 1266494"/>
              <a:gd name="connsiteX12" fmla="*/ 2420157 w 2420157"/>
              <a:gd name="connsiteY12" fmla="*/ 1250975 h 1266494"/>
              <a:gd name="connsiteX13" fmla="*/ 2398200 w 2420157"/>
              <a:gd name="connsiteY13" fmla="*/ 12218 h 1266494"/>
              <a:gd name="connsiteX14" fmla="*/ 1040985 w 2420157"/>
              <a:gd name="connsiteY14" fmla="*/ 20571 h 1266494"/>
              <a:gd name="connsiteX0" fmla="*/ 1093900 w 2473072"/>
              <a:gd name="connsiteY0" fmla="*/ 20571 h 1266494"/>
              <a:gd name="connsiteX1" fmla="*/ 968549 w 2473072"/>
              <a:gd name="connsiteY1" fmla="*/ 136263 h 1266494"/>
              <a:gd name="connsiteX2" fmla="*/ 1621914 w 2473072"/>
              <a:gd name="connsiteY2" fmla="*/ 126393 h 1266494"/>
              <a:gd name="connsiteX3" fmla="*/ 1323196 w 2473072"/>
              <a:gd name="connsiteY3" fmla="*/ 373374 h 1266494"/>
              <a:gd name="connsiteX4" fmla="*/ 1528798 w 2473072"/>
              <a:gd name="connsiteY4" fmla="*/ 470590 h 1266494"/>
              <a:gd name="connsiteX5" fmla="*/ 1450577 w 2473072"/>
              <a:gd name="connsiteY5" fmla="*/ 1002105 h 1266494"/>
              <a:gd name="connsiteX6" fmla="*/ 662796 w 2473072"/>
              <a:gd name="connsiteY6" fmla="*/ 1017899 h 1266494"/>
              <a:gd name="connsiteX7" fmla="*/ 656446 w 2473072"/>
              <a:gd name="connsiteY7" fmla="*/ 401949 h 1266494"/>
              <a:gd name="connsiteX8" fmla="*/ 621521 w 2473072"/>
              <a:gd name="connsiteY8" fmla="*/ 20949 h 1266494"/>
              <a:gd name="connsiteX9" fmla="*/ 27796 w 2473072"/>
              <a:gd name="connsiteY9" fmla="*/ 132074 h 1266494"/>
              <a:gd name="connsiteX10" fmla="*/ 58162 w 2473072"/>
              <a:gd name="connsiteY10" fmla="*/ 1099766 h 1266494"/>
              <a:gd name="connsiteX11" fmla="*/ 73220 w 2473072"/>
              <a:gd name="connsiteY11" fmla="*/ 1266494 h 1266494"/>
              <a:gd name="connsiteX12" fmla="*/ 2473072 w 2473072"/>
              <a:gd name="connsiteY12" fmla="*/ 1250975 h 1266494"/>
              <a:gd name="connsiteX13" fmla="*/ 2451115 w 2473072"/>
              <a:gd name="connsiteY13" fmla="*/ 12218 h 1266494"/>
              <a:gd name="connsiteX14" fmla="*/ 1093900 w 2473072"/>
              <a:gd name="connsiteY14" fmla="*/ 20571 h 1266494"/>
              <a:gd name="connsiteX0" fmla="*/ 1093900 w 2473072"/>
              <a:gd name="connsiteY0" fmla="*/ 8353 h 1254276"/>
              <a:gd name="connsiteX1" fmla="*/ 968549 w 2473072"/>
              <a:gd name="connsiteY1" fmla="*/ 124045 h 1254276"/>
              <a:gd name="connsiteX2" fmla="*/ 1621914 w 2473072"/>
              <a:gd name="connsiteY2" fmla="*/ 114175 h 1254276"/>
              <a:gd name="connsiteX3" fmla="*/ 1323196 w 2473072"/>
              <a:gd name="connsiteY3" fmla="*/ 361156 h 1254276"/>
              <a:gd name="connsiteX4" fmla="*/ 1528798 w 2473072"/>
              <a:gd name="connsiteY4" fmla="*/ 458372 h 1254276"/>
              <a:gd name="connsiteX5" fmla="*/ 1450577 w 2473072"/>
              <a:gd name="connsiteY5" fmla="*/ 989887 h 1254276"/>
              <a:gd name="connsiteX6" fmla="*/ 662796 w 2473072"/>
              <a:gd name="connsiteY6" fmla="*/ 1005681 h 1254276"/>
              <a:gd name="connsiteX7" fmla="*/ 656446 w 2473072"/>
              <a:gd name="connsiteY7" fmla="*/ 389731 h 1254276"/>
              <a:gd name="connsiteX8" fmla="*/ 958071 w 2473072"/>
              <a:gd name="connsiteY8" fmla="*/ 72231 h 1254276"/>
              <a:gd name="connsiteX9" fmla="*/ 27796 w 2473072"/>
              <a:gd name="connsiteY9" fmla="*/ 119856 h 1254276"/>
              <a:gd name="connsiteX10" fmla="*/ 58162 w 2473072"/>
              <a:gd name="connsiteY10" fmla="*/ 1087548 h 1254276"/>
              <a:gd name="connsiteX11" fmla="*/ 73220 w 2473072"/>
              <a:gd name="connsiteY11" fmla="*/ 1254276 h 1254276"/>
              <a:gd name="connsiteX12" fmla="*/ 2473072 w 2473072"/>
              <a:gd name="connsiteY12" fmla="*/ 1238757 h 1254276"/>
              <a:gd name="connsiteX13" fmla="*/ 2451115 w 2473072"/>
              <a:gd name="connsiteY13" fmla="*/ 0 h 1254276"/>
              <a:gd name="connsiteX14" fmla="*/ 1093900 w 2473072"/>
              <a:gd name="connsiteY14" fmla="*/ 8353 h 1254276"/>
              <a:gd name="connsiteX0" fmla="*/ 1093900 w 2473072"/>
              <a:gd name="connsiteY0" fmla="*/ 35377 h 1281300"/>
              <a:gd name="connsiteX1" fmla="*/ 968549 w 2473072"/>
              <a:gd name="connsiteY1" fmla="*/ 151069 h 1281300"/>
              <a:gd name="connsiteX2" fmla="*/ 1621914 w 2473072"/>
              <a:gd name="connsiteY2" fmla="*/ 141199 h 1281300"/>
              <a:gd name="connsiteX3" fmla="*/ 1323196 w 2473072"/>
              <a:gd name="connsiteY3" fmla="*/ 388180 h 1281300"/>
              <a:gd name="connsiteX4" fmla="*/ 1528798 w 2473072"/>
              <a:gd name="connsiteY4" fmla="*/ 485396 h 1281300"/>
              <a:gd name="connsiteX5" fmla="*/ 1450577 w 2473072"/>
              <a:gd name="connsiteY5" fmla="*/ 1016911 h 1281300"/>
              <a:gd name="connsiteX6" fmla="*/ 662796 w 2473072"/>
              <a:gd name="connsiteY6" fmla="*/ 1032705 h 1281300"/>
              <a:gd name="connsiteX7" fmla="*/ 656446 w 2473072"/>
              <a:gd name="connsiteY7" fmla="*/ 416755 h 1281300"/>
              <a:gd name="connsiteX8" fmla="*/ 958071 w 2473072"/>
              <a:gd name="connsiteY8" fmla="*/ 99255 h 1281300"/>
              <a:gd name="connsiteX9" fmla="*/ 27796 w 2473072"/>
              <a:gd name="connsiteY9" fmla="*/ 146880 h 1281300"/>
              <a:gd name="connsiteX10" fmla="*/ 58162 w 2473072"/>
              <a:gd name="connsiteY10" fmla="*/ 1114572 h 1281300"/>
              <a:gd name="connsiteX11" fmla="*/ 73220 w 2473072"/>
              <a:gd name="connsiteY11" fmla="*/ 1281300 h 1281300"/>
              <a:gd name="connsiteX12" fmla="*/ 2473072 w 2473072"/>
              <a:gd name="connsiteY12" fmla="*/ 1265781 h 1281300"/>
              <a:gd name="connsiteX13" fmla="*/ 2451115 w 2473072"/>
              <a:gd name="connsiteY13" fmla="*/ 27024 h 1281300"/>
              <a:gd name="connsiteX14" fmla="*/ 1093900 w 2473072"/>
              <a:gd name="connsiteY14" fmla="*/ 35377 h 1281300"/>
              <a:gd name="connsiteX0" fmla="*/ 1093900 w 2473072"/>
              <a:gd name="connsiteY0" fmla="*/ 35377 h 1281300"/>
              <a:gd name="connsiteX1" fmla="*/ 968549 w 2473072"/>
              <a:gd name="connsiteY1" fmla="*/ 151069 h 1281300"/>
              <a:gd name="connsiteX2" fmla="*/ 1621914 w 2473072"/>
              <a:gd name="connsiteY2" fmla="*/ 141199 h 1281300"/>
              <a:gd name="connsiteX3" fmla="*/ 1323196 w 2473072"/>
              <a:gd name="connsiteY3" fmla="*/ 388180 h 1281300"/>
              <a:gd name="connsiteX4" fmla="*/ 1528798 w 2473072"/>
              <a:gd name="connsiteY4" fmla="*/ 485396 h 1281300"/>
              <a:gd name="connsiteX5" fmla="*/ 1450577 w 2473072"/>
              <a:gd name="connsiteY5" fmla="*/ 1016911 h 1281300"/>
              <a:gd name="connsiteX6" fmla="*/ 662796 w 2473072"/>
              <a:gd name="connsiteY6" fmla="*/ 1032705 h 1281300"/>
              <a:gd name="connsiteX7" fmla="*/ 656446 w 2473072"/>
              <a:gd name="connsiteY7" fmla="*/ 416755 h 1281300"/>
              <a:gd name="connsiteX8" fmla="*/ 958071 w 2473072"/>
              <a:gd name="connsiteY8" fmla="*/ 99255 h 1281300"/>
              <a:gd name="connsiteX9" fmla="*/ 27796 w 2473072"/>
              <a:gd name="connsiteY9" fmla="*/ 146880 h 1281300"/>
              <a:gd name="connsiteX10" fmla="*/ 58162 w 2473072"/>
              <a:gd name="connsiteY10" fmla="*/ 1114572 h 1281300"/>
              <a:gd name="connsiteX11" fmla="*/ 73220 w 2473072"/>
              <a:gd name="connsiteY11" fmla="*/ 1281300 h 1281300"/>
              <a:gd name="connsiteX12" fmla="*/ 2473072 w 2473072"/>
              <a:gd name="connsiteY12" fmla="*/ 1265781 h 1281300"/>
              <a:gd name="connsiteX13" fmla="*/ 2451115 w 2473072"/>
              <a:gd name="connsiteY13" fmla="*/ 27024 h 1281300"/>
              <a:gd name="connsiteX14" fmla="*/ 1093900 w 2473072"/>
              <a:gd name="connsiteY14" fmla="*/ 35377 h 1281300"/>
              <a:gd name="connsiteX0" fmla="*/ 1093900 w 2473072"/>
              <a:gd name="connsiteY0" fmla="*/ 35377 h 1281300"/>
              <a:gd name="connsiteX1" fmla="*/ 968549 w 2473072"/>
              <a:gd name="connsiteY1" fmla="*/ 151069 h 1281300"/>
              <a:gd name="connsiteX2" fmla="*/ 1621914 w 2473072"/>
              <a:gd name="connsiteY2" fmla="*/ 141199 h 1281300"/>
              <a:gd name="connsiteX3" fmla="*/ 1323196 w 2473072"/>
              <a:gd name="connsiteY3" fmla="*/ 388180 h 1281300"/>
              <a:gd name="connsiteX4" fmla="*/ 1528798 w 2473072"/>
              <a:gd name="connsiteY4" fmla="*/ 485396 h 1281300"/>
              <a:gd name="connsiteX5" fmla="*/ 1450577 w 2473072"/>
              <a:gd name="connsiteY5" fmla="*/ 1016911 h 1281300"/>
              <a:gd name="connsiteX6" fmla="*/ 662796 w 2473072"/>
              <a:gd name="connsiteY6" fmla="*/ 1032705 h 1281300"/>
              <a:gd name="connsiteX7" fmla="*/ 656446 w 2473072"/>
              <a:gd name="connsiteY7" fmla="*/ 416755 h 1281300"/>
              <a:gd name="connsiteX8" fmla="*/ 958071 w 2473072"/>
              <a:gd name="connsiteY8" fmla="*/ 99255 h 1281300"/>
              <a:gd name="connsiteX9" fmla="*/ 27796 w 2473072"/>
              <a:gd name="connsiteY9" fmla="*/ 146880 h 1281300"/>
              <a:gd name="connsiteX10" fmla="*/ 58162 w 2473072"/>
              <a:gd name="connsiteY10" fmla="*/ 1114572 h 1281300"/>
              <a:gd name="connsiteX11" fmla="*/ 73220 w 2473072"/>
              <a:gd name="connsiteY11" fmla="*/ 1281300 h 1281300"/>
              <a:gd name="connsiteX12" fmla="*/ 2473072 w 2473072"/>
              <a:gd name="connsiteY12" fmla="*/ 1265781 h 1281300"/>
              <a:gd name="connsiteX13" fmla="*/ 2451115 w 2473072"/>
              <a:gd name="connsiteY13" fmla="*/ 27024 h 1281300"/>
              <a:gd name="connsiteX14" fmla="*/ 1093900 w 2473072"/>
              <a:gd name="connsiteY14" fmla="*/ 35377 h 1281300"/>
              <a:gd name="connsiteX0" fmla="*/ 1093900 w 2473072"/>
              <a:gd name="connsiteY0" fmla="*/ 21636 h 1267559"/>
              <a:gd name="connsiteX1" fmla="*/ 968549 w 2473072"/>
              <a:gd name="connsiteY1" fmla="*/ 137328 h 1267559"/>
              <a:gd name="connsiteX2" fmla="*/ 1621914 w 2473072"/>
              <a:gd name="connsiteY2" fmla="*/ 127458 h 1267559"/>
              <a:gd name="connsiteX3" fmla="*/ 1323196 w 2473072"/>
              <a:gd name="connsiteY3" fmla="*/ 374439 h 1267559"/>
              <a:gd name="connsiteX4" fmla="*/ 1528798 w 2473072"/>
              <a:gd name="connsiteY4" fmla="*/ 471655 h 1267559"/>
              <a:gd name="connsiteX5" fmla="*/ 1450577 w 2473072"/>
              <a:gd name="connsiteY5" fmla="*/ 1003170 h 1267559"/>
              <a:gd name="connsiteX6" fmla="*/ 662796 w 2473072"/>
              <a:gd name="connsiteY6" fmla="*/ 1018964 h 1267559"/>
              <a:gd name="connsiteX7" fmla="*/ 656446 w 2473072"/>
              <a:gd name="connsiteY7" fmla="*/ 403014 h 1267559"/>
              <a:gd name="connsiteX8" fmla="*/ 954896 w 2473072"/>
              <a:gd name="connsiteY8" fmla="*/ 110914 h 1267559"/>
              <a:gd name="connsiteX9" fmla="*/ 27796 w 2473072"/>
              <a:gd name="connsiteY9" fmla="*/ 133139 h 1267559"/>
              <a:gd name="connsiteX10" fmla="*/ 58162 w 2473072"/>
              <a:gd name="connsiteY10" fmla="*/ 1100831 h 1267559"/>
              <a:gd name="connsiteX11" fmla="*/ 73220 w 2473072"/>
              <a:gd name="connsiteY11" fmla="*/ 1267559 h 1267559"/>
              <a:gd name="connsiteX12" fmla="*/ 2473072 w 2473072"/>
              <a:gd name="connsiteY12" fmla="*/ 1252040 h 1267559"/>
              <a:gd name="connsiteX13" fmla="*/ 2451115 w 2473072"/>
              <a:gd name="connsiteY13" fmla="*/ 13283 h 1267559"/>
              <a:gd name="connsiteX14" fmla="*/ 1093900 w 2473072"/>
              <a:gd name="connsiteY14" fmla="*/ 21636 h 1267559"/>
              <a:gd name="connsiteX0" fmla="*/ 1093900 w 2473072"/>
              <a:gd name="connsiteY0" fmla="*/ 21636 h 1267559"/>
              <a:gd name="connsiteX1" fmla="*/ 968549 w 2473072"/>
              <a:gd name="connsiteY1" fmla="*/ 137328 h 1267559"/>
              <a:gd name="connsiteX2" fmla="*/ 1621914 w 2473072"/>
              <a:gd name="connsiteY2" fmla="*/ 127458 h 1267559"/>
              <a:gd name="connsiteX3" fmla="*/ 1323196 w 2473072"/>
              <a:gd name="connsiteY3" fmla="*/ 374439 h 1267559"/>
              <a:gd name="connsiteX4" fmla="*/ 1528798 w 2473072"/>
              <a:gd name="connsiteY4" fmla="*/ 471655 h 1267559"/>
              <a:gd name="connsiteX5" fmla="*/ 1450577 w 2473072"/>
              <a:gd name="connsiteY5" fmla="*/ 1003170 h 1267559"/>
              <a:gd name="connsiteX6" fmla="*/ 662796 w 2473072"/>
              <a:gd name="connsiteY6" fmla="*/ 1018964 h 1267559"/>
              <a:gd name="connsiteX7" fmla="*/ 656446 w 2473072"/>
              <a:gd name="connsiteY7" fmla="*/ 403014 h 1267559"/>
              <a:gd name="connsiteX8" fmla="*/ 954896 w 2473072"/>
              <a:gd name="connsiteY8" fmla="*/ 110914 h 1267559"/>
              <a:gd name="connsiteX9" fmla="*/ 27796 w 2473072"/>
              <a:gd name="connsiteY9" fmla="*/ 133139 h 1267559"/>
              <a:gd name="connsiteX10" fmla="*/ 58162 w 2473072"/>
              <a:gd name="connsiteY10" fmla="*/ 1100831 h 1267559"/>
              <a:gd name="connsiteX11" fmla="*/ 73220 w 2473072"/>
              <a:gd name="connsiteY11" fmla="*/ 1267559 h 1267559"/>
              <a:gd name="connsiteX12" fmla="*/ 2473072 w 2473072"/>
              <a:gd name="connsiteY12" fmla="*/ 1252040 h 1267559"/>
              <a:gd name="connsiteX13" fmla="*/ 2451115 w 2473072"/>
              <a:gd name="connsiteY13" fmla="*/ 13283 h 1267559"/>
              <a:gd name="connsiteX14" fmla="*/ 1093900 w 2473072"/>
              <a:gd name="connsiteY14" fmla="*/ 21636 h 1267559"/>
              <a:gd name="connsiteX0" fmla="*/ 1093900 w 2473072"/>
              <a:gd name="connsiteY0" fmla="*/ 8353 h 1254276"/>
              <a:gd name="connsiteX1" fmla="*/ 968549 w 2473072"/>
              <a:gd name="connsiteY1" fmla="*/ 124045 h 1254276"/>
              <a:gd name="connsiteX2" fmla="*/ 1621914 w 2473072"/>
              <a:gd name="connsiteY2" fmla="*/ 114175 h 1254276"/>
              <a:gd name="connsiteX3" fmla="*/ 1323196 w 2473072"/>
              <a:gd name="connsiteY3" fmla="*/ 361156 h 1254276"/>
              <a:gd name="connsiteX4" fmla="*/ 1528798 w 2473072"/>
              <a:gd name="connsiteY4" fmla="*/ 458372 h 1254276"/>
              <a:gd name="connsiteX5" fmla="*/ 1450577 w 2473072"/>
              <a:gd name="connsiteY5" fmla="*/ 989887 h 1254276"/>
              <a:gd name="connsiteX6" fmla="*/ 662796 w 2473072"/>
              <a:gd name="connsiteY6" fmla="*/ 1005681 h 1254276"/>
              <a:gd name="connsiteX7" fmla="*/ 656446 w 2473072"/>
              <a:gd name="connsiteY7" fmla="*/ 389731 h 1254276"/>
              <a:gd name="connsiteX8" fmla="*/ 954896 w 2473072"/>
              <a:gd name="connsiteY8" fmla="*/ 97631 h 1254276"/>
              <a:gd name="connsiteX9" fmla="*/ 27796 w 2473072"/>
              <a:gd name="connsiteY9" fmla="*/ 119856 h 1254276"/>
              <a:gd name="connsiteX10" fmla="*/ 58162 w 2473072"/>
              <a:gd name="connsiteY10" fmla="*/ 1087548 h 1254276"/>
              <a:gd name="connsiteX11" fmla="*/ 73220 w 2473072"/>
              <a:gd name="connsiteY11" fmla="*/ 1254276 h 1254276"/>
              <a:gd name="connsiteX12" fmla="*/ 2473072 w 2473072"/>
              <a:gd name="connsiteY12" fmla="*/ 1238757 h 1254276"/>
              <a:gd name="connsiteX13" fmla="*/ 2451115 w 2473072"/>
              <a:gd name="connsiteY13" fmla="*/ 0 h 1254276"/>
              <a:gd name="connsiteX14" fmla="*/ 1093900 w 2473072"/>
              <a:gd name="connsiteY14" fmla="*/ 8353 h 1254276"/>
              <a:gd name="connsiteX0" fmla="*/ 1093900 w 2473072"/>
              <a:gd name="connsiteY0" fmla="*/ 8353 h 1254276"/>
              <a:gd name="connsiteX1" fmla="*/ 968549 w 2473072"/>
              <a:gd name="connsiteY1" fmla="*/ 124045 h 1254276"/>
              <a:gd name="connsiteX2" fmla="*/ 1621914 w 2473072"/>
              <a:gd name="connsiteY2" fmla="*/ 114175 h 1254276"/>
              <a:gd name="connsiteX3" fmla="*/ 1323196 w 2473072"/>
              <a:gd name="connsiteY3" fmla="*/ 361156 h 1254276"/>
              <a:gd name="connsiteX4" fmla="*/ 1528798 w 2473072"/>
              <a:gd name="connsiteY4" fmla="*/ 458372 h 1254276"/>
              <a:gd name="connsiteX5" fmla="*/ 1450577 w 2473072"/>
              <a:gd name="connsiteY5" fmla="*/ 989887 h 1254276"/>
              <a:gd name="connsiteX6" fmla="*/ 662796 w 2473072"/>
              <a:gd name="connsiteY6" fmla="*/ 1005681 h 1254276"/>
              <a:gd name="connsiteX7" fmla="*/ 656446 w 2473072"/>
              <a:gd name="connsiteY7" fmla="*/ 389731 h 1254276"/>
              <a:gd name="connsiteX8" fmla="*/ 954896 w 2473072"/>
              <a:gd name="connsiteY8" fmla="*/ 97631 h 1254276"/>
              <a:gd name="connsiteX9" fmla="*/ 27796 w 2473072"/>
              <a:gd name="connsiteY9" fmla="*/ 119856 h 1254276"/>
              <a:gd name="connsiteX10" fmla="*/ 58162 w 2473072"/>
              <a:gd name="connsiteY10" fmla="*/ 1087548 h 1254276"/>
              <a:gd name="connsiteX11" fmla="*/ 73220 w 2473072"/>
              <a:gd name="connsiteY11" fmla="*/ 1254276 h 1254276"/>
              <a:gd name="connsiteX12" fmla="*/ 2473072 w 2473072"/>
              <a:gd name="connsiteY12" fmla="*/ 1238757 h 1254276"/>
              <a:gd name="connsiteX13" fmla="*/ 2451115 w 2473072"/>
              <a:gd name="connsiteY13" fmla="*/ 0 h 1254276"/>
              <a:gd name="connsiteX14" fmla="*/ 1093900 w 2473072"/>
              <a:gd name="connsiteY14" fmla="*/ 8353 h 1254276"/>
              <a:gd name="connsiteX0" fmla="*/ 1339672 w 2718844"/>
              <a:gd name="connsiteY0" fmla="*/ 8353 h 1254276"/>
              <a:gd name="connsiteX1" fmla="*/ 1214321 w 2718844"/>
              <a:gd name="connsiteY1" fmla="*/ 124045 h 1254276"/>
              <a:gd name="connsiteX2" fmla="*/ 1867686 w 2718844"/>
              <a:gd name="connsiteY2" fmla="*/ 114175 h 1254276"/>
              <a:gd name="connsiteX3" fmla="*/ 1568968 w 2718844"/>
              <a:gd name="connsiteY3" fmla="*/ 361156 h 1254276"/>
              <a:gd name="connsiteX4" fmla="*/ 1774570 w 2718844"/>
              <a:gd name="connsiteY4" fmla="*/ 458372 h 1254276"/>
              <a:gd name="connsiteX5" fmla="*/ 1696349 w 2718844"/>
              <a:gd name="connsiteY5" fmla="*/ 989887 h 1254276"/>
              <a:gd name="connsiteX6" fmla="*/ 908568 w 2718844"/>
              <a:gd name="connsiteY6" fmla="*/ 1005681 h 1254276"/>
              <a:gd name="connsiteX7" fmla="*/ 902218 w 2718844"/>
              <a:gd name="connsiteY7" fmla="*/ 389731 h 1254276"/>
              <a:gd name="connsiteX8" fmla="*/ 1200668 w 2718844"/>
              <a:gd name="connsiteY8" fmla="*/ 97631 h 1254276"/>
              <a:gd name="connsiteX9" fmla="*/ 13218 w 2718844"/>
              <a:gd name="connsiteY9" fmla="*/ 119856 h 1254276"/>
              <a:gd name="connsiteX10" fmla="*/ 303934 w 2718844"/>
              <a:gd name="connsiteY10" fmla="*/ 1087548 h 1254276"/>
              <a:gd name="connsiteX11" fmla="*/ 318992 w 2718844"/>
              <a:gd name="connsiteY11" fmla="*/ 1254276 h 1254276"/>
              <a:gd name="connsiteX12" fmla="*/ 2718844 w 2718844"/>
              <a:gd name="connsiteY12" fmla="*/ 1238757 h 1254276"/>
              <a:gd name="connsiteX13" fmla="*/ 2696887 w 2718844"/>
              <a:gd name="connsiteY13" fmla="*/ 0 h 1254276"/>
              <a:gd name="connsiteX14" fmla="*/ 1339672 w 2718844"/>
              <a:gd name="connsiteY14" fmla="*/ 8353 h 1254276"/>
              <a:gd name="connsiteX0" fmla="*/ 1358647 w 2737819"/>
              <a:gd name="connsiteY0" fmla="*/ 8353 h 1254276"/>
              <a:gd name="connsiteX1" fmla="*/ 1233296 w 2737819"/>
              <a:gd name="connsiteY1" fmla="*/ 124045 h 1254276"/>
              <a:gd name="connsiteX2" fmla="*/ 1886661 w 2737819"/>
              <a:gd name="connsiteY2" fmla="*/ 114175 h 1254276"/>
              <a:gd name="connsiteX3" fmla="*/ 1587943 w 2737819"/>
              <a:gd name="connsiteY3" fmla="*/ 361156 h 1254276"/>
              <a:gd name="connsiteX4" fmla="*/ 1793545 w 2737819"/>
              <a:gd name="connsiteY4" fmla="*/ 458372 h 1254276"/>
              <a:gd name="connsiteX5" fmla="*/ 1715324 w 2737819"/>
              <a:gd name="connsiteY5" fmla="*/ 989887 h 1254276"/>
              <a:gd name="connsiteX6" fmla="*/ 927543 w 2737819"/>
              <a:gd name="connsiteY6" fmla="*/ 1005681 h 1254276"/>
              <a:gd name="connsiteX7" fmla="*/ 921193 w 2737819"/>
              <a:gd name="connsiteY7" fmla="*/ 389731 h 1254276"/>
              <a:gd name="connsiteX8" fmla="*/ 1219643 w 2737819"/>
              <a:gd name="connsiteY8" fmla="*/ 97631 h 1254276"/>
              <a:gd name="connsiteX9" fmla="*/ 32193 w 2737819"/>
              <a:gd name="connsiteY9" fmla="*/ 119856 h 1254276"/>
              <a:gd name="connsiteX10" fmla="*/ 30809 w 2737819"/>
              <a:gd name="connsiteY10" fmla="*/ 1179623 h 1254276"/>
              <a:gd name="connsiteX11" fmla="*/ 337967 w 2737819"/>
              <a:gd name="connsiteY11" fmla="*/ 1254276 h 1254276"/>
              <a:gd name="connsiteX12" fmla="*/ 2737819 w 2737819"/>
              <a:gd name="connsiteY12" fmla="*/ 1238757 h 1254276"/>
              <a:gd name="connsiteX13" fmla="*/ 2715862 w 2737819"/>
              <a:gd name="connsiteY13" fmla="*/ 0 h 1254276"/>
              <a:gd name="connsiteX14" fmla="*/ 1358647 w 2737819"/>
              <a:gd name="connsiteY14" fmla="*/ 8353 h 1254276"/>
              <a:gd name="connsiteX0" fmla="*/ 1360840 w 2740012"/>
              <a:gd name="connsiteY0" fmla="*/ 8353 h 1254276"/>
              <a:gd name="connsiteX1" fmla="*/ 1235489 w 2740012"/>
              <a:gd name="connsiteY1" fmla="*/ 124045 h 1254276"/>
              <a:gd name="connsiteX2" fmla="*/ 1888854 w 2740012"/>
              <a:gd name="connsiteY2" fmla="*/ 114175 h 1254276"/>
              <a:gd name="connsiteX3" fmla="*/ 1590136 w 2740012"/>
              <a:gd name="connsiteY3" fmla="*/ 361156 h 1254276"/>
              <a:gd name="connsiteX4" fmla="*/ 1795738 w 2740012"/>
              <a:gd name="connsiteY4" fmla="*/ 458372 h 1254276"/>
              <a:gd name="connsiteX5" fmla="*/ 1717517 w 2740012"/>
              <a:gd name="connsiteY5" fmla="*/ 989887 h 1254276"/>
              <a:gd name="connsiteX6" fmla="*/ 929736 w 2740012"/>
              <a:gd name="connsiteY6" fmla="*/ 1005681 h 1254276"/>
              <a:gd name="connsiteX7" fmla="*/ 923386 w 2740012"/>
              <a:gd name="connsiteY7" fmla="*/ 389731 h 1254276"/>
              <a:gd name="connsiteX8" fmla="*/ 1221836 w 2740012"/>
              <a:gd name="connsiteY8" fmla="*/ 97631 h 1254276"/>
              <a:gd name="connsiteX9" fmla="*/ 34386 w 2740012"/>
              <a:gd name="connsiteY9" fmla="*/ 119856 h 1254276"/>
              <a:gd name="connsiteX10" fmla="*/ 20302 w 2740012"/>
              <a:gd name="connsiteY10" fmla="*/ 1249473 h 1254276"/>
              <a:gd name="connsiteX11" fmla="*/ 340160 w 2740012"/>
              <a:gd name="connsiteY11" fmla="*/ 1254276 h 1254276"/>
              <a:gd name="connsiteX12" fmla="*/ 2740012 w 2740012"/>
              <a:gd name="connsiteY12" fmla="*/ 1238757 h 1254276"/>
              <a:gd name="connsiteX13" fmla="*/ 2718055 w 2740012"/>
              <a:gd name="connsiteY13" fmla="*/ 0 h 1254276"/>
              <a:gd name="connsiteX14" fmla="*/ 1360840 w 2740012"/>
              <a:gd name="connsiteY14" fmla="*/ 8353 h 1254276"/>
              <a:gd name="connsiteX0" fmla="*/ 1372081 w 2751253"/>
              <a:gd name="connsiteY0" fmla="*/ 8353 h 1254276"/>
              <a:gd name="connsiteX1" fmla="*/ 1246730 w 2751253"/>
              <a:gd name="connsiteY1" fmla="*/ 124045 h 1254276"/>
              <a:gd name="connsiteX2" fmla="*/ 1900095 w 2751253"/>
              <a:gd name="connsiteY2" fmla="*/ 114175 h 1254276"/>
              <a:gd name="connsiteX3" fmla="*/ 1601377 w 2751253"/>
              <a:gd name="connsiteY3" fmla="*/ 361156 h 1254276"/>
              <a:gd name="connsiteX4" fmla="*/ 1806979 w 2751253"/>
              <a:gd name="connsiteY4" fmla="*/ 458372 h 1254276"/>
              <a:gd name="connsiteX5" fmla="*/ 1728758 w 2751253"/>
              <a:gd name="connsiteY5" fmla="*/ 989887 h 1254276"/>
              <a:gd name="connsiteX6" fmla="*/ 940977 w 2751253"/>
              <a:gd name="connsiteY6" fmla="*/ 1005681 h 1254276"/>
              <a:gd name="connsiteX7" fmla="*/ 934627 w 2751253"/>
              <a:gd name="connsiteY7" fmla="*/ 389731 h 1254276"/>
              <a:gd name="connsiteX8" fmla="*/ 1233077 w 2751253"/>
              <a:gd name="connsiteY8" fmla="*/ 97631 h 1254276"/>
              <a:gd name="connsiteX9" fmla="*/ 45627 w 2751253"/>
              <a:gd name="connsiteY9" fmla="*/ 119856 h 1254276"/>
              <a:gd name="connsiteX10" fmla="*/ 31543 w 2751253"/>
              <a:gd name="connsiteY10" fmla="*/ 1249473 h 1254276"/>
              <a:gd name="connsiteX11" fmla="*/ 351401 w 2751253"/>
              <a:gd name="connsiteY11" fmla="*/ 1254276 h 1254276"/>
              <a:gd name="connsiteX12" fmla="*/ 2751253 w 2751253"/>
              <a:gd name="connsiteY12" fmla="*/ 1238757 h 1254276"/>
              <a:gd name="connsiteX13" fmla="*/ 2729296 w 2751253"/>
              <a:gd name="connsiteY13" fmla="*/ 0 h 1254276"/>
              <a:gd name="connsiteX14" fmla="*/ 1372081 w 2751253"/>
              <a:gd name="connsiteY14"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9194 w 2753468"/>
              <a:gd name="connsiteY4" fmla="*/ 458372 h 1254276"/>
              <a:gd name="connsiteX5" fmla="*/ 1730973 w 2753468"/>
              <a:gd name="connsiteY5" fmla="*/ 989887 h 1254276"/>
              <a:gd name="connsiteX6" fmla="*/ 943192 w 2753468"/>
              <a:gd name="connsiteY6" fmla="*/ 1005681 h 1254276"/>
              <a:gd name="connsiteX7" fmla="*/ 936842 w 2753468"/>
              <a:gd name="connsiteY7" fmla="*/ 389731 h 1254276"/>
              <a:gd name="connsiteX8" fmla="*/ 1235292 w 2753468"/>
              <a:gd name="connsiteY8" fmla="*/ 97631 h 1254276"/>
              <a:gd name="connsiteX9" fmla="*/ 44667 w 2753468"/>
              <a:gd name="connsiteY9" fmla="*/ 94456 h 1254276"/>
              <a:gd name="connsiteX10" fmla="*/ 33758 w 2753468"/>
              <a:gd name="connsiteY10" fmla="*/ 1249473 h 1254276"/>
              <a:gd name="connsiteX11" fmla="*/ 353616 w 2753468"/>
              <a:gd name="connsiteY11" fmla="*/ 1254276 h 1254276"/>
              <a:gd name="connsiteX12" fmla="*/ 2753468 w 2753468"/>
              <a:gd name="connsiteY12" fmla="*/ 1238757 h 1254276"/>
              <a:gd name="connsiteX13" fmla="*/ 2731511 w 2753468"/>
              <a:gd name="connsiteY13" fmla="*/ 0 h 1254276"/>
              <a:gd name="connsiteX14" fmla="*/ 1374296 w 2753468"/>
              <a:gd name="connsiteY14"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9194 w 2753468"/>
              <a:gd name="connsiteY4" fmla="*/ 458372 h 1254276"/>
              <a:gd name="connsiteX5" fmla="*/ 1730973 w 2753468"/>
              <a:gd name="connsiteY5" fmla="*/ 989887 h 1254276"/>
              <a:gd name="connsiteX6" fmla="*/ 943192 w 2753468"/>
              <a:gd name="connsiteY6" fmla="*/ 1005681 h 1254276"/>
              <a:gd name="connsiteX7" fmla="*/ 936842 w 2753468"/>
              <a:gd name="connsiteY7" fmla="*/ 389731 h 1254276"/>
              <a:gd name="connsiteX8" fmla="*/ 1235292 w 2753468"/>
              <a:gd name="connsiteY8" fmla="*/ 97631 h 1254276"/>
              <a:gd name="connsiteX9" fmla="*/ 44667 w 2753468"/>
              <a:gd name="connsiteY9" fmla="*/ 94456 h 1254276"/>
              <a:gd name="connsiteX10" fmla="*/ 33758 w 2753468"/>
              <a:gd name="connsiteY10" fmla="*/ 1249473 h 1254276"/>
              <a:gd name="connsiteX11" fmla="*/ 353616 w 2753468"/>
              <a:gd name="connsiteY11" fmla="*/ 1254276 h 1254276"/>
              <a:gd name="connsiteX12" fmla="*/ 2753468 w 2753468"/>
              <a:gd name="connsiteY12" fmla="*/ 1238757 h 1254276"/>
              <a:gd name="connsiteX13" fmla="*/ 2731511 w 2753468"/>
              <a:gd name="connsiteY13" fmla="*/ 0 h 1254276"/>
              <a:gd name="connsiteX14" fmla="*/ 1374296 w 2753468"/>
              <a:gd name="connsiteY14"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9194 w 2753468"/>
              <a:gd name="connsiteY4" fmla="*/ 458372 h 1254276"/>
              <a:gd name="connsiteX5" fmla="*/ 1730973 w 2753468"/>
              <a:gd name="connsiteY5" fmla="*/ 989887 h 1254276"/>
              <a:gd name="connsiteX6" fmla="*/ 943192 w 2753468"/>
              <a:gd name="connsiteY6" fmla="*/ 1005681 h 1254276"/>
              <a:gd name="connsiteX7" fmla="*/ 917792 w 2753468"/>
              <a:gd name="connsiteY7" fmla="*/ 386556 h 1254276"/>
              <a:gd name="connsiteX8" fmla="*/ 1235292 w 2753468"/>
              <a:gd name="connsiteY8" fmla="*/ 97631 h 1254276"/>
              <a:gd name="connsiteX9" fmla="*/ 44667 w 2753468"/>
              <a:gd name="connsiteY9" fmla="*/ 94456 h 1254276"/>
              <a:gd name="connsiteX10" fmla="*/ 33758 w 2753468"/>
              <a:gd name="connsiteY10" fmla="*/ 1249473 h 1254276"/>
              <a:gd name="connsiteX11" fmla="*/ 353616 w 2753468"/>
              <a:gd name="connsiteY11" fmla="*/ 1254276 h 1254276"/>
              <a:gd name="connsiteX12" fmla="*/ 2753468 w 2753468"/>
              <a:gd name="connsiteY12" fmla="*/ 1238757 h 1254276"/>
              <a:gd name="connsiteX13" fmla="*/ 2731511 w 2753468"/>
              <a:gd name="connsiteY13" fmla="*/ 0 h 1254276"/>
              <a:gd name="connsiteX14" fmla="*/ 1374296 w 2753468"/>
              <a:gd name="connsiteY14"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9194 w 2753468"/>
              <a:gd name="connsiteY4" fmla="*/ 458372 h 1254276"/>
              <a:gd name="connsiteX5" fmla="*/ 1730973 w 2753468"/>
              <a:gd name="connsiteY5" fmla="*/ 989887 h 1254276"/>
              <a:gd name="connsiteX6" fmla="*/ 943192 w 2753468"/>
              <a:gd name="connsiteY6" fmla="*/ 1005681 h 1254276"/>
              <a:gd name="connsiteX7" fmla="*/ 917792 w 2753468"/>
              <a:gd name="connsiteY7" fmla="*/ 386556 h 1254276"/>
              <a:gd name="connsiteX8" fmla="*/ 1263867 w 2753468"/>
              <a:gd name="connsiteY8" fmla="*/ 88106 h 1254276"/>
              <a:gd name="connsiteX9" fmla="*/ 44667 w 2753468"/>
              <a:gd name="connsiteY9" fmla="*/ 94456 h 1254276"/>
              <a:gd name="connsiteX10" fmla="*/ 33758 w 2753468"/>
              <a:gd name="connsiteY10" fmla="*/ 1249473 h 1254276"/>
              <a:gd name="connsiteX11" fmla="*/ 353616 w 2753468"/>
              <a:gd name="connsiteY11" fmla="*/ 1254276 h 1254276"/>
              <a:gd name="connsiteX12" fmla="*/ 2753468 w 2753468"/>
              <a:gd name="connsiteY12" fmla="*/ 1238757 h 1254276"/>
              <a:gd name="connsiteX13" fmla="*/ 2731511 w 2753468"/>
              <a:gd name="connsiteY13" fmla="*/ 0 h 1254276"/>
              <a:gd name="connsiteX14" fmla="*/ 1374296 w 2753468"/>
              <a:gd name="connsiteY14"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6696 w 2753468"/>
              <a:gd name="connsiteY4" fmla="*/ 458372 h 1254276"/>
              <a:gd name="connsiteX5" fmla="*/ 1730973 w 2753468"/>
              <a:gd name="connsiteY5" fmla="*/ 989887 h 1254276"/>
              <a:gd name="connsiteX6" fmla="*/ 943192 w 2753468"/>
              <a:gd name="connsiteY6" fmla="*/ 1005681 h 1254276"/>
              <a:gd name="connsiteX7" fmla="*/ 917792 w 2753468"/>
              <a:gd name="connsiteY7" fmla="*/ 386556 h 1254276"/>
              <a:gd name="connsiteX8" fmla="*/ 1263867 w 2753468"/>
              <a:gd name="connsiteY8" fmla="*/ 88106 h 1254276"/>
              <a:gd name="connsiteX9" fmla="*/ 44667 w 2753468"/>
              <a:gd name="connsiteY9" fmla="*/ 94456 h 1254276"/>
              <a:gd name="connsiteX10" fmla="*/ 33758 w 2753468"/>
              <a:gd name="connsiteY10" fmla="*/ 1249473 h 1254276"/>
              <a:gd name="connsiteX11" fmla="*/ 353616 w 2753468"/>
              <a:gd name="connsiteY11" fmla="*/ 1254276 h 1254276"/>
              <a:gd name="connsiteX12" fmla="*/ 2753468 w 2753468"/>
              <a:gd name="connsiteY12" fmla="*/ 1238757 h 1254276"/>
              <a:gd name="connsiteX13" fmla="*/ 2731511 w 2753468"/>
              <a:gd name="connsiteY13" fmla="*/ 0 h 1254276"/>
              <a:gd name="connsiteX14" fmla="*/ 1374296 w 2753468"/>
              <a:gd name="connsiteY14"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6696 w 2753468"/>
              <a:gd name="connsiteY4" fmla="*/ 458372 h 1254276"/>
              <a:gd name="connsiteX5" fmla="*/ 1792833 w 2753468"/>
              <a:gd name="connsiteY5" fmla="*/ 546060 h 1254276"/>
              <a:gd name="connsiteX6" fmla="*/ 1730973 w 2753468"/>
              <a:gd name="connsiteY6" fmla="*/ 989887 h 1254276"/>
              <a:gd name="connsiteX7" fmla="*/ 943192 w 2753468"/>
              <a:gd name="connsiteY7" fmla="*/ 1005681 h 1254276"/>
              <a:gd name="connsiteX8" fmla="*/ 917792 w 2753468"/>
              <a:gd name="connsiteY8" fmla="*/ 386556 h 1254276"/>
              <a:gd name="connsiteX9" fmla="*/ 1263867 w 2753468"/>
              <a:gd name="connsiteY9" fmla="*/ 88106 h 1254276"/>
              <a:gd name="connsiteX10" fmla="*/ 44667 w 2753468"/>
              <a:gd name="connsiteY10" fmla="*/ 94456 h 1254276"/>
              <a:gd name="connsiteX11" fmla="*/ 33758 w 2753468"/>
              <a:gd name="connsiteY11" fmla="*/ 1249473 h 1254276"/>
              <a:gd name="connsiteX12" fmla="*/ 353616 w 2753468"/>
              <a:gd name="connsiteY12" fmla="*/ 1254276 h 1254276"/>
              <a:gd name="connsiteX13" fmla="*/ 2753468 w 2753468"/>
              <a:gd name="connsiteY13" fmla="*/ 1238757 h 1254276"/>
              <a:gd name="connsiteX14" fmla="*/ 2731511 w 2753468"/>
              <a:gd name="connsiteY14" fmla="*/ 0 h 1254276"/>
              <a:gd name="connsiteX15" fmla="*/ 1374296 w 2753468"/>
              <a:gd name="connsiteY15"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6696 w 2753468"/>
              <a:gd name="connsiteY4" fmla="*/ 458372 h 1254276"/>
              <a:gd name="connsiteX5" fmla="*/ 1795871 w 2753468"/>
              <a:gd name="connsiteY5" fmla="*/ 597704 h 1254276"/>
              <a:gd name="connsiteX6" fmla="*/ 1730973 w 2753468"/>
              <a:gd name="connsiteY6" fmla="*/ 989887 h 1254276"/>
              <a:gd name="connsiteX7" fmla="*/ 943192 w 2753468"/>
              <a:gd name="connsiteY7" fmla="*/ 1005681 h 1254276"/>
              <a:gd name="connsiteX8" fmla="*/ 917792 w 2753468"/>
              <a:gd name="connsiteY8" fmla="*/ 386556 h 1254276"/>
              <a:gd name="connsiteX9" fmla="*/ 1263867 w 2753468"/>
              <a:gd name="connsiteY9" fmla="*/ 88106 h 1254276"/>
              <a:gd name="connsiteX10" fmla="*/ 44667 w 2753468"/>
              <a:gd name="connsiteY10" fmla="*/ 94456 h 1254276"/>
              <a:gd name="connsiteX11" fmla="*/ 33758 w 2753468"/>
              <a:gd name="connsiteY11" fmla="*/ 1249473 h 1254276"/>
              <a:gd name="connsiteX12" fmla="*/ 353616 w 2753468"/>
              <a:gd name="connsiteY12" fmla="*/ 1254276 h 1254276"/>
              <a:gd name="connsiteX13" fmla="*/ 2753468 w 2753468"/>
              <a:gd name="connsiteY13" fmla="*/ 1238757 h 1254276"/>
              <a:gd name="connsiteX14" fmla="*/ 2731511 w 2753468"/>
              <a:gd name="connsiteY14" fmla="*/ 0 h 1254276"/>
              <a:gd name="connsiteX15" fmla="*/ 1374296 w 2753468"/>
              <a:gd name="connsiteY15"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6696 w 2753468"/>
              <a:gd name="connsiteY4" fmla="*/ 458372 h 1254276"/>
              <a:gd name="connsiteX5" fmla="*/ 1777644 w 2753468"/>
              <a:gd name="connsiteY5" fmla="*/ 676688 h 1254276"/>
              <a:gd name="connsiteX6" fmla="*/ 1730973 w 2753468"/>
              <a:gd name="connsiteY6" fmla="*/ 989887 h 1254276"/>
              <a:gd name="connsiteX7" fmla="*/ 943192 w 2753468"/>
              <a:gd name="connsiteY7" fmla="*/ 1005681 h 1254276"/>
              <a:gd name="connsiteX8" fmla="*/ 917792 w 2753468"/>
              <a:gd name="connsiteY8" fmla="*/ 386556 h 1254276"/>
              <a:gd name="connsiteX9" fmla="*/ 1263867 w 2753468"/>
              <a:gd name="connsiteY9" fmla="*/ 88106 h 1254276"/>
              <a:gd name="connsiteX10" fmla="*/ 44667 w 2753468"/>
              <a:gd name="connsiteY10" fmla="*/ 94456 h 1254276"/>
              <a:gd name="connsiteX11" fmla="*/ 33758 w 2753468"/>
              <a:gd name="connsiteY11" fmla="*/ 1249473 h 1254276"/>
              <a:gd name="connsiteX12" fmla="*/ 353616 w 2753468"/>
              <a:gd name="connsiteY12" fmla="*/ 1254276 h 1254276"/>
              <a:gd name="connsiteX13" fmla="*/ 2753468 w 2753468"/>
              <a:gd name="connsiteY13" fmla="*/ 1238757 h 1254276"/>
              <a:gd name="connsiteX14" fmla="*/ 2731511 w 2753468"/>
              <a:gd name="connsiteY14" fmla="*/ 0 h 1254276"/>
              <a:gd name="connsiteX15" fmla="*/ 1374296 w 2753468"/>
              <a:gd name="connsiteY15"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6696 w 2753468"/>
              <a:gd name="connsiteY4" fmla="*/ 458372 h 1254276"/>
              <a:gd name="connsiteX5" fmla="*/ 1808023 w 2753468"/>
              <a:gd name="connsiteY5" fmla="*/ 552136 h 1254276"/>
              <a:gd name="connsiteX6" fmla="*/ 1777644 w 2753468"/>
              <a:gd name="connsiteY6" fmla="*/ 676688 h 1254276"/>
              <a:gd name="connsiteX7" fmla="*/ 1730973 w 2753468"/>
              <a:gd name="connsiteY7" fmla="*/ 989887 h 1254276"/>
              <a:gd name="connsiteX8" fmla="*/ 943192 w 2753468"/>
              <a:gd name="connsiteY8" fmla="*/ 1005681 h 1254276"/>
              <a:gd name="connsiteX9" fmla="*/ 917792 w 2753468"/>
              <a:gd name="connsiteY9" fmla="*/ 386556 h 1254276"/>
              <a:gd name="connsiteX10" fmla="*/ 1263867 w 2753468"/>
              <a:gd name="connsiteY10" fmla="*/ 88106 h 1254276"/>
              <a:gd name="connsiteX11" fmla="*/ 44667 w 2753468"/>
              <a:gd name="connsiteY11" fmla="*/ 94456 h 1254276"/>
              <a:gd name="connsiteX12" fmla="*/ 33758 w 2753468"/>
              <a:gd name="connsiteY12" fmla="*/ 1249473 h 1254276"/>
              <a:gd name="connsiteX13" fmla="*/ 353616 w 2753468"/>
              <a:gd name="connsiteY13" fmla="*/ 1254276 h 1254276"/>
              <a:gd name="connsiteX14" fmla="*/ 2753468 w 2753468"/>
              <a:gd name="connsiteY14" fmla="*/ 1238757 h 1254276"/>
              <a:gd name="connsiteX15" fmla="*/ 2731511 w 2753468"/>
              <a:gd name="connsiteY15" fmla="*/ 0 h 1254276"/>
              <a:gd name="connsiteX16" fmla="*/ 1374296 w 2753468"/>
              <a:gd name="connsiteY16"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6696 w 2753468"/>
              <a:gd name="connsiteY4" fmla="*/ 458372 h 1254276"/>
              <a:gd name="connsiteX5" fmla="*/ 1911310 w 2753468"/>
              <a:gd name="connsiteY5" fmla="*/ 448849 h 1254276"/>
              <a:gd name="connsiteX6" fmla="*/ 1777644 w 2753468"/>
              <a:gd name="connsiteY6" fmla="*/ 676688 h 1254276"/>
              <a:gd name="connsiteX7" fmla="*/ 1730973 w 2753468"/>
              <a:gd name="connsiteY7" fmla="*/ 989887 h 1254276"/>
              <a:gd name="connsiteX8" fmla="*/ 943192 w 2753468"/>
              <a:gd name="connsiteY8" fmla="*/ 1005681 h 1254276"/>
              <a:gd name="connsiteX9" fmla="*/ 917792 w 2753468"/>
              <a:gd name="connsiteY9" fmla="*/ 386556 h 1254276"/>
              <a:gd name="connsiteX10" fmla="*/ 1263867 w 2753468"/>
              <a:gd name="connsiteY10" fmla="*/ 88106 h 1254276"/>
              <a:gd name="connsiteX11" fmla="*/ 44667 w 2753468"/>
              <a:gd name="connsiteY11" fmla="*/ 94456 h 1254276"/>
              <a:gd name="connsiteX12" fmla="*/ 33758 w 2753468"/>
              <a:gd name="connsiteY12" fmla="*/ 1249473 h 1254276"/>
              <a:gd name="connsiteX13" fmla="*/ 353616 w 2753468"/>
              <a:gd name="connsiteY13" fmla="*/ 1254276 h 1254276"/>
              <a:gd name="connsiteX14" fmla="*/ 2753468 w 2753468"/>
              <a:gd name="connsiteY14" fmla="*/ 1238757 h 1254276"/>
              <a:gd name="connsiteX15" fmla="*/ 2731511 w 2753468"/>
              <a:gd name="connsiteY15" fmla="*/ 0 h 1254276"/>
              <a:gd name="connsiteX16" fmla="*/ 1374296 w 2753468"/>
              <a:gd name="connsiteY16"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21885 w 2753468"/>
              <a:gd name="connsiteY4" fmla="*/ 370274 h 1254276"/>
              <a:gd name="connsiteX5" fmla="*/ 1911310 w 2753468"/>
              <a:gd name="connsiteY5" fmla="*/ 448849 h 1254276"/>
              <a:gd name="connsiteX6" fmla="*/ 1777644 w 2753468"/>
              <a:gd name="connsiteY6" fmla="*/ 676688 h 1254276"/>
              <a:gd name="connsiteX7" fmla="*/ 1730973 w 2753468"/>
              <a:gd name="connsiteY7" fmla="*/ 989887 h 1254276"/>
              <a:gd name="connsiteX8" fmla="*/ 943192 w 2753468"/>
              <a:gd name="connsiteY8" fmla="*/ 1005681 h 1254276"/>
              <a:gd name="connsiteX9" fmla="*/ 917792 w 2753468"/>
              <a:gd name="connsiteY9" fmla="*/ 386556 h 1254276"/>
              <a:gd name="connsiteX10" fmla="*/ 1263867 w 2753468"/>
              <a:gd name="connsiteY10" fmla="*/ 88106 h 1254276"/>
              <a:gd name="connsiteX11" fmla="*/ 44667 w 2753468"/>
              <a:gd name="connsiteY11" fmla="*/ 94456 h 1254276"/>
              <a:gd name="connsiteX12" fmla="*/ 33758 w 2753468"/>
              <a:gd name="connsiteY12" fmla="*/ 1249473 h 1254276"/>
              <a:gd name="connsiteX13" fmla="*/ 353616 w 2753468"/>
              <a:gd name="connsiteY13" fmla="*/ 1254276 h 1254276"/>
              <a:gd name="connsiteX14" fmla="*/ 2753468 w 2753468"/>
              <a:gd name="connsiteY14" fmla="*/ 1238757 h 1254276"/>
              <a:gd name="connsiteX15" fmla="*/ 2731511 w 2753468"/>
              <a:gd name="connsiteY15" fmla="*/ 0 h 1254276"/>
              <a:gd name="connsiteX16" fmla="*/ 1374296 w 2753468"/>
              <a:gd name="connsiteY16"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21885 w 2753468"/>
              <a:gd name="connsiteY4" fmla="*/ 370274 h 1254276"/>
              <a:gd name="connsiteX5" fmla="*/ 1908272 w 2753468"/>
              <a:gd name="connsiteY5" fmla="*/ 457962 h 1254276"/>
              <a:gd name="connsiteX6" fmla="*/ 1777644 w 2753468"/>
              <a:gd name="connsiteY6" fmla="*/ 676688 h 1254276"/>
              <a:gd name="connsiteX7" fmla="*/ 1730973 w 2753468"/>
              <a:gd name="connsiteY7" fmla="*/ 989887 h 1254276"/>
              <a:gd name="connsiteX8" fmla="*/ 943192 w 2753468"/>
              <a:gd name="connsiteY8" fmla="*/ 1005681 h 1254276"/>
              <a:gd name="connsiteX9" fmla="*/ 917792 w 2753468"/>
              <a:gd name="connsiteY9" fmla="*/ 386556 h 1254276"/>
              <a:gd name="connsiteX10" fmla="*/ 1263867 w 2753468"/>
              <a:gd name="connsiteY10" fmla="*/ 88106 h 1254276"/>
              <a:gd name="connsiteX11" fmla="*/ 44667 w 2753468"/>
              <a:gd name="connsiteY11" fmla="*/ 94456 h 1254276"/>
              <a:gd name="connsiteX12" fmla="*/ 33758 w 2753468"/>
              <a:gd name="connsiteY12" fmla="*/ 1249473 h 1254276"/>
              <a:gd name="connsiteX13" fmla="*/ 353616 w 2753468"/>
              <a:gd name="connsiteY13" fmla="*/ 1254276 h 1254276"/>
              <a:gd name="connsiteX14" fmla="*/ 2753468 w 2753468"/>
              <a:gd name="connsiteY14" fmla="*/ 1238757 h 1254276"/>
              <a:gd name="connsiteX15" fmla="*/ 2731511 w 2753468"/>
              <a:gd name="connsiteY15" fmla="*/ 0 h 1254276"/>
              <a:gd name="connsiteX16" fmla="*/ 1374296 w 2753468"/>
              <a:gd name="connsiteY16"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21885 w 2753468"/>
              <a:gd name="connsiteY4" fmla="*/ 370274 h 1254276"/>
              <a:gd name="connsiteX5" fmla="*/ 1908272 w 2753468"/>
              <a:gd name="connsiteY5" fmla="*/ 457962 h 1254276"/>
              <a:gd name="connsiteX6" fmla="*/ 1777644 w 2753468"/>
              <a:gd name="connsiteY6" fmla="*/ 676688 h 1254276"/>
              <a:gd name="connsiteX7" fmla="*/ 1730973 w 2753468"/>
              <a:gd name="connsiteY7" fmla="*/ 989887 h 1254276"/>
              <a:gd name="connsiteX8" fmla="*/ 943192 w 2753468"/>
              <a:gd name="connsiteY8" fmla="*/ 1005681 h 1254276"/>
              <a:gd name="connsiteX9" fmla="*/ 917792 w 2753468"/>
              <a:gd name="connsiteY9" fmla="*/ 386556 h 1254276"/>
              <a:gd name="connsiteX10" fmla="*/ 1263867 w 2753468"/>
              <a:gd name="connsiteY10" fmla="*/ 88106 h 1254276"/>
              <a:gd name="connsiteX11" fmla="*/ 44667 w 2753468"/>
              <a:gd name="connsiteY11" fmla="*/ 94456 h 1254276"/>
              <a:gd name="connsiteX12" fmla="*/ 33758 w 2753468"/>
              <a:gd name="connsiteY12" fmla="*/ 1249473 h 1254276"/>
              <a:gd name="connsiteX13" fmla="*/ 353616 w 2753468"/>
              <a:gd name="connsiteY13" fmla="*/ 1254276 h 1254276"/>
              <a:gd name="connsiteX14" fmla="*/ 2753468 w 2753468"/>
              <a:gd name="connsiteY14" fmla="*/ 1238757 h 1254276"/>
              <a:gd name="connsiteX15" fmla="*/ 2731511 w 2753468"/>
              <a:gd name="connsiteY15" fmla="*/ 0 h 1254276"/>
              <a:gd name="connsiteX16" fmla="*/ 1374296 w 2753468"/>
              <a:gd name="connsiteY16"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21885 w 2753468"/>
              <a:gd name="connsiteY4" fmla="*/ 370274 h 1254276"/>
              <a:gd name="connsiteX5" fmla="*/ 1908272 w 2753468"/>
              <a:gd name="connsiteY5" fmla="*/ 457962 h 1254276"/>
              <a:gd name="connsiteX6" fmla="*/ 1777644 w 2753468"/>
              <a:gd name="connsiteY6" fmla="*/ 676688 h 1254276"/>
              <a:gd name="connsiteX7" fmla="*/ 1730973 w 2753468"/>
              <a:gd name="connsiteY7" fmla="*/ 989887 h 1254276"/>
              <a:gd name="connsiteX8" fmla="*/ 943192 w 2753468"/>
              <a:gd name="connsiteY8" fmla="*/ 1005681 h 1254276"/>
              <a:gd name="connsiteX9" fmla="*/ 917792 w 2753468"/>
              <a:gd name="connsiteY9" fmla="*/ 386556 h 1254276"/>
              <a:gd name="connsiteX10" fmla="*/ 1263867 w 2753468"/>
              <a:gd name="connsiteY10" fmla="*/ 88106 h 1254276"/>
              <a:gd name="connsiteX11" fmla="*/ 44667 w 2753468"/>
              <a:gd name="connsiteY11" fmla="*/ 94456 h 1254276"/>
              <a:gd name="connsiteX12" fmla="*/ 33758 w 2753468"/>
              <a:gd name="connsiteY12" fmla="*/ 1249473 h 1254276"/>
              <a:gd name="connsiteX13" fmla="*/ 353616 w 2753468"/>
              <a:gd name="connsiteY13" fmla="*/ 1254276 h 1254276"/>
              <a:gd name="connsiteX14" fmla="*/ 2753468 w 2753468"/>
              <a:gd name="connsiteY14" fmla="*/ 1238757 h 1254276"/>
              <a:gd name="connsiteX15" fmla="*/ 2731511 w 2753468"/>
              <a:gd name="connsiteY15" fmla="*/ 0 h 1254276"/>
              <a:gd name="connsiteX16" fmla="*/ 1374296 w 2753468"/>
              <a:gd name="connsiteY16" fmla="*/ 8353 h 1254276"/>
              <a:gd name="connsiteX0" fmla="*/ 1374296 w 2761890"/>
              <a:gd name="connsiteY0" fmla="*/ 8353 h 1254276"/>
              <a:gd name="connsiteX1" fmla="*/ 1248945 w 2761890"/>
              <a:gd name="connsiteY1" fmla="*/ 124045 h 1254276"/>
              <a:gd name="connsiteX2" fmla="*/ 1902310 w 2761890"/>
              <a:gd name="connsiteY2" fmla="*/ 114175 h 1254276"/>
              <a:gd name="connsiteX3" fmla="*/ 1603592 w 2761890"/>
              <a:gd name="connsiteY3" fmla="*/ 361156 h 1254276"/>
              <a:gd name="connsiteX4" fmla="*/ 1821885 w 2761890"/>
              <a:gd name="connsiteY4" fmla="*/ 370274 h 1254276"/>
              <a:gd name="connsiteX5" fmla="*/ 1908272 w 2761890"/>
              <a:gd name="connsiteY5" fmla="*/ 457962 h 1254276"/>
              <a:gd name="connsiteX6" fmla="*/ 1777644 w 2761890"/>
              <a:gd name="connsiteY6" fmla="*/ 676688 h 1254276"/>
              <a:gd name="connsiteX7" fmla="*/ 1730973 w 2761890"/>
              <a:gd name="connsiteY7" fmla="*/ 989887 h 1254276"/>
              <a:gd name="connsiteX8" fmla="*/ 943192 w 2761890"/>
              <a:gd name="connsiteY8" fmla="*/ 1005681 h 1254276"/>
              <a:gd name="connsiteX9" fmla="*/ 917792 w 2761890"/>
              <a:gd name="connsiteY9" fmla="*/ 386556 h 1254276"/>
              <a:gd name="connsiteX10" fmla="*/ 1263867 w 2761890"/>
              <a:gd name="connsiteY10" fmla="*/ 88106 h 1254276"/>
              <a:gd name="connsiteX11" fmla="*/ 44667 w 2761890"/>
              <a:gd name="connsiteY11" fmla="*/ 94456 h 1254276"/>
              <a:gd name="connsiteX12" fmla="*/ 33758 w 2761890"/>
              <a:gd name="connsiteY12" fmla="*/ 1249473 h 1254276"/>
              <a:gd name="connsiteX13" fmla="*/ 353616 w 2761890"/>
              <a:gd name="connsiteY13" fmla="*/ 1254276 h 1254276"/>
              <a:gd name="connsiteX14" fmla="*/ 2753468 w 2761890"/>
              <a:gd name="connsiteY14" fmla="*/ 1238757 h 1254276"/>
              <a:gd name="connsiteX15" fmla="*/ 2761890 w 2761890"/>
              <a:gd name="connsiteY15" fmla="*/ 0 h 1254276"/>
              <a:gd name="connsiteX16" fmla="*/ 1374296 w 2761890"/>
              <a:gd name="connsiteY16" fmla="*/ 8353 h 1254276"/>
              <a:gd name="connsiteX0" fmla="*/ 1374296 w 2772038"/>
              <a:gd name="connsiteY0" fmla="*/ 8353 h 1254276"/>
              <a:gd name="connsiteX1" fmla="*/ 1248945 w 2772038"/>
              <a:gd name="connsiteY1" fmla="*/ 124045 h 1254276"/>
              <a:gd name="connsiteX2" fmla="*/ 1902310 w 2772038"/>
              <a:gd name="connsiteY2" fmla="*/ 114175 h 1254276"/>
              <a:gd name="connsiteX3" fmla="*/ 1603592 w 2772038"/>
              <a:gd name="connsiteY3" fmla="*/ 361156 h 1254276"/>
              <a:gd name="connsiteX4" fmla="*/ 1821885 w 2772038"/>
              <a:gd name="connsiteY4" fmla="*/ 370274 h 1254276"/>
              <a:gd name="connsiteX5" fmla="*/ 1908272 w 2772038"/>
              <a:gd name="connsiteY5" fmla="*/ 457962 h 1254276"/>
              <a:gd name="connsiteX6" fmla="*/ 1777644 w 2772038"/>
              <a:gd name="connsiteY6" fmla="*/ 676688 h 1254276"/>
              <a:gd name="connsiteX7" fmla="*/ 1730973 w 2772038"/>
              <a:gd name="connsiteY7" fmla="*/ 989887 h 1254276"/>
              <a:gd name="connsiteX8" fmla="*/ 943192 w 2772038"/>
              <a:gd name="connsiteY8" fmla="*/ 1005681 h 1254276"/>
              <a:gd name="connsiteX9" fmla="*/ 917792 w 2772038"/>
              <a:gd name="connsiteY9" fmla="*/ 386556 h 1254276"/>
              <a:gd name="connsiteX10" fmla="*/ 1263867 w 2772038"/>
              <a:gd name="connsiteY10" fmla="*/ 88106 h 1254276"/>
              <a:gd name="connsiteX11" fmla="*/ 44667 w 2772038"/>
              <a:gd name="connsiteY11" fmla="*/ 94456 h 1254276"/>
              <a:gd name="connsiteX12" fmla="*/ 33758 w 2772038"/>
              <a:gd name="connsiteY12" fmla="*/ 1249473 h 1254276"/>
              <a:gd name="connsiteX13" fmla="*/ 353616 w 2772038"/>
              <a:gd name="connsiteY13" fmla="*/ 1254276 h 1254276"/>
              <a:gd name="connsiteX14" fmla="*/ 2771695 w 2772038"/>
              <a:gd name="connsiteY14" fmla="*/ 1238757 h 1254276"/>
              <a:gd name="connsiteX15" fmla="*/ 2761890 w 2772038"/>
              <a:gd name="connsiteY15" fmla="*/ 0 h 1254276"/>
              <a:gd name="connsiteX16" fmla="*/ 1374296 w 2772038"/>
              <a:gd name="connsiteY16" fmla="*/ 8353 h 1254276"/>
              <a:gd name="connsiteX0" fmla="*/ 1374296 w 2772038"/>
              <a:gd name="connsiteY0" fmla="*/ 8353 h 1393729"/>
              <a:gd name="connsiteX1" fmla="*/ 1248945 w 2772038"/>
              <a:gd name="connsiteY1" fmla="*/ 124045 h 1393729"/>
              <a:gd name="connsiteX2" fmla="*/ 1902310 w 2772038"/>
              <a:gd name="connsiteY2" fmla="*/ 114175 h 1393729"/>
              <a:gd name="connsiteX3" fmla="*/ 1603592 w 2772038"/>
              <a:gd name="connsiteY3" fmla="*/ 361156 h 1393729"/>
              <a:gd name="connsiteX4" fmla="*/ 1821885 w 2772038"/>
              <a:gd name="connsiteY4" fmla="*/ 370274 h 1393729"/>
              <a:gd name="connsiteX5" fmla="*/ 1908272 w 2772038"/>
              <a:gd name="connsiteY5" fmla="*/ 457962 h 1393729"/>
              <a:gd name="connsiteX6" fmla="*/ 1777644 w 2772038"/>
              <a:gd name="connsiteY6" fmla="*/ 676688 h 1393729"/>
              <a:gd name="connsiteX7" fmla="*/ 1730973 w 2772038"/>
              <a:gd name="connsiteY7" fmla="*/ 989887 h 1393729"/>
              <a:gd name="connsiteX8" fmla="*/ 943192 w 2772038"/>
              <a:gd name="connsiteY8" fmla="*/ 1005681 h 1393729"/>
              <a:gd name="connsiteX9" fmla="*/ 917792 w 2772038"/>
              <a:gd name="connsiteY9" fmla="*/ 386556 h 1393729"/>
              <a:gd name="connsiteX10" fmla="*/ 1263867 w 2772038"/>
              <a:gd name="connsiteY10" fmla="*/ 88106 h 1393729"/>
              <a:gd name="connsiteX11" fmla="*/ 44667 w 2772038"/>
              <a:gd name="connsiteY11" fmla="*/ 94456 h 1393729"/>
              <a:gd name="connsiteX12" fmla="*/ 33758 w 2772038"/>
              <a:gd name="connsiteY12" fmla="*/ 1249473 h 1393729"/>
              <a:gd name="connsiteX13" fmla="*/ 2771695 w 2772038"/>
              <a:gd name="connsiteY13" fmla="*/ 1238757 h 1393729"/>
              <a:gd name="connsiteX14" fmla="*/ 2761890 w 2772038"/>
              <a:gd name="connsiteY14" fmla="*/ 0 h 1393729"/>
              <a:gd name="connsiteX15" fmla="*/ 1374296 w 2772038"/>
              <a:gd name="connsiteY15" fmla="*/ 8353 h 1393729"/>
              <a:gd name="connsiteX0" fmla="*/ 1374296 w 2772038"/>
              <a:gd name="connsiteY0" fmla="*/ 8353 h 1334016"/>
              <a:gd name="connsiteX1" fmla="*/ 1248945 w 2772038"/>
              <a:gd name="connsiteY1" fmla="*/ 124045 h 1334016"/>
              <a:gd name="connsiteX2" fmla="*/ 1902310 w 2772038"/>
              <a:gd name="connsiteY2" fmla="*/ 114175 h 1334016"/>
              <a:gd name="connsiteX3" fmla="*/ 1603592 w 2772038"/>
              <a:gd name="connsiteY3" fmla="*/ 361156 h 1334016"/>
              <a:gd name="connsiteX4" fmla="*/ 1821885 w 2772038"/>
              <a:gd name="connsiteY4" fmla="*/ 370274 h 1334016"/>
              <a:gd name="connsiteX5" fmla="*/ 1908272 w 2772038"/>
              <a:gd name="connsiteY5" fmla="*/ 457962 h 1334016"/>
              <a:gd name="connsiteX6" fmla="*/ 1777644 w 2772038"/>
              <a:gd name="connsiteY6" fmla="*/ 676688 h 1334016"/>
              <a:gd name="connsiteX7" fmla="*/ 1730973 w 2772038"/>
              <a:gd name="connsiteY7" fmla="*/ 989887 h 1334016"/>
              <a:gd name="connsiteX8" fmla="*/ 943192 w 2772038"/>
              <a:gd name="connsiteY8" fmla="*/ 1005681 h 1334016"/>
              <a:gd name="connsiteX9" fmla="*/ 917792 w 2772038"/>
              <a:gd name="connsiteY9" fmla="*/ 386556 h 1334016"/>
              <a:gd name="connsiteX10" fmla="*/ 1263867 w 2772038"/>
              <a:gd name="connsiteY10" fmla="*/ 88106 h 1334016"/>
              <a:gd name="connsiteX11" fmla="*/ 44667 w 2772038"/>
              <a:gd name="connsiteY11" fmla="*/ 94456 h 1334016"/>
              <a:gd name="connsiteX12" fmla="*/ 33758 w 2772038"/>
              <a:gd name="connsiteY12" fmla="*/ 1249473 h 1334016"/>
              <a:gd name="connsiteX13" fmla="*/ 2771695 w 2772038"/>
              <a:gd name="connsiteY13" fmla="*/ 1238757 h 1334016"/>
              <a:gd name="connsiteX14" fmla="*/ 2761890 w 2772038"/>
              <a:gd name="connsiteY14" fmla="*/ 0 h 1334016"/>
              <a:gd name="connsiteX15" fmla="*/ 1374296 w 2772038"/>
              <a:gd name="connsiteY15" fmla="*/ 8353 h 1334016"/>
              <a:gd name="connsiteX0" fmla="*/ 1374296 w 2772038"/>
              <a:gd name="connsiteY0" fmla="*/ 8353 h 1249473"/>
              <a:gd name="connsiteX1" fmla="*/ 1248945 w 2772038"/>
              <a:gd name="connsiteY1" fmla="*/ 124045 h 1249473"/>
              <a:gd name="connsiteX2" fmla="*/ 1902310 w 2772038"/>
              <a:gd name="connsiteY2" fmla="*/ 114175 h 1249473"/>
              <a:gd name="connsiteX3" fmla="*/ 1603592 w 2772038"/>
              <a:gd name="connsiteY3" fmla="*/ 361156 h 1249473"/>
              <a:gd name="connsiteX4" fmla="*/ 1821885 w 2772038"/>
              <a:gd name="connsiteY4" fmla="*/ 370274 h 1249473"/>
              <a:gd name="connsiteX5" fmla="*/ 1908272 w 2772038"/>
              <a:gd name="connsiteY5" fmla="*/ 457962 h 1249473"/>
              <a:gd name="connsiteX6" fmla="*/ 1777644 w 2772038"/>
              <a:gd name="connsiteY6" fmla="*/ 676688 h 1249473"/>
              <a:gd name="connsiteX7" fmla="*/ 1730973 w 2772038"/>
              <a:gd name="connsiteY7" fmla="*/ 989887 h 1249473"/>
              <a:gd name="connsiteX8" fmla="*/ 943192 w 2772038"/>
              <a:gd name="connsiteY8" fmla="*/ 1005681 h 1249473"/>
              <a:gd name="connsiteX9" fmla="*/ 917792 w 2772038"/>
              <a:gd name="connsiteY9" fmla="*/ 386556 h 1249473"/>
              <a:gd name="connsiteX10" fmla="*/ 1263867 w 2772038"/>
              <a:gd name="connsiteY10" fmla="*/ 88106 h 1249473"/>
              <a:gd name="connsiteX11" fmla="*/ 44667 w 2772038"/>
              <a:gd name="connsiteY11" fmla="*/ 94456 h 1249473"/>
              <a:gd name="connsiteX12" fmla="*/ 33758 w 2772038"/>
              <a:gd name="connsiteY12" fmla="*/ 1249473 h 1249473"/>
              <a:gd name="connsiteX13" fmla="*/ 2771695 w 2772038"/>
              <a:gd name="connsiteY13" fmla="*/ 1238757 h 1249473"/>
              <a:gd name="connsiteX14" fmla="*/ 2761890 w 2772038"/>
              <a:gd name="connsiteY14" fmla="*/ 0 h 1249473"/>
              <a:gd name="connsiteX15" fmla="*/ 1374296 w 2772038"/>
              <a:gd name="connsiteY15" fmla="*/ 8353 h 1249473"/>
              <a:gd name="connsiteX0" fmla="*/ 1374296 w 2772038"/>
              <a:gd name="connsiteY0" fmla="*/ 8353 h 1249563"/>
              <a:gd name="connsiteX1" fmla="*/ 1248945 w 2772038"/>
              <a:gd name="connsiteY1" fmla="*/ 124045 h 1249563"/>
              <a:gd name="connsiteX2" fmla="*/ 1902310 w 2772038"/>
              <a:gd name="connsiteY2" fmla="*/ 114175 h 1249563"/>
              <a:gd name="connsiteX3" fmla="*/ 1603592 w 2772038"/>
              <a:gd name="connsiteY3" fmla="*/ 361156 h 1249563"/>
              <a:gd name="connsiteX4" fmla="*/ 1821885 w 2772038"/>
              <a:gd name="connsiteY4" fmla="*/ 370274 h 1249563"/>
              <a:gd name="connsiteX5" fmla="*/ 1908272 w 2772038"/>
              <a:gd name="connsiteY5" fmla="*/ 457962 h 1249563"/>
              <a:gd name="connsiteX6" fmla="*/ 1777644 w 2772038"/>
              <a:gd name="connsiteY6" fmla="*/ 676688 h 1249563"/>
              <a:gd name="connsiteX7" fmla="*/ 1730973 w 2772038"/>
              <a:gd name="connsiteY7" fmla="*/ 989887 h 1249563"/>
              <a:gd name="connsiteX8" fmla="*/ 943192 w 2772038"/>
              <a:gd name="connsiteY8" fmla="*/ 1005681 h 1249563"/>
              <a:gd name="connsiteX9" fmla="*/ 917792 w 2772038"/>
              <a:gd name="connsiteY9" fmla="*/ 386556 h 1249563"/>
              <a:gd name="connsiteX10" fmla="*/ 1263867 w 2772038"/>
              <a:gd name="connsiteY10" fmla="*/ 88106 h 1249563"/>
              <a:gd name="connsiteX11" fmla="*/ 44667 w 2772038"/>
              <a:gd name="connsiteY11" fmla="*/ 94456 h 1249563"/>
              <a:gd name="connsiteX12" fmla="*/ 33758 w 2772038"/>
              <a:gd name="connsiteY12" fmla="*/ 1249473 h 1249563"/>
              <a:gd name="connsiteX13" fmla="*/ 2771695 w 2772038"/>
              <a:gd name="connsiteY13" fmla="*/ 1238757 h 1249563"/>
              <a:gd name="connsiteX14" fmla="*/ 2761890 w 2772038"/>
              <a:gd name="connsiteY14" fmla="*/ 0 h 1249563"/>
              <a:gd name="connsiteX15" fmla="*/ 1374296 w 2772038"/>
              <a:gd name="connsiteY15" fmla="*/ 8353 h 1249563"/>
              <a:gd name="connsiteX0" fmla="*/ 1340538 w 2738280"/>
              <a:gd name="connsiteY0" fmla="*/ 8353 h 1249555"/>
              <a:gd name="connsiteX1" fmla="*/ 1215187 w 2738280"/>
              <a:gd name="connsiteY1" fmla="*/ 124045 h 1249555"/>
              <a:gd name="connsiteX2" fmla="*/ 1868552 w 2738280"/>
              <a:gd name="connsiteY2" fmla="*/ 114175 h 1249555"/>
              <a:gd name="connsiteX3" fmla="*/ 1569834 w 2738280"/>
              <a:gd name="connsiteY3" fmla="*/ 361156 h 1249555"/>
              <a:gd name="connsiteX4" fmla="*/ 1788127 w 2738280"/>
              <a:gd name="connsiteY4" fmla="*/ 370274 h 1249555"/>
              <a:gd name="connsiteX5" fmla="*/ 1874514 w 2738280"/>
              <a:gd name="connsiteY5" fmla="*/ 457962 h 1249555"/>
              <a:gd name="connsiteX6" fmla="*/ 1743886 w 2738280"/>
              <a:gd name="connsiteY6" fmla="*/ 676688 h 1249555"/>
              <a:gd name="connsiteX7" fmla="*/ 1697215 w 2738280"/>
              <a:gd name="connsiteY7" fmla="*/ 989887 h 1249555"/>
              <a:gd name="connsiteX8" fmla="*/ 909434 w 2738280"/>
              <a:gd name="connsiteY8" fmla="*/ 1005681 h 1249555"/>
              <a:gd name="connsiteX9" fmla="*/ 884034 w 2738280"/>
              <a:gd name="connsiteY9" fmla="*/ 386556 h 1249555"/>
              <a:gd name="connsiteX10" fmla="*/ 1230109 w 2738280"/>
              <a:gd name="connsiteY10" fmla="*/ 88106 h 1249555"/>
              <a:gd name="connsiteX11" fmla="*/ 10909 w 2738280"/>
              <a:gd name="connsiteY11" fmla="*/ 94456 h 1249555"/>
              <a:gd name="connsiteX12" fmla="*/ 0 w 2738280"/>
              <a:gd name="connsiteY12" fmla="*/ 1249473 h 1249555"/>
              <a:gd name="connsiteX13" fmla="*/ 2737937 w 2738280"/>
              <a:gd name="connsiteY13" fmla="*/ 1238757 h 1249555"/>
              <a:gd name="connsiteX14" fmla="*/ 2728132 w 2738280"/>
              <a:gd name="connsiteY14" fmla="*/ 0 h 1249555"/>
              <a:gd name="connsiteX15" fmla="*/ 1340538 w 2738280"/>
              <a:gd name="connsiteY15" fmla="*/ 8353 h 1249555"/>
              <a:gd name="connsiteX0" fmla="*/ 1329629 w 2727371"/>
              <a:gd name="connsiteY0" fmla="*/ 8353 h 1249555"/>
              <a:gd name="connsiteX1" fmla="*/ 1204278 w 2727371"/>
              <a:gd name="connsiteY1" fmla="*/ 124045 h 1249555"/>
              <a:gd name="connsiteX2" fmla="*/ 1857643 w 2727371"/>
              <a:gd name="connsiteY2" fmla="*/ 114175 h 1249555"/>
              <a:gd name="connsiteX3" fmla="*/ 1558925 w 2727371"/>
              <a:gd name="connsiteY3" fmla="*/ 361156 h 1249555"/>
              <a:gd name="connsiteX4" fmla="*/ 1777218 w 2727371"/>
              <a:gd name="connsiteY4" fmla="*/ 370274 h 1249555"/>
              <a:gd name="connsiteX5" fmla="*/ 1863605 w 2727371"/>
              <a:gd name="connsiteY5" fmla="*/ 457962 h 1249555"/>
              <a:gd name="connsiteX6" fmla="*/ 1732977 w 2727371"/>
              <a:gd name="connsiteY6" fmla="*/ 676688 h 1249555"/>
              <a:gd name="connsiteX7" fmla="*/ 1686306 w 2727371"/>
              <a:gd name="connsiteY7" fmla="*/ 989887 h 1249555"/>
              <a:gd name="connsiteX8" fmla="*/ 898525 w 2727371"/>
              <a:gd name="connsiteY8" fmla="*/ 1005681 h 1249555"/>
              <a:gd name="connsiteX9" fmla="*/ 873125 w 2727371"/>
              <a:gd name="connsiteY9" fmla="*/ 386556 h 1249555"/>
              <a:gd name="connsiteX10" fmla="*/ 1219200 w 2727371"/>
              <a:gd name="connsiteY10" fmla="*/ 88106 h 1249555"/>
              <a:gd name="connsiteX11" fmla="*/ 0 w 2727371"/>
              <a:gd name="connsiteY11" fmla="*/ 94456 h 1249555"/>
              <a:gd name="connsiteX12" fmla="*/ 4281 w 2727371"/>
              <a:gd name="connsiteY12" fmla="*/ 1249473 h 1249555"/>
              <a:gd name="connsiteX13" fmla="*/ 2727028 w 2727371"/>
              <a:gd name="connsiteY13" fmla="*/ 1238757 h 1249555"/>
              <a:gd name="connsiteX14" fmla="*/ 2717223 w 2727371"/>
              <a:gd name="connsiteY14" fmla="*/ 0 h 1249555"/>
              <a:gd name="connsiteX15" fmla="*/ 1329629 w 2727371"/>
              <a:gd name="connsiteY15" fmla="*/ 8353 h 1249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7371" h="1249555">
                <a:moveTo>
                  <a:pt x="1329629" y="8353"/>
                </a:moveTo>
                <a:lnTo>
                  <a:pt x="1204278" y="124045"/>
                </a:lnTo>
                <a:lnTo>
                  <a:pt x="1857643" y="114175"/>
                </a:lnTo>
                <a:lnTo>
                  <a:pt x="1558925" y="361156"/>
                </a:lnTo>
                <a:lnTo>
                  <a:pt x="1777218" y="370274"/>
                </a:lnTo>
                <a:cubicBezTo>
                  <a:pt x="1811290" y="402104"/>
                  <a:pt x="1831992" y="412463"/>
                  <a:pt x="1863605" y="457962"/>
                </a:cubicBezTo>
                <a:cubicBezTo>
                  <a:pt x="1819270" y="530802"/>
                  <a:pt x="1745819" y="603730"/>
                  <a:pt x="1732977" y="676688"/>
                </a:cubicBezTo>
                <a:cubicBezTo>
                  <a:pt x="1720135" y="749646"/>
                  <a:pt x="1827913" y="913284"/>
                  <a:pt x="1686306" y="989887"/>
                </a:cubicBezTo>
                <a:cubicBezTo>
                  <a:pt x="1628756" y="1027659"/>
                  <a:pt x="898290" y="1015333"/>
                  <a:pt x="898525" y="1005681"/>
                </a:cubicBezTo>
                <a:cubicBezTo>
                  <a:pt x="958257" y="460097"/>
                  <a:pt x="873356" y="392491"/>
                  <a:pt x="873125" y="386556"/>
                </a:cubicBezTo>
                <a:cubicBezTo>
                  <a:pt x="964142" y="249502"/>
                  <a:pt x="1210964" y="114678"/>
                  <a:pt x="1219200" y="88106"/>
                </a:cubicBezTo>
                <a:lnTo>
                  <a:pt x="0" y="94456"/>
                </a:lnTo>
                <a:cubicBezTo>
                  <a:pt x="281" y="170971"/>
                  <a:pt x="4648" y="1260453"/>
                  <a:pt x="4281" y="1249473"/>
                </a:cubicBezTo>
                <a:cubicBezTo>
                  <a:pt x="9181" y="1248804"/>
                  <a:pt x="2724982" y="1246503"/>
                  <a:pt x="2727028" y="1238757"/>
                </a:cubicBezTo>
                <a:cubicBezTo>
                  <a:pt x="2729835" y="825838"/>
                  <a:pt x="2714416" y="412919"/>
                  <a:pt x="2717223" y="0"/>
                </a:cubicBezTo>
                <a:lnTo>
                  <a:pt x="1329629" y="8353"/>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9167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E88F046-6746-45D9-A649-03D053F27949}"/>
              </a:ext>
            </a:extLst>
          </p:cNvPr>
          <p:cNvSpPr>
            <a:spLocks noGrp="1"/>
          </p:cNvSpPr>
          <p:nvPr>
            <p:ph type="sldNum" sz="quarter" idx="14"/>
          </p:nvPr>
        </p:nvSpPr>
        <p:spPr/>
        <p:txBody>
          <a:bodyPr/>
          <a:lstStyle/>
          <a:p>
            <a:fld id="{6C93B359-CF0D-4389-949E-16A33FCBB3EC}" type="slidenum">
              <a:rPr lang="nl-NL" smtClean="0"/>
              <a:t>15</a:t>
            </a:fld>
            <a:endParaRPr lang="nl-NL" dirty="0"/>
          </a:p>
        </p:txBody>
      </p:sp>
      <p:sp>
        <p:nvSpPr>
          <p:cNvPr id="139" name="Freeform: Shape 138">
            <a:extLst>
              <a:ext uri="{FF2B5EF4-FFF2-40B4-BE49-F238E27FC236}">
                <a16:creationId xmlns:a16="http://schemas.microsoft.com/office/drawing/2014/main" id="{17C28EEE-11D0-4F55-B7B9-79D6AE1FB8A8}"/>
              </a:ext>
            </a:extLst>
          </p:cNvPr>
          <p:cNvSpPr/>
          <p:nvPr/>
        </p:nvSpPr>
        <p:spPr>
          <a:xfrm>
            <a:off x="7591425" y="1544738"/>
            <a:ext cx="609600" cy="609600"/>
          </a:xfrm>
          <a:custGeom>
            <a:avLst/>
            <a:gdLst>
              <a:gd name="connsiteX0" fmla="*/ 0 w 609600"/>
              <a:gd name="connsiteY0" fmla="*/ 0 h 609600"/>
              <a:gd name="connsiteX1" fmla="*/ 609600 w 609600"/>
              <a:gd name="connsiteY1" fmla="*/ 0 h 609600"/>
              <a:gd name="connsiteX2" fmla="*/ 609600 w 609600"/>
              <a:gd name="connsiteY2" fmla="*/ 609600 h 609600"/>
              <a:gd name="connsiteX3" fmla="*/ 0 w 60960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609600" h="609600">
                <a:moveTo>
                  <a:pt x="0" y="0"/>
                </a:moveTo>
                <a:lnTo>
                  <a:pt x="609600" y="0"/>
                </a:lnTo>
                <a:lnTo>
                  <a:pt x="609600" y="609600"/>
                </a:lnTo>
                <a:lnTo>
                  <a:pt x="0" y="609600"/>
                </a:lnTo>
                <a:close/>
              </a:path>
            </a:pathLst>
          </a:custGeom>
          <a:noFill/>
          <a:ln w="9525" cap="flat">
            <a:noFill/>
            <a:prstDash val="solid"/>
            <a:miter/>
          </a:ln>
        </p:spPr>
        <p:txBody>
          <a:bodyPr rtlCol="0" anchor="ctr"/>
          <a:lstStyle/>
          <a:p>
            <a:endParaRPr lang="nl-NL"/>
          </a:p>
        </p:txBody>
      </p:sp>
      <p:sp>
        <p:nvSpPr>
          <p:cNvPr id="18" name="Rectangle 17">
            <a:extLst>
              <a:ext uri="{FF2B5EF4-FFF2-40B4-BE49-F238E27FC236}">
                <a16:creationId xmlns:a16="http://schemas.microsoft.com/office/drawing/2014/main" id="{22D0DCB4-A00A-C6B6-0BC5-773FB1D8DB68}"/>
              </a:ext>
            </a:extLst>
          </p:cNvPr>
          <p:cNvSpPr/>
          <p:nvPr/>
        </p:nvSpPr>
        <p:spPr>
          <a:xfrm>
            <a:off x="346262" y="1079161"/>
            <a:ext cx="2520000" cy="3374852"/>
          </a:xfrm>
          <a:prstGeom prst="rect">
            <a:avLst/>
          </a:prstGeom>
          <a:solidFill>
            <a:schemeClr val="bg1"/>
          </a:solidFill>
          <a:ln w="254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tangle 15">
            <a:extLst>
              <a:ext uri="{FF2B5EF4-FFF2-40B4-BE49-F238E27FC236}">
                <a16:creationId xmlns:a16="http://schemas.microsoft.com/office/drawing/2014/main" id="{64F871AA-94FB-53CA-55BC-BEF74138F273}"/>
              </a:ext>
            </a:extLst>
          </p:cNvPr>
          <p:cNvSpPr/>
          <p:nvPr/>
        </p:nvSpPr>
        <p:spPr>
          <a:xfrm>
            <a:off x="346262" y="1079160"/>
            <a:ext cx="2520000" cy="288000"/>
          </a:xfrm>
          <a:prstGeom prst="rect">
            <a:avLst/>
          </a:prstGeom>
          <a:solidFill>
            <a:schemeClr val="tx1">
              <a:lumMod val="75000"/>
            </a:schemeClr>
          </a:solidFill>
          <a:ln w="254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extBox 18">
            <a:extLst>
              <a:ext uri="{FF2B5EF4-FFF2-40B4-BE49-F238E27FC236}">
                <a16:creationId xmlns:a16="http://schemas.microsoft.com/office/drawing/2014/main" id="{163D6D00-1A76-5542-DD4F-7F7DFFEB8A4A}"/>
              </a:ext>
            </a:extLst>
          </p:cNvPr>
          <p:cNvSpPr txBox="1"/>
          <p:nvPr/>
        </p:nvSpPr>
        <p:spPr>
          <a:xfrm>
            <a:off x="355394" y="1086522"/>
            <a:ext cx="2510867" cy="276999"/>
          </a:xfrm>
          <a:prstGeom prst="rect">
            <a:avLst/>
          </a:prstGeom>
          <a:noFill/>
        </p:spPr>
        <p:txBody>
          <a:bodyPr wrap="square" lIns="90000" tIns="0" bIns="0" rtlCol="0">
            <a:spAutoFit/>
          </a:bodyPr>
          <a:lstStyle/>
          <a:p>
            <a:r>
              <a:rPr lang="nl-NL" dirty="0">
                <a:solidFill>
                  <a:schemeClr val="bg1"/>
                </a:solidFill>
              </a:rPr>
              <a:t>Produceren go / </a:t>
            </a:r>
            <a:r>
              <a:rPr lang="nl-NL" dirty="0" err="1">
                <a:solidFill>
                  <a:schemeClr val="bg1"/>
                </a:solidFill>
              </a:rPr>
              <a:t>nogo</a:t>
            </a:r>
            <a:endParaRPr lang="nl-NL" dirty="0">
              <a:solidFill>
                <a:schemeClr val="bg1"/>
              </a:solidFill>
            </a:endParaRPr>
          </a:p>
        </p:txBody>
      </p:sp>
      <p:sp>
        <p:nvSpPr>
          <p:cNvPr id="20" name="TextBox 19">
            <a:extLst>
              <a:ext uri="{FF2B5EF4-FFF2-40B4-BE49-F238E27FC236}">
                <a16:creationId xmlns:a16="http://schemas.microsoft.com/office/drawing/2014/main" id="{2F965905-0C4F-74B3-00C4-E13597846767}"/>
              </a:ext>
            </a:extLst>
          </p:cNvPr>
          <p:cNvSpPr txBox="1"/>
          <p:nvPr/>
        </p:nvSpPr>
        <p:spPr>
          <a:xfrm>
            <a:off x="370281" y="1388515"/>
            <a:ext cx="2495979" cy="2583717"/>
          </a:xfrm>
          <a:custGeom>
            <a:avLst/>
            <a:gdLst>
              <a:gd name="connsiteX0" fmla="*/ 0 w 2928437"/>
              <a:gd name="connsiteY0" fmla="*/ 0 h 3108543"/>
              <a:gd name="connsiteX1" fmla="*/ 2928437 w 2928437"/>
              <a:gd name="connsiteY1" fmla="*/ 0 h 3108543"/>
              <a:gd name="connsiteX2" fmla="*/ 2928437 w 2928437"/>
              <a:gd name="connsiteY2" fmla="*/ 3108543 h 3108543"/>
              <a:gd name="connsiteX3" fmla="*/ 0 w 2928437"/>
              <a:gd name="connsiteY3" fmla="*/ 3108543 h 3108543"/>
              <a:gd name="connsiteX4" fmla="*/ 0 w 2928437"/>
              <a:gd name="connsiteY4" fmla="*/ 0 h 3108543"/>
              <a:gd name="connsiteX0" fmla="*/ 0 w 2928437"/>
              <a:gd name="connsiteY0" fmla="*/ 3274 h 3111817"/>
              <a:gd name="connsiteX1" fmla="*/ 778481 w 2928437"/>
              <a:gd name="connsiteY1" fmla="*/ 0 h 3111817"/>
              <a:gd name="connsiteX2" fmla="*/ 2928437 w 2928437"/>
              <a:gd name="connsiteY2" fmla="*/ 3274 h 3111817"/>
              <a:gd name="connsiteX3" fmla="*/ 2928437 w 2928437"/>
              <a:gd name="connsiteY3" fmla="*/ 3111817 h 3111817"/>
              <a:gd name="connsiteX4" fmla="*/ 0 w 2928437"/>
              <a:gd name="connsiteY4" fmla="*/ 3111817 h 3111817"/>
              <a:gd name="connsiteX5" fmla="*/ 0 w 2928437"/>
              <a:gd name="connsiteY5" fmla="*/ 3274 h 3111817"/>
              <a:gd name="connsiteX0" fmla="*/ 8698 w 2937135"/>
              <a:gd name="connsiteY0" fmla="*/ 3274 h 3111817"/>
              <a:gd name="connsiteX1" fmla="*/ 787179 w 2937135"/>
              <a:gd name="connsiteY1" fmla="*/ 0 h 3111817"/>
              <a:gd name="connsiteX2" fmla="*/ 2937135 w 2937135"/>
              <a:gd name="connsiteY2" fmla="*/ 3274 h 3111817"/>
              <a:gd name="connsiteX3" fmla="*/ 2937135 w 2937135"/>
              <a:gd name="connsiteY3" fmla="*/ 3111817 h 3111817"/>
              <a:gd name="connsiteX4" fmla="*/ 8698 w 2937135"/>
              <a:gd name="connsiteY4" fmla="*/ 3111817 h 3111817"/>
              <a:gd name="connsiteX5" fmla="*/ 0 w 2937135"/>
              <a:gd name="connsiteY5" fmla="*/ 731520 h 3111817"/>
              <a:gd name="connsiteX6" fmla="*/ 8698 w 2937135"/>
              <a:gd name="connsiteY6" fmla="*/ 3274 h 3111817"/>
              <a:gd name="connsiteX0" fmla="*/ 764072 w 2937135"/>
              <a:gd name="connsiteY0" fmla="*/ 734794 h 3111817"/>
              <a:gd name="connsiteX1" fmla="*/ 787179 w 2937135"/>
              <a:gd name="connsiteY1" fmla="*/ 0 h 3111817"/>
              <a:gd name="connsiteX2" fmla="*/ 2937135 w 2937135"/>
              <a:gd name="connsiteY2" fmla="*/ 3274 h 3111817"/>
              <a:gd name="connsiteX3" fmla="*/ 2937135 w 2937135"/>
              <a:gd name="connsiteY3" fmla="*/ 3111817 h 3111817"/>
              <a:gd name="connsiteX4" fmla="*/ 8698 w 2937135"/>
              <a:gd name="connsiteY4" fmla="*/ 3111817 h 3111817"/>
              <a:gd name="connsiteX5" fmla="*/ 0 w 2937135"/>
              <a:gd name="connsiteY5" fmla="*/ 731520 h 3111817"/>
              <a:gd name="connsiteX6" fmla="*/ 764072 w 2937135"/>
              <a:gd name="connsiteY6" fmla="*/ 734794 h 3111817"/>
              <a:gd name="connsiteX0" fmla="*/ 795878 w 2937135"/>
              <a:gd name="connsiteY0" fmla="*/ 742745 h 3111817"/>
              <a:gd name="connsiteX1" fmla="*/ 787179 w 2937135"/>
              <a:gd name="connsiteY1" fmla="*/ 0 h 3111817"/>
              <a:gd name="connsiteX2" fmla="*/ 2937135 w 2937135"/>
              <a:gd name="connsiteY2" fmla="*/ 3274 h 3111817"/>
              <a:gd name="connsiteX3" fmla="*/ 2937135 w 2937135"/>
              <a:gd name="connsiteY3" fmla="*/ 3111817 h 3111817"/>
              <a:gd name="connsiteX4" fmla="*/ 8698 w 2937135"/>
              <a:gd name="connsiteY4" fmla="*/ 3111817 h 3111817"/>
              <a:gd name="connsiteX5" fmla="*/ 0 w 2937135"/>
              <a:gd name="connsiteY5" fmla="*/ 731520 h 3111817"/>
              <a:gd name="connsiteX6" fmla="*/ 795878 w 2937135"/>
              <a:gd name="connsiteY6" fmla="*/ 742745 h 311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135" h="3111817">
                <a:moveTo>
                  <a:pt x="795878" y="742745"/>
                </a:moveTo>
                <a:lnTo>
                  <a:pt x="787179" y="0"/>
                </a:lnTo>
                <a:lnTo>
                  <a:pt x="2937135" y="3274"/>
                </a:lnTo>
                <a:lnTo>
                  <a:pt x="2937135" y="3111817"/>
                </a:lnTo>
                <a:lnTo>
                  <a:pt x="8698" y="3111817"/>
                </a:lnTo>
                <a:cubicBezTo>
                  <a:pt x="5799" y="2318385"/>
                  <a:pt x="2899" y="1524952"/>
                  <a:pt x="0" y="731520"/>
                </a:cubicBezTo>
                <a:lnTo>
                  <a:pt x="795878" y="742745"/>
                </a:lnTo>
                <a:close/>
              </a:path>
            </a:pathLst>
          </a:custGeom>
          <a:noFill/>
        </p:spPr>
        <p:txBody>
          <a:bodyPr wrap="square" bIns="90000" rtlCol="0">
            <a:noAutofit/>
          </a:bodyPr>
          <a:lstStyle/>
          <a:p>
            <a:pPr marL="541338"/>
            <a:r>
              <a:rPr lang="nl-NL" sz="1400" dirty="0">
                <a:solidFill>
                  <a:srgbClr val="000000"/>
                </a:solidFill>
              </a:rPr>
              <a:t>Een besluit over een </a:t>
            </a:r>
            <a:r>
              <a:rPr lang="nl-NL" sz="1400" i="1" dirty="0" err="1">
                <a:solidFill>
                  <a:srgbClr val="000000"/>
                </a:solidFill>
              </a:rPr>
              <a:t>fase-overgang</a:t>
            </a:r>
            <a:r>
              <a:rPr lang="nl-NL" sz="1400" dirty="0">
                <a:solidFill>
                  <a:srgbClr val="000000"/>
                </a:solidFill>
              </a:rPr>
              <a:t> van uniformeren naar produceren kan genomen worden wanneer:</a:t>
            </a:r>
          </a:p>
          <a:p>
            <a:pPr marL="541338"/>
            <a:endParaRPr lang="nl-NL" sz="1400" b="0" i="0" dirty="0">
              <a:solidFill>
                <a:srgbClr val="000000"/>
              </a:solidFill>
              <a:effectLst/>
            </a:endParaRPr>
          </a:p>
          <a:p>
            <a:pPr indent="1588"/>
            <a:r>
              <a:rPr lang="nl-NL" sz="1400" dirty="0">
                <a:solidFill>
                  <a:srgbClr val="000000"/>
                </a:solidFill>
              </a:rPr>
              <a:t>De bestaande manier van werken zo </a:t>
            </a:r>
            <a:br>
              <a:rPr lang="nl-NL" sz="1400" dirty="0">
                <a:solidFill>
                  <a:srgbClr val="000000"/>
                </a:solidFill>
              </a:rPr>
            </a:br>
            <a:r>
              <a:rPr lang="nl-NL" sz="1400" dirty="0">
                <a:solidFill>
                  <a:srgbClr val="000000"/>
                </a:solidFill>
              </a:rPr>
              <a:t>is aangepast dat de</a:t>
            </a:r>
          </a:p>
          <a:p>
            <a:pPr indent="1588"/>
            <a:r>
              <a:rPr lang="nl-NL" sz="1400" b="0" i="0" dirty="0">
                <a:solidFill>
                  <a:srgbClr val="000000"/>
                </a:solidFill>
                <a:effectLst/>
              </a:rPr>
              <a:t>organisatie succesvol kan werken met de nieuwe innovatie </a:t>
            </a:r>
            <a:r>
              <a:rPr lang="nl-NL" sz="1400" b="0" i="1" dirty="0">
                <a:solidFill>
                  <a:srgbClr val="000000"/>
                </a:solidFill>
                <a:effectLst/>
              </a:rPr>
              <a:t>en</a:t>
            </a:r>
            <a:r>
              <a:rPr lang="nl-NL" sz="1400" b="0" i="0" dirty="0">
                <a:solidFill>
                  <a:srgbClr val="000000"/>
                </a:solidFill>
                <a:effectLst/>
              </a:rPr>
              <a:t> de voorbereiding voor productie is gedaan</a:t>
            </a:r>
            <a:r>
              <a:rPr lang="nl-NL" sz="1400" dirty="0">
                <a:solidFill>
                  <a:srgbClr val="000000"/>
                </a:solidFill>
              </a:rPr>
              <a:t>.</a:t>
            </a:r>
            <a:endParaRPr lang="nl-NL" sz="1400" b="0" i="0" dirty="0">
              <a:solidFill>
                <a:srgbClr val="000000"/>
              </a:solidFill>
              <a:effectLst/>
            </a:endParaRPr>
          </a:p>
        </p:txBody>
      </p:sp>
      <p:pic>
        <p:nvPicPr>
          <p:cNvPr id="2" name="Graphic 1">
            <a:extLst>
              <a:ext uri="{FF2B5EF4-FFF2-40B4-BE49-F238E27FC236}">
                <a16:creationId xmlns:a16="http://schemas.microsoft.com/office/drawing/2014/main" id="{84E1C03B-9953-DE95-666A-7D568EEE97A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38944" y="1460865"/>
            <a:ext cx="666750" cy="666750"/>
          </a:xfrm>
          <a:prstGeom prst="rect">
            <a:avLst/>
          </a:prstGeom>
        </p:spPr>
      </p:pic>
      <p:sp>
        <p:nvSpPr>
          <p:cNvPr id="6" name="Rechthoek 22">
            <a:extLst>
              <a:ext uri="{FF2B5EF4-FFF2-40B4-BE49-F238E27FC236}">
                <a16:creationId xmlns:a16="http://schemas.microsoft.com/office/drawing/2014/main" id="{7DF9B929-FF8A-11E7-7E39-092111B441CE}"/>
              </a:ext>
            </a:extLst>
          </p:cNvPr>
          <p:cNvSpPr/>
          <p:nvPr/>
        </p:nvSpPr>
        <p:spPr>
          <a:xfrm>
            <a:off x="346260" y="4745937"/>
            <a:ext cx="2519999" cy="6719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t" anchorCtr="0"/>
          <a:lstStyle/>
          <a:p>
            <a:pPr>
              <a:spcAft>
                <a:spcPts val="600"/>
              </a:spcAft>
            </a:pPr>
            <a:r>
              <a:rPr lang="nl-NL" sz="1000" b="1" dirty="0">
                <a:solidFill>
                  <a:schemeClr val="tx1"/>
                </a:solidFill>
              </a:rPr>
              <a:t>Referentie naar andere hulpmiddelen: </a:t>
            </a:r>
          </a:p>
          <a:p>
            <a:pPr marL="108000" indent="-108000">
              <a:spcAft>
                <a:spcPts val="600"/>
              </a:spcAft>
              <a:buFont typeface="Arial" panose="020B0604020202020204" pitchFamily="34" charset="0"/>
              <a:buChar char="•"/>
            </a:pPr>
            <a:r>
              <a:rPr lang="nl-NL" sz="1000" dirty="0" smtClean="0">
                <a:solidFill>
                  <a:schemeClr val="tx1"/>
                </a:solidFill>
              </a:rPr>
              <a:t>Kaderproces</a:t>
            </a:r>
            <a:r>
              <a:rPr lang="nl-NL" sz="1000" dirty="0">
                <a:solidFill>
                  <a:schemeClr val="tx1"/>
                </a:solidFill>
              </a:rPr>
              <a:t>: Vaststelling en beschikbaar stellen standaard</a:t>
            </a:r>
          </a:p>
        </p:txBody>
      </p:sp>
      <p:grpSp>
        <p:nvGrpSpPr>
          <p:cNvPr id="7" name="Toggle_button_1">
            <a:extLst>
              <a:ext uri="{FF2B5EF4-FFF2-40B4-BE49-F238E27FC236}">
                <a16:creationId xmlns:a16="http://schemas.microsoft.com/office/drawing/2014/main" id="{472C455D-2DBC-E42C-2D88-CCDCF7E5261F}"/>
              </a:ext>
            </a:extLst>
          </p:cNvPr>
          <p:cNvGrpSpPr/>
          <p:nvPr/>
        </p:nvGrpSpPr>
        <p:grpSpPr>
          <a:xfrm>
            <a:off x="180000" y="4581985"/>
            <a:ext cx="377393" cy="377401"/>
            <a:chOff x="148919" y="4834969"/>
            <a:chExt cx="577260" cy="577273"/>
          </a:xfrm>
        </p:grpSpPr>
        <p:sp>
          <p:nvSpPr>
            <p:cNvPr id="8" name="Freeform: Shape 7">
              <a:extLst>
                <a:ext uri="{FF2B5EF4-FFF2-40B4-BE49-F238E27FC236}">
                  <a16:creationId xmlns:a16="http://schemas.microsoft.com/office/drawing/2014/main" id="{A4B54715-875B-64E1-F2D5-46CA03473E1C}"/>
                </a:ext>
              </a:extLst>
            </p:cNvPr>
            <p:cNvSpPr/>
            <p:nvPr/>
          </p:nvSpPr>
          <p:spPr>
            <a:xfrm>
              <a:off x="148919" y="4834969"/>
              <a:ext cx="577260" cy="577273"/>
            </a:xfrm>
            <a:custGeom>
              <a:avLst/>
              <a:gdLst>
                <a:gd name="connsiteX0" fmla="*/ 564693 w 577260"/>
                <a:gd name="connsiteY0" fmla="*/ 62751 h 577273"/>
                <a:gd name="connsiteX1" fmla="*/ 514498 w 577260"/>
                <a:gd name="connsiteY1" fmla="*/ 12555 h 577273"/>
                <a:gd name="connsiteX2" fmla="*/ 288618 w 577260"/>
                <a:gd name="connsiteY2" fmla="*/ 0 h 577273"/>
                <a:gd name="connsiteX3" fmla="*/ 62751 w 577260"/>
                <a:gd name="connsiteY3" fmla="*/ 12568 h 577273"/>
                <a:gd name="connsiteX4" fmla="*/ 12555 w 577260"/>
                <a:gd name="connsiteY4" fmla="*/ 62763 h 577273"/>
                <a:gd name="connsiteX5" fmla="*/ 0 w 577260"/>
                <a:gd name="connsiteY5" fmla="*/ 288643 h 577273"/>
                <a:gd name="connsiteX6" fmla="*/ 12555 w 577260"/>
                <a:gd name="connsiteY6" fmla="*/ 514523 h 577273"/>
                <a:gd name="connsiteX7" fmla="*/ 62751 w 577260"/>
                <a:gd name="connsiteY7" fmla="*/ 564718 h 577273"/>
                <a:gd name="connsiteX8" fmla="*/ 288631 w 577260"/>
                <a:gd name="connsiteY8" fmla="*/ 577274 h 577273"/>
                <a:gd name="connsiteX9" fmla="*/ 514510 w 577260"/>
                <a:gd name="connsiteY9" fmla="*/ 564718 h 577273"/>
                <a:gd name="connsiteX10" fmla="*/ 564706 w 577260"/>
                <a:gd name="connsiteY10" fmla="*/ 514523 h 577273"/>
                <a:gd name="connsiteX11" fmla="*/ 577261 w 577260"/>
                <a:gd name="connsiteY11" fmla="*/ 288643 h 577273"/>
                <a:gd name="connsiteX12" fmla="*/ 564706 w 577260"/>
                <a:gd name="connsiteY12" fmla="*/ 62763 h 57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7260" h="577273">
                  <a:moveTo>
                    <a:pt x="564693" y="62751"/>
                  </a:moveTo>
                  <a:cubicBezTo>
                    <a:pt x="560361" y="36718"/>
                    <a:pt x="540543" y="16900"/>
                    <a:pt x="514498" y="12555"/>
                  </a:cubicBezTo>
                  <a:cubicBezTo>
                    <a:pt x="439204" y="0"/>
                    <a:pt x="313716" y="0"/>
                    <a:pt x="288618" y="0"/>
                  </a:cubicBezTo>
                  <a:cubicBezTo>
                    <a:pt x="263520" y="0"/>
                    <a:pt x="138044" y="13"/>
                    <a:pt x="62751" y="12568"/>
                  </a:cubicBezTo>
                  <a:cubicBezTo>
                    <a:pt x="36706" y="16913"/>
                    <a:pt x="16900" y="36718"/>
                    <a:pt x="12555" y="62763"/>
                  </a:cubicBezTo>
                  <a:cubicBezTo>
                    <a:pt x="0" y="138057"/>
                    <a:pt x="0" y="263545"/>
                    <a:pt x="0" y="288643"/>
                  </a:cubicBezTo>
                  <a:cubicBezTo>
                    <a:pt x="0" y="313741"/>
                    <a:pt x="0" y="439230"/>
                    <a:pt x="12555" y="514523"/>
                  </a:cubicBezTo>
                  <a:cubicBezTo>
                    <a:pt x="16888" y="540568"/>
                    <a:pt x="36706" y="560373"/>
                    <a:pt x="62751" y="564718"/>
                  </a:cubicBezTo>
                  <a:cubicBezTo>
                    <a:pt x="138044" y="577274"/>
                    <a:pt x="263533" y="577274"/>
                    <a:pt x="288631" y="577274"/>
                  </a:cubicBezTo>
                  <a:cubicBezTo>
                    <a:pt x="313728" y="577274"/>
                    <a:pt x="439217" y="577274"/>
                    <a:pt x="514510" y="564718"/>
                  </a:cubicBezTo>
                  <a:cubicBezTo>
                    <a:pt x="540555" y="560373"/>
                    <a:pt x="560361" y="540568"/>
                    <a:pt x="564706" y="514523"/>
                  </a:cubicBezTo>
                  <a:cubicBezTo>
                    <a:pt x="577261" y="439230"/>
                    <a:pt x="577261" y="313741"/>
                    <a:pt x="577261" y="288643"/>
                  </a:cubicBezTo>
                  <a:cubicBezTo>
                    <a:pt x="577261" y="213312"/>
                    <a:pt x="577261" y="138057"/>
                    <a:pt x="564706" y="62763"/>
                  </a:cubicBezTo>
                  <a:close/>
                </a:path>
              </a:pathLst>
            </a:custGeom>
            <a:solidFill>
              <a:schemeClr val="bg2"/>
            </a:solidFill>
            <a:ln w="12631" cap="flat">
              <a:noFill/>
              <a:prstDash val="solid"/>
              <a:miter/>
            </a:ln>
          </p:spPr>
          <p:txBody>
            <a:bodyPr rtlCol="0" anchor="ctr"/>
            <a:lstStyle/>
            <a:p>
              <a:endParaRPr lang="nl-NL" dirty="0"/>
            </a:p>
          </p:txBody>
        </p:sp>
        <p:grpSp>
          <p:nvGrpSpPr>
            <p:cNvPr id="9" name="Graphic 15">
              <a:extLst>
                <a:ext uri="{FF2B5EF4-FFF2-40B4-BE49-F238E27FC236}">
                  <a16:creationId xmlns:a16="http://schemas.microsoft.com/office/drawing/2014/main" id="{350C5079-C644-0F71-AE5D-95041A201B0D}"/>
                </a:ext>
              </a:extLst>
            </p:cNvPr>
            <p:cNvGrpSpPr/>
            <p:nvPr/>
          </p:nvGrpSpPr>
          <p:grpSpPr>
            <a:xfrm>
              <a:off x="392533" y="4908873"/>
              <a:ext cx="89225" cy="416822"/>
              <a:chOff x="392533" y="4908873"/>
              <a:chExt cx="89225" cy="416822"/>
            </a:xfrm>
            <a:solidFill>
              <a:schemeClr val="tx1"/>
            </a:solidFill>
          </p:grpSpPr>
          <p:sp>
            <p:nvSpPr>
              <p:cNvPr id="10" name="Freeform: Shape 9">
                <a:extLst>
                  <a:ext uri="{FF2B5EF4-FFF2-40B4-BE49-F238E27FC236}">
                    <a16:creationId xmlns:a16="http://schemas.microsoft.com/office/drawing/2014/main" id="{CF7D1DC5-8FB1-86A9-456A-3F5A48C2F408}"/>
                  </a:ext>
                </a:extLst>
              </p:cNvPr>
              <p:cNvSpPr/>
              <p:nvPr/>
            </p:nvSpPr>
            <p:spPr>
              <a:xfrm>
                <a:off x="392533" y="5047813"/>
                <a:ext cx="82909" cy="277881"/>
              </a:xfrm>
              <a:custGeom>
                <a:avLst/>
                <a:gdLst>
                  <a:gd name="connsiteX0" fmla="*/ 82910 w 82909"/>
                  <a:gd name="connsiteY0" fmla="*/ 277882 h 277881"/>
                  <a:gd name="connsiteX1" fmla="*/ 0 w 82909"/>
                  <a:gd name="connsiteY1" fmla="*/ 277882 h 277881"/>
                  <a:gd name="connsiteX2" fmla="*/ 7124 w 82909"/>
                  <a:gd name="connsiteY2" fmla="*/ 101048 h 277881"/>
                  <a:gd name="connsiteX3" fmla="*/ 7124 w 82909"/>
                  <a:gd name="connsiteY3" fmla="*/ 0 h 277881"/>
                  <a:gd name="connsiteX4" fmla="*/ 82910 w 82909"/>
                  <a:gd name="connsiteY4" fmla="*/ 0 h 277881"/>
                  <a:gd name="connsiteX5" fmla="*/ 82910 w 82909"/>
                  <a:gd name="connsiteY5" fmla="*/ 277882 h 27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09" h="277881">
                    <a:moveTo>
                      <a:pt x="82910" y="277882"/>
                    </a:moveTo>
                    <a:lnTo>
                      <a:pt x="0" y="277882"/>
                    </a:lnTo>
                    <a:lnTo>
                      <a:pt x="7124" y="101048"/>
                    </a:lnTo>
                    <a:lnTo>
                      <a:pt x="7124" y="0"/>
                    </a:lnTo>
                    <a:lnTo>
                      <a:pt x="82910" y="0"/>
                    </a:lnTo>
                    <a:lnTo>
                      <a:pt x="82910" y="277882"/>
                    </a:lnTo>
                    <a:close/>
                  </a:path>
                </a:pathLst>
              </a:custGeom>
              <a:grpFill/>
              <a:ln w="12631" cap="flat">
                <a:noFill/>
                <a:prstDash val="solid"/>
                <a:miter/>
              </a:ln>
            </p:spPr>
            <p:txBody>
              <a:bodyPr rtlCol="0" anchor="ctr"/>
              <a:lstStyle/>
              <a:p>
                <a:endParaRPr lang="nl-NL"/>
              </a:p>
            </p:txBody>
          </p:sp>
          <p:sp>
            <p:nvSpPr>
              <p:cNvPr id="11" name="Freeform: Shape 10">
                <a:extLst>
                  <a:ext uri="{FF2B5EF4-FFF2-40B4-BE49-F238E27FC236}">
                    <a16:creationId xmlns:a16="http://schemas.microsoft.com/office/drawing/2014/main" id="{70599163-4BB2-F7D7-6452-C05BFE50D208}"/>
                  </a:ext>
                </a:extLst>
              </p:cNvPr>
              <p:cNvSpPr/>
              <p:nvPr/>
            </p:nvSpPr>
            <p:spPr>
              <a:xfrm>
                <a:off x="393341" y="4908873"/>
                <a:ext cx="88416" cy="88416"/>
              </a:xfrm>
              <a:custGeom>
                <a:avLst/>
                <a:gdLst>
                  <a:gd name="connsiteX0" fmla="*/ 44499 w 88416"/>
                  <a:gd name="connsiteY0" fmla="*/ 88417 h 88416"/>
                  <a:gd name="connsiteX1" fmla="*/ 0 w 88416"/>
                  <a:gd name="connsiteY1" fmla="*/ 43665 h 88416"/>
                  <a:gd name="connsiteX2" fmla="*/ 43918 w 88416"/>
                  <a:gd name="connsiteY2" fmla="*/ 0 h 88416"/>
                  <a:gd name="connsiteX3" fmla="*/ 88417 w 88416"/>
                  <a:gd name="connsiteY3" fmla="*/ 43665 h 88416"/>
                  <a:gd name="connsiteX4" fmla="*/ 44499 w 88416"/>
                  <a:gd name="connsiteY4" fmla="*/ 88417 h 88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16" h="88416">
                    <a:moveTo>
                      <a:pt x="44499" y="88417"/>
                    </a:moveTo>
                    <a:cubicBezTo>
                      <a:pt x="16180" y="88417"/>
                      <a:pt x="0" y="72590"/>
                      <a:pt x="0" y="43665"/>
                    </a:cubicBezTo>
                    <a:cubicBezTo>
                      <a:pt x="0" y="19098"/>
                      <a:pt x="15031" y="0"/>
                      <a:pt x="43918" y="0"/>
                    </a:cubicBezTo>
                    <a:cubicBezTo>
                      <a:pt x="72237" y="0"/>
                      <a:pt x="88417" y="15283"/>
                      <a:pt x="88417" y="43665"/>
                    </a:cubicBezTo>
                    <a:cubicBezTo>
                      <a:pt x="88417" y="68763"/>
                      <a:pt x="73399" y="88417"/>
                      <a:pt x="44499" y="88417"/>
                    </a:cubicBezTo>
                    <a:close/>
                  </a:path>
                </a:pathLst>
              </a:custGeom>
              <a:grpFill/>
              <a:ln w="12631" cap="flat">
                <a:noFill/>
                <a:prstDash val="solid"/>
                <a:miter/>
              </a:ln>
            </p:spPr>
            <p:txBody>
              <a:bodyPr rtlCol="0" anchor="ctr"/>
              <a:lstStyle/>
              <a:p>
                <a:endParaRPr lang="nl-NL"/>
              </a:p>
            </p:txBody>
          </p:sp>
        </p:grpSp>
      </p:grpSp>
      <p:pic>
        <p:nvPicPr>
          <p:cNvPr id="12" name="Graphic 11">
            <a:extLst>
              <a:ext uri="{FF2B5EF4-FFF2-40B4-BE49-F238E27FC236}">
                <a16:creationId xmlns:a16="http://schemas.microsoft.com/office/drawing/2014/main" id="{F6245B9B-0DF2-A157-DB49-349D10250E82}"/>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l="24562" r="34911" b="35245"/>
          <a:stretch/>
        </p:blipFill>
        <p:spPr>
          <a:xfrm>
            <a:off x="2446184" y="1226163"/>
            <a:ext cx="5929266" cy="4736980"/>
          </a:xfrm>
          <a:prstGeom prst="rect">
            <a:avLst/>
          </a:prstGeom>
        </p:spPr>
      </p:pic>
      <p:sp>
        <p:nvSpPr>
          <p:cNvPr id="13" name="Freeform: Shape 12">
            <a:extLst>
              <a:ext uri="{FF2B5EF4-FFF2-40B4-BE49-F238E27FC236}">
                <a16:creationId xmlns:a16="http://schemas.microsoft.com/office/drawing/2014/main" id="{A3317FD5-1A51-4A94-655D-C595A766E50B}"/>
              </a:ext>
            </a:extLst>
          </p:cNvPr>
          <p:cNvSpPr/>
          <p:nvPr/>
        </p:nvSpPr>
        <p:spPr>
          <a:xfrm>
            <a:off x="4038188" y="1404972"/>
            <a:ext cx="4395472" cy="4269876"/>
          </a:xfrm>
          <a:custGeom>
            <a:avLst/>
            <a:gdLst>
              <a:gd name="connsiteX0" fmla="*/ 1326383 w 4491613"/>
              <a:gd name="connsiteY0" fmla="*/ 1673051 h 4677508"/>
              <a:gd name="connsiteX1" fmla="*/ 1326383 w 4491613"/>
              <a:gd name="connsiteY1" fmla="*/ 2386484 h 4677508"/>
              <a:gd name="connsiteX2" fmla="*/ 1778558 w 4491613"/>
              <a:gd name="connsiteY2" fmla="*/ 2713055 h 4677508"/>
              <a:gd name="connsiteX3" fmla="*/ 1758462 w 4491613"/>
              <a:gd name="connsiteY3" fmla="*/ 3421464 h 4677508"/>
              <a:gd name="connsiteX4" fmla="*/ 1396721 w 4491613"/>
              <a:gd name="connsiteY4" fmla="*/ 3637503 h 4677508"/>
              <a:gd name="connsiteX5" fmla="*/ 808893 w 4491613"/>
              <a:gd name="connsiteY5" fmla="*/ 3401367 h 4677508"/>
              <a:gd name="connsiteX6" fmla="*/ 633046 w 4491613"/>
              <a:gd name="connsiteY6" fmla="*/ 3652576 h 4677508"/>
              <a:gd name="connsiteX7" fmla="*/ 336620 w 4491613"/>
              <a:gd name="connsiteY7" fmla="*/ 3898761 h 4677508"/>
              <a:gd name="connsiteX8" fmla="*/ 145701 w 4491613"/>
              <a:gd name="connsiteY8" fmla="*/ 3813350 h 4677508"/>
              <a:gd name="connsiteX9" fmla="*/ 0 w 4491613"/>
              <a:gd name="connsiteY9" fmla="*/ 3964075 h 4677508"/>
              <a:gd name="connsiteX10" fmla="*/ 316523 w 4491613"/>
              <a:gd name="connsiteY10" fmla="*/ 4446396 h 4677508"/>
              <a:gd name="connsiteX11" fmla="*/ 1331407 w 4491613"/>
              <a:gd name="connsiteY11" fmla="*/ 4677508 h 4677508"/>
              <a:gd name="connsiteX12" fmla="*/ 2381460 w 4491613"/>
              <a:gd name="connsiteY12" fmla="*/ 4612194 h 4677508"/>
              <a:gd name="connsiteX13" fmla="*/ 3300884 w 4491613"/>
              <a:gd name="connsiteY13" fmla="*/ 3235569 h 4677508"/>
              <a:gd name="connsiteX14" fmla="*/ 3336053 w 4491613"/>
              <a:gd name="connsiteY14" fmla="*/ 1487156 h 4677508"/>
              <a:gd name="connsiteX15" fmla="*/ 3326005 w 4491613"/>
              <a:gd name="connsiteY15" fmla="*/ 1120391 h 4677508"/>
              <a:gd name="connsiteX16" fmla="*/ 4491613 w 4491613"/>
              <a:gd name="connsiteY16" fmla="*/ 336620 h 4677508"/>
              <a:gd name="connsiteX17" fmla="*/ 4235380 w 4491613"/>
              <a:gd name="connsiteY17" fmla="*/ 25121 h 4677508"/>
              <a:gd name="connsiteX18" fmla="*/ 3943978 w 4491613"/>
              <a:gd name="connsiteY18" fmla="*/ 216040 h 4677508"/>
              <a:gd name="connsiteX19" fmla="*/ 602901 w 4491613"/>
              <a:gd name="connsiteY19" fmla="*/ 236136 h 4677508"/>
              <a:gd name="connsiteX20" fmla="*/ 442128 w 4491613"/>
              <a:gd name="connsiteY20" fmla="*/ 0 h 4677508"/>
              <a:gd name="connsiteX21" fmla="*/ 70339 w 4491613"/>
              <a:gd name="connsiteY21" fmla="*/ 271306 h 4677508"/>
              <a:gd name="connsiteX22" fmla="*/ 326572 w 4491613"/>
              <a:gd name="connsiteY22" fmla="*/ 562708 h 4677508"/>
              <a:gd name="connsiteX23" fmla="*/ 331596 w 4491613"/>
              <a:gd name="connsiteY23" fmla="*/ 1311310 h 4677508"/>
              <a:gd name="connsiteX24" fmla="*/ 1346479 w 4491613"/>
              <a:gd name="connsiteY24" fmla="*/ 1311310 h 4677508"/>
              <a:gd name="connsiteX25" fmla="*/ 1326383 w 4491613"/>
              <a:gd name="connsiteY25" fmla="*/ 1673051 h 4677508"/>
              <a:gd name="connsiteX0" fmla="*/ 1326383 w 4491613"/>
              <a:gd name="connsiteY0" fmla="*/ 1673051 h 4677508"/>
              <a:gd name="connsiteX1" fmla="*/ 1326383 w 4491613"/>
              <a:gd name="connsiteY1" fmla="*/ 2386484 h 4677508"/>
              <a:gd name="connsiteX2" fmla="*/ 1778558 w 4491613"/>
              <a:gd name="connsiteY2" fmla="*/ 2713055 h 4677508"/>
              <a:gd name="connsiteX3" fmla="*/ 1758462 w 4491613"/>
              <a:gd name="connsiteY3" fmla="*/ 3421464 h 4677508"/>
              <a:gd name="connsiteX4" fmla="*/ 1396721 w 4491613"/>
              <a:gd name="connsiteY4" fmla="*/ 3637503 h 4677508"/>
              <a:gd name="connsiteX5" fmla="*/ 808893 w 4491613"/>
              <a:gd name="connsiteY5" fmla="*/ 3401367 h 4677508"/>
              <a:gd name="connsiteX6" fmla="*/ 633046 w 4491613"/>
              <a:gd name="connsiteY6" fmla="*/ 3652576 h 4677508"/>
              <a:gd name="connsiteX7" fmla="*/ 336620 w 4491613"/>
              <a:gd name="connsiteY7" fmla="*/ 3898761 h 4677508"/>
              <a:gd name="connsiteX8" fmla="*/ 145701 w 4491613"/>
              <a:gd name="connsiteY8" fmla="*/ 3813350 h 4677508"/>
              <a:gd name="connsiteX9" fmla="*/ 0 w 4491613"/>
              <a:gd name="connsiteY9" fmla="*/ 3964075 h 4677508"/>
              <a:gd name="connsiteX10" fmla="*/ 316523 w 4491613"/>
              <a:gd name="connsiteY10" fmla="*/ 4446396 h 4677508"/>
              <a:gd name="connsiteX11" fmla="*/ 1331407 w 4491613"/>
              <a:gd name="connsiteY11" fmla="*/ 4677508 h 4677508"/>
              <a:gd name="connsiteX12" fmla="*/ 2381460 w 4491613"/>
              <a:gd name="connsiteY12" fmla="*/ 4612194 h 4677508"/>
              <a:gd name="connsiteX13" fmla="*/ 3300884 w 4491613"/>
              <a:gd name="connsiteY13" fmla="*/ 3235569 h 4677508"/>
              <a:gd name="connsiteX14" fmla="*/ 3336053 w 4491613"/>
              <a:gd name="connsiteY14" fmla="*/ 1487156 h 4677508"/>
              <a:gd name="connsiteX15" fmla="*/ 3326005 w 4491613"/>
              <a:gd name="connsiteY15" fmla="*/ 1120391 h 4677508"/>
              <a:gd name="connsiteX16" fmla="*/ 4491613 w 4491613"/>
              <a:gd name="connsiteY16" fmla="*/ 336620 h 4677508"/>
              <a:gd name="connsiteX17" fmla="*/ 4235380 w 4491613"/>
              <a:gd name="connsiteY17" fmla="*/ 25121 h 4677508"/>
              <a:gd name="connsiteX18" fmla="*/ 3943978 w 4491613"/>
              <a:gd name="connsiteY18" fmla="*/ 216040 h 4677508"/>
              <a:gd name="connsiteX19" fmla="*/ 602901 w 4491613"/>
              <a:gd name="connsiteY19" fmla="*/ 236136 h 4677508"/>
              <a:gd name="connsiteX20" fmla="*/ 442128 w 4491613"/>
              <a:gd name="connsiteY20" fmla="*/ 0 h 4677508"/>
              <a:gd name="connsiteX21" fmla="*/ 70339 w 4491613"/>
              <a:gd name="connsiteY21" fmla="*/ 271306 h 4677508"/>
              <a:gd name="connsiteX22" fmla="*/ 326572 w 4491613"/>
              <a:gd name="connsiteY22" fmla="*/ 562708 h 4677508"/>
              <a:gd name="connsiteX23" fmla="*/ 331596 w 4491613"/>
              <a:gd name="connsiteY23" fmla="*/ 1311310 h 4677508"/>
              <a:gd name="connsiteX24" fmla="*/ 1357495 w 4491613"/>
              <a:gd name="connsiteY24" fmla="*/ 1388428 h 4677508"/>
              <a:gd name="connsiteX25" fmla="*/ 1326383 w 4491613"/>
              <a:gd name="connsiteY25" fmla="*/ 1673051 h 4677508"/>
              <a:gd name="connsiteX0" fmla="*/ 2140542 w 5305772"/>
              <a:gd name="connsiteY0" fmla="*/ 1673051 h 4677508"/>
              <a:gd name="connsiteX1" fmla="*/ 2140542 w 5305772"/>
              <a:gd name="connsiteY1" fmla="*/ 2386484 h 4677508"/>
              <a:gd name="connsiteX2" fmla="*/ 2592717 w 5305772"/>
              <a:gd name="connsiteY2" fmla="*/ 2713055 h 4677508"/>
              <a:gd name="connsiteX3" fmla="*/ 2572621 w 5305772"/>
              <a:gd name="connsiteY3" fmla="*/ 3421464 h 4677508"/>
              <a:gd name="connsiteX4" fmla="*/ 2210880 w 5305772"/>
              <a:gd name="connsiteY4" fmla="*/ 3637503 h 4677508"/>
              <a:gd name="connsiteX5" fmla="*/ 1623052 w 5305772"/>
              <a:gd name="connsiteY5" fmla="*/ 3401367 h 4677508"/>
              <a:gd name="connsiteX6" fmla="*/ 1447205 w 5305772"/>
              <a:gd name="connsiteY6" fmla="*/ 3652576 h 4677508"/>
              <a:gd name="connsiteX7" fmla="*/ 1150779 w 5305772"/>
              <a:gd name="connsiteY7" fmla="*/ 3898761 h 4677508"/>
              <a:gd name="connsiteX8" fmla="*/ 959860 w 5305772"/>
              <a:gd name="connsiteY8" fmla="*/ 3813350 h 4677508"/>
              <a:gd name="connsiteX9" fmla="*/ 814159 w 5305772"/>
              <a:gd name="connsiteY9" fmla="*/ 3964075 h 4677508"/>
              <a:gd name="connsiteX10" fmla="*/ 1130682 w 5305772"/>
              <a:gd name="connsiteY10" fmla="*/ 4446396 h 4677508"/>
              <a:gd name="connsiteX11" fmla="*/ 2145566 w 5305772"/>
              <a:gd name="connsiteY11" fmla="*/ 4677508 h 4677508"/>
              <a:gd name="connsiteX12" fmla="*/ 3195619 w 5305772"/>
              <a:gd name="connsiteY12" fmla="*/ 4612194 h 4677508"/>
              <a:gd name="connsiteX13" fmla="*/ 4115043 w 5305772"/>
              <a:gd name="connsiteY13" fmla="*/ 3235569 h 4677508"/>
              <a:gd name="connsiteX14" fmla="*/ 4150212 w 5305772"/>
              <a:gd name="connsiteY14" fmla="*/ 1487156 h 4677508"/>
              <a:gd name="connsiteX15" fmla="*/ 4140164 w 5305772"/>
              <a:gd name="connsiteY15" fmla="*/ 1120391 h 4677508"/>
              <a:gd name="connsiteX16" fmla="*/ 5305772 w 5305772"/>
              <a:gd name="connsiteY16" fmla="*/ 336620 h 4677508"/>
              <a:gd name="connsiteX17" fmla="*/ 5049539 w 5305772"/>
              <a:gd name="connsiteY17" fmla="*/ 25121 h 4677508"/>
              <a:gd name="connsiteX18" fmla="*/ 4758137 w 5305772"/>
              <a:gd name="connsiteY18" fmla="*/ 216040 h 4677508"/>
              <a:gd name="connsiteX19" fmla="*/ 1417060 w 5305772"/>
              <a:gd name="connsiteY19" fmla="*/ 236136 h 4677508"/>
              <a:gd name="connsiteX20" fmla="*/ 1256287 w 5305772"/>
              <a:gd name="connsiteY20" fmla="*/ 0 h 4677508"/>
              <a:gd name="connsiteX21" fmla="*/ 884498 w 5305772"/>
              <a:gd name="connsiteY21" fmla="*/ 271306 h 4677508"/>
              <a:gd name="connsiteX22" fmla="*/ 1140731 w 5305772"/>
              <a:gd name="connsiteY22" fmla="*/ 562708 h 4677508"/>
              <a:gd name="connsiteX23" fmla="*/ 1 w 5305772"/>
              <a:gd name="connsiteY23" fmla="*/ 1377411 h 4677508"/>
              <a:gd name="connsiteX24" fmla="*/ 2171654 w 5305772"/>
              <a:gd name="connsiteY24" fmla="*/ 1388428 h 4677508"/>
              <a:gd name="connsiteX25" fmla="*/ 2140542 w 5305772"/>
              <a:gd name="connsiteY25" fmla="*/ 1673051 h 4677508"/>
              <a:gd name="connsiteX0" fmla="*/ 2140543 w 5305773"/>
              <a:gd name="connsiteY0" fmla="*/ 1673051 h 4677508"/>
              <a:gd name="connsiteX1" fmla="*/ 2140543 w 5305773"/>
              <a:gd name="connsiteY1" fmla="*/ 2386484 h 4677508"/>
              <a:gd name="connsiteX2" fmla="*/ 2592718 w 5305773"/>
              <a:gd name="connsiteY2" fmla="*/ 2713055 h 4677508"/>
              <a:gd name="connsiteX3" fmla="*/ 2572622 w 5305773"/>
              <a:gd name="connsiteY3" fmla="*/ 3421464 h 4677508"/>
              <a:gd name="connsiteX4" fmla="*/ 2210881 w 5305773"/>
              <a:gd name="connsiteY4" fmla="*/ 3637503 h 4677508"/>
              <a:gd name="connsiteX5" fmla="*/ 1623053 w 5305773"/>
              <a:gd name="connsiteY5" fmla="*/ 3401367 h 4677508"/>
              <a:gd name="connsiteX6" fmla="*/ 1447206 w 5305773"/>
              <a:gd name="connsiteY6" fmla="*/ 3652576 h 4677508"/>
              <a:gd name="connsiteX7" fmla="*/ 1150780 w 5305773"/>
              <a:gd name="connsiteY7" fmla="*/ 3898761 h 4677508"/>
              <a:gd name="connsiteX8" fmla="*/ 959861 w 5305773"/>
              <a:gd name="connsiteY8" fmla="*/ 3813350 h 4677508"/>
              <a:gd name="connsiteX9" fmla="*/ 814160 w 5305773"/>
              <a:gd name="connsiteY9" fmla="*/ 3964075 h 4677508"/>
              <a:gd name="connsiteX10" fmla="*/ 1130683 w 5305773"/>
              <a:gd name="connsiteY10" fmla="*/ 4446396 h 4677508"/>
              <a:gd name="connsiteX11" fmla="*/ 2145567 w 5305773"/>
              <a:gd name="connsiteY11" fmla="*/ 4677508 h 4677508"/>
              <a:gd name="connsiteX12" fmla="*/ 3195620 w 5305773"/>
              <a:gd name="connsiteY12" fmla="*/ 4612194 h 4677508"/>
              <a:gd name="connsiteX13" fmla="*/ 4115044 w 5305773"/>
              <a:gd name="connsiteY13" fmla="*/ 3235569 h 4677508"/>
              <a:gd name="connsiteX14" fmla="*/ 4150213 w 5305773"/>
              <a:gd name="connsiteY14" fmla="*/ 1487156 h 4677508"/>
              <a:gd name="connsiteX15" fmla="*/ 4140165 w 5305773"/>
              <a:gd name="connsiteY15" fmla="*/ 1120391 h 4677508"/>
              <a:gd name="connsiteX16" fmla="*/ 5305773 w 5305773"/>
              <a:gd name="connsiteY16" fmla="*/ 336620 h 4677508"/>
              <a:gd name="connsiteX17" fmla="*/ 5049540 w 5305773"/>
              <a:gd name="connsiteY17" fmla="*/ 25121 h 4677508"/>
              <a:gd name="connsiteX18" fmla="*/ 4758138 w 5305773"/>
              <a:gd name="connsiteY18" fmla="*/ 216040 h 4677508"/>
              <a:gd name="connsiteX19" fmla="*/ 1417061 w 5305773"/>
              <a:gd name="connsiteY19" fmla="*/ 236136 h 4677508"/>
              <a:gd name="connsiteX20" fmla="*/ 1256288 w 5305773"/>
              <a:gd name="connsiteY20" fmla="*/ 0 h 4677508"/>
              <a:gd name="connsiteX21" fmla="*/ 884499 w 5305773"/>
              <a:gd name="connsiteY21" fmla="*/ 271306 h 4677508"/>
              <a:gd name="connsiteX22" fmla="*/ 1140732 w 5305773"/>
              <a:gd name="connsiteY22" fmla="*/ 562708 h 4677508"/>
              <a:gd name="connsiteX23" fmla="*/ 2 w 5305773"/>
              <a:gd name="connsiteY23" fmla="*/ 1377411 h 4677508"/>
              <a:gd name="connsiteX24" fmla="*/ 2171655 w 5305773"/>
              <a:gd name="connsiteY24" fmla="*/ 1388428 h 4677508"/>
              <a:gd name="connsiteX25" fmla="*/ 2140543 w 5305773"/>
              <a:gd name="connsiteY25" fmla="*/ 1673051 h 4677508"/>
              <a:gd name="connsiteX0" fmla="*/ 2140543 w 5305773"/>
              <a:gd name="connsiteY0" fmla="*/ 1673051 h 4677508"/>
              <a:gd name="connsiteX1" fmla="*/ 2140543 w 5305773"/>
              <a:gd name="connsiteY1" fmla="*/ 2386484 h 4677508"/>
              <a:gd name="connsiteX2" fmla="*/ 2592718 w 5305773"/>
              <a:gd name="connsiteY2" fmla="*/ 2713055 h 4677508"/>
              <a:gd name="connsiteX3" fmla="*/ 2572622 w 5305773"/>
              <a:gd name="connsiteY3" fmla="*/ 3421464 h 4677508"/>
              <a:gd name="connsiteX4" fmla="*/ 2210881 w 5305773"/>
              <a:gd name="connsiteY4" fmla="*/ 3637503 h 4677508"/>
              <a:gd name="connsiteX5" fmla="*/ 1623053 w 5305773"/>
              <a:gd name="connsiteY5" fmla="*/ 3401367 h 4677508"/>
              <a:gd name="connsiteX6" fmla="*/ 1447206 w 5305773"/>
              <a:gd name="connsiteY6" fmla="*/ 3652576 h 4677508"/>
              <a:gd name="connsiteX7" fmla="*/ 1150780 w 5305773"/>
              <a:gd name="connsiteY7" fmla="*/ 3898761 h 4677508"/>
              <a:gd name="connsiteX8" fmla="*/ 959861 w 5305773"/>
              <a:gd name="connsiteY8" fmla="*/ 3813350 h 4677508"/>
              <a:gd name="connsiteX9" fmla="*/ 814160 w 5305773"/>
              <a:gd name="connsiteY9" fmla="*/ 3964075 h 4677508"/>
              <a:gd name="connsiteX10" fmla="*/ 1130683 w 5305773"/>
              <a:gd name="connsiteY10" fmla="*/ 4446396 h 4677508"/>
              <a:gd name="connsiteX11" fmla="*/ 2145567 w 5305773"/>
              <a:gd name="connsiteY11" fmla="*/ 4677508 h 4677508"/>
              <a:gd name="connsiteX12" fmla="*/ 3195620 w 5305773"/>
              <a:gd name="connsiteY12" fmla="*/ 4612194 h 4677508"/>
              <a:gd name="connsiteX13" fmla="*/ 4115044 w 5305773"/>
              <a:gd name="connsiteY13" fmla="*/ 3235569 h 4677508"/>
              <a:gd name="connsiteX14" fmla="*/ 4150213 w 5305773"/>
              <a:gd name="connsiteY14" fmla="*/ 1487156 h 4677508"/>
              <a:gd name="connsiteX15" fmla="*/ 4140165 w 5305773"/>
              <a:gd name="connsiteY15" fmla="*/ 1120391 h 4677508"/>
              <a:gd name="connsiteX16" fmla="*/ 5305773 w 5305773"/>
              <a:gd name="connsiteY16" fmla="*/ 336620 h 4677508"/>
              <a:gd name="connsiteX17" fmla="*/ 5049540 w 5305773"/>
              <a:gd name="connsiteY17" fmla="*/ 25121 h 4677508"/>
              <a:gd name="connsiteX18" fmla="*/ 4758138 w 5305773"/>
              <a:gd name="connsiteY18" fmla="*/ 216040 h 4677508"/>
              <a:gd name="connsiteX19" fmla="*/ 1417061 w 5305773"/>
              <a:gd name="connsiteY19" fmla="*/ 236136 h 4677508"/>
              <a:gd name="connsiteX20" fmla="*/ 1256288 w 5305773"/>
              <a:gd name="connsiteY20" fmla="*/ 0 h 4677508"/>
              <a:gd name="connsiteX21" fmla="*/ 884499 w 5305773"/>
              <a:gd name="connsiteY21" fmla="*/ 271306 h 4677508"/>
              <a:gd name="connsiteX22" fmla="*/ 1063614 w 5305773"/>
              <a:gd name="connsiteY22" fmla="*/ 507624 h 4677508"/>
              <a:gd name="connsiteX23" fmla="*/ 2 w 5305773"/>
              <a:gd name="connsiteY23" fmla="*/ 1377411 h 4677508"/>
              <a:gd name="connsiteX24" fmla="*/ 2171655 w 5305773"/>
              <a:gd name="connsiteY24" fmla="*/ 1388428 h 4677508"/>
              <a:gd name="connsiteX25" fmla="*/ 2140543 w 5305773"/>
              <a:gd name="connsiteY25" fmla="*/ 1673051 h 4677508"/>
              <a:gd name="connsiteX0" fmla="*/ 2140543 w 5305773"/>
              <a:gd name="connsiteY0" fmla="*/ 1673051 h 4677508"/>
              <a:gd name="connsiteX1" fmla="*/ 2140543 w 5305773"/>
              <a:gd name="connsiteY1" fmla="*/ 2386484 h 4677508"/>
              <a:gd name="connsiteX2" fmla="*/ 2592718 w 5305773"/>
              <a:gd name="connsiteY2" fmla="*/ 2713055 h 4677508"/>
              <a:gd name="connsiteX3" fmla="*/ 2572622 w 5305773"/>
              <a:gd name="connsiteY3" fmla="*/ 3421464 h 4677508"/>
              <a:gd name="connsiteX4" fmla="*/ 2210881 w 5305773"/>
              <a:gd name="connsiteY4" fmla="*/ 3637503 h 4677508"/>
              <a:gd name="connsiteX5" fmla="*/ 1623053 w 5305773"/>
              <a:gd name="connsiteY5" fmla="*/ 3401367 h 4677508"/>
              <a:gd name="connsiteX6" fmla="*/ 1447206 w 5305773"/>
              <a:gd name="connsiteY6" fmla="*/ 3652576 h 4677508"/>
              <a:gd name="connsiteX7" fmla="*/ 1150780 w 5305773"/>
              <a:gd name="connsiteY7" fmla="*/ 3898761 h 4677508"/>
              <a:gd name="connsiteX8" fmla="*/ 959861 w 5305773"/>
              <a:gd name="connsiteY8" fmla="*/ 3813350 h 4677508"/>
              <a:gd name="connsiteX9" fmla="*/ 814160 w 5305773"/>
              <a:gd name="connsiteY9" fmla="*/ 3964075 h 4677508"/>
              <a:gd name="connsiteX10" fmla="*/ 1130683 w 5305773"/>
              <a:gd name="connsiteY10" fmla="*/ 4446396 h 4677508"/>
              <a:gd name="connsiteX11" fmla="*/ 2145567 w 5305773"/>
              <a:gd name="connsiteY11" fmla="*/ 4677508 h 4677508"/>
              <a:gd name="connsiteX12" fmla="*/ 3195620 w 5305773"/>
              <a:gd name="connsiteY12" fmla="*/ 4612194 h 4677508"/>
              <a:gd name="connsiteX13" fmla="*/ 4115044 w 5305773"/>
              <a:gd name="connsiteY13" fmla="*/ 3235569 h 4677508"/>
              <a:gd name="connsiteX14" fmla="*/ 4150213 w 5305773"/>
              <a:gd name="connsiteY14" fmla="*/ 1487156 h 4677508"/>
              <a:gd name="connsiteX15" fmla="*/ 4140165 w 5305773"/>
              <a:gd name="connsiteY15" fmla="*/ 1120391 h 4677508"/>
              <a:gd name="connsiteX16" fmla="*/ 5305773 w 5305773"/>
              <a:gd name="connsiteY16" fmla="*/ 336620 h 4677508"/>
              <a:gd name="connsiteX17" fmla="*/ 5049540 w 5305773"/>
              <a:gd name="connsiteY17" fmla="*/ 25121 h 4677508"/>
              <a:gd name="connsiteX18" fmla="*/ 4758138 w 5305773"/>
              <a:gd name="connsiteY18" fmla="*/ 216040 h 4677508"/>
              <a:gd name="connsiteX19" fmla="*/ 1417061 w 5305773"/>
              <a:gd name="connsiteY19" fmla="*/ 236136 h 4677508"/>
              <a:gd name="connsiteX20" fmla="*/ 1256288 w 5305773"/>
              <a:gd name="connsiteY20" fmla="*/ 0 h 4677508"/>
              <a:gd name="connsiteX21" fmla="*/ 884499 w 5305773"/>
              <a:gd name="connsiteY21" fmla="*/ 271306 h 4677508"/>
              <a:gd name="connsiteX22" fmla="*/ 1063614 w 5305773"/>
              <a:gd name="connsiteY22" fmla="*/ 507624 h 4677508"/>
              <a:gd name="connsiteX23" fmla="*/ 2 w 5305773"/>
              <a:gd name="connsiteY23" fmla="*/ 1377411 h 4677508"/>
              <a:gd name="connsiteX24" fmla="*/ 2171655 w 5305773"/>
              <a:gd name="connsiteY24" fmla="*/ 1388428 h 4677508"/>
              <a:gd name="connsiteX25" fmla="*/ 2140543 w 5305773"/>
              <a:gd name="connsiteY25" fmla="*/ 1673051 h 4677508"/>
              <a:gd name="connsiteX0" fmla="*/ 2140541 w 5305771"/>
              <a:gd name="connsiteY0" fmla="*/ 1673051 h 4677508"/>
              <a:gd name="connsiteX1" fmla="*/ 2140541 w 5305771"/>
              <a:gd name="connsiteY1" fmla="*/ 2386484 h 4677508"/>
              <a:gd name="connsiteX2" fmla="*/ 2592716 w 5305771"/>
              <a:gd name="connsiteY2" fmla="*/ 2713055 h 4677508"/>
              <a:gd name="connsiteX3" fmla="*/ 2572620 w 5305771"/>
              <a:gd name="connsiteY3" fmla="*/ 3421464 h 4677508"/>
              <a:gd name="connsiteX4" fmla="*/ 2210879 w 5305771"/>
              <a:gd name="connsiteY4" fmla="*/ 3637503 h 4677508"/>
              <a:gd name="connsiteX5" fmla="*/ 1623051 w 5305771"/>
              <a:gd name="connsiteY5" fmla="*/ 3401367 h 4677508"/>
              <a:gd name="connsiteX6" fmla="*/ 1447204 w 5305771"/>
              <a:gd name="connsiteY6" fmla="*/ 3652576 h 4677508"/>
              <a:gd name="connsiteX7" fmla="*/ 1150778 w 5305771"/>
              <a:gd name="connsiteY7" fmla="*/ 3898761 h 4677508"/>
              <a:gd name="connsiteX8" fmla="*/ 959859 w 5305771"/>
              <a:gd name="connsiteY8" fmla="*/ 3813350 h 4677508"/>
              <a:gd name="connsiteX9" fmla="*/ 814158 w 5305771"/>
              <a:gd name="connsiteY9" fmla="*/ 3964075 h 4677508"/>
              <a:gd name="connsiteX10" fmla="*/ 1130681 w 5305771"/>
              <a:gd name="connsiteY10" fmla="*/ 4446396 h 4677508"/>
              <a:gd name="connsiteX11" fmla="*/ 2145565 w 5305771"/>
              <a:gd name="connsiteY11" fmla="*/ 4677508 h 4677508"/>
              <a:gd name="connsiteX12" fmla="*/ 3195618 w 5305771"/>
              <a:gd name="connsiteY12" fmla="*/ 4612194 h 4677508"/>
              <a:gd name="connsiteX13" fmla="*/ 4115042 w 5305771"/>
              <a:gd name="connsiteY13" fmla="*/ 3235569 h 4677508"/>
              <a:gd name="connsiteX14" fmla="*/ 4150211 w 5305771"/>
              <a:gd name="connsiteY14" fmla="*/ 1487156 h 4677508"/>
              <a:gd name="connsiteX15" fmla="*/ 4140163 w 5305771"/>
              <a:gd name="connsiteY15" fmla="*/ 1120391 h 4677508"/>
              <a:gd name="connsiteX16" fmla="*/ 5305771 w 5305771"/>
              <a:gd name="connsiteY16" fmla="*/ 336620 h 4677508"/>
              <a:gd name="connsiteX17" fmla="*/ 5049538 w 5305771"/>
              <a:gd name="connsiteY17" fmla="*/ 25121 h 4677508"/>
              <a:gd name="connsiteX18" fmla="*/ 4758136 w 5305771"/>
              <a:gd name="connsiteY18" fmla="*/ 216040 h 4677508"/>
              <a:gd name="connsiteX19" fmla="*/ 1417059 w 5305771"/>
              <a:gd name="connsiteY19" fmla="*/ 236136 h 4677508"/>
              <a:gd name="connsiteX20" fmla="*/ 1256286 w 5305771"/>
              <a:gd name="connsiteY20" fmla="*/ 0 h 4677508"/>
              <a:gd name="connsiteX21" fmla="*/ 884497 w 5305771"/>
              <a:gd name="connsiteY21" fmla="*/ 271306 h 4677508"/>
              <a:gd name="connsiteX22" fmla="*/ 1063612 w 5305771"/>
              <a:gd name="connsiteY22" fmla="*/ 507624 h 4677508"/>
              <a:gd name="connsiteX23" fmla="*/ 0 w 5305771"/>
              <a:gd name="connsiteY23" fmla="*/ 1377411 h 4677508"/>
              <a:gd name="connsiteX24" fmla="*/ 2171653 w 5305771"/>
              <a:gd name="connsiteY24" fmla="*/ 1388428 h 4677508"/>
              <a:gd name="connsiteX25" fmla="*/ 2140541 w 5305771"/>
              <a:gd name="connsiteY25" fmla="*/ 1673051 h 4677508"/>
              <a:gd name="connsiteX0" fmla="*/ 2140541 w 5327805"/>
              <a:gd name="connsiteY0" fmla="*/ 1673051 h 4677508"/>
              <a:gd name="connsiteX1" fmla="*/ 2140541 w 5327805"/>
              <a:gd name="connsiteY1" fmla="*/ 2386484 h 4677508"/>
              <a:gd name="connsiteX2" fmla="*/ 2592716 w 5327805"/>
              <a:gd name="connsiteY2" fmla="*/ 2713055 h 4677508"/>
              <a:gd name="connsiteX3" fmla="*/ 2572620 w 5327805"/>
              <a:gd name="connsiteY3" fmla="*/ 3421464 h 4677508"/>
              <a:gd name="connsiteX4" fmla="*/ 2210879 w 5327805"/>
              <a:gd name="connsiteY4" fmla="*/ 3637503 h 4677508"/>
              <a:gd name="connsiteX5" fmla="*/ 1623051 w 5327805"/>
              <a:gd name="connsiteY5" fmla="*/ 3401367 h 4677508"/>
              <a:gd name="connsiteX6" fmla="*/ 1447204 w 5327805"/>
              <a:gd name="connsiteY6" fmla="*/ 3652576 h 4677508"/>
              <a:gd name="connsiteX7" fmla="*/ 1150778 w 5327805"/>
              <a:gd name="connsiteY7" fmla="*/ 3898761 h 4677508"/>
              <a:gd name="connsiteX8" fmla="*/ 959859 w 5327805"/>
              <a:gd name="connsiteY8" fmla="*/ 3813350 h 4677508"/>
              <a:gd name="connsiteX9" fmla="*/ 814158 w 5327805"/>
              <a:gd name="connsiteY9" fmla="*/ 3964075 h 4677508"/>
              <a:gd name="connsiteX10" fmla="*/ 1130681 w 5327805"/>
              <a:gd name="connsiteY10" fmla="*/ 4446396 h 4677508"/>
              <a:gd name="connsiteX11" fmla="*/ 2145565 w 5327805"/>
              <a:gd name="connsiteY11" fmla="*/ 4677508 h 4677508"/>
              <a:gd name="connsiteX12" fmla="*/ 3195618 w 5327805"/>
              <a:gd name="connsiteY12" fmla="*/ 4612194 h 4677508"/>
              <a:gd name="connsiteX13" fmla="*/ 4115042 w 5327805"/>
              <a:gd name="connsiteY13" fmla="*/ 3235569 h 4677508"/>
              <a:gd name="connsiteX14" fmla="*/ 4150211 w 5327805"/>
              <a:gd name="connsiteY14" fmla="*/ 1487156 h 4677508"/>
              <a:gd name="connsiteX15" fmla="*/ 4140163 w 5327805"/>
              <a:gd name="connsiteY15" fmla="*/ 1120391 h 4677508"/>
              <a:gd name="connsiteX16" fmla="*/ 5327805 w 5327805"/>
              <a:gd name="connsiteY16" fmla="*/ 523907 h 4677508"/>
              <a:gd name="connsiteX17" fmla="*/ 5049538 w 5327805"/>
              <a:gd name="connsiteY17" fmla="*/ 25121 h 4677508"/>
              <a:gd name="connsiteX18" fmla="*/ 4758136 w 5327805"/>
              <a:gd name="connsiteY18" fmla="*/ 216040 h 4677508"/>
              <a:gd name="connsiteX19" fmla="*/ 1417059 w 5327805"/>
              <a:gd name="connsiteY19" fmla="*/ 236136 h 4677508"/>
              <a:gd name="connsiteX20" fmla="*/ 1256286 w 5327805"/>
              <a:gd name="connsiteY20" fmla="*/ 0 h 4677508"/>
              <a:gd name="connsiteX21" fmla="*/ 884497 w 5327805"/>
              <a:gd name="connsiteY21" fmla="*/ 271306 h 4677508"/>
              <a:gd name="connsiteX22" fmla="*/ 1063612 w 5327805"/>
              <a:gd name="connsiteY22" fmla="*/ 507624 h 4677508"/>
              <a:gd name="connsiteX23" fmla="*/ 0 w 5327805"/>
              <a:gd name="connsiteY23" fmla="*/ 1377411 h 4677508"/>
              <a:gd name="connsiteX24" fmla="*/ 2171653 w 5327805"/>
              <a:gd name="connsiteY24" fmla="*/ 1388428 h 4677508"/>
              <a:gd name="connsiteX25" fmla="*/ 2140541 w 5327805"/>
              <a:gd name="connsiteY25" fmla="*/ 1673051 h 4677508"/>
              <a:gd name="connsiteX0" fmla="*/ 2140541 w 5327805"/>
              <a:gd name="connsiteY0" fmla="*/ 1673051 h 4677508"/>
              <a:gd name="connsiteX1" fmla="*/ 2140541 w 5327805"/>
              <a:gd name="connsiteY1" fmla="*/ 2386484 h 4677508"/>
              <a:gd name="connsiteX2" fmla="*/ 2592716 w 5327805"/>
              <a:gd name="connsiteY2" fmla="*/ 2713055 h 4677508"/>
              <a:gd name="connsiteX3" fmla="*/ 2572620 w 5327805"/>
              <a:gd name="connsiteY3" fmla="*/ 3421464 h 4677508"/>
              <a:gd name="connsiteX4" fmla="*/ 2210879 w 5327805"/>
              <a:gd name="connsiteY4" fmla="*/ 3637503 h 4677508"/>
              <a:gd name="connsiteX5" fmla="*/ 1623051 w 5327805"/>
              <a:gd name="connsiteY5" fmla="*/ 3401367 h 4677508"/>
              <a:gd name="connsiteX6" fmla="*/ 1447204 w 5327805"/>
              <a:gd name="connsiteY6" fmla="*/ 3652576 h 4677508"/>
              <a:gd name="connsiteX7" fmla="*/ 1150778 w 5327805"/>
              <a:gd name="connsiteY7" fmla="*/ 3898761 h 4677508"/>
              <a:gd name="connsiteX8" fmla="*/ 959859 w 5327805"/>
              <a:gd name="connsiteY8" fmla="*/ 3813350 h 4677508"/>
              <a:gd name="connsiteX9" fmla="*/ 814158 w 5327805"/>
              <a:gd name="connsiteY9" fmla="*/ 3964075 h 4677508"/>
              <a:gd name="connsiteX10" fmla="*/ 1130681 w 5327805"/>
              <a:gd name="connsiteY10" fmla="*/ 4446396 h 4677508"/>
              <a:gd name="connsiteX11" fmla="*/ 2145565 w 5327805"/>
              <a:gd name="connsiteY11" fmla="*/ 4677508 h 4677508"/>
              <a:gd name="connsiteX12" fmla="*/ 3195618 w 5327805"/>
              <a:gd name="connsiteY12" fmla="*/ 4612194 h 4677508"/>
              <a:gd name="connsiteX13" fmla="*/ 4115042 w 5327805"/>
              <a:gd name="connsiteY13" fmla="*/ 3235569 h 4677508"/>
              <a:gd name="connsiteX14" fmla="*/ 4150211 w 5327805"/>
              <a:gd name="connsiteY14" fmla="*/ 1487156 h 4677508"/>
              <a:gd name="connsiteX15" fmla="*/ 4140163 w 5327805"/>
              <a:gd name="connsiteY15" fmla="*/ 1120391 h 4677508"/>
              <a:gd name="connsiteX16" fmla="*/ 5327805 w 5327805"/>
              <a:gd name="connsiteY16" fmla="*/ 523907 h 4677508"/>
              <a:gd name="connsiteX17" fmla="*/ 5049538 w 5327805"/>
              <a:gd name="connsiteY17" fmla="*/ 25121 h 4677508"/>
              <a:gd name="connsiteX18" fmla="*/ 4725086 w 5327805"/>
              <a:gd name="connsiteY18" fmla="*/ 315192 h 4677508"/>
              <a:gd name="connsiteX19" fmla="*/ 1417059 w 5327805"/>
              <a:gd name="connsiteY19" fmla="*/ 236136 h 4677508"/>
              <a:gd name="connsiteX20" fmla="*/ 1256286 w 5327805"/>
              <a:gd name="connsiteY20" fmla="*/ 0 h 4677508"/>
              <a:gd name="connsiteX21" fmla="*/ 884497 w 5327805"/>
              <a:gd name="connsiteY21" fmla="*/ 271306 h 4677508"/>
              <a:gd name="connsiteX22" fmla="*/ 1063612 w 5327805"/>
              <a:gd name="connsiteY22" fmla="*/ 507624 h 4677508"/>
              <a:gd name="connsiteX23" fmla="*/ 0 w 5327805"/>
              <a:gd name="connsiteY23" fmla="*/ 1377411 h 4677508"/>
              <a:gd name="connsiteX24" fmla="*/ 2171653 w 5327805"/>
              <a:gd name="connsiteY24" fmla="*/ 1388428 h 4677508"/>
              <a:gd name="connsiteX25" fmla="*/ 2140541 w 5327805"/>
              <a:gd name="connsiteY25" fmla="*/ 1673051 h 4677508"/>
              <a:gd name="connsiteX0" fmla="*/ 2140541 w 5327805"/>
              <a:gd name="connsiteY0" fmla="*/ 1673051 h 4677508"/>
              <a:gd name="connsiteX1" fmla="*/ 2140541 w 5327805"/>
              <a:gd name="connsiteY1" fmla="*/ 2386484 h 4677508"/>
              <a:gd name="connsiteX2" fmla="*/ 2592716 w 5327805"/>
              <a:gd name="connsiteY2" fmla="*/ 2713055 h 4677508"/>
              <a:gd name="connsiteX3" fmla="*/ 2572620 w 5327805"/>
              <a:gd name="connsiteY3" fmla="*/ 3421464 h 4677508"/>
              <a:gd name="connsiteX4" fmla="*/ 2210879 w 5327805"/>
              <a:gd name="connsiteY4" fmla="*/ 3637503 h 4677508"/>
              <a:gd name="connsiteX5" fmla="*/ 1623051 w 5327805"/>
              <a:gd name="connsiteY5" fmla="*/ 3401367 h 4677508"/>
              <a:gd name="connsiteX6" fmla="*/ 1447204 w 5327805"/>
              <a:gd name="connsiteY6" fmla="*/ 3652576 h 4677508"/>
              <a:gd name="connsiteX7" fmla="*/ 1150778 w 5327805"/>
              <a:gd name="connsiteY7" fmla="*/ 3898761 h 4677508"/>
              <a:gd name="connsiteX8" fmla="*/ 959859 w 5327805"/>
              <a:gd name="connsiteY8" fmla="*/ 3813350 h 4677508"/>
              <a:gd name="connsiteX9" fmla="*/ 814158 w 5327805"/>
              <a:gd name="connsiteY9" fmla="*/ 3964075 h 4677508"/>
              <a:gd name="connsiteX10" fmla="*/ 1130681 w 5327805"/>
              <a:gd name="connsiteY10" fmla="*/ 4446396 h 4677508"/>
              <a:gd name="connsiteX11" fmla="*/ 2145565 w 5327805"/>
              <a:gd name="connsiteY11" fmla="*/ 4677508 h 4677508"/>
              <a:gd name="connsiteX12" fmla="*/ 3195618 w 5327805"/>
              <a:gd name="connsiteY12" fmla="*/ 4612194 h 4677508"/>
              <a:gd name="connsiteX13" fmla="*/ 4115042 w 5327805"/>
              <a:gd name="connsiteY13" fmla="*/ 3235569 h 4677508"/>
              <a:gd name="connsiteX14" fmla="*/ 4150211 w 5327805"/>
              <a:gd name="connsiteY14" fmla="*/ 1487156 h 4677508"/>
              <a:gd name="connsiteX15" fmla="*/ 4140163 w 5327805"/>
              <a:gd name="connsiteY15" fmla="*/ 1120391 h 4677508"/>
              <a:gd name="connsiteX16" fmla="*/ 5327805 w 5327805"/>
              <a:gd name="connsiteY16" fmla="*/ 523907 h 4677508"/>
              <a:gd name="connsiteX17" fmla="*/ 5049538 w 5327805"/>
              <a:gd name="connsiteY17" fmla="*/ 168341 h 4677508"/>
              <a:gd name="connsiteX18" fmla="*/ 4725086 w 5327805"/>
              <a:gd name="connsiteY18" fmla="*/ 315192 h 4677508"/>
              <a:gd name="connsiteX19" fmla="*/ 1417059 w 5327805"/>
              <a:gd name="connsiteY19" fmla="*/ 236136 h 4677508"/>
              <a:gd name="connsiteX20" fmla="*/ 1256286 w 5327805"/>
              <a:gd name="connsiteY20" fmla="*/ 0 h 4677508"/>
              <a:gd name="connsiteX21" fmla="*/ 884497 w 5327805"/>
              <a:gd name="connsiteY21" fmla="*/ 271306 h 4677508"/>
              <a:gd name="connsiteX22" fmla="*/ 1063612 w 5327805"/>
              <a:gd name="connsiteY22" fmla="*/ 507624 h 4677508"/>
              <a:gd name="connsiteX23" fmla="*/ 0 w 5327805"/>
              <a:gd name="connsiteY23" fmla="*/ 1377411 h 4677508"/>
              <a:gd name="connsiteX24" fmla="*/ 2171653 w 5327805"/>
              <a:gd name="connsiteY24" fmla="*/ 1388428 h 4677508"/>
              <a:gd name="connsiteX25" fmla="*/ 2140541 w 5327805"/>
              <a:gd name="connsiteY25" fmla="*/ 1673051 h 4677508"/>
              <a:gd name="connsiteX0" fmla="*/ 2140541 w 5349839"/>
              <a:gd name="connsiteY0" fmla="*/ 1673051 h 4677508"/>
              <a:gd name="connsiteX1" fmla="*/ 2140541 w 5349839"/>
              <a:gd name="connsiteY1" fmla="*/ 2386484 h 4677508"/>
              <a:gd name="connsiteX2" fmla="*/ 2592716 w 5349839"/>
              <a:gd name="connsiteY2" fmla="*/ 2713055 h 4677508"/>
              <a:gd name="connsiteX3" fmla="*/ 2572620 w 5349839"/>
              <a:gd name="connsiteY3" fmla="*/ 3421464 h 4677508"/>
              <a:gd name="connsiteX4" fmla="*/ 2210879 w 5349839"/>
              <a:gd name="connsiteY4" fmla="*/ 3637503 h 4677508"/>
              <a:gd name="connsiteX5" fmla="*/ 1623051 w 5349839"/>
              <a:gd name="connsiteY5" fmla="*/ 3401367 h 4677508"/>
              <a:gd name="connsiteX6" fmla="*/ 1447204 w 5349839"/>
              <a:gd name="connsiteY6" fmla="*/ 3652576 h 4677508"/>
              <a:gd name="connsiteX7" fmla="*/ 1150778 w 5349839"/>
              <a:gd name="connsiteY7" fmla="*/ 3898761 h 4677508"/>
              <a:gd name="connsiteX8" fmla="*/ 959859 w 5349839"/>
              <a:gd name="connsiteY8" fmla="*/ 3813350 h 4677508"/>
              <a:gd name="connsiteX9" fmla="*/ 814158 w 5349839"/>
              <a:gd name="connsiteY9" fmla="*/ 3964075 h 4677508"/>
              <a:gd name="connsiteX10" fmla="*/ 1130681 w 5349839"/>
              <a:gd name="connsiteY10" fmla="*/ 4446396 h 4677508"/>
              <a:gd name="connsiteX11" fmla="*/ 2145565 w 5349839"/>
              <a:gd name="connsiteY11" fmla="*/ 4677508 h 4677508"/>
              <a:gd name="connsiteX12" fmla="*/ 3195618 w 5349839"/>
              <a:gd name="connsiteY12" fmla="*/ 4612194 h 4677508"/>
              <a:gd name="connsiteX13" fmla="*/ 4115042 w 5349839"/>
              <a:gd name="connsiteY13" fmla="*/ 3235569 h 4677508"/>
              <a:gd name="connsiteX14" fmla="*/ 4150211 w 5349839"/>
              <a:gd name="connsiteY14" fmla="*/ 1487156 h 4677508"/>
              <a:gd name="connsiteX15" fmla="*/ 4140163 w 5349839"/>
              <a:gd name="connsiteY15" fmla="*/ 1120391 h 4677508"/>
              <a:gd name="connsiteX16" fmla="*/ 5349839 w 5349839"/>
              <a:gd name="connsiteY16" fmla="*/ 512890 h 4677508"/>
              <a:gd name="connsiteX17" fmla="*/ 5049538 w 5349839"/>
              <a:gd name="connsiteY17" fmla="*/ 168341 h 4677508"/>
              <a:gd name="connsiteX18" fmla="*/ 4725086 w 5349839"/>
              <a:gd name="connsiteY18" fmla="*/ 315192 h 4677508"/>
              <a:gd name="connsiteX19" fmla="*/ 1417059 w 5349839"/>
              <a:gd name="connsiteY19" fmla="*/ 236136 h 4677508"/>
              <a:gd name="connsiteX20" fmla="*/ 1256286 w 5349839"/>
              <a:gd name="connsiteY20" fmla="*/ 0 h 4677508"/>
              <a:gd name="connsiteX21" fmla="*/ 884497 w 5349839"/>
              <a:gd name="connsiteY21" fmla="*/ 271306 h 4677508"/>
              <a:gd name="connsiteX22" fmla="*/ 1063612 w 5349839"/>
              <a:gd name="connsiteY22" fmla="*/ 507624 h 4677508"/>
              <a:gd name="connsiteX23" fmla="*/ 0 w 5349839"/>
              <a:gd name="connsiteY23" fmla="*/ 1377411 h 4677508"/>
              <a:gd name="connsiteX24" fmla="*/ 2171653 w 5349839"/>
              <a:gd name="connsiteY24" fmla="*/ 1388428 h 4677508"/>
              <a:gd name="connsiteX25" fmla="*/ 2140541 w 5349839"/>
              <a:gd name="connsiteY25" fmla="*/ 1673051 h 4677508"/>
              <a:gd name="connsiteX0" fmla="*/ 2140541 w 5349839"/>
              <a:gd name="connsiteY0" fmla="*/ 1673051 h 4677508"/>
              <a:gd name="connsiteX1" fmla="*/ 2140541 w 5349839"/>
              <a:gd name="connsiteY1" fmla="*/ 2386484 h 4677508"/>
              <a:gd name="connsiteX2" fmla="*/ 2592716 w 5349839"/>
              <a:gd name="connsiteY2" fmla="*/ 2713055 h 4677508"/>
              <a:gd name="connsiteX3" fmla="*/ 2572620 w 5349839"/>
              <a:gd name="connsiteY3" fmla="*/ 3421464 h 4677508"/>
              <a:gd name="connsiteX4" fmla="*/ 2210879 w 5349839"/>
              <a:gd name="connsiteY4" fmla="*/ 3637503 h 4677508"/>
              <a:gd name="connsiteX5" fmla="*/ 1623051 w 5349839"/>
              <a:gd name="connsiteY5" fmla="*/ 3401367 h 4677508"/>
              <a:gd name="connsiteX6" fmla="*/ 1447204 w 5349839"/>
              <a:gd name="connsiteY6" fmla="*/ 3652576 h 4677508"/>
              <a:gd name="connsiteX7" fmla="*/ 1150778 w 5349839"/>
              <a:gd name="connsiteY7" fmla="*/ 3898761 h 4677508"/>
              <a:gd name="connsiteX8" fmla="*/ 959859 w 5349839"/>
              <a:gd name="connsiteY8" fmla="*/ 3813350 h 4677508"/>
              <a:gd name="connsiteX9" fmla="*/ 814158 w 5349839"/>
              <a:gd name="connsiteY9" fmla="*/ 3964075 h 4677508"/>
              <a:gd name="connsiteX10" fmla="*/ 1130681 w 5349839"/>
              <a:gd name="connsiteY10" fmla="*/ 4446396 h 4677508"/>
              <a:gd name="connsiteX11" fmla="*/ 2145565 w 5349839"/>
              <a:gd name="connsiteY11" fmla="*/ 4677508 h 4677508"/>
              <a:gd name="connsiteX12" fmla="*/ 3195618 w 5349839"/>
              <a:gd name="connsiteY12" fmla="*/ 4612194 h 4677508"/>
              <a:gd name="connsiteX13" fmla="*/ 4115042 w 5349839"/>
              <a:gd name="connsiteY13" fmla="*/ 3235569 h 4677508"/>
              <a:gd name="connsiteX14" fmla="*/ 4150211 w 5349839"/>
              <a:gd name="connsiteY14" fmla="*/ 1487156 h 4677508"/>
              <a:gd name="connsiteX15" fmla="*/ 4140163 w 5349839"/>
              <a:gd name="connsiteY15" fmla="*/ 1120391 h 4677508"/>
              <a:gd name="connsiteX16" fmla="*/ 5349839 w 5349839"/>
              <a:gd name="connsiteY16" fmla="*/ 512890 h 4677508"/>
              <a:gd name="connsiteX17" fmla="*/ 5049538 w 5349839"/>
              <a:gd name="connsiteY17" fmla="*/ 168341 h 4677508"/>
              <a:gd name="connsiteX18" fmla="*/ 4725086 w 5349839"/>
              <a:gd name="connsiteY18" fmla="*/ 315192 h 4677508"/>
              <a:gd name="connsiteX19" fmla="*/ 1494177 w 5349839"/>
              <a:gd name="connsiteY19" fmla="*/ 357321 h 4677508"/>
              <a:gd name="connsiteX20" fmla="*/ 1256286 w 5349839"/>
              <a:gd name="connsiteY20" fmla="*/ 0 h 4677508"/>
              <a:gd name="connsiteX21" fmla="*/ 884497 w 5349839"/>
              <a:gd name="connsiteY21" fmla="*/ 271306 h 4677508"/>
              <a:gd name="connsiteX22" fmla="*/ 1063612 w 5349839"/>
              <a:gd name="connsiteY22" fmla="*/ 507624 h 4677508"/>
              <a:gd name="connsiteX23" fmla="*/ 0 w 5349839"/>
              <a:gd name="connsiteY23" fmla="*/ 1377411 h 4677508"/>
              <a:gd name="connsiteX24" fmla="*/ 2171653 w 5349839"/>
              <a:gd name="connsiteY24" fmla="*/ 1388428 h 4677508"/>
              <a:gd name="connsiteX25" fmla="*/ 2140541 w 5349839"/>
              <a:gd name="connsiteY25" fmla="*/ 1673051 h 4677508"/>
              <a:gd name="connsiteX0" fmla="*/ 2140541 w 5349839"/>
              <a:gd name="connsiteY0" fmla="*/ 1551865 h 4556322"/>
              <a:gd name="connsiteX1" fmla="*/ 2140541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47204 w 5349839"/>
              <a:gd name="connsiteY6" fmla="*/ 3531390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884497 w 5349839"/>
              <a:gd name="connsiteY21" fmla="*/ 150120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140541 w 5349839"/>
              <a:gd name="connsiteY25" fmla="*/ 1551865 h 4556322"/>
              <a:gd name="connsiteX0" fmla="*/ 2140541 w 5349839"/>
              <a:gd name="connsiteY0" fmla="*/ 1551865 h 4556322"/>
              <a:gd name="connsiteX1" fmla="*/ 2140541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47204 w 5349839"/>
              <a:gd name="connsiteY6" fmla="*/ 3531390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140541 w 5349839"/>
              <a:gd name="connsiteY25" fmla="*/ 1551865 h 4556322"/>
              <a:gd name="connsiteX0" fmla="*/ 2217659 w 5349839"/>
              <a:gd name="connsiteY0" fmla="*/ 1551865 h 4556322"/>
              <a:gd name="connsiteX1" fmla="*/ 2140541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47204 w 5349839"/>
              <a:gd name="connsiteY6" fmla="*/ 3531390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47204 w 5349839"/>
              <a:gd name="connsiteY6" fmla="*/ 3531390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81972 w 5349839"/>
              <a:gd name="connsiteY6" fmla="*/ 3562681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81972 w 5349839"/>
              <a:gd name="connsiteY6" fmla="*/ 3562681 h 4556322"/>
              <a:gd name="connsiteX7" fmla="*/ 1150778 w 5349839"/>
              <a:gd name="connsiteY7" fmla="*/ 3805390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520217 w 5349839"/>
              <a:gd name="connsiteY6" fmla="*/ 3524436 h 4556322"/>
              <a:gd name="connsiteX7" fmla="*/ 1150778 w 5349839"/>
              <a:gd name="connsiteY7" fmla="*/ 3805390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520217 w 5349839"/>
              <a:gd name="connsiteY6" fmla="*/ 3524436 h 4556322"/>
              <a:gd name="connsiteX7" fmla="*/ 1150778 w 5349839"/>
              <a:gd name="connsiteY7" fmla="*/ 3812343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520217 w 5349839"/>
              <a:gd name="connsiteY6" fmla="*/ 3524436 h 4556322"/>
              <a:gd name="connsiteX7" fmla="*/ 1150778 w 5349839"/>
              <a:gd name="connsiteY7" fmla="*/ 3812343 h 4556322"/>
              <a:gd name="connsiteX8" fmla="*/ 1001580 w 5349839"/>
              <a:gd name="connsiteY8" fmla="*/ 3671303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520217 w 5349839"/>
              <a:gd name="connsiteY6" fmla="*/ 3524436 h 4556322"/>
              <a:gd name="connsiteX7" fmla="*/ 1150778 w 5349839"/>
              <a:gd name="connsiteY7" fmla="*/ 3812343 h 4556322"/>
              <a:gd name="connsiteX8" fmla="*/ 1001580 w 5349839"/>
              <a:gd name="connsiteY8" fmla="*/ 3671303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302088 w 5349839"/>
              <a:gd name="connsiteY15" fmla="*/ 1380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78414"/>
              <a:gd name="connsiteY0" fmla="*/ 1551865 h 4556322"/>
              <a:gd name="connsiteX1" fmla="*/ 2206642 w 5378414"/>
              <a:gd name="connsiteY1" fmla="*/ 2265298 h 4556322"/>
              <a:gd name="connsiteX2" fmla="*/ 2592716 w 5378414"/>
              <a:gd name="connsiteY2" fmla="*/ 2591869 h 4556322"/>
              <a:gd name="connsiteX3" fmla="*/ 2572620 w 5378414"/>
              <a:gd name="connsiteY3" fmla="*/ 3300278 h 4556322"/>
              <a:gd name="connsiteX4" fmla="*/ 2210879 w 5378414"/>
              <a:gd name="connsiteY4" fmla="*/ 3516317 h 4556322"/>
              <a:gd name="connsiteX5" fmla="*/ 1623051 w 5378414"/>
              <a:gd name="connsiteY5" fmla="*/ 3280181 h 4556322"/>
              <a:gd name="connsiteX6" fmla="*/ 1520217 w 5378414"/>
              <a:gd name="connsiteY6" fmla="*/ 3524436 h 4556322"/>
              <a:gd name="connsiteX7" fmla="*/ 1150778 w 5378414"/>
              <a:gd name="connsiteY7" fmla="*/ 3812343 h 4556322"/>
              <a:gd name="connsiteX8" fmla="*/ 1001580 w 5378414"/>
              <a:gd name="connsiteY8" fmla="*/ 3671303 h 4556322"/>
              <a:gd name="connsiteX9" fmla="*/ 814158 w 5378414"/>
              <a:gd name="connsiteY9" fmla="*/ 3842889 h 4556322"/>
              <a:gd name="connsiteX10" fmla="*/ 1130681 w 5378414"/>
              <a:gd name="connsiteY10" fmla="*/ 4325210 h 4556322"/>
              <a:gd name="connsiteX11" fmla="*/ 2145565 w 5378414"/>
              <a:gd name="connsiteY11" fmla="*/ 4556322 h 4556322"/>
              <a:gd name="connsiteX12" fmla="*/ 3195618 w 5378414"/>
              <a:gd name="connsiteY12" fmla="*/ 4491008 h 4556322"/>
              <a:gd name="connsiteX13" fmla="*/ 4115042 w 5378414"/>
              <a:gd name="connsiteY13" fmla="*/ 3114383 h 4556322"/>
              <a:gd name="connsiteX14" fmla="*/ 4150211 w 5378414"/>
              <a:gd name="connsiteY14" fmla="*/ 1365970 h 4556322"/>
              <a:gd name="connsiteX15" fmla="*/ 4302088 w 5378414"/>
              <a:gd name="connsiteY15" fmla="*/ 1380205 h 4556322"/>
              <a:gd name="connsiteX16" fmla="*/ 5378414 w 5378414"/>
              <a:gd name="connsiteY16" fmla="*/ 563154 h 4556322"/>
              <a:gd name="connsiteX17" fmla="*/ 5049538 w 5378414"/>
              <a:gd name="connsiteY17" fmla="*/ 47155 h 4556322"/>
              <a:gd name="connsiteX18" fmla="*/ 4725086 w 5378414"/>
              <a:gd name="connsiteY18" fmla="*/ 194006 h 4556322"/>
              <a:gd name="connsiteX19" fmla="*/ 1494177 w 5378414"/>
              <a:gd name="connsiteY19" fmla="*/ 236135 h 4556322"/>
              <a:gd name="connsiteX20" fmla="*/ 1300354 w 5378414"/>
              <a:gd name="connsiteY20" fmla="*/ 0 h 4556322"/>
              <a:gd name="connsiteX21" fmla="*/ 917547 w 5378414"/>
              <a:gd name="connsiteY21" fmla="*/ 249271 h 4556322"/>
              <a:gd name="connsiteX22" fmla="*/ 1063612 w 5378414"/>
              <a:gd name="connsiteY22" fmla="*/ 386438 h 4556322"/>
              <a:gd name="connsiteX23" fmla="*/ 0 w 5378414"/>
              <a:gd name="connsiteY23" fmla="*/ 1256225 h 4556322"/>
              <a:gd name="connsiteX24" fmla="*/ 2171653 w 5378414"/>
              <a:gd name="connsiteY24" fmla="*/ 1267242 h 4556322"/>
              <a:gd name="connsiteX25" fmla="*/ 2217659 w 5378414"/>
              <a:gd name="connsiteY25" fmla="*/ 1551865 h 4556322"/>
              <a:gd name="connsiteX0" fmla="*/ 2217659 w 5378414"/>
              <a:gd name="connsiteY0" fmla="*/ 1551865 h 4556322"/>
              <a:gd name="connsiteX1" fmla="*/ 2206642 w 5378414"/>
              <a:gd name="connsiteY1" fmla="*/ 2265298 h 4556322"/>
              <a:gd name="connsiteX2" fmla="*/ 2592716 w 5378414"/>
              <a:gd name="connsiteY2" fmla="*/ 2591869 h 4556322"/>
              <a:gd name="connsiteX3" fmla="*/ 2572620 w 5378414"/>
              <a:gd name="connsiteY3" fmla="*/ 3300278 h 4556322"/>
              <a:gd name="connsiteX4" fmla="*/ 2210879 w 5378414"/>
              <a:gd name="connsiteY4" fmla="*/ 3516317 h 4556322"/>
              <a:gd name="connsiteX5" fmla="*/ 1623051 w 5378414"/>
              <a:gd name="connsiteY5" fmla="*/ 3280181 h 4556322"/>
              <a:gd name="connsiteX6" fmla="*/ 1520217 w 5378414"/>
              <a:gd name="connsiteY6" fmla="*/ 3524436 h 4556322"/>
              <a:gd name="connsiteX7" fmla="*/ 1150778 w 5378414"/>
              <a:gd name="connsiteY7" fmla="*/ 3812343 h 4556322"/>
              <a:gd name="connsiteX8" fmla="*/ 1001580 w 5378414"/>
              <a:gd name="connsiteY8" fmla="*/ 3671303 h 4556322"/>
              <a:gd name="connsiteX9" fmla="*/ 814158 w 5378414"/>
              <a:gd name="connsiteY9" fmla="*/ 3842889 h 4556322"/>
              <a:gd name="connsiteX10" fmla="*/ 1130681 w 5378414"/>
              <a:gd name="connsiteY10" fmla="*/ 4325210 h 4556322"/>
              <a:gd name="connsiteX11" fmla="*/ 2145565 w 5378414"/>
              <a:gd name="connsiteY11" fmla="*/ 4556322 h 4556322"/>
              <a:gd name="connsiteX12" fmla="*/ 3195618 w 5378414"/>
              <a:gd name="connsiteY12" fmla="*/ 4491008 h 4556322"/>
              <a:gd name="connsiteX13" fmla="*/ 4115042 w 5378414"/>
              <a:gd name="connsiteY13" fmla="*/ 3114383 h 4556322"/>
              <a:gd name="connsiteX14" fmla="*/ 4150211 w 5378414"/>
              <a:gd name="connsiteY14" fmla="*/ 1365970 h 4556322"/>
              <a:gd name="connsiteX15" fmla="*/ 4302088 w 5378414"/>
              <a:gd name="connsiteY15" fmla="*/ 1380205 h 4556322"/>
              <a:gd name="connsiteX16" fmla="*/ 5378414 w 5378414"/>
              <a:gd name="connsiteY16" fmla="*/ 563154 h 4556322"/>
              <a:gd name="connsiteX17" fmla="*/ 5049538 w 5378414"/>
              <a:gd name="connsiteY17" fmla="*/ 47155 h 4556322"/>
              <a:gd name="connsiteX18" fmla="*/ 4725086 w 5378414"/>
              <a:gd name="connsiteY18" fmla="*/ 194006 h 4556322"/>
              <a:gd name="connsiteX19" fmla="*/ 1494177 w 5378414"/>
              <a:gd name="connsiteY19" fmla="*/ 236135 h 4556322"/>
              <a:gd name="connsiteX20" fmla="*/ 1300354 w 5378414"/>
              <a:gd name="connsiteY20" fmla="*/ 0 h 4556322"/>
              <a:gd name="connsiteX21" fmla="*/ 917547 w 5378414"/>
              <a:gd name="connsiteY21" fmla="*/ 249271 h 4556322"/>
              <a:gd name="connsiteX22" fmla="*/ 1063612 w 5378414"/>
              <a:gd name="connsiteY22" fmla="*/ 386438 h 4556322"/>
              <a:gd name="connsiteX23" fmla="*/ 0 w 5378414"/>
              <a:gd name="connsiteY23" fmla="*/ 1256225 h 4556322"/>
              <a:gd name="connsiteX24" fmla="*/ 1695403 w 5378414"/>
              <a:gd name="connsiteY24" fmla="*/ 1572042 h 4556322"/>
              <a:gd name="connsiteX25" fmla="*/ 2217659 w 5378414"/>
              <a:gd name="connsiteY25" fmla="*/ 1551865 h 4556322"/>
              <a:gd name="connsiteX0" fmla="*/ 2122409 w 5283164"/>
              <a:gd name="connsiteY0" fmla="*/ 1551865 h 4556322"/>
              <a:gd name="connsiteX1" fmla="*/ 2111392 w 5283164"/>
              <a:gd name="connsiteY1" fmla="*/ 2265298 h 4556322"/>
              <a:gd name="connsiteX2" fmla="*/ 2497466 w 5283164"/>
              <a:gd name="connsiteY2" fmla="*/ 2591869 h 4556322"/>
              <a:gd name="connsiteX3" fmla="*/ 2477370 w 5283164"/>
              <a:gd name="connsiteY3" fmla="*/ 3300278 h 4556322"/>
              <a:gd name="connsiteX4" fmla="*/ 2115629 w 5283164"/>
              <a:gd name="connsiteY4" fmla="*/ 3516317 h 4556322"/>
              <a:gd name="connsiteX5" fmla="*/ 1527801 w 5283164"/>
              <a:gd name="connsiteY5" fmla="*/ 3280181 h 4556322"/>
              <a:gd name="connsiteX6" fmla="*/ 1424967 w 5283164"/>
              <a:gd name="connsiteY6" fmla="*/ 3524436 h 4556322"/>
              <a:gd name="connsiteX7" fmla="*/ 1055528 w 5283164"/>
              <a:gd name="connsiteY7" fmla="*/ 3812343 h 4556322"/>
              <a:gd name="connsiteX8" fmla="*/ 906330 w 5283164"/>
              <a:gd name="connsiteY8" fmla="*/ 3671303 h 4556322"/>
              <a:gd name="connsiteX9" fmla="*/ 718908 w 5283164"/>
              <a:gd name="connsiteY9" fmla="*/ 3842889 h 4556322"/>
              <a:gd name="connsiteX10" fmla="*/ 1035431 w 5283164"/>
              <a:gd name="connsiteY10" fmla="*/ 4325210 h 4556322"/>
              <a:gd name="connsiteX11" fmla="*/ 2050315 w 5283164"/>
              <a:gd name="connsiteY11" fmla="*/ 4556322 h 4556322"/>
              <a:gd name="connsiteX12" fmla="*/ 3100368 w 5283164"/>
              <a:gd name="connsiteY12" fmla="*/ 4491008 h 4556322"/>
              <a:gd name="connsiteX13" fmla="*/ 4019792 w 5283164"/>
              <a:gd name="connsiteY13" fmla="*/ 3114383 h 4556322"/>
              <a:gd name="connsiteX14" fmla="*/ 4054961 w 5283164"/>
              <a:gd name="connsiteY14" fmla="*/ 1365970 h 4556322"/>
              <a:gd name="connsiteX15" fmla="*/ 4206838 w 5283164"/>
              <a:gd name="connsiteY15" fmla="*/ 1380205 h 4556322"/>
              <a:gd name="connsiteX16" fmla="*/ 5283164 w 5283164"/>
              <a:gd name="connsiteY16" fmla="*/ 563154 h 4556322"/>
              <a:gd name="connsiteX17" fmla="*/ 4954288 w 5283164"/>
              <a:gd name="connsiteY17" fmla="*/ 47155 h 4556322"/>
              <a:gd name="connsiteX18" fmla="*/ 4629836 w 5283164"/>
              <a:gd name="connsiteY18" fmla="*/ 194006 h 4556322"/>
              <a:gd name="connsiteX19" fmla="*/ 1398927 w 5283164"/>
              <a:gd name="connsiteY19" fmla="*/ 236135 h 4556322"/>
              <a:gd name="connsiteX20" fmla="*/ 1205104 w 5283164"/>
              <a:gd name="connsiteY20" fmla="*/ 0 h 4556322"/>
              <a:gd name="connsiteX21" fmla="*/ 822297 w 5283164"/>
              <a:gd name="connsiteY21" fmla="*/ 249271 h 4556322"/>
              <a:gd name="connsiteX22" fmla="*/ 968362 w 5283164"/>
              <a:gd name="connsiteY22" fmla="*/ 386438 h 4556322"/>
              <a:gd name="connsiteX23" fmla="*/ 0 w 5283164"/>
              <a:gd name="connsiteY23" fmla="*/ 1513400 h 4556322"/>
              <a:gd name="connsiteX24" fmla="*/ 1600153 w 5283164"/>
              <a:gd name="connsiteY24" fmla="*/ 1572042 h 4556322"/>
              <a:gd name="connsiteX25" fmla="*/ 2122409 w 5283164"/>
              <a:gd name="connsiteY25" fmla="*/ 1551865 h 4556322"/>
              <a:gd name="connsiteX0" fmla="*/ 2122409 w 5283164"/>
              <a:gd name="connsiteY0" fmla="*/ 1551865 h 4556322"/>
              <a:gd name="connsiteX1" fmla="*/ 2111392 w 5283164"/>
              <a:gd name="connsiteY1" fmla="*/ 2265298 h 4556322"/>
              <a:gd name="connsiteX2" fmla="*/ 2497466 w 5283164"/>
              <a:gd name="connsiteY2" fmla="*/ 2591869 h 4556322"/>
              <a:gd name="connsiteX3" fmla="*/ 2477370 w 5283164"/>
              <a:gd name="connsiteY3" fmla="*/ 3300278 h 4556322"/>
              <a:gd name="connsiteX4" fmla="*/ 2115629 w 5283164"/>
              <a:gd name="connsiteY4" fmla="*/ 3516317 h 4556322"/>
              <a:gd name="connsiteX5" fmla="*/ 1527801 w 5283164"/>
              <a:gd name="connsiteY5" fmla="*/ 3280181 h 4556322"/>
              <a:gd name="connsiteX6" fmla="*/ 1424967 w 5283164"/>
              <a:gd name="connsiteY6" fmla="*/ 3524436 h 4556322"/>
              <a:gd name="connsiteX7" fmla="*/ 1055528 w 5283164"/>
              <a:gd name="connsiteY7" fmla="*/ 3812343 h 4556322"/>
              <a:gd name="connsiteX8" fmla="*/ 906330 w 5283164"/>
              <a:gd name="connsiteY8" fmla="*/ 3671303 h 4556322"/>
              <a:gd name="connsiteX9" fmla="*/ 718908 w 5283164"/>
              <a:gd name="connsiteY9" fmla="*/ 3842889 h 4556322"/>
              <a:gd name="connsiteX10" fmla="*/ 1035431 w 5283164"/>
              <a:gd name="connsiteY10" fmla="*/ 4325210 h 4556322"/>
              <a:gd name="connsiteX11" fmla="*/ 2050315 w 5283164"/>
              <a:gd name="connsiteY11" fmla="*/ 4556322 h 4556322"/>
              <a:gd name="connsiteX12" fmla="*/ 3100368 w 5283164"/>
              <a:gd name="connsiteY12" fmla="*/ 4491008 h 4556322"/>
              <a:gd name="connsiteX13" fmla="*/ 4019792 w 5283164"/>
              <a:gd name="connsiteY13" fmla="*/ 3114383 h 4556322"/>
              <a:gd name="connsiteX14" fmla="*/ 4054961 w 5283164"/>
              <a:gd name="connsiteY14" fmla="*/ 1365970 h 4556322"/>
              <a:gd name="connsiteX15" fmla="*/ 4206838 w 5283164"/>
              <a:gd name="connsiteY15" fmla="*/ 1380205 h 4556322"/>
              <a:gd name="connsiteX16" fmla="*/ 5283164 w 5283164"/>
              <a:gd name="connsiteY16" fmla="*/ 563154 h 4556322"/>
              <a:gd name="connsiteX17" fmla="*/ 4954288 w 5283164"/>
              <a:gd name="connsiteY17" fmla="*/ 47155 h 4556322"/>
              <a:gd name="connsiteX18" fmla="*/ 4629836 w 5283164"/>
              <a:gd name="connsiteY18" fmla="*/ 194006 h 4556322"/>
              <a:gd name="connsiteX19" fmla="*/ 1398927 w 5283164"/>
              <a:gd name="connsiteY19" fmla="*/ 236135 h 4556322"/>
              <a:gd name="connsiteX20" fmla="*/ 1205104 w 5283164"/>
              <a:gd name="connsiteY20" fmla="*/ 0 h 4556322"/>
              <a:gd name="connsiteX21" fmla="*/ 822297 w 5283164"/>
              <a:gd name="connsiteY21" fmla="*/ 249271 h 4556322"/>
              <a:gd name="connsiteX22" fmla="*/ 996937 w 5283164"/>
              <a:gd name="connsiteY22" fmla="*/ 453113 h 4556322"/>
              <a:gd name="connsiteX23" fmla="*/ 0 w 5283164"/>
              <a:gd name="connsiteY23" fmla="*/ 1513400 h 4556322"/>
              <a:gd name="connsiteX24" fmla="*/ 1600153 w 5283164"/>
              <a:gd name="connsiteY24" fmla="*/ 1572042 h 4556322"/>
              <a:gd name="connsiteX25" fmla="*/ 2122409 w 5283164"/>
              <a:gd name="connsiteY25" fmla="*/ 1551865 h 4556322"/>
              <a:gd name="connsiteX0" fmla="*/ 2122409 w 5283164"/>
              <a:gd name="connsiteY0" fmla="*/ 1551865 h 4556322"/>
              <a:gd name="connsiteX1" fmla="*/ 2111392 w 5283164"/>
              <a:gd name="connsiteY1" fmla="*/ 2265298 h 4556322"/>
              <a:gd name="connsiteX2" fmla="*/ 2497466 w 5283164"/>
              <a:gd name="connsiteY2" fmla="*/ 2591869 h 4556322"/>
              <a:gd name="connsiteX3" fmla="*/ 2477370 w 5283164"/>
              <a:gd name="connsiteY3" fmla="*/ 3300278 h 4556322"/>
              <a:gd name="connsiteX4" fmla="*/ 2115629 w 5283164"/>
              <a:gd name="connsiteY4" fmla="*/ 3516317 h 4556322"/>
              <a:gd name="connsiteX5" fmla="*/ 1527801 w 5283164"/>
              <a:gd name="connsiteY5" fmla="*/ 3280181 h 4556322"/>
              <a:gd name="connsiteX6" fmla="*/ 1424967 w 5283164"/>
              <a:gd name="connsiteY6" fmla="*/ 3524436 h 4556322"/>
              <a:gd name="connsiteX7" fmla="*/ 1055528 w 5283164"/>
              <a:gd name="connsiteY7" fmla="*/ 3812343 h 4556322"/>
              <a:gd name="connsiteX8" fmla="*/ 906330 w 5283164"/>
              <a:gd name="connsiteY8" fmla="*/ 3671303 h 4556322"/>
              <a:gd name="connsiteX9" fmla="*/ 718908 w 5283164"/>
              <a:gd name="connsiteY9" fmla="*/ 3842889 h 4556322"/>
              <a:gd name="connsiteX10" fmla="*/ 1035431 w 5283164"/>
              <a:gd name="connsiteY10" fmla="*/ 4325210 h 4556322"/>
              <a:gd name="connsiteX11" fmla="*/ 2050315 w 5283164"/>
              <a:gd name="connsiteY11" fmla="*/ 4556322 h 4556322"/>
              <a:gd name="connsiteX12" fmla="*/ 3100368 w 5283164"/>
              <a:gd name="connsiteY12" fmla="*/ 4491008 h 4556322"/>
              <a:gd name="connsiteX13" fmla="*/ 4019792 w 5283164"/>
              <a:gd name="connsiteY13" fmla="*/ 3114383 h 4556322"/>
              <a:gd name="connsiteX14" fmla="*/ 4054961 w 5283164"/>
              <a:gd name="connsiteY14" fmla="*/ 1365970 h 4556322"/>
              <a:gd name="connsiteX15" fmla="*/ 4206838 w 5283164"/>
              <a:gd name="connsiteY15" fmla="*/ 1380205 h 4556322"/>
              <a:gd name="connsiteX16" fmla="*/ 5283164 w 5283164"/>
              <a:gd name="connsiteY16" fmla="*/ 563154 h 4556322"/>
              <a:gd name="connsiteX17" fmla="*/ 4954288 w 5283164"/>
              <a:gd name="connsiteY17" fmla="*/ 47155 h 4556322"/>
              <a:gd name="connsiteX18" fmla="*/ 4629836 w 5283164"/>
              <a:gd name="connsiteY18" fmla="*/ 194006 h 4556322"/>
              <a:gd name="connsiteX19" fmla="*/ 1398927 w 5283164"/>
              <a:gd name="connsiteY19" fmla="*/ 236135 h 4556322"/>
              <a:gd name="connsiteX20" fmla="*/ 1205104 w 5283164"/>
              <a:gd name="connsiteY20" fmla="*/ 0 h 4556322"/>
              <a:gd name="connsiteX21" fmla="*/ 822297 w 5283164"/>
              <a:gd name="connsiteY21" fmla="*/ 249271 h 4556322"/>
              <a:gd name="connsiteX22" fmla="*/ 0 w 5283164"/>
              <a:gd name="connsiteY22" fmla="*/ 1513400 h 4556322"/>
              <a:gd name="connsiteX23" fmla="*/ 1600153 w 5283164"/>
              <a:gd name="connsiteY23" fmla="*/ 1572042 h 4556322"/>
              <a:gd name="connsiteX24" fmla="*/ 2122409 w 5283164"/>
              <a:gd name="connsiteY24" fmla="*/ 1551865 h 4556322"/>
              <a:gd name="connsiteX0" fmla="*/ 2122409 w 5283164"/>
              <a:gd name="connsiteY0" fmla="*/ 1523290 h 4527747"/>
              <a:gd name="connsiteX1" fmla="*/ 2111392 w 5283164"/>
              <a:gd name="connsiteY1" fmla="*/ 2236723 h 4527747"/>
              <a:gd name="connsiteX2" fmla="*/ 2497466 w 5283164"/>
              <a:gd name="connsiteY2" fmla="*/ 2563294 h 4527747"/>
              <a:gd name="connsiteX3" fmla="*/ 2477370 w 5283164"/>
              <a:gd name="connsiteY3" fmla="*/ 3271703 h 4527747"/>
              <a:gd name="connsiteX4" fmla="*/ 2115629 w 5283164"/>
              <a:gd name="connsiteY4" fmla="*/ 3487742 h 4527747"/>
              <a:gd name="connsiteX5" fmla="*/ 1527801 w 5283164"/>
              <a:gd name="connsiteY5" fmla="*/ 3251606 h 4527747"/>
              <a:gd name="connsiteX6" fmla="*/ 1424967 w 5283164"/>
              <a:gd name="connsiteY6" fmla="*/ 3495861 h 4527747"/>
              <a:gd name="connsiteX7" fmla="*/ 1055528 w 5283164"/>
              <a:gd name="connsiteY7" fmla="*/ 3783768 h 4527747"/>
              <a:gd name="connsiteX8" fmla="*/ 906330 w 5283164"/>
              <a:gd name="connsiteY8" fmla="*/ 3642728 h 4527747"/>
              <a:gd name="connsiteX9" fmla="*/ 718908 w 5283164"/>
              <a:gd name="connsiteY9" fmla="*/ 3814314 h 4527747"/>
              <a:gd name="connsiteX10" fmla="*/ 1035431 w 5283164"/>
              <a:gd name="connsiteY10" fmla="*/ 4296635 h 4527747"/>
              <a:gd name="connsiteX11" fmla="*/ 2050315 w 5283164"/>
              <a:gd name="connsiteY11" fmla="*/ 4527747 h 4527747"/>
              <a:gd name="connsiteX12" fmla="*/ 3100368 w 5283164"/>
              <a:gd name="connsiteY12" fmla="*/ 4462433 h 4527747"/>
              <a:gd name="connsiteX13" fmla="*/ 4019792 w 5283164"/>
              <a:gd name="connsiteY13" fmla="*/ 3085808 h 4527747"/>
              <a:gd name="connsiteX14" fmla="*/ 4054961 w 5283164"/>
              <a:gd name="connsiteY14" fmla="*/ 1337395 h 4527747"/>
              <a:gd name="connsiteX15" fmla="*/ 4206838 w 5283164"/>
              <a:gd name="connsiteY15" fmla="*/ 1351630 h 4527747"/>
              <a:gd name="connsiteX16" fmla="*/ 5283164 w 5283164"/>
              <a:gd name="connsiteY16" fmla="*/ 534579 h 4527747"/>
              <a:gd name="connsiteX17" fmla="*/ 4954288 w 5283164"/>
              <a:gd name="connsiteY17" fmla="*/ 18580 h 4527747"/>
              <a:gd name="connsiteX18" fmla="*/ 4629836 w 5283164"/>
              <a:gd name="connsiteY18" fmla="*/ 165431 h 4527747"/>
              <a:gd name="connsiteX19" fmla="*/ 1398927 w 5283164"/>
              <a:gd name="connsiteY19" fmla="*/ 207560 h 4527747"/>
              <a:gd name="connsiteX20" fmla="*/ 1224154 w 5283164"/>
              <a:gd name="connsiteY20" fmla="*/ 0 h 4527747"/>
              <a:gd name="connsiteX21" fmla="*/ 822297 w 5283164"/>
              <a:gd name="connsiteY21" fmla="*/ 220696 h 4527747"/>
              <a:gd name="connsiteX22" fmla="*/ 0 w 5283164"/>
              <a:gd name="connsiteY22" fmla="*/ 1484825 h 4527747"/>
              <a:gd name="connsiteX23" fmla="*/ 1600153 w 5283164"/>
              <a:gd name="connsiteY23" fmla="*/ 1543467 h 4527747"/>
              <a:gd name="connsiteX24" fmla="*/ 2122409 w 5283164"/>
              <a:gd name="connsiteY24" fmla="*/ 1523290 h 4527747"/>
              <a:gd name="connsiteX0" fmla="*/ 2122409 w 5283164"/>
              <a:gd name="connsiteY0" fmla="*/ 1504710 h 4509167"/>
              <a:gd name="connsiteX1" fmla="*/ 2111392 w 5283164"/>
              <a:gd name="connsiteY1" fmla="*/ 2218143 h 4509167"/>
              <a:gd name="connsiteX2" fmla="*/ 2497466 w 5283164"/>
              <a:gd name="connsiteY2" fmla="*/ 2544714 h 4509167"/>
              <a:gd name="connsiteX3" fmla="*/ 2477370 w 5283164"/>
              <a:gd name="connsiteY3" fmla="*/ 3253123 h 4509167"/>
              <a:gd name="connsiteX4" fmla="*/ 2115629 w 5283164"/>
              <a:gd name="connsiteY4" fmla="*/ 3469162 h 4509167"/>
              <a:gd name="connsiteX5" fmla="*/ 1527801 w 5283164"/>
              <a:gd name="connsiteY5" fmla="*/ 3233026 h 4509167"/>
              <a:gd name="connsiteX6" fmla="*/ 1424967 w 5283164"/>
              <a:gd name="connsiteY6" fmla="*/ 3477281 h 4509167"/>
              <a:gd name="connsiteX7" fmla="*/ 1055528 w 5283164"/>
              <a:gd name="connsiteY7" fmla="*/ 3765188 h 4509167"/>
              <a:gd name="connsiteX8" fmla="*/ 906330 w 5283164"/>
              <a:gd name="connsiteY8" fmla="*/ 3624148 h 4509167"/>
              <a:gd name="connsiteX9" fmla="*/ 718908 w 5283164"/>
              <a:gd name="connsiteY9" fmla="*/ 3795734 h 4509167"/>
              <a:gd name="connsiteX10" fmla="*/ 1035431 w 5283164"/>
              <a:gd name="connsiteY10" fmla="*/ 4278055 h 4509167"/>
              <a:gd name="connsiteX11" fmla="*/ 2050315 w 5283164"/>
              <a:gd name="connsiteY11" fmla="*/ 4509167 h 4509167"/>
              <a:gd name="connsiteX12" fmla="*/ 3100368 w 5283164"/>
              <a:gd name="connsiteY12" fmla="*/ 4443853 h 4509167"/>
              <a:gd name="connsiteX13" fmla="*/ 4019792 w 5283164"/>
              <a:gd name="connsiteY13" fmla="*/ 3067228 h 4509167"/>
              <a:gd name="connsiteX14" fmla="*/ 4054961 w 5283164"/>
              <a:gd name="connsiteY14" fmla="*/ 1318815 h 4509167"/>
              <a:gd name="connsiteX15" fmla="*/ 4206838 w 5283164"/>
              <a:gd name="connsiteY15" fmla="*/ 1333050 h 4509167"/>
              <a:gd name="connsiteX16" fmla="*/ 5283164 w 5283164"/>
              <a:gd name="connsiteY16" fmla="*/ 515999 h 4509167"/>
              <a:gd name="connsiteX17" fmla="*/ 4954288 w 5283164"/>
              <a:gd name="connsiteY17" fmla="*/ 0 h 4509167"/>
              <a:gd name="connsiteX18" fmla="*/ 4629836 w 5283164"/>
              <a:gd name="connsiteY18" fmla="*/ 146851 h 4509167"/>
              <a:gd name="connsiteX19" fmla="*/ 1398927 w 5283164"/>
              <a:gd name="connsiteY19" fmla="*/ 188980 h 4509167"/>
              <a:gd name="connsiteX20" fmla="*/ 822297 w 5283164"/>
              <a:gd name="connsiteY20" fmla="*/ 202116 h 4509167"/>
              <a:gd name="connsiteX21" fmla="*/ 0 w 5283164"/>
              <a:gd name="connsiteY21" fmla="*/ 1466245 h 4509167"/>
              <a:gd name="connsiteX22" fmla="*/ 1600153 w 5283164"/>
              <a:gd name="connsiteY22" fmla="*/ 1524887 h 4509167"/>
              <a:gd name="connsiteX23" fmla="*/ 2122409 w 5283164"/>
              <a:gd name="connsiteY23" fmla="*/ 1504710 h 4509167"/>
              <a:gd name="connsiteX0" fmla="*/ 2122409 w 5283164"/>
              <a:gd name="connsiteY0" fmla="*/ 1504710 h 4509167"/>
              <a:gd name="connsiteX1" fmla="*/ 2111392 w 5283164"/>
              <a:gd name="connsiteY1" fmla="*/ 2218143 h 4509167"/>
              <a:gd name="connsiteX2" fmla="*/ 2497466 w 5283164"/>
              <a:gd name="connsiteY2" fmla="*/ 2544714 h 4509167"/>
              <a:gd name="connsiteX3" fmla="*/ 2477370 w 5283164"/>
              <a:gd name="connsiteY3" fmla="*/ 3253123 h 4509167"/>
              <a:gd name="connsiteX4" fmla="*/ 2115629 w 5283164"/>
              <a:gd name="connsiteY4" fmla="*/ 3469162 h 4509167"/>
              <a:gd name="connsiteX5" fmla="*/ 1527801 w 5283164"/>
              <a:gd name="connsiteY5" fmla="*/ 3233026 h 4509167"/>
              <a:gd name="connsiteX6" fmla="*/ 1424967 w 5283164"/>
              <a:gd name="connsiteY6" fmla="*/ 3477281 h 4509167"/>
              <a:gd name="connsiteX7" fmla="*/ 1055528 w 5283164"/>
              <a:gd name="connsiteY7" fmla="*/ 3765188 h 4509167"/>
              <a:gd name="connsiteX8" fmla="*/ 906330 w 5283164"/>
              <a:gd name="connsiteY8" fmla="*/ 3624148 h 4509167"/>
              <a:gd name="connsiteX9" fmla="*/ 718908 w 5283164"/>
              <a:gd name="connsiteY9" fmla="*/ 3795734 h 4509167"/>
              <a:gd name="connsiteX10" fmla="*/ 1035431 w 5283164"/>
              <a:gd name="connsiteY10" fmla="*/ 4278055 h 4509167"/>
              <a:gd name="connsiteX11" fmla="*/ 2050315 w 5283164"/>
              <a:gd name="connsiteY11" fmla="*/ 4509167 h 4509167"/>
              <a:gd name="connsiteX12" fmla="*/ 3100368 w 5283164"/>
              <a:gd name="connsiteY12" fmla="*/ 4443853 h 4509167"/>
              <a:gd name="connsiteX13" fmla="*/ 4019792 w 5283164"/>
              <a:gd name="connsiteY13" fmla="*/ 3067228 h 4509167"/>
              <a:gd name="connsiteX14" fmla="*/ 4054961 w 5283164"/>
              <a:gd name="connsiteY14" fmla="*/ 1318815 h 4509167"/>
              <a:gd name="connsiteX15" fmla="*/ 4206838 w 5283164"/>
              <a:gd name="connsiteY15" fmla="*/ 1333050 h 4509167"/>
              <a:gd name="connsiteX16" fmla="*/ 5283164 w 5283164"/>
              <a:gd name="connsiteY16" fmla="*/ 515999 h 4509167"/>
              <a:gd name="connsiteX17" fmla="*/ 4954288 w 5283164"/>
              <a:gd name="connsiteY17" fmla="*/ 0 h 4509167"/>
              <a:gd name="connsiteX18" fmla="*/ 4629836 w 5283164"/>
              <a:gd name="connsiteY18" fmla="*/ 146851 h 4509167"/>
              <a:gd name="connsiteX19" fmla="*/ 822297 w 5283164"/>
              <a:gd name="connsiteY19" fmla="*/ 202116 h 4509167"/>
              <a:gd name="connsiteX20" fmla="*/ 0 w 5283164"/>
              <a:gd name="connsiteY20" fmla="*/ 1466245 h 4509167"/>
              <a:gd name="connsiteX21" fmla="*/ 1600153 w 5283164"/>
              <a:gd name="connsiteY21" fmla="*/ 1524887 h 4509167"/>
              <a:gd name="connsiteX22" fmla="*/ 2122409 w 5283164"/>
              <a:gd name="connsiteY22" fmla="*/ 1504710 h 4509167"/>
              <a:gd name="connsiteX0" fmla="*/ 2122409 w 5283164"/>
              <a:gd name="connsiteY0" fmla="*/ 1504710 h 4509167"/>
              <a:gd name="connsiteX1" fmla="*/ 2111392 w 5283164"/>
              <a:gd name="connsiteY1" fmla="*/ 2218143 h 4509167"/>
              <a:gd name="connsiteX2" fmla="*/ 2497466 w 5283164"/>
              <a:gd name="connsiteY2" fmla="*/ 2544714 h 4509167"/>
              <a:gd name="connsiteX3" fmla="*/ 2477370 w 5283164"/>
              <a:gd name="connsiteY3" fmla="*/ 3253123 h 4509167"/>
              <a:gd name="connsiteX4" fmla="*/ 2115629 w 5283164"/>
              <a:gd name="connsiteY4" fmla="*/ 3469162 h 4509167"/>
              <a:gd name="connsiteX5" fmla="*/ 1527801 w 5283164"/>
              <a:gd name="connsiteY5" fmla="*/ 3233026 h 4509167"/>
              <a:gd name="connsiteX6" fmla="*/ 1424967 w 5283164"/>
              <a:gd name="connsiteY6" fmla="*/ 3477281 h 4509167"/>
              <a:gd name="connsiteX7" fmla="*/ 1055528 w 5283164"/>
              <a:gd name="connsiteY7" fmla="*/ 3765188 h 4509167"/>
              <a:gd name="connsiteX8" fmla="*/ 906330 w 5283164"/>
              <a:gd name="connsiteY8" fmla="*/ 3624148 h 4509167"/>
              <a:gd name="connsiteX9" fmla="*/ 718908 w 5283164"/>
              <a:gd name="connsiteY9" fmla="*/ 3795734 h 4509167"/>
              <a:gd name="connsiteX10" fmla="*/ 1035431 w 5283164"/>
              <a:gd name="connsiteY10" fmla="*/ 4278055 h 4509167"/>
              <a:gd name="connsiteX11" fmla="*/ 2050315 w 5283164"/>
              <a:gd name="connsiteY11" fmla="*/ 4509167 h 4509167"/>
              <a:gd name="connsiteX12" fmla="*/ 3100368 w 5283164"/>
              <a:gd name="connsiteY12" fmla="*/ 4443853 h 4509167"/>
              <a:gd name="connsiteX13" fmla="*/ 4019792 w 5283164"/>
              <a:gd name="connsiteY13" fmla="*/ 3067228 h 4509167"/>
              <a:gd name="connsiteX14" fmla="*/ 4054961 w 5283164"/>
              <a:gd name="connsiteY14" fmla="*/ 1318815 h 4509167"/>
              <a:gd name="connsiteX15" fmla="*/ 4206838 w 5283164"/>
              <a:gd name="connsiteY15" fmla="*/ 1333050 h 4509167"/>
              <a:gd name="connsiteX16" fmla="*/ 5283164 w 5283164"/>
              <a:gd name="connsiteY16" fmla="*/ 515999 h 4509167"/>
              <a:gd name="connsiteX17" fmla="*/ 4954288 w 5283164"/>
              <a:gd name="connsiteY17" fmla="*/ 0 h 4509167"/>
              <a:gd name="connsiteX18" fmla="*/ 822297 w 5283164"/>
              <a:gd name="connsiteY18" fmla="*/ 202116 h 4509167"/>
              <a:gd name="connsiteX19" fmla="*/ 0 w 5283164"/>
              <a:gd name="connsiteY19" fmla="*/ 1466245 h 4509167"/>
              <a:gd name="connsiteX20" fmla="*/ 1600153 w 5283164"/>
              <a:gd name="connsiteY20" fmla="*/ 1524887 h 4509167"/>
              <a:gd name="connsiteX21" fmla="*/ 2122409 w 5283164"/>
              <a:gd name="connsiteY21" fmla="*/ 1504710 h 4509167"/>
              <a:gd name="connsiteX0" fmla="*/ 2122409 w 5283164"/>
              <a:gd name="connsiteY0" fmla="*/ 1302594 h 4307051"/>
              <a:gd name="connsiteX1" fmla="*/ 2111392 w 5283164"/>
              <a:gd name="connsiteY1" fmla="*/ 2016027 h 4307051"/>
              <a:gd name="connsiteX2" fmla="*/ 2497466 w 5283164"/>
              <a:gd name="connsiteY2" fmla="*/ 2342598 h 4307051"/>
              <a:gd name="connsiteX3" fmla="*/ 2477370 w 5283164"/>
              <a:gd name="connsiteY3" fmla="*/ 3051007 h 4307051"/>
              <a:gd name="connsiteX4" fmla="*/ 2115629 w 5283164"/>
              <a:gd name="connsiteY4" fmla="*/ 3267046 h 4307051"/>
              <a:gd name="connsiteX5" fmla="*/ 1527801 w 5283164"/>
              <a:gd name="connsiteY5" fmla="*/ 3030910 h 4307051"/>
              <a:gd name="connsiteX6" fmla="*/ 1424967 w 5283164"/>
              <a:gd name="connsiteY6" fmla="*/ 3275165 h 4307051"/>
              <a:gd name="connsiteX7" fmla="*/ 1055528 w 5283164"/>
              <a:gd name="connsiteY7" fmla="*/ 3563072 h 4307051"/>
              <a:gd name="connsiteX8" fmla="*/ 906330 w 5283164"/>
              <a:gd name="connsiteY8" fmla="*/ 3422032 h 4307051"/>
              <a:gd name="connsiteX9" fmla="*/ 718908 w 5283164"/>
              <a:gd name="connsiteY9" fmla="*/ 3593618 h 4307051"/>
              <a:gd name="connsiteX10" fmla="*/ 1035431 w 5283164"/>
              <a:gd name="connsiteY10" fmla="*/ 4075939 h 4307051"/>
              <a:gd name="connsiteX11" fmla="*/ 2050315 w 5283164"/>
              <a:gd name="connsiteY11" fmla="*/ 4307051 h 4307051"/>
              <a:gd name="connsiteX12" fmla="*/ 3100368 w 5283164"/>
              <a:gd name="connsiteY12" fmla="*/ 4241737 h 4307051"/>
              <a:gd name="connsiteX13" fmla="*/ 4019792 w 5283164"/>
              <a:gd name="connsiteY13" fmla="*/ 2865112 h 4307051"/>
              <a:gd name="connsiteX14" fmla="*/ 4054961 w 5283164"/>
              <a:gd name="connsiteY14" fmla="*/ 1116699 h 4307051"/>
              <a:gd name="connsiteX15" fmla="*/ 4206838 w 5283164"/>
              <a:gd name="connsiteY15" fmla="*/ 1130934 h 4307051"/>
              <a:gd name="connsiteX16" fmla="*/ 5283164 w 5283164"/>
              <a:gd name="connsiteY16" fmla="*/ 313883 h 4307051"/>
              <a:gd name="connsiteX17" fmla="*/ 822297 w 5283164"/>
              <a:gd name="connsiteY17" fmla="*/ 0 h 4307051"/>
              <a:gd name="connsiteX18" fmla="*/ 0 w 5283164"/>
              <a:gd name="connsiteY18" fmla="*/ 1264129 h 4307051"/>
              <a:gd name="connsiteX19" fmla="*/ 1600153 w 5283164"/>
              <a:gd name="connsiteY19" fmla="*/ 1322771 h 4307051"/>
              <a:gd name="connsiteX20" fmla="*/ 2122409 w 5283164"/>
              <a:gd name="connsiteY20" fmla="*/ 1302594 h 4307051"/>
              <a:gd name="connsiteX0" fmla="*/ 2122409 w 5340314"/>
              <a:gd name="connsiteY0" fmla="*/ 1302594 h 4307051"/>
              <a:gd name="connsiteX1" fmla="*/ 2111392 w 5340314"/>
              <a:gd name="connsiteY1" fmla="*/ 2016027 h 4307051"/>
              <a:gd name="connsiteX2" fmla="*/ 2497466 w 5340314"/>
              <a:gd name="connsiteY2" fmla="*/ 2342598 h 4307051"/>
              <a:gd name="connsiteX3" fmla="*/ 2477370 w 5340314"/>
              <a:gd name="connsiteY3" fmla="*/ 3051007 h 4307051"/>
              <a:gd name="connsiteX4" fmla="*/ 2115629 w 5340314"/>
              <a:gd name="connsiteY4" fmla="*/ 3267046 h 4307051"/>
              <a:gd name="connsiteX5" fmla="*/ 1527801 w 5340314"/>
              <a:gd name="connsiteY5" fmla="*/ 3030910 h 4307051"/>
              <a:gd name="connsiteX6" fmla="*/ 1424967 w 5340314"/>
              <a:gd name="connsiteY6" fmla="*/ 3275165 h 4307051"/>
              <a:gd name="connsiteX7" fmla="*/ 1055528 w 5340314"/>
              <a:gd name="connsiteY7" fmla="*/ 3563072 h 4307051"/>
              <a:gd name="connsiteX8" fmla="*/ 906330 w 5340314"/>
              <a:gd name="connsiteY8" fmla="*/ 3422032 h 4307051"/>
              <a:gd name="connsiteX9" fmla="*/ 718908 w 5340314"/>
              <a:gd name="connsiteY9" fmla="*/ 3593618 h 4307051"/>
              <a:gd name="connsiteX10" fmla="*/ 1035431 w 5340314"/>
              <a:gd name="connsiteY10" fmla="*/ 4075939 h 4307051"/>
              <a:gd name="connsiteX11" fmla="*/ 2050315 w 5340314"/>
              <a:gd name="connsiteY11" fmla="*/ 4307051 h 4307051"/>
              <a:gd name="connsiteX12" fmla="*/ 3100368 w 5340314"/>
              <a:gd name="connsiteY12" fmla="*/ 4241737 h 4307051"/>
              <a:gd name="connsiteX13" fmla="*/ 4019792 w 5340314"/>
              <a:gd name="connsiteY13" fmla="*/ 2865112 h 4307051"/>
              <a:gd name="connsiteX14" fmla="*/ 4054961 w 5340314"/>
              <a:gd name="connsiteY14" fmla="*/ 1116699 h 4307051"/>
              <a:gd name="connsiteX15" fmla="*/ 4206838 w 5340314"/>
              <a:gd name="connsiteY15" fmla="*/ 1130934 h 4307051"/>
              <a:gd name="connsiteX16" fmla="*/ 5340314 w 5340314"/>
              <a:gd name="connsiteY16" fmla="*/ 190058 h 4307051"/>
              <a:gd name="connsiteX17" fmla="*/ 822297 w 5340314"/>
              <a:gd name="connsiteY17" fmla="*/ 0 h 4307051"/>
              <a:gd name="connsiteX18" fmla="*/ 0 w 5340314"/>
              <a:gd name="connsiteY18" fmla="*/ 1264129 h 4307051"/>
              <a:gd name="connsiteX19" fmla="*/ 1600153 w 5340314"/>
              <a:gd name="connsiteY19" fmla="*/ 1322771 h 4307051"/>
              <a:gd name="connsiteX20" fmla="*/ 2122409 w 5340314"/>
              <a:gd name="connsiteY20" fmla="*/ 1302594 h 4307051"/>
              <a:gd name="connsiteX0" fmla="*/ 2122409 w 5340314"/>
              <a:gd name="connsiteY0" fmla="*/ 1112536 h 4116993"/>
              <a:gd name="connsiteX1" fmla="*/ 2111392 w 5340314"/>
              <a:gd name="connsiteY1" fmla="*/ 1825969 h 4116993"/>
              <a:gd name="connsiteX2" fmla="*/ 2497466 w 5340314"/>
              <a:gd name="connsiteY2" fmla="*/ 2152540 h 4116993"/>
              <a:gd name="connsiteX3" fmla="*/ 2477370 w 5340314"/>
              <a:gd name="connsiteY3" fmla="*/ 2860949 h 4116993"/>
              <a:gd name="connsiteX4" fmla="*/ 2115629 w 5340314"/>
              <a:gd name="connsiteY4" fmla="*/ 3076988 h 4116993"/>
              <a:gd name="connsiteX5" fmla="*/ 1527801 w 5340314"/>
              <a:gd name="connsiteY5" fmla="*/ 2840852 h 4116993"/>
              <a:gd name="connsiteX6" fmla="*/ 1424967 w 5340314"/>
              <a:gd name="connsiteY6" fmla="*/ 3085107 h 4116993"/>
              <a:gd name="connsiteX7" fmla="*/ 1055528 w 5340314"/>
              <a:gd name="connsiteY7" fmla="*/ 3373014 h 4116993"/>
              <a:gd name="connsiteX8" fmla="*/ 906330 w 5340314"/>
              <a:gd name="connsiteY8" fmla="*/ 3231974 h 4116993"/>
              <a:gd name="connsiteX9" fmla="*/ 718908 w 5340314"/>
              <a:gd name="connsiteY9" fmla="*/ 3403560 h 4116993"/>
              <a:gd name="connsiteX10" fmla="*/ 1035431 w 5340314"/>
              <a:gd name="connsiteY10" fmla="*/ 3885881 h 4116993"/>
              <a:gd name="connsiteX11" fmla="*/ 2050315 w 5340314"/>
              <a:gd name="connsiteY11" fmla="*/ 4116993 h 4116993"/>
              <a:gd name="connsiteX12" fmla="*/ 3100368 w 5340314"/>
              <a:gd name="connsiteY12" fmla="*/ 4051679 h 4116993"/>
              <a:gd name="connsiteX13" fmla="*/ 4019792 w 5340314"/>
              <a:gd name="connsiteY13" fmla="*/ 2675054 h 4116993"/>
              <a:gd name="connsiteX14" fmla="*/ 4054961 w 5340314"/>
              <a:gd name="connsiteY14" fmla="*/ 926641 h 4116993"/>
              <a:gd name="connsiteX15" fmla="*/ 4206838 w 5340314"/>
              <a:gd name="connsiteY15" fmla="*/ 940876 h 4116993"/>
              <a:gd name="connsiteX16" fmla="*/ 5340314 w 5340314"/>
              <a:gd name="connsiteY16" fmla="*/ 0 h 4116993"/>
              <a:gd name="connsiteX17" fmla="*/ 1308072 w 5340314"/>
              <a:gd name="connsiteY17" fmla="*/ 442 h 4116993"/>
              <a:gd name="connsiteX18" fmla="*/ 0 w 5340314"/>
              <a:gd name="connsiteY18" fmla="*/ 1074071 h 4116993"/>
              <a:gd name="connsiteX19" fmla="*/ 1600153 w 5340314"/>
              <a:gd name="connsiteY19" fmla="*/ 1132713 h 4116993"/>
              <a:gd name="connsiteX20" fmla="*/ 2122409 w 5340314"/>
              <a:gd name="connsiteY20" fmla="*/ 1112536 h 4116993"/>
              <a:gd name="connsiteX0" fmla="*/ 2084309 w 5302214"/>
              <a:gd name="connsiteY0" fmla="*/ 1112536 h 4116993"/>
              <a:gd name="connsiteX1" fmla="*/ 2073292 w 5302214"/>
              <a:gd name="connsiteY1" fmla="*/ 1825969 h 4116993"/>
              <a:gd name="connsiteX2" fmla="*/ 2459366 w 5302214"/>
              <a:gd name="connsiteY2" fmla="*/ 2152540 h 4116993"/>
              <a:gd name="connsiteX3" fmla="*/ 2439270 w 5302214"/>
              <a:gd name="connsiteY3" fmla="*/ 2860949 h 4116993"/>
              <a:gd name="connsiteX4" fmla="*/ 2077529 w 5302214"/>
              <a:gd name="connsiteY4" fmla="*/ 3076988 h 4116993"/>
              <a:gd name="connsiteX5" fmla="*/ 1489701 w 5302214"/>
              <a:gd name="connsiteY5" fmla="*/ 2840852 h 4116993"/>
              <a:gd name="connsiteX6" fmla="*/ 1386867 w 5302214"/>
              <a:gd name="connsiteY6" fmla="*/ 3085107 h 4116993"/>
              <a:gd name="connsiteX7" fmla="*/ 1017428 w 5302214"/>
              <a:gd name="connsiteY7" fmla="*/ 3373014 h 4116993"/>
              <a:gd name="connsiteX8" fmla="*/ 868230 w 5302214"/>
              <a:gd name="connsiteY8" fmla="*/ 3231974 h 4116993"/>
              <a:gd name="connsiteX9" fmla="*/ 680808 w 5302214"/>
              <a:gd name="connsiteY9" fmla="*/ 3403560 h 4116993"/>
              <a:gd name="connsiteX10" fmla="*/ 997331 w 5302214"/>
              <a:gd name="connsiteY10" fmla="*/ 3885881 h 4116993"/>
              <a:gd name="connsiteX11" fmla="*/ 2012215 w 5302214"/>
              <a:gd name="connsiteY11" fmla="*/ 4116993 h 4116993"/>
              <a:gd name="connsiteX12" fmla="*/ 3062268 w 5302214"/>
              <a:gd name="connsiteY12" fmla="*/ 4051679 h 4116993"/>
              <a:gd name="connsiteX13" fmla="*/ 3981692 w 5302214"/>
              <a:gd name="connsiteY13" fmla="*/ 2675054 h 4116993"/>
              <a:gd name="connsiteX14" fmla="*/ 4016861 w 5302214"/>
              <a:gd name="connsiteY14" fmla="*/ 926641 h 4116993"/>
              <a:gd name="connsiteX15" fmla="*/ 4168738 w 5302214"/>
              <a:gd name="connsiteY15" fmla="*/ 940876 h 4116993"/>
              <a:gd name="connsiteX16" fmla="*/ 5302214 w 5302214"/>
              <a:gd name="connsiteY16" fmla="*/ 0 h 4116993"/>
              <a:gd name="connsiteX17" fmla="*/ 1269972 w 5302214"/>
              <a:gd name="connsiteY17" fmla="*/ 442 h 4116993"/>
              <a:gd name="connsiteX18" fmla="*/ 0 w 5302214"/>
              <a:gd name="connsiteY18" fmla="*/ 1007396 h 4116993"/>
              <a:gd name="connsiteX19" fmla="*/ 1562053 w 5302214"/>
              <a:gd name="connsiteY19" fmla="*/ 1132713 h 4116993"/>
              <a:gd name="connsiteX20" fmla="*/ 2084309 w 5302214"/>
              <a:gd name="connsiteY20" fmla="*/ 1112536 h 4116993"/>
              <a:gd name="connsiteX0" fmla="*/ 2254906 w 5302214"/>
              <a:gd name="connsiteY0" fmla="*/ 1085241 h 4116993"/>
              <a:gd name="connsiteX1" fmla="*/ 2073292 w 5302214"/>
              <a:gd name="connsiteY1" fmla="*/ 1825969 h 4116993"/>
              <a:gd name="connsiteX2" fmla="*/ 2459366 w 5302214"/>
              <a:gd name="connsiteY2" fmla="*/ 2152540 h 4116993"/>
              <a:gd name="connsiteX3" fmla="*/ 2439270 w 5302214"/>
              <a:gd name="connsiteY3" fmla="*/ 2860949 h 4116993"/>
              <a:gd name="connsiteX4" fmla="*/ 2077529 w 5302214"/>
              <a:gd name="connsiteY4" fmla="*/ 3076988 h 4116993"/>
              <a:gd name="connsiteX5" fmla="*/ 1489701 w 5302214"/>
              <a:gd name="connsiteY5" fmla="*/ 2840852 h 4116993"/>
              <a:gd name="connsiteX6" fmla="*/ 1386867 w 5302214"/>
              <a:gd name="connsiteY6" fmla="*/ 3085107 h 4116993"/>
              <a:gd name="connsiteX7" fmla="*/ 1017428 w 5302214"/>
              <a:gd name="connsiteY7" fmla="*/ 3373014 h 4116993"/>
              <a:gd name="connsiteX8" fmla="*/ 868230 w 5302214"/>
              <a:gd name="connsiteY8" fmla="*/ 3231974 h 4116993"/>
              <a:gd name="connsiteX9" fmla="*/ 680808 w 5302214"/>
              <a:gd name="connsiteY9" fmla="*/ 3403560 h 4116993"/>
              <a:gd name="connsiteX10" fmla="*/ 997331 w 5302214"/>
              <a:gd name="connsiteY10" fmla="*/ 3885881 h 4116993"/>
              <a:gd name="connsiteX11" fmla="*/ 2012215 w 5302214"/>
              <a:gd name="connsiteY11" fmla="*/ 4116993 h 4116993"/>
              <a:gd name="connsiteX12" fmla="*/ 3062268 w 5302214"/>
              <a:gd name="connsiteY12" fmla="*/ 4051679 h 4116993"/>
              <a:gd name="connsiteX13" fmla="*/ 3981692 w 5302214"/>
              <a:gd name="connsiteY13" fmla="*/ 2675054 h 4116993"/>
              <a:gd name="connsiteX14" fmla="*/ 4016861 w 5302214"/>
              <a:gd name="connsiteY14" fmla="*/ 926641 h 4116993"/>
              <a:gd name="connsiteX15" fmla="*/ 4168738 w 5302214"/>
              <a:gd name="connsiteY15" fmla="*/ 940876 h 4116993"/>
              <a:gd name="connsiteX16" fmla="*/ 5302214 w 5302214"/>
              <a:gd name="connsiteY16" fmla="*/ 0 h 4116993"/>
              <a:gd name="connsiteX17" fmla="*/ 1269972 w 5302214"/>
              <a:gd name="connsiteY17" fmla="*/ 442 h 4116993"/>
              <a:gd name="connsiteX18" fmla="*/ 0 w 5302214"/>
              <a:gd name="connsiteY18" fmla="*/ 1007396 h 4116993"/>
              <a:gd name="connsiteX19" fmla="*/ 1562053 w 5302214"/>
              <a:gd name="connsiteY19" fmla="*/ 1132713 h 4116993"/>
              <a:gd name="connsiteX20" fmla="*/ 2254906 w 5302214"/>
              <a:gd name="connsiteY20" fmla="*/ 1085241 h 4116993"/>
              <a:gd name="connsiteX0" fmla="*/ 2254906 w 5302214"/>
              <a:gd name="connsiteY0" fmla="*/ 1085241 h 4116993"/>
              <a:gd name="connsiteX1" fmla="*/ 2257537 w 5302214"/>
              <a:gd name="connsiteY1" fmla="*/ 1812322 h 4116993"/>
              <a:gd name="connsiteX2" fmla="*/ 2459366 w 5302214"/>
              <a:gd name="connsiteY2" fmla="*/ 2152540 h 4116993"/>
              <a:gd name="connsiteX3" fmla="*/ 2439270 w 5302214"/>
              <a:gd name="connsiteY3" fmla="*/ 2860949 h 4116993"/>
              <a:gd name="connsiteX4" fmla="*/ 2077529 w 5302214"/>
              <a:gd name="connsiteY4" fmla="*/ 3076988 h 4116993"/>
              <a:gd name="connsiteX5" fmla="*/ 1489701 w 5302214"/>
              <a:gd name="connsiteY5" fmla="*/ 2840852 h 4116993"/>
              <a:gd name="connsiteX6" fmla="*/ 1386867 w 5302214"/>
              <a:gd name="connsiteY6" fmla="*/ 3085107 h 4116993"/>
              <a:gd name="connsiteX7" fmla="*/ 1017428 w 5302214"/>
              <a:gd name="connsiteY7" fmla="*/ 3373014 h 4116993"/>
              <a:gd name="connsiteX8" fmla="*/ 868230 w 5302214"/>
              <a:gd name="connsiteY8" fmla="*/ 3231974 h 4116993"/>
              <a:gd name="connsiteX9" fmla="*/ 680808 w 5302214"/>
              <a:gd name="connsiteY9" fmla="*/ 3403560 h 4116993"/>
              <a:gd name="connsiteX10" fmla="*/ 997331 w 5302214"/>
              <a:gd name="connsiteY10" fmla="*/ 3885881 h 4116993"/>
              <a:gd name="connsiteX11" fmla="*/ 2012215 w 5302214"/>
              <a:gd name="connsiteY11" fmla="*/ 4116993 h 4116993"/>
              <a:gd name="connsiteX12" fmla="*/ 3062268 w 5302214"/>
              <a:gd name="connsiteY12" fmla="*/ 4051679 h 4116993"/>
              <a:gd name="connsiteX13" fmla="*/ 3981692 w 5302214"/>
              <a:gd name="connsiteY13" fmla="*/ 2675054 h 4116993"/>
              <a:gd name="connsiteX14" fmla="*/ 4016861 w 5302214"/>
              <a:gd name="connsiteY14" fmla="*/ 926641 h 4116993"/>
              <a:gd name="connsiteX15" fmla="*/ 4168738 w 5302214"/>
              <a:gd name="connsiteY15" fmla="*/ 940876 h 4116993"/>
              <a:gd name="connsiteX16" fmla="*/ 5302214 w 5302214"/>
              <a:gd name="connsiteY16" fmla="*/ 0 h 4116993"/>
              <a:gd name="connsiteX17" fmla="*/ 1269972 w 5302214"/>
              <a:gd name="connsiteY17" fmla="*/ 442 h 4116993"/>
              <a:gd name="connsiteX18" fmla="*/ 0 w 5302214"/>
              <a:gd name="connsiteY18" fmla="*/ 1007396 h 4116993"/>
              <a:gd name="connsiteX19" fmla="*/ 1562053 w 5302214"/>
              <a:gd name="connsiteY19" fmla="*/ 1132713 h 4116993"/>
              <a:gd name="connsiteX20" fmla="*/ 2254906 w 5302214"/>
              <a:gd name="connsiteY20" fmla="*/ 1085241 h 4116993"/>
              <a:gd name="connsiteX0" fmla="*/ 2254906 w 5302214"/>
              <a:gd name="connsiteY0" fmla="*/ 1085241 h 4116993"/>
              <a:gd name="connsiteX1" fmla="*/ 2257537 w 5302214"/>
              <a:gd name="connsiteY1" fmla="*/ 1812322 h 4116993"/>
              <a:gd name="connsiteX2" fmla="*/ 2459366 w 5302214"/>
              <a:gd name="connsiteY2" fmla="*/ 2152540 h 4116993"/>
              <a:gd name="connsiteX3" fmla="*/ 2439270 w 5302214"/>
              <a:gd name="connsiteY3" fmla="*/ 2860949 h 4116993"/>
              <a:gd name="connsiteX4" fmla="*/ 2077529 w 5302214"/>
              <a:gd name="connsiteY4" fmla="*/ 3076988 h 4116993"/>
              <a:gd name="connsiteX5" fmla="*/ 1489701 w 5302214"/>
              <a:gd name="connsiteY5" fmla="*/ 2840852 h 4116993"/>
              <a:gd name="connsiteX6" fmla="*/ 1386867 w 5302214"/>
              <a:gd name="connsiteY6" fmla="*/ 3085107 h 4116993"/>
              <a:gd name="connsiteX7" fmla="*/ 1017428 w 5302214"/>
              <a:gd name="connsiteY7" fmla="*/ 3373014 h 4116993"/>
              <a:gd name="connsiteX8" fmla="*/ 868230 w 5302214"/>
              <a:gd name="connsiteY8" fmla="*/ 3231974 h 4116993"/>
              <a:gd name="connsiteX9" fmla="*/ 680808 w 5302214"/>
              <a:gd name="connsiteY9" fmla="*/ 3403560 h 4116993"/>
              <a:gd name="connsiteX10" fmla="*/ 997331 w 5302214"/>
              <a:gd name="connsiteY10" fmla="*/ 3885881 h 4116993"/>
              <a:gd name="connsiteX11" fmla="*/ 2012215 w 5302214"/>
              <a:gd name="connsiteY11" fmla="*/ 4116993 h 4116993"/>
              <a:gd name="connsiteX12" fmla="*/ 3062268 w 5302214"/>
              <a:gd name="connsiteY12" fmla="*/ 4051679 h 4116993"/>
              <a:gd name="connsiteX13" fmla="*/ 3981692 w 5302214"/>
              <a:gd name="connsiteY13" fmla="*/ 2675054 h 4116993"/>
              <a:gd name="connsiteX14" fmla="*/ 4016861 w 5302214"/>
              <a:gd name="connsiteY14" fmla="*/ 926641 h 4116993"/>
              <a:gd name="connsiteX15" fmla="*/ 4168738 w 5302214"/>
              <a:gd name="connsiteY15" fmla="*/ 940876 h 4116993"/>
              <a:gd name="connsiteX16" fmla="*/ 5302214 w 5302214"/>
              <a:gd name="connsiteY16" fmla="*/ 0 h 4116993"/>
              <a:gd name="connsiteX17" fmla="*/ 1269972 w 5302214"/>
              <a:gd name="connsiteY17" fmla="*/ 442 h 4116993"/>
              <a:gd name="connsiteX18" fmla="*/ 0 w 5302214"/>
              <a:gd name="connsiteY18" fmla="*/ 1007396 h 4116993"/>
              <a:gd name="connsiteX19" fmla="*/ 1643939 w 5302214"/>
              <a:gd name="connsiteY19" fmla="*/ 1078122 h 4116993"/>
              <a:gd name="connsiteX20" fmla="*/ 2254906 w 5302214"/>
              <a:gd name="connsiteY20" fmla="*/ 1085241 h 4116993"/>
              <a:gd name="connsiteX0" fmla="*/ 2261730 w 5309038"/>
              <a:gd name="connsiteY0" fmla="*/ 1085241 h 4116993"/>
              <a:gd name="connsiteX1" fmla="*/ 2264361 w 5309038"/>
              <a:gd name="connsiteY1" fmla="*/ 1812322 h 4116993"/>
              <a:gd name="connsiteX2" fmla="*/ 2466190 w 5309038"/>
              <a:gd name="connsiteY2" fmla="*/ 2152540 h 4116993"/>
              <a:gd name="connsiteX3" fmla="*/ 2446094 w 5309038"/>
              <a:gd name="connsiteY3" fmla="*/ 2860949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261730 w 5309038"/>
              <a:gd name="connsiteY20" fmla="*/ 1085241 h 4116993"/>
              <a:gd name="connsiteX0" fmla="*/ 2323145 w 5309038"/>
              <a:gd name="connsiteY0" fmla="*/ 1071593 h 4116993"/>
              <a:gd name="connsiteX1" fmla="*/ 2264361 w 5309038"/>
              <a:gd name="connsiteY1" fmla="*/ 1812322 h 4116993"/>
              <a:gd name="connsiteX2" fmla="*/ 2466190 w 5309038"/>
              <a:gd name="connsiteY2" fmla="*/ 2152540 h 4116993"/>
              <a:gd name="connsiteX3" fmla="*/ 2446094 w 5309038"/>
              <a:gd name="connsiteY3" fmla="*/ 2860949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466190 w 5309038"/>
              <a:gd name="connsiteY2" fmla="*/ 2152540 h 4116993"/>
              <a:gd name="connsiteX3" fmla="*/ 2446094 w 5309038"/>
              <a:gd name="connsiteY3" fmla="*/ 2860949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446094 w 5309038"/>
              <a:gd name="connsiteY3" fmla="*/ 2860949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220289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220289 h 4116993"/>
              <a:gd name="connsiteX5" fmla="*/ 1510173 w 5309038"/>
              <a:gd name="connsiteY5" fmla="*/ 3407234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220289 h 4116993"/>
              <a:gd name="connsiteX5" fmla="*/ 1571588 w 5309038"/>
              <a:gd name="connsiteY5" fmla="*/ 2854500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220289 h 4116993"/>
              <a:gd name="connsiteX5" fmla="*/ 1571588 w 5309038"/>
              <a:gd name="connsiteY5" fmla="*/ 2854500 h 4116993"/>
              <a:gd name="connsiteX6" fmla="*/ 1427810 w 5309038"/>
              <a:gd name="connsiteY6" fmla="*/ 2989572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069092 w 5309038"/>
              <a:gd name="connsiteY12" fmla="*/ 4051679 h 4369476"/>
              <a:gd name="connsiteX13" fmla="*/ 3988516 w 5309038"/>
              <a:gd name="connsiteY13" fmla="*/ 2675054 h 4369476"/>
              <a:gd name="connsiteX14" fmla="*/ 4023685 w 5309038"/>
              <a:gd name="connsiteY14" fmla="*/ 926641 h 4369476"/>
              <a:gd name="connsiteX15" fmla="*/ 4175562 w 5309038"/>
              <a:gd name="connsiteY15" fmla="*/ 940876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3988516 w 5309038"/>
              <a:gd name="connsiteY13" fmla="*/ 2675054 h 4369476"/>
              <a:gd name="connsiteX14" fmla="*/ 4023685 w 5309038"/>
              <a:gd name="connsiteY14" fmla="*/ 926641 h 4369476"/>
              <a:gd name="connsiteX15" fmla="*/ 4175562 w 5309038"/>
              <a:gd name="connsiteY15" fmla="*/ 940876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86409 w 5309038"/>
              <a:gd name="connsiteY13" fmla="*/ 1815245 h 4369476"/>
              <a:gd name="connsiteX14" fmla="*/ 4023685 w 5309038"/>
              <a:gd name="connsiteY14" fmla="*/ 926641 h 4369476"/>
              <a:gd name="connsiteX15" fmla="*/ 4175562 w 5309038"/>
              <a:gd name="connsiteY15" fmla="*/ 940876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86409 w 5309038"/>
              <a:gd name="connsiteY13" fmla="*/ 1815245 h 4369476"/>
              <a:gd name="connsiteX14" fmla="*/ 3859912 w 5309038"/>
              <a:gd name="connsiteY14" fmla="*/ 1158653 h 4369476"/>
              <a:gd name="connsiteX15" fmla="*/ 4175562 w 5309038"/>
              <a:gd name="connsiteY15" fmla="*/ 940876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86409 w 5309038"/>
              <a:gd name="connsiteY13" fmla="*/ 1815245 h 4369476"/>
              <a:gd name="connsiteX14" fmla="*/ 3859912 w 5309038"/>
              <a:gd name="connsiteY14" fmla="*/ 1158653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86409 w 5309038"/>
              <a:gd name="connsiteY13" fmla="*/ 1815245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778776 w 5309038"/>
              <a:gd name="connsiteY12" fmla="*/ 359447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687632 w 5309038"/>
              <a:gd name="connsiteY9" fmla="*/ 3403560 h 4321709"/>
              <a:gd name="connsiteX10" fmla="*/ 1004155 w 5309038"/>
              <a:gd name="connsiteY10" fmla="*/ 3885881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687632 w 5309038"/>
              <a:gd name="connsiteY9" fmla="*/ 3403560 h 4321709"/>
              <a:gd name="connsiteX10" fmla="*/ 1079218 w 5309038"/>
              <a:gd name="connsiteY10" fmla="*/ 3865409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79218 w 5309038"/>
              <a:gd name="connsiteY10" fmla="*/ 3865409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50811 w 5309038"/>
              <a:gd name="connsiteY3" fmla="*/ 3263557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718673 w 5309038"/>
              <a:gd name="connsiteY2" fmla="*/ 2173011 h 4321709"/>
              <a:gd name="connsiteX3" fmla="*/ 2650811 w 5309038"/>
              <a:gd name="connsiteY3" fmla="*/ 3263557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61935 w 5309038"/>
              <a:gd name="connsiteY19" fmla="*/ 1088754 h 4321709"/>
              <a:gd name="connsiteX20" fmla="*/ 2323145 w 5309038"/>
              <a:gd name="connsiteY20" fmla="*/ 1071593 h 4321709"/>
              <a:gd name="connsiteX0" fmla="*/ 568773 w 5309038"/>
              <a:gd name="connsiteY0" fmla="*/ 1869034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61935 w 5309038"/>
              <a:gd name="connsiteY19" fmla="*/ 1088754 h 4321709"/>
              <a:gd name="connsiteX20" fmla="*/ 568773 w 5309038"/>
              <a:gd name="connsiteY20" fmla="*/ 1869034 h 4321709"/>
              <a:gd name="connsiteX0" fmla="*/ 568773 w 5309038"/>
              <a:gd name="connsiteY0" fmla="*/ 1869034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568773 w 5309038"/>
              <a:gd name="connsiteY20" fmla="*/ 1869034 h 4321709"/>
              <a:gd name="connsiteX0" fmla="*/ 600671 w 5309038"/>
              <a:gd name="connsiteY0" fmla="*/ 1858401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2050053 w 5309038"/>
              <a:gd name="connsiteY5" fmla="*/ 3173476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2050053 w 5309038"/>
              <a:gd name="connsiteY5" fmla="*/ 3173476 h 4321709"/>
              <a:gd name="connsiteX6" fmla="*/ 1427810 w 5309038"/>
              <a:gd name="connsiteY6" fmla="*/ 2989572 h 4321709"/>
              <a:gd name="connsiteX7" fmla="*/ 1332597 w 5309038"/>
              <a:gd name="connsiteY7" fmla="*/ 36707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2050053 w 5309038"/>
              <a:gd name="connsiteY5" fmla="*/ 3173476 h 4321709"/>
              <a:gd name="connsiteX6" fmla="*/ 1597931 w 5309038"/>
              <a:gd name="connsiteY6" fmla="*/ 3266018 h 4321709"/>
              <a:gd name="connsiteX7" fmla="*/ 1332597 w 5309038"/>
              <a:gd name="connsiteY7" fmla="*/ 36707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2050053 w 5309038"/>
              <a:gd name="connsiteY5" fmla="*/ 3173476 h 4321709"/>
              <a:gd name="connsiteX6" fmla="*/ 1597931 w 5309038"/>
              <a:gd name="connsiteY6" fmla="*/ 3266018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2050053 w 5309038"/>
              <a:gd name="connsiteY5" fmla="*/ 3173476 h 4321709"/>
              <a:gd name="connsiteX6" fmla="*/ 1631268 w 5309038"/>
              <a:gd name="connsiteY6" fmla="*/ 3270781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2050053 w 5309038"/>
              <a:gd name="connsiteY5" fmla="*/ 3173476 h 4321709"/>
              <a:gd name="connsiteX6" fmla="*/ 1631268 w 5309038"/>
              <a:gd name="connsiteY6" fmla="*/ 3270781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2712226 w 5309038"/>
              <a:gd name="connsiteY3" fmla="*/ 3229438 h 4321709"/>
              <a:gd name="connsiteX4" fmla="*/ 2077529 w 5309038"/>
              <a:gd name="connsiteY4" fmla="*/ 3268056 h 4321709"/>
              <a:gd name="connsiteX5" fmla="*/ 2050053 w 5309038"/>
              <a:gd name="connsiteY5" fmla="*/ 3173476 h 4321709"/>
              <a:gd name="connsiteX6" fmla="*/ 1631268 w 5309038"/>
              <a:gd name="connsiteY6" fmla="*/ 3270781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2712226 w 5309038"/>
              <a:gd name="connsiteY3" fmla="*/ 3229438 h 4321709"/>
              <a:gd name="connsiteX4" fmla="*/ 2077529 w 5309038"/>
              <a:gd name="connsiteY4" fmla="*/ 3268056 h 4321709"/>
              <a:gd name="connsiteX5" fmla="*/ 1983378 w 5309038"/>
              <a:gd name="connsiteY5" fmla="*/ 3349689 h 4321709"/>
              <a:gd name="connsiteX6" fmla="*/ 1631268 w 5309038"/>
              <a:gd name="connsiteY6" fmla="*/ 3270781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077529 w 5309038"/>
              <a:gd name="connsiteY4" fmla="*/ 3268056 h 4321709"/>
              <a:gd name="connsiteX5" fmla="*/ 1983378 w 5309038"/>
              <a:gd name="connsiteY5" fmla="*/ 3349689 h 4321709"/>
              <a:gd name="connsiteX6" fmla="*/ 1631268 w 5309038"/>
              <a:gd name="connsiteY6" fmla="*/ 3270781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1983378 w 5309038"/>
              <a:gd name="connsiteY5" fmla="*/ 3349689 h 4321709"/>
              <a:gd name="connsiteX6" fmla="*/ 1631268 w 5309038"/>
              <a:gd name="connsiteY6" fmla="*/ 3270781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2361297 w 5309038"/>
              <a:gd name="connsiteY7" fmla="*/ 4099351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2361297 w 5309038"/>
              <a:gd name="connsiteY7" fmla="*/ 4099351 h 4321709"/>
              <a:gd name="connsiteX8" fmla="*/ 1222717 w 5309038"/>
              <a:gd name="connsiteY8" fmla="*/ 3503436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2361297 w 5309038"/>
              <a:gd name="connsiteY7" fmla="*/ 4099351 h 4321709"/>
              <a:gd name="connsiteX8" fmla="*/ 1222717 w 5309038"/>
              <a:gd name="connsiteY8" fmla="*/ 3503436 h 4321709"/>
              <a:gd name="connsiteX9" fmla="*/ 716349 w 5309038"/>
              <a:gd name="connsiteY9" fmla="*/ 3189887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2361297 w 5309038"/>
              <a:gd name="connsiteY7" fmla="*/ 4099351 h 4321709"/>
              <a:gd name="connsiteX8" fmla="*/ 1222717 w 5309038"/>
              <a:gd name="connsiteY8" fmla="*/ 3503436 h 4321709"/>
              <a:gd name="connsiteX9" fmla="*/ 716349 w 5309038"/>
              <a:gd name="connsiteY9" fmla="*/ 3189887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518584 w 5309038"/>
              <a:gd name="connsiteY7" fmla="*/ 3465939 h 4321709"/>
              <a:gd name="connsiteX8" fmla="*/ 1222717 w 5309038"/>
              <a:gd name="connsiteY8" fmla="*/ 3503436 h 4321709"/>
              <a:gd name="connsiteX9" fmla="*/ 716349 w 5309038"/>
              <a:gd name="connsiteY9" fmla="*/ 3189887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518584 w 5309038"/>
              <a:gd name="connsiteY7" fmla="*/ 3465939 h 4321709"/>
              <a:gd name="connsiteX8" fmla="*/ 2337142 w 5309038"/>
              <a:gd name="connsiteY8" fmla="*/ 4093986 h 4321709"/>
              <a:gd name="connsiteX9" fmla="*/ 716349 w 5309038"/>
              <a:gd name="connsiteY9" fmla="*/ 3189887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518584 w 5309038"/>
              <a:gd name="connsiteY7" fmla="*/ 3465939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518584 w 5309038"/>
              <a:gd name="connsiteY7" fmla="*/ 3465939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518584 w 5309038"/>
              <a:gd name="connsiteY7" fmla="*/ 3465939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518584 w 5309038"/>
              <a:gd name="connsiteY7" fmla="*/ 3465939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589960 w 5309038"/>
              <a:gd name="connsiteY2" fmla="*/ 3335062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1294375 w 5309038"/>
              <a:gd name="connsiteY1" fmla="*/ 3553335 h 4321709"/>
              <a:gd name="connsiteX2" fmla="*/ 1589960 w 5309038"/>
              <a:gd name="connsiteY2" fmla="*/ 3335062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1294375 w 5309038"/>
              <a:gd name="connsiteY1" fmla="*/ 3553335 h 4321709"/>
              <a:gd name="connsiteX2" fmla="*/ 1623297 w 5309038"/>
              <a:gd name="connsiteY2" fmla="*/ 3296962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48296 w 5309038"/>
              <a:gd name="connsiteY0" fmla="*/ 2606114 h 4321709"/>
              <a:gd name="connsiteX1" fmla="*/ 1294375 w 5309038"/>
              <a:gd name="connsiteY1" fmla="*/ 3553335 h 4321709"/>
              <a:gd name="connsiteX2" fmla="*/ 1623297 w 5309038"/>
              <a:gd name="connsiteY2" fmla="*/ 3296962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48296 w 5309038"/>
              <a:gd name="connsiteY20" fmla="*/ 2606114 h 4321709"/>
              <a:gd name="connsiteX0" fmla="*/ 648296 w 5309038"/>
              <a:gd name="connsiteY0" fmla="*/ 2606114 h 4321709"/>
              <a:gd name="connsiteX1" fmla="*/ 1294375 w 5309038"/>
              <a:gd name="connsiteY1" fmla="*/ 3553335 h 4321709"/>
              <a:gd name="connsiteX2" fmla="*/ 1656635 w 5309038"/>
              <a:gd name="connsiteY2" fmla="*/ 3254100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48296 w 5309038"/>
              <a:gd name="connsiteY20" fmla="*/ 2606114 h 4321709"/>
              <a:gd name="connsiteX0" fmla="*/ 648296 w 5309038"/>
              <a:gd name="connsiteY0" fmla="*/ 2606114 h 4321709"/>
              <a:gd name="connsiteX1" fmla="*/ 1294375 w 5309038"/>
              <a:gd name="connsiteY1" fmla="*/ 3553335 h 4321709"/>
              <a:gd name="connsiteX2" fmla="*/ 1656635 w 5309038"/>
              <a:gd name="connsiteY2" fmla="*/ 3254100 h 4321709"/>
              <a:gd name="connsiteX3" fmla="*/ 1626376 w 5309038"/>
              <a:gd name="connsiteY3" fmla="*/ 2200738 h 4321709"/>
              <a:gd name="connsiteX4" fmla="*/ 2763329 w 5309038"/>
              <a:gd name="connsiteY4" fmla="*/ 2196494 h 4321709"/>
              <a:gd name="connsiteX5" fmla="*/ 4099683 w 5309038"/>
              <a:gd name="connsiteY5" fmla="*/ 1584054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48296 w 5309038"/>
              <a:gd name="connsiteY20" fmla="*/ 2606114 h 4321709"/>
              <a:gd name="connsiteX0" fmla="*/ 648296 w 5309038"/>
              <a:gd name="connsiteY0" fmla="*/ 2606114 h 4321709"/>
              <a:gd name="connsiteX1" fmla="*/ 1294375 w 5309038"/>
              <a:gd name="connsiteY1" fmla="*/ 3553335 h 4321709"/>
              <a:gd name="connsiteX2" fmla="*/ 1656635 w 5309038"/>
              <a:gd name="connsiteY2" fmla="*/ 3254100 h 4321709"/>
              <a:gd name="connsiteX3" fmla="*/ 1626376 w 5309038"/>
              <a:gd name="connsiteY3" fmla="*/ 2200738 h 4321709"/>
              <a:gd name="connsiteX4" fmla="*/ 2763329 w 5309038"/>
              <a:gd name="connsiteY4" fmla="*/ 2196494 h 4321709"/>
              <a:gd name="connsiteX5" fmla="*/ 4099683 w 5309038"/>
              <a:gd name="connsiteY5" fmla="*/ 1584054 h 4321709"/>
              <a:gd name="connsiteX6" fmla="*/ 3685661 w 5309038"/>
              <a:gd name="connsiteY6" fmla="*/ 200320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48296 w 5309038"/>
              <a:gd name="connsiteY20" fmla="*/ 2606114 h 4321709"/>
              <a:gd name="connsiteX0" fmla="*/ 648296 w 5309038"/>
              <a:gd name="connsiteY0" fmla="*/ 2606114 h 4321709"/>
              <a:gd name="connsiteX1" fmla="*/ 1222185 w 5309038"/>
              <a:gd name="connsiteY1" fmla="*/ 3184367 h 4321709"/>
              <a:gd name="connsiteX2" fmla="*/ 1656635 w 5309038"/>
              <a:gd name="connsiteY2" fmla="*/ 3254100 h 4321709"/>
              <a:gd name="connsiteX3" fmla="*/ 1626376 w 5309038"/>
              <a:gd name="connsiteY3" fmla="*/ 2200738 h 4321709"/>
              <a:gd name="connsiteX4" fmla="*/ 2763329 w 5309038"/>
              <a:gd name="connsiteY4" fmla="*/ 2196494 h 4321709"/>
              <a:gd name="connsiteX5" fmla="*/ 4099683 w 5309038"/>
              <a:gd name="connsiteY5" fmla="*/ 1584054 h 4321709"/>
              <a:gd name="connsiteX6" fmla="*/ 3685661 w 5309038"/>
              <a:gd name="connsiteY6" fmla="*/ 200320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48296 w 5309038"/>
              <a:gd name="connsiteY20" fmla="*/ 2606114 h 4321709"/>
              <a:gd name="connsiteX0" fmla="*/ 648296 w 5309038"/>
              <a:gd name="connsiteY0" fmla="*/ 2606114 h 4321709"/>
              <a:gd name="connsiteX1" fmla="*/ 1222185 w 5309038"/>
              <a:gd name="connsiteY1" fmla="*/ 3184367 h 4321709"/>
              <a:gd name="connsiteX2" fmla="*/ 1656635 w 5309038"/>
              <a:gd name="connsiteY2" fmla="*/ 3254100 h 4321709"/>
              <a:gd name="connsiteX3" fmla="*/ 1626376 w 5309038"/>
              <a:gd name="connsiteY3" fmla="*/ 2200738 h 4321709"/>
              <a:gd name="connsiteX4" fmla="*/ 2763329 w 5309038"/>
              <a:gd name="connsiteY4" fmla="*/ 2196494 h 4321709"/>
              <a:gd name="connsiteX5" fmla="*/ 4099683 w 5309038"/>
              <a:gd name="connsiteY5" fmla="*/ 1584054 h 4321709"/>
              <a:gd name="connsiteX6" fmla="*/ 3685661 w 5309038"/>
              <a:gd name="connsiteY6" fmla="*/ 2003204 h 4321709"/>
              <a:gd name="connsiteX7" fmla="*/ 3618597 w 5309038"/>
              <a:gd name="connsiteY7" fmla="*/ 3289727 h 4321709"/>
              <a:gd name="connsiteX8" fmla="*/ 2337142 w 5309038"/>
              <a:gd name="connsiteY8" fmla="*/ 4093986 h 4321709"/>
              <a:gd name="connsiteX9" fmla="*/ 1002378 w 5309038"/>
              <a:gd name="connsiteY9" fmla="*/ 3665242 h 4321709"/>
              <a:gd name="connsiteX10" fmla="*/ 2196460 w 5309038"/>
              <a:gd name="connsiteY10" fmla="*/ 4321709 h 4321709"/>
              <a:gd name="connsiteX11" fmla="*/ 3778776 w 5309038"/>
              <a:gd name="connsiteY11" fmla="*/ 3594479 h 4321709"/>
              <a:gd name="connsiteX12" fmla="*/ 4193233 w 5309038"/>
              <a:gd name="connsiteY12" fmla="*/ 1590057 h 4321709"/>
              <a:gd name="connsiteX13" fmla="*/ 3682492 w 5309038"/>
              <a:gd name="connsiteY13" fmla="*/ 1151829 h 4321709"/>
              <a:gd name="connsiteX14" fmla="*/ 4032261 w 5309038"/>
              <a:gd name="connsiteY14" fmla="*/ 1015939 h 4321709"/>
              <a:gd name="connsiteX15" fmla="*/ 5309038 w 5309038"/>
              <a:gd name="connsiteY15" fmla="*/ 0 h 4321709"/>
              <a:gd name="connsiteX16" fmla="*/ 1276796 w 5309038"/>
              <a:gd name="connsiteY16" fmla="*/ 442 h 4321709"/>
              <a:gd name="connsiteX17" fmla="*/ 0 w 5309038"/>
              <a:gd name="connsiteY17" fmla="*/ 1034691 h 4321709"/>
              <a:gd name="connsiteX18" fmla="*/ 619405 w 5309038"/>
              <a:gd name="connsiteY18" fmla="*/ 1046224 h 4321709"/>
              <a:gd name="connsiteX19" fmla="*/ 648296 w 5309038"/>
              <a:gd name="connsiteY19" fmla="*/ 2606114 h 4321709"/>
              <a:gd name="connsiteX0" fmla="*/ 648296 w 5309038"/>
              <a:gd name="connsiteY0" fmla="*/ 2606114 h 4346521"/>
              <a:gd name="connsiteX1" fmla="*/ 1222185 w 5309038"/>
              <a:gd name="connsiteY1" fmla="*/ 3184367 h 4346521"/>
              <a:gd name="connsiteX2" fmla="*/ 1656635 w 5309038"/>
              <a:gd name="connsiteY2" fmla="*/ 3254100 h 4346521"/>
              <a:gd name="connsiteX3" fmla="*/ 1626376 w 5309038"/>
              <a:gd name="connsiteY3" fmla="*/ 2200738 h 4346521"/>
              <a:gd name="connsiteX4" fmla="*/ 2763329 w 5309038"/>
              <a:gd name="connsiteY4" fmla="*/ 2196494 h 4346521"/>
              <a:gd name="connsiteX5" fmla="*/ 4099683 w 5309038"/>
              <a:gd name="connsiteY5" fmla="*/ 1584054 h 4346521"/>
              <a:gd name="connsiteX6" fmla="*/ 3685661 w 5309038"/>
              <a:gd name="connsiteY6" fmla="*/ 2003204 h 4346521"/>
              <a:gd name="connsiteX7" fmla="*/ 3618597 w 5309038"/>
              <a:gd name="connsiteY7" fmla="*/ 3289727 h 4346521"/>
              <a:gd name="connsiteX8" fmla="*/ 2337142 w 5309038"/>
              <a:gd name="connsiteY8" fmla="*/ 4093986 h 4346521"/>
              <a:gd name="connsiteX9" fmla="*/ 2196460 w 5309038"/>
              <a:gd name="connsiteY9" fmla="*/ 4321709 h 4346521"/>
              <a:gd name="connsiteX10" fmla="*/ 3778776 w 5309038"/>
              <a:gd name="connsiteY10" fmla="*/ 3594479 h 4346521"/>
              <a:gd name="connsiteX11" fmla="*/ 4193233 w 5309038"/>
              <a:gd name="connsiteY11" fmla="*/ 1590057 h 4346521"/>
              <a:gd name="connsiteX12" fmla="*/ 3682492 w 5309038"/>
              <a:gd name="connsiteY12" fmla="*/ 1151829 h 4346521"/>
              <a:gd name="connsiteX13" fmla="*/ 4032261 w 5309038"/>
              <a:gd name="connsiteY13" fmla="*/ 1015939 h 4346521"/>
              <a:gd name="connsiteX14" fmla="*/ 5309038 w 5309038"/>
              <a:gd name="connsiteY14" fmla="*/ 0 h 4346521"/>
              <a:gd name="connsiteX15" fmla="*/ 1276796 w 5309038"/>
              <a:gd name="connsiteY15" fmla="*/ 442 h 4346521"/>
              <a:gd name="connsiteX16" fmla="*/ 0 w 5309038"/>
              <a:gd name="connsiteY16" fmla="*/ 1034691 h 4346521"/>
              <a:gd name="connsiteX17" fmla="*/ 619405 w 5309038"/>
              <a:gd name="connsiteY17" fmla="*/ 1046224 h 4346521"/>
              <a:gd name="connsiteX18" fmla="*/ 648296 w 5309038"/>
              <a:gd name="connsiteY18" fmla="*/ 2606114 h 4346521"/>
              <a:gd name="connsiteX0" fmla="*/ 648296 w 5309038"/>
              <a:gd name="connsiteY0" fmla="*/ 2606114 h 4326894"/>
              <a:gd name="connsiteX1" fmla="*/ 1222185 w 5309038"/>
              <a:gd name="connsiteY1" fmla="*/ 3184367 h 4326894"/>
              <a:gd name="connsiteX2" fmla="*/ 1656635 w 5309038"/>
              <a:gd name="connsiteY2" fmla="*/ 3254100 h 4326894"/>
              <a:gd name="connsiteX3" fmla="*/ 1626376 w 5309038"/>
              <a:gd name="connsiteY3" fmla="*/ 2200738 h 4326894"/>
              <a:gd name="connsiteX4" fmla="*/ 2763329 w 5309038"/>
              <a:gd name="connsiteY4" fmla="*/ 2196494 h 4326894"/>
              <a:gd name="connsiteX5" fmla="*/ 4099683 w 5309038"/>
              <a:gd name="connsiteY5" fmla="*/ 1584054 h 4326894"/>
              <a:gd name="connsiteX6" fmla="*/ 3685661 w 5309038"/>
              <a:gd name="connsiteY6" fmla="*/ 2003204 h 4326894"/>
              <a:gd name="connsiteX7" fmla="*/ 3618597 w 5309038"/>
              <a:gd name="connsiteY7" fmla="*/ 3289727 h 4326894"/>
              <a:gd name="connsiteX8" fmla="*/ 2794342 w 5309038"/>
              <a:gd name="connsiteY8" fmla="*/ 3288768 h 4326894"/>
              <a:gd name="connsiteX9" fmla="*/ 2196460 w 5309038"/>
              <a:gd name="connsiteY9" fmla="*/ 4321709 h 4326894"/>
              <a:gd name="connsiteX10" fmla="*/ 3778776 w 5309038"/>
              <a:gd name="connsiteY10" fmla="*/ 3594479 h 4326894"/>
              <a:gd name="connsiteX11" fmla="*/ 4193233 w 5309038"/>
              <a:gd name="connsiteY11" fmla="*/ 1590057 h 4326894"/>
              <a:gd name="connsiteX12" fmla="*/ 3682492 w 5309038"/>
              <a:gd name="connsiteY12" fmla="*/ 1151829 h 4326894"/>
              <a:gd name="connsiteX13" fmla="*/ 4032261 w 5309038"/>
              <a:gd name="connsiteY13" fmla="*/ 1015939 h 4326894"/>
              <a:gd name="connsiteX14" fmla="*/ 5309038 w 5309038"/>
              <a:gd name="connsiteY14" fmla="*/ 0 h 4326894"/>
              <a:gd name="connsiteX15" fmla="*/ 1276796 w 5309038"/>
              <a:gd name="connsiteY15" fmla="*/ 442 h 4326894"/>
              <a:gd name="connsiteX16" fmla="*/ 0 w 5309038"/>
              <a:gd name="connsiteY16" fmla="*/ 1034691 h 4326894"/>
              <a:gd name="connsiteX17" fmla="*/ 619405 w 5309038"/>
              <a:gd name="connsiteY17" fmla="*/ 1046224 h 4326894"/>
              <a:gd name="connsiteX18" fmla="*/ 648296 w 5309038"/>
              <a:gd name="connsiteY18" fmla="*/ 2606114 h 4326894"/>
              <a:gd name="connsiteX0" fmla="*/ 648296 w 5309038"/>
              <a:gd name="connsiteY0" fmla="*/ 2606114 h 3934467"/>
              <a:gd name="connsiteX1" fmla="*/ 1222185 w 5309038"/>
              <a:gd name="connsiteY1" fmla="*/ 3184367 h 3934467"/>
              <a:gd name="connsiteX2" fmla="*/ 1656635 w 5309038"/>
              <a:gd name="connsiteY2" fmla="*/ 3254100 h 3934467"/>
              <a:gd name="connsiteX3" fmla="*/ 1626376 w 5309038"/>
              <a:gd name="connsiteY3" fmla="*/ 2200738 h 3934467"/>
              <a:gd name="connsiteX4" fmla="*/ 2763329 w 5309038"/>
              <a:gd name="connsiteY4" fmla="*/ 2196494 h 3934467"/>
              <a:gd name="connsiteX5" fmla="*/ 4099683 w 5309038"/>
              <a:gd name="connsiteY5" fmla="*/ 1584054 h 3934467"/>
              <a:gd name="connsiteX6" fmla="*/ 3685661 w 5309038"/>
              <a:gd name="connsiteY6" fmla="*/ 2003204 h 3934467"/>
              <a:gd name="connsiteX7" fmla="*/ 3618597 w 5309038"/>
              <a:gd name="connsiteY7" fmla="*/ 3289727 h 3934467"/>
              <a:gd name="connsiteX8" fmla="*/ 2794342 w 5309038"/>
              <a:gd name="connsiteY8" fmla="*/ 3288768 h 3934467"/>
              <a:gd name="connsiteX9" fmla="*/ 3104037 w 5309038"/>
              <a:gd name="connsiteY9" fmla="*/ 3925924 h 3934467"/>
              <a:gd name="connsiteX10" fmla="*/ 3778776 w 5309038"/>
              <a:gd name="connsiteY10" fmla="*/ 3594479 h 3934467"/>
              <a:gd name="connsiteX11" fmla="*/ 4193233 w 5309038"/>
              <a:gd name="connsiteY11" fmla="*/ 1590057 h 3934467"/>
              <a:gd name="connsiteX12" fmla="*/ 3682492 w 5309038"/>
              <a:gd name="connsiteY12" fmla="*/ 1151829 h 3934467"/>
              <a:gd name="connsiteX13" fmla="*/ 4032261 w 5309038"/>
              <a:gd name="connsiteY13" fmla="*/ 1015939 h 3934467"/>
              <a:gd name="connsiteX14" fmla="*/ 5309038 w 5309038"/>
              <a:gd name="connsiteY14" fmla="*/ 0 h 3934467"/>
              <a:gd name="connsiteX15" fmla="*/ 1276796 w 5309038"/>
              <a:gd name="connsiteY15" fmla="*/ 442 h 3934467"/>
              <a:gd name="connsiteX16" fmla="*/ 0 w 5309038"/>
              <a:gd name="connsiteY16" fmla="*/ 1034691 h 3934467"/>
              <a:gd name="connsiteX17" fmla="*/ 619405 w 5309038"/>
              <a:gd name="connsiteY17" fmla="*/ 1046224 h 3934467"/>
              <a:gd name="connsiteX18" fmla="*/ 648296 w 5309038"/>
              <a:gd name="connsiteY18" fmla="*/ 2606114 h 3934467"/>
              <a:gd name="connsiteX0" fmla="*/ 648296 w 5309038"/>
              <a:gd name="connsiteY0" fmla="*/ 2606114 h 3988359"/>
              <a:gd name="connsiteX1" fmla="*/ 1222185 w 5309038"/>
              <a:gd name="connsiteY1" fmla="*/ 3184367 h 3988359"/>
              <a:gd name="connsiteX2" fmla="*/ 1656635 w 5309038"/>
              <a:gd name="connsiteY2" fmla="*/ 3254100 h 3988359"/>
              <a:gd name="connsiteX3" fmla="*/ 1626376 w 5309038"/>
              <a:gd name="connsiteY3" fmla="*/ 2200738 h 3988359"/>
              <a:gd name="connsiteX4" fmla="*/ 2763329 w 5309038"/>
              <a:gd name="connsiteY4" fmla="*/ 2196494 h 3988359"/>
              <a:gd name="connsiteX5" fmla="*/ 4099683 w 5309038"/>
              <a:gd name="connsiteY5" fmla="*/ 1584054 h 3988359"/>
              <a:gd name="connsiteX6" fmla="*/ 3685661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8359"/>
              <a:gd name="connsiteX1" fmla="*/ 1222185 w 5309038"/>
              <a:gd name="connsiteY1" fmla="*/ 3184367 h 3988359"/>
              <a:gd name="connsiteX2" fmla="*/ 1656635 w 5309038"/>
              <a:gd name="connsiteY2" fmla="*/ 3254100 h 3988359"/>
              <a:gd name="connsiteX3" fmla="*/ 1626376 w 5309038"/>
              <a:gd name="connsiteY3" fmla="*/ 2200738 h 3988359"/>
              <a:gd name="connsiteX4" fmla="*/ 2763329 w 5309038"/>
              <a:gd name="connsiteY4" fmla="*/ 2196494 h 3988359"/>
              <a:gd name="connsiteX5" fmla="*/ 4154274 w 5309038"/>
              <a:gd name="connsiteY5" fmla="*/ 1536287 h 3988359"/>
              <a:gd name="connsiteX6" fmla="*/ 3685661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8359"/>
              <a:gd name="connsiteX1" fmla="*/ 1222185 w 5309038"/>
              <a:gd name="connsiteY1" fmla="*/ 3184367 h 3988359"/>
              <a:gd name="connsiteX2" fmla="*/ 1656635 w 5309038"/>
              <a:gd name="connsiteY2" fmla="*/ 3254100 h 3988359"/>
              <a:gd name="connsiteX3" fmla="*/ 1626376 w 5309038"/>
              <a:gd name="connsiteY3" fmla="*/ 2200738 h 3988359"/>
              <a:gd name="connsiteX4" fmla="*/ 2763329 w 5309038"/>
              <a:gd name="connsiteY4" fmla="*/ 2196494 h 3988359"/>
              <a:gd name="connsiteX5" fmla="*/ 4154274 w 5309038"/>
              <a:gd name="connsiteY5" fmla="*/ 1536287 h 3988359"/>
              <a:gd name="connsiteX6" fmla="*/ 3658365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8359"/>
              <a:gd name="connsiteX1" fmla="*/ 1222185 w 5309038"/>
              <a:gd name="connsiteY1" fmla="*/ 3184367 h 3988359"/>
              <a:gd name="connsiteX2" fmla="*/ 1656635 w 5309038"/>
              <a:gd name="connsiteY2" fmla="*/ 3254100 h 3988359"/>
              <a:gd name="connsiteX3" fmla="*/ 1626376 w 5309038"/>
              <a:gd name="connsiteY3" fmla="*/ 2200738 h 3988359"/>
              <a:gd name="connsiteX4" fmla="*/ 2763329 w 5309038"/>
              <a:gd name="connsiteY4" fmla="*/ 2196494 h 3988359"/>
              <a:gd name="connsiteX5" fmla="*/ 4154274 w 5309038"/>
              <a:gd name="connsiteY5" fmla="*/ 1536287 h 3988359"/>
              <a:gd name="connsiteX6" fmla="*/ 3658365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8359"/>
              <a:gd name="connsiteX1" fmla="*/ 1222185 w 5309038"/>
              <a:gd name="connsiteY1" fmla="*/ 3184367 h 3988359"/>
              <a:gd name="connsiteX2" fmla="*/ 1670283 w 5309038"/>
              <a:gd name="connsiteY2" fmla="*/ 2899258 h 3988359"/>
              <a:gd name="connsiteX3" fmla="*/ 1626376 w 5309038"/>
              <a:gd name="connsiteY3" fmla="*/ 2200738 h 3988359"/>
              <a:gd name="connsiteX4" fmla="*/ 2763329 w 5309038"/>
              <a:gd name="connsiteY4" fmla="*/ 2196494 h 3988359"/>
              <a:gd name="connsiteX5" fmla="*/ 4154274 w 5309038"/>
              <a:gd name="connsiteY5" fmla="*/ 1536287 h 3988359"/>
              <a:gd name="connsiteX6" fmla="*/ 3658365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8359"/>
              <a:gd name="connsiteX1" fmla="*/ 1222185 w 5309038"/>
              <a:gd name="connsiteY1" fmla="*/ 3184367 h 3988359"/>
              <a:gd name="connsiteX2" fmla="*/ 1670283 w 5309038"/>
              <a:gd name="connsiteY2" fmla="*/ 2899258 h 3988359"/>
              <a:gd name="connsiteX3" fmla="*/ 1626376 w 5309038"/>
              <a:gd name="connsiteY3" fmla="*/ 2200738 h 3988359"/>
              <a:gd name="connsiteX4" fmla="*/ 3548075 w 5309038"/>
              <a:gd name="connsiteY4" fmla="*/ 1336685 h 3988359"/>
              <a:gd name="connsiteX5" fmla="*/ 4154274 w 5309038"/>
              <a:gd name="connsiteY5" fmla="*/ 1536287 h 3988359"/>
              <a:gd name="connsiteX6" fmla="*/ 3658365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8359"/>
              <a:gd name="connsiteX1" fmla="*/ 1222185 w 5309038"/>
              <a:gd name="connsiteY1" fmla="*/ 3184367 h 3988359"/>
              <a:gd name="connsiteX2" fmla="*/ 1670283 w 5309038"/>
              <a:gd name="connsiteY2" fmla="*/ 2899258 h 3988359"/>
              <a:gd name="connsiteX3" fmla="*/ 2431594 w 5309038"/>
              <a:gd name="connsiteY3" fmla="*/ 1388696 h 3988359"/>
              <a:gd name="connsiteX4" fmla="*/ 3548075 w 5309038"/>
              <a:gd name="connsiteY4" fmla="*/ 1336685 h 3988359"/>
              <a:gd name="connsiteX5" fmla="*/ 4154274 w 5309038"/>
              <a:gd name="connsiteY5" fmla="*/ 1536287 h 3988359"/>
              <a:gd name="connsiteX6" fmla="*/ 3658365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8359"/>
              <a:gd name="connsiteX1" fmla="*/ 1222185 w 5309038"/>
              <a:gd name="connsiteY1" fmla="*/ 3184367 h 3988359"/>
              <a:gd name="connsiteX2" fmla="*/ 2298080 w 5309038"/>
              <a:gd name="connsiteY2" fmla="*/ 1875676 h 3988359"/>
              <a:gd name="connsiteX3" fmla="*/ 2431594 w 5309038"/>
              <a:gd name="connsiteY3" fmla="*/ 1388696 h 3988359"/>
              <a:gd name="connsiteX4" fmla="*/ 3548075 w 5309038"/>
              <a:gd name="connsiteY4" fmla="*/ 1336685 h 3988359"/>
              <a:gd name="connsiteX5" fmla="*/ 4154274 w 5309038"/>
              <a:gd name="connsiteY5" fmla="*/ 1536287 h 3988359"/>
              <a:gd name="connsiteX6" fmla="*/ 3658365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8359"/>
              <a:gd name="connsiteX1" fmla="*/ 1222185 w 5309038"/>
              <a:gd name="connsiteY1" fmla="*/ 3184367 h 3988359"/>
              <a:gd name="connsiteX2" fmla="*/ 2298080 w 5309038"/>
              <a:gd name="connsiteY2" fmla="*/ 1875676 h 3988359"/>
              <a:gd name="connsiteX3" fmla="*/ 2431594 w 5309038"/>
              <a:gd name="connsiteY3" fmla="*/ 1388696 h 3988359"/>
              <a:gd name="connsiteX4" fmla="*/ 3548075 w 5309038"/>
              <a:gd name="connsiteY4" fmla="*/ 1336685 h 3988359"/>
              <a:gd name="connsiteX5" fmla="*/ 4154274 w 5309038"/>
              <a:gd name="connsiteY5" fmla="*/ 1536287 h 3988359"/>
              <a:gd name="connsiteX6" fmla="*/ 3658365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8359"/>
              <a:gd name="connsiteX1" fmla="*/ 1222185 w 5309038"/>
              <a:gd name="connsiteY1" fmla="*/ 3184367 h 3988359"/>
              <a:gd name="connsiteX2" fmla="*/ 2298080 w 5309038"/>
              <a:gd name="connsiteY2" fmla="*/ 1875676 h 3988359"/>
              <a:gd name="connsiteX3" fmla="*/ 2397474 w 5309038"/>
              <a:gd name="connsiteY3" fmla="*/ 1388696 h 3988359"/>
              <a:gd name="connsiteX4" fmla="*/ 3548075 w 5309038"/>
              <a:gd name="connsiteY4" fmla="*/ 1336685 h 3988359"/>
              <a:gd name="connsiteX5" fmla="*/ 4154274 w 5309038"/>
              <a:gd name="connsiteY5" fmla="*/ 1536287 h 3988359"/>
              <a:gd name="connsiteX6" fmla="*/ 3658365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8359"/>
              <a:gd name="connsiteX1" fmla="*/ 1222185 w 5309038"/>
              <a:gd name="connsiteY1" fmla="*/ 3184367 h 3988359"/>
              <a:gd name="connsiteX2" fmla="*/ 2298080 w 5309038"/>
              <a:gd name="connsiteY2" fmla="*/ 1875676 h 3988359"/>
              <a:gd name="connsiteX3" fmla="*/ 2397474 w 5309038"/>
              <a:gd name="connsiteY3" fmla="*/ 1388696 h 3988359"/>
              <a:gd name="connsiteX4" fmla="*/ 3548075 w 5309038"/>
              <a:gd name="connsiteY4" fmla="*/ 1336685 h 3988359"/>
              <a:gd name="connsiteX5" fmla="*/ 4154274 w 5309038"/>
              <a:gd name="connsiteY5" fmla="*/ 1536287 h 3988359"/>
              <a:gd name="connsiteX6" fmla="*/ 3658365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8359"/>
              <a:gd name="connsiteX1" fmla="*/ 1222185 w 5309038"/>
              <a:gd name="connsiteY1" fmla="*/ 3184367 h 3988359"/>
              <a:gd name="connsiteX2" fmla="*/ 2311728 w 5309038"/>
              <a:gd name="connsiteY2" fmla="*/ 1978034 h 3988359"/>
              <a:gd name="connsiteX3" fmla="*/ 2397474 w 5309038"/>
              <a:gd name="connsiteY3" fmla="*/ 1388696 h 3988359"/>
              <a:gd name="connsiteX4" fmla="*/ 3548075 w 5309038"/>
              <a:gd name="connsiteY4" fmla="*/ 1336685 h 3988359"/>
              <a:gd name="connsiteX5" fmla="*/ 4154274 w 5309038"/>
              <a:gd name="connsiteY5" fmla="*/ 1536287 h 3988359"/>
              <a:gd name="connsiteX6" fmla="*/ 3658365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8359"/>
              <a:gd name="connsiteX1" fmla="*/ 1222185 w 5309038"/>
              <a:gd name="connsiteY1" fmla="*/ 3184367 h 3988359"/>
              <a:gd name="connsiteX2" fmla="*/ 2311728 w 5309038"/>
              <a:gd name="connsiteY2" fmla="*/ 1978034 h 3988359"/>
              <a:gd name="connsiteX3" fmla="*/ 2397474 w 5309038"/>
              <a:gd name="connsiteY3" fmla="*/ 1388696 h 3988359"/>
              <a:gd name="connsiteX4" fmla="*/ 3548075 w 5309038"/>
              <a:gd name="connsiteY4" fmla="*/ 1336685 h 3988359"/>
              <a:gd name="connsiteX5" fmla="*/ 4154274 w 5309038"/>
              <a:gd name="connsiteY5" fmla="*/ 1536287 h 3988359"/>
              <a:gd name="connsiteX6" fmla="*/ 3658365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0515"/>
              <a:gd name="connsiteX1" fmla="*/ 1222185 w 5309038"/>
              <a:gd name="connsiteY1" fmla="*/ 3184367 h 3980515"/>
              <a:gd name="connsiteX2" fmla="*/ 2311728 w 5309038"/>
              <a:gd name="connsiteY2" fmla="*/ 1978034 h 3980515"/>
              <a:gd name="connsiteX3" fmla="*/ 2397474 w 5309038"/>
              <a:gd name="connsiteY3" fmla="*/ 1388696 h 3980515"/>
              <a:gd name="connsiteX4" fmla="*/ 3548075 w 5309038"/>
              <a:gd name="connsiteY4" fmla="*/ 1336685 h 3980515"/>
              <a:gd name="connsiteX5" fmla="*/ 4154274 w 5309038"/>
              <a:gd name="connsiteY5" fmla="*/ 1536287 h 3980515"/>
              <a:gd name="connsiteX6" fmla="*/ 3658365 w 5309038"/>
              <a:gd name="connsiteY6" fmla="*/ 2003204 h 3980515"/>
              <a:gd name="connsiteX7" fmla="*/ 3618597 w 5309038"/>
              <a:gd name="connsiteY7" fmla="*/ 3289727 h 3980515"/>
              <a:gd name="connsiteX8" fmla="*/ 3431584 w 5309038"/>
              <a:gd name="connsiteY8" fmla="*/ 3980515 h 3980515"/>
              <a:gd name="connsiteX9" fmla="*/ 3778776 w 5309038"/>
              <a:gd name="connsiteY9" fmla="*/ 3594479 h 3980515"/>
              <a:gd name="connsiteX10" fmla="*/ 4193233 w 5309038"/>
              <a:gd name="connsiteY10" fmla="*/ 1590057 h 3980515"/>
              <a:gd name="connsiteX11" fmla="*/ 3682492 w 5309038"/>
              <a:gd name="connsiteY11" fmla="*/ 1151829 h 3980515"/>
              <a:gd name="connsiteX12" fmla="*/ 4032261 w 5309038"/>
              <a:gd name="connsiteY12" fmla="*/ 1015939 h 3980515"/>
              <a:gd name="connsiteX13" fmla="*/ 5309038 w 5309038"/>
              <a:gd name="connsiteY13" fmla="*/ 0 h 3980515"/>
              <a:gd name="connsiteX14" fmla="*/ 1276796 w 5309038"/>
              <a:gd name="connsiteY14" fmla="*/ 442 h 3980515"/>
              <a:gd name="connsiteX15" fmla="*/ 0 w 5309038"/>
              <a:gd name="connsiteY15" fmla="*/ 1034691 h 3980515"/>
              <a:gd name="connsiteX16" fmla="*/ 619405 w 5309038"/>
              <a:gd name="connsiteY16" fmla="*/ 1046224 h 3980515"/>
              <a:gd name="connsiteX17" fmla="*/ 648296 w 5309038"/>
              <a:gd name="connsiteY17" fmla="*/ 2606114 h 3980515"/>
              <a:gd name="connsiteX0" fmla="*/ 648296 w 5309038"/>
              <a:gd name="connsiteY0" fmla="*/ 2606114 h 3980515"/>
              <a:gd name="connsiteX1" fmla="*/ 1222185 w 5309038"/>
              <a:gd name="connsiteY1" fmla="*/ 3184367 h 3980515"/>
              <a:gd name="connsiteX2" fmla="*/ 2311728 w 5309038"/>
              <a:gd name="connsiteY2" fmla="*/ 1978034 h 3980515"/>
              <a:gd name="connsiteX3" fmla="*/ 2397474 w 5309038"/>
              <a:gd name="connsiteY3" fmla="*/ 1388696 h 3980515"/>
              <a:gd name="connsiteX4" fmla="*/ 3548075 w 5309038"/>
              <a:gd name="connsiteY4" fmla="*/ 1336685 h 3980515"/>
              <a:gd name="connsiteX5" fmla="*/ 4154274 w 5309038"/>
              <a:gd name="connsiteY5" fmla="*/ 1536287 h 3980515"/>
              <a:gd name="connsiteX6" fmla="*/ 3658365 w 5309038"/>
              <a:gd name="connsiteY6" fmla="*/ 2003204 h 3980515"/>
              <a:gd name="connsiteX7" fmla="*/ 3431584 w 5309038"/>
              <a:gd name="connsiteY7" fmla="*/ 3980515 h 3980515"/>
              <a:gd name="connsiteX8" fmla="*/ 3778776 w 5309038"/>
              <a:gd name="connsiteY8" fmla="*/ 3594479 h 3980515"/>
              <a:gd name="connsiteX9" fmla="*/ 4193233 w 5309038"/>
              <a:gd name="connsiteY9" fmla="*/ 1590057 h 3980515"/>
              <a:gd name="connsiteX10" fmla="*/ 3682492 w 5309038"/>
              <a:gd name="connsiteY10" fmla="*/ 1151829 h 3980515"/>
              <a:gd name="connsiteX11" fmla="*/ 4032261 w 5309038"/>
              <a:gd name="connsiteY11" fmla="*/ 1015939 h 3980515"/>
              <a:gd name="connsiteX12" fmla="*/ 5309038 w 5309038"/>
              <a:gd name="connsiteY12" fmla="*/ 0 h 3980515"/>
              <a:gd name="connsiteX13" fmla="*/ 1276796 w 5309038"/>
              <a:gd name="connsiteY13" fmla="*/ 442 h 3980515"/>
              <a:gd name="connsiteX14" fmla="*/ 0 w 5309038"/>
              <a:gd name="connsiteY14" fmla="*/ 1034691 h 3980515"/>
              <a:gd name="connsiteX15" fmla="*/ 619405 w 5309038"/>
              <a:gd name="connsiteY15" fmla="*/ 1046224 h 3980515"/>
              <a:gd name="connsiteX16" fmla="*/ 648296 w 5309038"/>
              <a:gd name="connsiteY16" fmla="*/ 2606114 h 3980515"/>
              <a:gd name="connsiteX0" fmla="*/ 648296 w 5309038"/>
              <a:gd name="connsiteY0" fmla="*/ 2606114 h 3594479"/>
              <a:gd name="connsiteX1" fmla="*/ 1222185 w 5309038"/>
              <a:gd name="connsiteY1" fmla="*/ 3184367 h 3594479"/>
              <a:gd name="connsiteX2" fmla="*/ 2311728 w 5309038"/>
              <a:gd name="connsiteY2" fmla="*/ 1978034 h 3594479"/>
              <a:gd name="connsiteX3" fmla="*/ 2397474 w 5309038"/>
              <a:gd name="connsiteY3" fmla="*/ 1388696 h 3594479"/>
              <a:gd name="connsiteX4" fmla="*/ 3548075 w 5309038"/>
              <a:gd name="connsiteY4" fmla="*/ 1336685 h 3594479"/>
              <a:gd name="connsiteX5" fmla="*/ 4154274 w 5309038"/>
              <a:gd name="connsiteY5" fmla="*/ 1536287 h 3594479"/>
              <a:gd name="connsiteX6" fmla="*/ 3658365 w 5309038"/>
              <a:gd name="connsiteY6" fmla="*/ 2003204 h 3594479"/>
              <a:gd name="connsiteX7" fmla="*/ 3778776 w 5309038"/>
              <a:gd name="connsiteY7" fmla="*/ 3594479 h 3594479"/>
              <a:gd name="connsiteX8" fmla="*/ 4193233 w 5309038"/>
              <a:gd name="connsiteY8" fmla="*/ 1590057 h 3594479"/>
              <a:gd name="connsiteX9" fmla="*/ 3682492 w 5309038"/>
              <a:gd name="connsiteY9" fmla="*/ 1151829 h 3594479"/>
              <a:gd name="connsiteX10" fmla="*/ 4032261 w 5309038"/>
              <a:gd name="connsiteY10" fmla="*/ 1015939 h 3594479"/>
              <a:gd name="connsiteX11" fmla="*/ 5309038 w 5309038"/>
              <a:gd name="connsiteY11" fmla="*/ 0 h 3594479"/>
              <a:gd name="connsiteX12" fmla="*/ 1276796 w 5309038"/>
              <a:gd name="connsiteY12" fmla="*/ 442 h 3594479"/>
              <a:gd name="connsiteX13" fmla="*/ 0 w 5309038"/>
              <a:gd name="connsiteY13" fmla="*/ 1034691 h 3594479"/>
              <a:gd name="connsiteX14" fmla="*/ 619405 w 5309038"/>
              <a:gd name="connsiteY14" fmla="*/ 1046224 h 3594479"/>
              <a:gd name="connsiteX15" fmla="*/ 648296 w 5309038"/>
              <a:gd name="connsiteY15" fmla="*/ 2606114 h 3594479"/>
              <a:gd name="connsiteX0" fmla="*/ 648296 w 5309038"/>
              <a:gd name="connsiteY0" fmla="*/ 2606114 h 3594479"/>
              <a:gd name="connsiteX1" fmla="*/ 1222185 w 5309038"/>
              <a:gd name="connsiteY1" fmla="*/ 3184367 h 3594479"/>
              <a:gd name="connsiteX2" fmla="*/ 2311728 w 5309038"/>
              <a:gd name="connsiteY2" fmla="*/ 1978034 h 3594479"/>
              <a:gd name="connsiteX3" fmla="*/ 2397474 w 5309038"/>
              <a:gd name="connsiteY3" fmla="*/ 1388696 h 3594479"/>
              <a:gd name="connsiteX4" fmla="*/ 3548075 w 5309038"/>
              <a:gd name="connsiteY4" fmla="*/ 1336685 h 3594479"/>
              <a:gd name="connsiteX5" fmla="*/ 4154274 w 5309038"/>
              <a:gd name="connsiteY5" fmla="*/ 1536287 h 3594479"/>
              <a:gd name="connsiteX6" fmla="*/ 3778776 w 5309038"/>
              <a:gd name="connsiteY6" fmla="*/ 3594479 h 3594479"/>
              <a:gd name="connsiteX7" fmla="*/ 4193233 w 5309038"/>
              <a:gd name="connsiteY7" fmla="*/ 1590057 h 3594479"/>
              <a:gd name="connsiteX8" fmla="*/ 3682492 w 5309038"/>
              <a:gd name="connsiteY8" fmla="*/ 1151829 h 3594479"/>
              <a:gd name="connsiteX9" fmla="*/ 4032261 w 5309038"/>
              <a:gd name="connsiteY9" fmla="*/ 1015939 h 3594479"/>
              <a:gd name="connsiteX10" fmla="*/ 5309038 w 5309038"/>
              <a:gd name="connsiteY10" fmla="*/ 0 h 3594479"/>
              <a:gd name="connsiteX11" fmla="*/ 1276796 w 5309038"/>
              <a:gd name="connsiteY11" fmla="*/ 442 h 3594479"/>
              <a:gd name="connsiteX12" fmla="*/ 0 w 5309038"/>
              <a:gd name="connsiteY12" fmla="*/ 1034691 h 3594479"/>
              <a:gd name="connsiteX13" fmla="*/ 619405 w 5309038"/>
              <a:gd name="connsiteY13" fmla="*/ 1046224 h 3594479"/>
              <a:gd name="connsiteX14" fmla="*/ 648296 w 5309038"/>
              <a:gd name="connsiteY14" fmla="*/ 2606114 h 3594479"/>
              <a:gd name="connsiteX0" fmla="*/ 648296 w 5309038"/>
              <a:gd name="connsiteY0" fmla="*/ 2606114 h 3184367"/>
              <a:gd name="connsiteX1" fmla="*/ 1222185 w 5309038"/>
              <a:gd name="connsiteY1" fmla="*/ 3184367 h 3184367"/>
              <a:gd name="connsiteX2" fmla="*/ 2311728 w 5309038"/>
              <a:gd name="connsiteY2" fmla="*/ 1978034 h 3184367"/>
              <a:gd name="connsiteX3" fmla="*/ 2397474 w 5309038"/>
              <a:gd name="connsiteY3" fmla="*/ 1388696 h 3184367"/>
              <a:gd name="connsiteX4" fmla="*/ 3548075 w 5309038"/>
              <a:gd name="connsiteY4" fmla="*/ 1336685 h 3184367"/>
              <a:gd name="connsiteX5" fmla="*/ 4154274 w 5309038"/>
              <a:gd name="connsiteY5" fmla="*/ 1536287 h 3184367"/>
              <a:gd name="connsiteX6" fmla="*/ 4193233 w 5309038"/>
              <a:gd name="connsiteY6" fmla="*/ 1590057 h 3184367"/>
              <a:gd name="connsiteX7" fmla="*/ 3682492 w 5309038"/>
              <a:gd name="connsiteY7" fmla="*/ 1151829 h 3184367"/>
              <a:gd name="connsiteX8" fmla="*/ 4032261 w 5309038"/>
              <a:gd name="connsiteY8" fmla="*/ 1015939 h 3184367"/>
              <a:gd name="connsiteX9" fmla="*/ 5309038 w 5309038"/>
              <a:gd name="connsiteY9" fmla="*/ 0 h 3184367"/>
              <a:gd name="connsiteX10" fmla="*/ 1276796 w 5309038"/>
              <a:gd name="connsiteY10" fmla="*/ 442 h 3184367"/>
              <a:gd name="connsiteX11" fmla="*/ 0 w 5309038"/>
              <a:gd name="connsiteY11" fmla="*/ 1034691 h 3184367"/>
              <a:gd name="connsiteX12" fmla="*/ 619405 w 5309038"/>
              <a:gd name="connsiteY12" fmla="*/ 1046224 h 3184367"/>
              <a:gd name="connsiteX13" fmla="*/ 648296 w 5309038"/>
              <a:gd name="connsiteY13" fmla="*/ 2606114 h 3184367"/>
              <a:gd name="connsiteX0" fmla="*/ 648296 w 5309038"/>
              <a:gd name="connsiteY0" fmla="*/ 2606114 h 3184367"/>
              <a:gd name="connsiteX1" fmla="*/ 1222185 w 5309038"/>
              <a:gd name="connsiteY1" fmla="*/ 3184367 h 3184367"/>
              <a:gd name="connsiteX2" fmla="*/ 2311728 w 5309038"/>
              <a:gd name="connsiteY2" fmla="*/ 1978034 h 3184367"/>
              <a:gd name="connsiteX3" fmla="*/ 2397474 w 5309038"/>
              <a:gd name="connsiteY3" fmla="*/ 1388696 h 3184367"/>
              <a:gd name="connsiteX4" fmla="*/ 3548075 w 5309038"/>
              <a:gd name="connsiteY4" fmla="*/ 1336685 h 3184367"/>
              <a:gd name="connsiteX5" fmla="*/ 4154274 w 5309038"/>
              <a:gd name="connsiteY5" fmla="*/ 1536287 h 3184367"/>
              <a:gd name="connsiteX6" fmla="*/ 3682492 w 5309038"/>
              <a:gd name="connsiteY6" fmla="*/ 1151829 h 3184367"/>
              <a:gd name="connsiteX7" fmla="*/ 4032261 w 5309038"/>
              <a:gd name="connsiteY7" fmla="*/ 1015939 h 3184367"/>
              <a:gd name="connsiteX8" fmla="*/ 5309038 w 5309038"/>
              <a:gd name="connsiteY8" fmla="*/ 0 h 3184367"/>
              <a:gd name="connsiteX9" fmla="*/ 1276796 w 5309038"/>
              <a:gd name="connsiteY9" fmla="*/ 442 h 3184367"/>
              <a:gd name="connsiteX10" fmla="*/ 0 w 5309038"/>
              <a:gd name="connsiteY10" fmla="*/ 1034691 h 3184367"/>
              <a:gd name="connsiteX11" fmla="*/ 619405 w 5309038"/>
              <a:gd name="connsiteY11" fmla="*/ 1046224 h 3184367"/>
              <a:gd name="connsiteX12" fmla="*/ 648296 w 5309038"/>
              <a:gd name="connsiteY12" fmla="*/ 2606114 h 3184367"/>
              <a:gd name="connsiteX0" fmla="*/ 648296 w 5309038"/>
              <a:gd name="connsiteY0" fmla="*/ 2606114 h 3184367"/>
              <a:gd name="connsiteX1" fmla="*/ 1222185 w 5309038"/>
              <a:gd name="connsiteY1" fmla="*/ 3184367 h 3184367"/>
              <a:gd name="connsiteX2" fmla="*/ 2311728 w 5309038"/>
              <a:gd name="connsiteY2" fmla="*/ 1978034 h 3184367"/>
              <a:gd name="connsiteX3" fmla="*/ 2397474 w 5309038"/>
              <a:gd name="connsiteY3" fmla="*/ 1388696 h 3184367"/>
              <a:gd name="connsiteX4" fmla="*/ 3548075 w 5309038"/>
              <a:gd name="connsiteY4" fmla="*/ 1336685 h 3184367"/>
              <a:gd name="connsiteX5" fmla="*/ 3682492 w 5309038"/>
              <a:gd name="connsiteY5" fmla="*/ 1151829 h 3184367"/>
              <a:gd name="connsiteX6" fmla="*/ 4032261 w 5309038"/>
              <a:gd name="connsiteY6" fmla="*/ 1015939 h 3184367"/>
              <a:gd name="connsiteX7" fmla="*/ 5309038 w 5309038"/>
              <a:gd name="connsiteY7" fmla="*/ 0 h 3184367"/>
              <a:gd name="connsiteX8" fmla="*/ 1276796 w 5309038"/>
              <a:gd name="connsiteY8" fmla="*/ 442 h 3184367"/>
              <a:gd name="connsiteX9" fmla="*/ 0 w 5309038"/>
              <a:gd name="connsiteY9" fmla="*/ 1034691 h 3184367"/>
              <a:gd name="connsiteX10" fmla="*/ 619405 w 5309038"/>
              <a:gd name="connsiteY10" fmla="*/ 1046224 h 3184367"/>
              <a:gd name="connsiteX11" fmla="*/ 648296 w 5309038"/>
              <a:gd name="connsiteY11" fmla="*/ 2606114 h 3184367"/>
              <a:gd name="connsiteX0" fmla="*/ 648296 w 5309038"/>
              <a:gd name="connsiteY0" fmla="*/ 2606114 h 3186576"/>
              <a:gd name="connsiteX1" fmla="*/ 1222185 w 5309038"/>
              <a:gd name="connsiteY1" fmla="*/ 3184367 h 3186576"/>
              <a:gd name="connsiteX2" fmla="*/ 1581792 w 5309038"/>
              <a:gd name="connsiteY2" fmla="*/ 2772445 h 3186576"/>
              <a:gd name="connsiteX3" fmla="*/ 2311728 w 5309038"/>
              <a:gd name="connsiteY3" fmla="*/ 1978034 h 3186576"/>
              <a:gd name="connsiteX4" fmla="*/ 2397474 w 5309038"/>
              <a:gd name="connsiteY4" fmla="*/ 1388696 h 3186576"/>
              <a:gd name="connsiteX5" fmla="*/ 3548075 w 5309038"/>
              <a:gd name="connsiteY5" fmla="*/ 1336685 h 3186576"/>
              <a:gd name="connsiteX6" fmla="*/ 3682492 w 5309038"/>
              <a:gd name="connsiteY6" fmla="*/ 1151829 h 3186576"/>
              <a:gd name="connsiteX7" fmla="*/ 4032261 w 5309038"/>
              <a:gd name="connsiteY7" fmla="*/ 1015939 h 3186576"/>
              <a:gd name="connsiteX8" fmla="*/ 5309038 w 5309038"/>
              <a:gd name="connsiteY8" fmla="*/ 0 h 3186576"/>
              <a:gd name="connsiteX9" fmla="*/ 1276796 w 5309038"/>
              <a:gd name="connsiteY9" fmla="*/ 442 h 3186576"/>
              <a:gd name="connsiteX10" fmla="*/ 0 w 5309038"/>
              <a:gd name="connsiteY10" fmla="*/ 1034691 h 3186576"/>
              <a:gd name="connsiteX11" fmla="*/ 619405 w 5309038"/>
              <a:gd name="connsiteY11" fmla="*/ 1046224 h 3186576"/>
              <a:gd name="connsiteX12" fmla="*/ 648296 w 5309038"/>
              <a:gd name="connsiteY12" fmla="*/ 2606114 h 3186576"/>
              <a:gd name="connsiteX0" fmla="*/ 648296 w 5309038"/>
              <a:gd name="connsiteY0" fmla="*/ 2606114 h 3433474"/>
              <a:gd name="connsiteX1" fmla="*/ 1222185 w 5309038"/>
              <a:gd name="connsiteY1" fmla="*/ 3184367 h 3433474"/>
              <a:gd name="connsiteX2" fmla="*/ 2134527 w 5309038"/>
              <a:gd name="connsiteY2" fmla="*/ 3372946 h 3433474"/>
              <a:gd name="connsiteX3" fmla="*/ 2311728 w 5309038"/>
              <a:gd name="connsiteY3" fmla="*/ 1978034 h 3433474"/>
              <a:gd name="connsiteX4" fmla="*/ 2397474 w 5309038"/>
              <a:gd name="connsiteY4" fmla="*/ 1388696 h 3433474"/>
              <a:gd name="connsiteX5" fmla="*/ 3548075 w 5309038"/>
              <a:gd name="connsiteY5" fmla="*/ 1336685 h 3433474"/>
              <a:gd name="connsiteX6" fmla="*/ 3682492 w 5309038"/>
              <a:gd name="connsiteY6" fmla="*/ 1151829 h 3433474"/>
              <a:gd name="connsiteX7" fmla="*/ 4032261 w 5309038"/>
              <a:gd name="connsiteY7" fmla="*/ 1015939 h 3433474"/>
              <a:gd name="connsiteX8" fmla="*/ 5309038 w 5309038"/>
              <a:gd name="connsiteY8" fmla="*/ 0 h 3433474"/>
              <a:gd name="connsiteX9" fmla="*/ 1276796 w 5309038"/>
              <a:gd name="connsiteY9" fmla="*/ 442 h 3433474"/>
              <a:gd name="connsiteX10" fmla="*/ 0 w 5309038"/>
              <a:gd name="connsiteY10" fmla="*/ 1034691 h 3433474"/>
              <a:gd name="connsiteX11" fmla="*/ 619405 w 5309038"/>
              <a:gd name="connsiteY11" fmla="*/ 1046224 h 3433474"/>
              <a:gd name="connsiteX12" fmla="*/ 648296 w 5309038"/>
              <a:gd name="connsiteY12" fmla="*/ 2606114 h 3433474"/>
              <a:gd name="connsiteX0" fmla="*/ 648296 w 5309038"/>
              <a:gd name="connsiteY0" fmla="*/ 2606114 h 3433474"/>
              <a:gd name="connsiteX1" fmla="*/ 1222185 w 5309038"/>
              <a:gd name="connsiteY1" fmla="*/ 3184367 h 3433474"/>
              <a:gd name="connsiteX2" fmla="*/ 2134527 w 5309038"/>
              <a:gd name="connsiteY2" fmla="*/ 3372946 h 3433474"/>
              <a:gd name="connsiteX3" fmla="*/ 2311728 w 5309038"/>
              <a:gd name="connsiteY3" fmla="*/ 1978034 h 3433474"/>
              <a:gd name="connsiteX4" fmla="*/ 2397474 w 5309038"/>
              <a:gd name="connsiteY4" fmla="*/ 1388696 h 3433474"/>
              <a:gd name="connsiteX5" fmla="*/ 3548075 w 5309038"/>
              <a:gd name="connsiteY5" fmla="*/ 1336685 h 3433474"/>
              <a:gd name="connsiteX6" fmla="*/ 3682492 w 5309038"/>
              <a:gd name="connsiteY6" fmla="*/ 1151829 h 3433474"/>
              <a:gd name="connsiteX7" fmla="*/ 4032261 w 5309038"/>
              <a:gd name="connsiteY7" fmla="*/ 1015939 h 3433474"/>
              <a:gd name="connsiteX8" fmla="*/ 5309038 w 5309038"/>
              <a:gd name="connsiteY8" fmla="*/ 0 h 3433474"/>
              <a:gd name="connsiteX9" fmla="*/ 1276796 w 5309038"/>
              <a:gd name="connsiteY9" fmla="*/ 442 h 3433474"/>
              <a:gd name="connsiteX10" fmla="*/ 0 w 5309038"/>
              <a:gd name="connsiteY10" fmla="*/ 1034691 h 3433474"/>
              <a:gd name="connsiteX11" fmla="*/ 619405 w 5309038"/>
              <a:gd name="connsiteY11" fmla="*/ 1046224 h 3433474"/>
              <a:gd name="connsiteX12" fmla="*/ 648296 w 5309038"/>
              <a:gd name="connsiteY12" fmla="*/ 2606114 h 3433474"/>
              <a:gd name="connsiteX0" fmla="*/ 702887 w 5309038"/>
              <a:gd name="connsiteY0" fmla="*/ 4196078 h 4196078"/>
              <a:gd name="connsiteX1" fmla="*/ 1222185 w 5309038"/>
              <a:gd name="connsiteY1" fmla="*/ 3184367 h 4196078"/>
              <a:gd name="connsiteX2" fmla="*/ 2134527 w 5309038"/>
              <a:gd name="connsiteY2" fmla="*/ 3372946 h 4196078"/>
              <a:gd name="connsiteX3" fmla="*/ 2311728 w 5309038"/>
              <a:gd name="connsiteY3" fmla="*/ 1978034 h 4196078"/>
              <a:gd name="connsiteX4" fmla="*/ 2397474 w 5309038"/>
              <a:gd name="connsiteY4" fmla="*/ 1388696 h 4196078"/>
              <a:gd name="connsiteX5" fmla="*/ 3548075 w 5309038"/>
              <a:gd name="connsiteY5" fmla="*/ 1336685 h 4196078"/>
              <a:gd name="connsiteX6" fmla="*/ 3682492 w 5309038"/>
              <a:gd name="connsiteY6" fmla="*/ 1151829 h 4196078"/>
              <a:gd name="connsiteX7" fmla="*/ 4032261 w 5309038"/>
              <a:gd name="connsiteY7" fmla="*/ 1015939 h 4196078"/>
              <a:gd name="connsiteX8" fmla="*/ 5309038 w 5309038"/>
              <a:gd name="connsiteY8" fmla="*/ 0 h 4196078"/>
              <a:gd name="connsiteX9" fmla="*/ 1276796 w 5309038"/>
              <a:gd name="connsiteY9" fmla="*/ 442 h 4196078"/>
              <a:gd name="connsiteX10" fmla="*/ 0 w 5309038"/>
              <a:gd name="connsiteY10" fmla="*/ 1034691 h 4196078"/>
              <a:gd name="connsiteX11" fmla="*/ 619405 w 5309038"/>
              <a:gd name="connsiteY11" fmla="*/ 1046224 h 4196078"/>
              <a:gd name="connsiteX12" fmla="*/ 702887 w 5309038"/>
              <a:gd name="connsiteY12" fmla="*/ 4196078 h 4196078"/>
              <a:gd name="connsiteX0" fmla="*/ 702887 w 5309038"/>
              <a:gd name="connsiteY0" fmla="*/ 4196078 h 4276956"/>
              <a:gd name="connsiteX1" fmla="*/ 2859916 w 5309038"/>
              <a:gd name="connsiteY1" fmla="*/ 4276188 h 4276956"/>
              <a:gd name="connsiteX2" fmla="*/ 2134527 w 5309038"/>
              <a:gd name="connsiteY2" fmla="*/ 3372946 h 4276956"/>
              <a:gd name="connsiteX3" fmla="*/ 2311728 w 5309038"/>
              <a:gd name="connsiteY3" fmla="*/ 1978034 h 4276956"/>
              <a:gd name="connsiteX4" fmla="*/ 2397474 w 5309038"/>
              <a:gd name="connsiteY4" fmla="*/ 1388696 h 4276956"/>
              <a:gd name="connsiteX5" fmla="*/ 3548075 w 5309038"/>
              <a:gd name="connsiteY5" fmla="*/ 1336685 h 4276956"/>
              <a:gd name="connsiteX6" fmla="*/ 3682492 w 5309038"/>
              <a:gd name="connsiteY6" fmla="*/ 1151829 h 4276956"/>
              <a:gd name="connsiteX7" fmla="*/ 4032261 w 5309038"/>
              <a:gd name="connsiteY7" fmla="*/ 1015939 h 4276956"/>
              <a:gd name="connsiteX8" fmla="*/ 5309038 w 5309038"/>
              <a:gd name="connsiteY8" fmla="*/ 0 h 4276956"/>
              <a:gd name="connsiteX9" fmla="*/ 1276796 w 5309038"/>
              <a:gd name="connsiteY9" fmla="*/ 442 h 4276956"/>
              <a:gd name="connsiteX10" fmla="*/ 0 w 5309038"/>
              <a:gd name="connsiteY10" fmla="*/ 1034691 h 4276956"/>
              <a:gd name="connsiteX11" fmla="*/ 619405 w 5309038"/>
              <a:gd name="connsiteY11" fmla="*/ 1046224 h 4276956"/>
              <a:gd name="connsiteX12" fmla="*/ 702887 w 5309038"/>
              <a:gd name="connsiteY12" fmla="*/ 4196078 h 4276956"/>
              <a:gd name="connsiteX0" fmla="*/ 702887 w 5309038"/>
              <a:gd name="connsiteY0" fmla="*/ 4196078 h 4276853"/>
              <a:gd name="connsiteX1" fmla="*/ 2859916 w 5309038"/>
              <a:gd name="connsiteY1" fmla="*/ 4276188 h 4276853"/>
              <a:gd name="connsiteX2" fmla="*/ 2148175 w 5309038"/>
              <a:gd name="connsiteY2" fmla="*/ 3256940 h 4276853"/>
              <a:gd name="connsiteX3" fmla="*/ 2311728 w 5309038"/>
              <a:gd name="connsiteY3" fmla="*/ 1978034 h 4276853"/>
              <a:gd name="connsiteX4" fmla="*/ 2397474 w 5309038"/>
              <a:gd name="connsiteY4" fmla="*/ 1388696 h 4276853"/>
              <a:gd name="connsiteX5" fmla="*/ 3548075 w 5309038"/>
              <a:gd name="connsiteY5" fmla="*/ 1336685 h 4276853"/>
              <a:gd name="connsiteX6" fmla="*/ 3682492 w 5309038"/>
              <a:gd name="connsiteY6" fmla="*/ 1151829 h 4276853"/>
              <a:gd name="connsiteX7" fmla="*/ 4032261 w 5309038"/>
              <a:gd name="connsiteY7" fmla="*/ 1015939 h 4276853"/>
              <a:gd name="connsiteX8" fmla="*/ 5309038 w 5309038"/>
              <a:gd name="connsiteY8" fmla="*/ 0 h 4276853"/>
              <a:gd name="connsiteX9" fmla="*/ 1276796 w 5309038"/>
              <a:gd name="connsiteY9" fmla="*/ 442 h 4276853"/>
              <a:gd name="connsiteX10" fmla="*/ 0 w 5309038"/>
              <a:gd name="connsiteY10" fmla="*/ 1034691 h 4276853"/>
              <a:gd name="connsiteX11" fmla="*/ 619405 w 5309038"/>
              <a:gd name="connsiteY11" fmla="*/ 1046224 h 4276853"/>
              <a:gd name="connsiteX12" fmla="*/ 702887 w 5309038"/>
              <a:gd name="connsiteY12" fmla="*/ 4196078 h 4276853"/>
              <a:gd name="connsiteX0" fmla="*/ 702887 w 5309038"/>
              <a:gd name="connsiteY0" fmla="*/ 4196078 h 4276853"/>
              <a:gd name="connsiteX1" fmla="*/ 2859916 w 5309038"/>
              <a:gd name="connsiteY1" fmla="*/ 4276188 h 4276853"/>
              <a:gd name="connsiteX2" fmla="*/ 2148175 w 5309038"/>
              <a:gd name="connsiteY2" fmla="*/ 3256940 h 4276853"/>
              <a:gd name="connsiteX3" fmla="*/ 2311728 w 5309038"/>
              <a:gd name="connsiteY3" fmla="*/ 1978034 h 4276853"/>
              <a:gd name="connsiteX4" fmla="*/ 2397474 w 5309038"/>
              <a:gd name="connsiteY4" fmla="*/ 1388696 h 4276853"/>
              <a:gd name="connsiteX5" fmla="*/ 3548075 w 5309038"/>
              <a:gd name="connsiteY5" fmla="*/ 1336685 h 4276853"/>
              <a:gd name="connsiteX6" fmla="*/ 3682492 w 5309038"/>
              <a:gd name="connsiteY6" fmla="*/ 1151829 h 4276853"/>
              <a:gd name="connsiteX7" fmla="*/ 4032261 w 5309038"/>
              <a:gd name="connsiteY7" fmla="*/ 1015939 h 4276853"/>
              <a:gd name="connsiteX8" fmla="*/ 5309038 w 5309038"/>
              <a:gd name="connsiteY8" fmla="*/ 0 h 4276853"/>
              <a:gd name="connsiteX9" fmla="*/ 1276796 w 5309038"/>
              <a:gd name="connsiteY9" fmla="*/ 442 h 4276853"/>
              <a:gd name="connsiteX10" fmla="*/ 0 w 5309038"/>
              <a:gd name="connsiteY10" fmla="*/ 1034691 h 4276853"/>
              <a:gd name="connsiteX11" fmla="*/ 619405 w 5309038"/>
              <a:gd name="connsiteY11" fmla="*/ 1046224 h 4276853"/>
              <a:gd name="connsiteX12" fmla="*/ 702887 w 5309038"/>
              <a:gd name="connsiteY12" fmla="*/ 4196078 h 4276853"/>
              <a:gd name="connsiteX0" fmla="*/ 702887 w 5309038"/>
              <a:gd name="connsiteY0" fmla="*/ 4196078 h 4276188"/>
              <a:gd name="connsiteX1" fmla="*/ 2859916 w 5309038"/>
              <a:gd name="connsiteY1" fmla="*/ 4276188 h 4276188"/>
              <a:gd name="connsiteX2" fmla="*/ 2202765 w 5309038"/>
              <a:gd name="connsiteY2" fmla="*/ 3516248 h 4276188"/>
              <a:gd name="connsiteX3" fmla="*/ 2148175 w 5309038"/>
              <a:gd name="connsiteY3" fmla="*/ 3256940 h 4276188"/>
              <a:gd name="connsiteX4" fmla="*/ 2311728 w 5309038"/>
              <a:gd name="connsiteY4" fmla="*/ 1978034 h 4276188"/>
              <a:gd name="connsiteX5" fmla="*/ 2397474 w 5309038"/>
              <a:gd name="connsiteY5" fmla="*/ 1388696 h 4276188"/>
              <a:gd name="connsiteX6" fmla="*/ 3548075 w 5309038"/>
              <a:gd name="connsiteY6" fmla="*/ 1336685 h 4276188"/>
              <a:gd name="connsiteX7" fmla="*/ 3682492 w 5309038"/>
              <a:gd name="connsiteY7" fmla="*/ 1151829 h 4276188"/>
              <a:gd name="connsiteX8" fmla="*/ 4032261 w 5309038"/>
              <a:gd name="connsiteY8" fmla="*/ 1015939 h 4276188"/>
              <a:gd name="connsiteX9" fmla="*/ 5309038 w 5309038"/>
              <a:gd name="connsiteY9" fmla="*/ 0 h 4276188"/>
              <a:gd name="connsiteX10" fmla="*/ 1276796 w 5309038"/>
              <a:gd name="connsiteY10" fmla="*/ 442 h 4276188"/>
              <a:gd name="connsiteX11" fmla="*/ 0 w 5309038"/>
              <a:gd name="connsiteY11" fmla="*/ 1034691 h 4276188"/>
              <a:gd name="connsiteX12" fmla="*/ 619405 w 5309038"/>
              <a:gd name="connsiteY12" fmla="*/ 1046224 h 4276188"/>
              <a:gd name="connsiteX13" fmla="*/ 702887 w 5309038"/>
              <a:gd name="connsiteY13" fmla="*/ 4196078 h 4276188"/>
              <a:gd name="connsiteX0" fmla="*/ 702887 w 5309038"/>
              <a:gd name="connsiteY0" fmla="*/ 4196078 h 4276188"/>
              <a:gd name="connsiteX1" fmla="*/ 2859916 w 5309038"/>
              <a:gd name="connsiteY1" fmla="*/ 4276188 h 4276188"/>
              <a:gd name="connsiteX2" fmla="*/ 3123989 w 5309038"/>
              <a:gd name="connsiteY2" fmla="*/ 3209173 h 4276188"/>
              <a:gd name="connsiteX3" fmla="*/ 2148175 w 5309038"/>
              <a:gd name="connsiteY3" fmla="*/ 3256940 h 4276188"/>
              <a:gd name="connsiteX4" fmla="*/ 2311728 w 5309038"/>
              <a:gd name="connsiteY4" fmla="*/ 1978034 h 4276188"/>
              <a:gd name="connsiteX5" fmla="*/ 2397474 w 5309038"/>
              <a:gd name="connsiteY5" fmla="*/ 1388696 h 4276188"/>
              <a:gd name="connsiteX6" fmla="*/ 3548075 w 5309038"/>
              <a:gd name="connsiteY6" fmla="*/ 1336685 h 4276188"/>
              <a:gd name="connsiteX7" fmla="*/ 3682492 w 5309038"/>
              <a:gd name="connsiteY7" fmla="*/ 1151829 h 4276188"/>
              <a:gd name="connsiteX8" fmla="*/ 4032261 w 5309038"/>
              <a:gd name="connsiteY8" fmla="*/ 1015939 h 4276188"/>
              <a:gd name="connsiteX9" fmla="*/ 5309038 w 5309038"/>
              <a:gd name="connsiteY9" fmla="*/ 0 h 4276188"/>
              <a:gd name="connsiteX10" fmla="*/ 1276796 w 5309038"/>
              <a:gd name="connsiteY10" fmla="*/ 442 h 4276188"/>
              <a:gd name="connsiteX11" fmla="*/ 0 w 5309038"/>
              <a:gd name="connsiteY11" fmla="*/ 1034691 h 4276188"/>
              <a:gd name="connsiteX12" fmla="*/ 619405 w 5309038"/>
              <a:gd name="connsiteY12" fmla="*/ 1046224 h 4276188"/>
              <a:gd name="connsiteX13" fmla="*/ 702887 w 5309038"/>
              <a:gd name="connsiteY13" fmla="*/ 4196078 h 4276188"/>
              <a:gd name="connsiteX0" fmla="*/ 702887 w 5309038"/>
              <a:gd name="connsiteY0" fmla="*/ 4196078 h 4276188"/>
              <a:gd name="connsiteX1" fmla="*/ 2859916 w 5309038"/>
              <a:gd name="connsiteY1" fmla="*/ 4276188 h 4276188"/>
              <a:gd name="connsiteX2" fmla="*/ 3123989 w 5309038"/>
              <a:gd name="connsiteY2" fmla="*/ 3209173 h 4276188"/>
              <a:gd name="connsiteX3" fmla="*/ 2148175 w 5309038"/>
              <a:gd name="connsiteY3" fmla="*/ 3256940 h 4276188"/>
              <a:gd name="connsiteX4" fmla="*/ 2311728 w 5309038"/>
              <a:gd name="connsiteY4" fmla="*/ 1978034 h 4276188"/>
              <a:gd name="connsiteX5" fmla="*/ 2397474 w 5309038"/>
              <a:gd name="connsiteY5" fmla="*/ 1388696 h 4276188"/>
              <a:gd name="connsiteX6" fmla="*/ 3548075 w 5309038"/>
              <a:gd name="connsiteY6" fmla="*/ 1336685 h 4276188"/>
              <a:gd name="connsiteX7" fmla="*/ 3682492 w 5309038"/>
              <a:gd name="connsiteY7" fmla="*/ 1151829 h 4276188"/>
              <a:gd name="connsiteX8" fmla="*/ 4032261 w 5309038"/>
              <a:gd name="connsiteY8" fmla="*/ 1015939 h 4276188"/>
              <a:gd name="connsiteX9" fmla="*/ 5309038 w 5309038"/>
              <a:gd name="connsiteY9" fmla="*/ 0 h 4276188"/>
              <a:gd name="connsiteX10" fmla="*/ 1276796 w 5309038"/>
              <a:gd name="connsiteY10" fmla="*/ 442 h 4276188"/>
              <a:gd name="connsiteX11" fmla="*/ 0 w 5309038"/>
              <a:gd name="connsiteY11" fmla="*/ 1034691 h 4276188"/>
              <a:gd name="connsiteX12" fmla="*/ 619405 w 5309038"/>
              <a:gd name="connsiteY12" fmla="*/ 1046224 h 4276188"/>
              <a:gd name="connsiteX13" fmla="*/ 702887 w 5309038"/>
              <a:gd name="connsiteY13" fmla="*/ 4196078 h 4276188"/>
              <a:gd name="connsiteX0" fmla="*/ 702887 w 5309038"/>
              <a:gd name="connsiteY0" fmla="*/ 4196078 h 4276188"/>
              <a:gd name="connsiteX1" fmla="*/ 2859916 w 5309038"/>
              <a:gd name="connsiteY1" fmla="*/ 4276188 h 4276188"/>
              <a:gd name="connsiteX2" fmla="*/ 3123989 w 5309038"/>
              <a:gd name="connsiteY2" fmla="*/ 3209173 h 4276188"/>
              <a:gd name="connsiteX3" fmla="*/ 2148175 w 5309038"/>
              <a:gd name="connsiteY3" fmla="*/ 3256940 h 4276188"/>
              <a:gd name="connsiteX4" fmla="*/ 2311728 w 5309038"/>
              <a:gd name="connsiteY4" fmla="*/ 1978034 h 4276188"/>
              <a:gd name="connsiteX5" fmla="*/ 2397474 w 5309038"/>
              <a:gd name="connsiteY5" fmla="*/ 1388696 h 4276188"/>
              <a:gd name="connsiteX6" fmla="*/ 3548075 w 5309038"/>
              <a:gd name="connsiteY6" fmla="*/ 1336685 h 4276188"/>
              <a:gd name="connsiteX7" fmla="*/ 3682492 w 5309038"/>
              <a:gd name="connsiteY7" fmla="*/ 1151829 h 4276188"/>
              <a:gd name="connsiteX8" fmla="*/ 4032261 w 5309038"/>
              <a:gd name="connsiteY8" fmla="*/ 1015939 h 4276188"/>
              <a:gd name="connsiteX9" fmla="*/ 5309038 w 5309038"/>
              <a:gd name="connsiteY9" fmla="*/ 0 h 4276188"/>
              <a:gd name="connsiteX10" fmla="*/ 1276796 w 5309038"/>
              <a:gd name="connsiteY10" fmla="*/ 442 h 4276188"/>
              <a:gd name="connsiteX11" fmla="*/ 0 w 5309038"/>
              <a:gd name="connsiteY11" fmla="*/ 1034691 h 4276188"/>
              <a:gd name="connsiteX12" fmla="*/ 619405 w 5309038"/>
              <a:gd name="connsiteY12" fmla="*/ 1046224 h 4276188"/>
              <a:gd name="connsiteX13" fmla="*/ 702887 w 5309038"/>
              <a:gd name="connsiteY13" fmla="*/ 4196078 h 4276188"/>
              <a:gd name="connsiteX0" fmla="*/ 702887 w 5309038"/>
              <a:gd name="connsiteY0" fmla="*/ 4196078 h 4276188"/>
              <a:gd name="connsiteX1" fmla="*/ 2859916 w 5309038"/>
              <a:gd name="connsiteY1" fmla="*/ 4276188 h 4276188"/>
              <a:gd name="connsiteX2" fmla="*/ 3185404 w 5309038"/>
              <a:gd name="connsiteY2" fmla="*/ 3168230 h 4276188"/>
              <a:gd name="connsiteX3" fmla="*/ 2148175 w 5309038"/>
              <a:gd name="connsiteY3" fmla="*/ 3256940 h 4276188"/>
              <a:gd name="connsiteX4" fmla="*/ 2311728 w 5309038"/>
              <a:gd name="connsiteY4" fmla="*/ 1978034 h 4276188"/>
              <a:gd name="connsiteX5" fmla="*/ 2397474 w 5309038"/>
              <a:gd name="connsiteY5" fmla="*/ 1388696 h 4276188"/>
              <a:gd name="connsiteX6" fmla="*/ 3548075 w 5309038"/>
              <a:gd name="connsiteY6" fmla="*/ 1336685 h 4276188"/>
              <a:gd name="connsiteX7" fmla="*/ 3682492 w 5309038"/>
              <a:gd name="connsiteY7" fmla="*/ 1151829 h 4276188"/>
              <a:gd name="connsiteX8" fmla="*/ 4032261 w 5309038"/>
              <a:gd name="connsiteY8" fmla="*/ 1015939 h 4276188"/>
              <a:gd name="connsiteX9" fmla="*/ 5309038 w 5309038"/>
              <a:gd name="connsiteY9" fmla="*/ 0 h 4276188"/>
              <a:gd name="connsiteX10" fmla="*/ 1276796 w 5309038"/>
              <a:gd name="connsiteY10" fmla="*/ 442 h 4276188"/>
              <a:gd name="connsiteX11" fmla="*/ 0 w 5309038"/>
              <a:gd name="connsiteY11" fmla="*/ 1034691 h 4276188"/>
              <a:gd name="connsiteX12" fmla="*/ 619405 w 5309038"/>
              <a:gd name="connsiteY12" fmla="*/ 1046224 h 4276188"/>
              <a:gd name="connsiteX13" fmla="*/ 702887 w 5309038"/>
              <a:gd name="connsiteY13" fmla="*/ 4196078 h 4276188"/>
              <a:gd name="connsiteX0" fmla="*/ 702887 w 5309038"/>
              <a:gd name="connsiteY0" fmla="*/ 4196078 h 4255716"/>
              <a:gd name="connsiteX1" fmla="*/ 3658310 w 5309038"/>
              <a:gd name="connsiteY1" fmla="*/ 4255716 h 4255716"/>
              <a:gd name="connsiteX2" fmla="*/ 3185404 w 5309038"/>
              <a:gd name="connsiteY2" fmla="*/ 3168230 h 4255716"/>
              <a:gd name="connsiteX3" fmla="*/ 2148175 w 5309038"/>
              <a:gd name="connsiteY3" fmla="*/ 3256940 h 4255716"/>
              <a:gd name="connsiteX4" fmla="*/ 2311728 w 5309038"/>
              <a:gd name="connsiteY4" fmla="*/ 1978034 h 4255716"/>
              <a:gd name="connsiteX5" fmla="*/ 2397474 w 5309038"/>
              <a:gd name="connsiteY5" fmla="*/ 1388696 h 4255716"/>
              <a:gd name="connsiteX6" fmla="*/ 3548075 w 5309038"/>
              <a:gd name="connsiteY6" fmla="*/ 1336685 h 4255716"/>
              <a:gd name="connsiteX7" fmla="*/ 3682492 w 5309038"/>
              <a:gd name="connsiteY7" fmla="*/ 1151829 h 4255716"/>
              <a:gd name="connsiteX8" fmla="*/ 4032261 w 5309038"/>
              <a:gd name="connsiteY8" fmla="*/ 1015939 h 4255716"/>
              <a:gd name="connsiteX9" fmla="*/ 5309038 w 5309038"/>
              <a:gd name="connsiteY9" fmla="*/ 0 h 4255716"/>
              <a:gd name="connsiteX10" fmla="*/ 1276796 w 5309038"/>
              <a:gd name="connsiteY10" fmla="*/ 442 h 4255716"/>
              <a:gd name="connsiteX11" fmla="*/ 0 w 5309038"/>
              <a:gd name="connsiteY11" fmla="*/ 1034691 h 4255716"/>
              <a:gd name="connsiteX12" fmla="*/ 619405 w 5309038"/>
              <a:gd name="connsiteY12" fmla="*/ 1046224 h 4255716"/>
              <a:gd name="connsiteX13" fmla="*/ 702887 w 5309038"/>
              <a:gd name="connsiteY13" fmla="*/ 4196078 h 4255716"/>
              <a:gd name="connsiteX0" fmla="*/ 655120 w 5309038"/>
              <a:gd name="connsiteY0" fmla="*/ 4216550 h 4255716"/>
              <a:gd name="connsiteX1" fmla="*/ 3658310 w 5309038"/>
              <a:gd name="connsiteY1" fmla="*/ 4255716 h 4255716"/>
              <a:gd name="connsiteX2" fmla="*/ 3185404 w 5309038"/>
              <a:gd name="connsiteY2" fmla="*/ 3168230 h 4255716"/>
              <a:gd name="connsiteX3" fmla="*/ 2148175 w 5309038"/>
              <a:gd name="connsiteY3" fmla="*/ 3256940 h 4255716"/>
              <a:gd name="connsiteX4" fmla="*/ 2311728 w 5309038"/>
              <a:gd name="connsiteY4" fmla="*/ 1978034 h 4255716"/>
              <a:gd name="connsiteX5" fmla="*/ 2397474 w 5309038"/>
              <a:gd name="connsiteY5" fmla="*/ 1388696 h 4255716"/>
              <a:gd name="connsiteX6" fmla="*/ 3548075 w 5309038"/>
              <a:gd name="connsiteY6" fmla="*/ 1336685 h 4255716"/>
              <a:gd name="connsiteX7" fmla="*/ 3682492 w 5309038"/>
              <a:gd name="connsiteY7" fmla="*/ 1151829 h 4255716"/>
              <a:gd name="connsiteX8" fmla="*/ 4032261 w 5309038"/>
              <a:gd name="connsiteY8" fmla="*/ 1015939 h 4255716"/>
              <a:gd name="connsiteX9" fmla="*/ 5309038 w 5309038"/>
              <a:gd name="connsiteY9" fmla="*/ 0 h 4255716"/>
              <a:gd name="connsiteX10" fmla="*/ 1276796 w 5309038"/>
              <a:gd name="connsiteY10" fmla="*/ 442 h 4255716"/>
              <a:gd name="connsiteX11" fmla="*/ 0 w 5309038"/>
              <a:gd name="connsiteY11" fmla="*/ 1034691 h 4255716"/>
              <a:gd name="connsiteX12" fmla="*/ 619405 w 5309038"/>
              <a:gd name="connsiteY12" fmla="*/ 1046224 h 4255716"/>
              <a:gd name="connsiteX13" fmla="*/ 655120 w 5309038"/>
              <a:gd name="connsiteY13" fmla="*/ 4216550 h 4255716"/>
              <a:gd name="connsiteX0" fmla="*/ 1078200 w 5309038"/>
              <a:gd name="connsiteY0" fmla="*/ 3848060 h 4255716"/>
              <a:gd name="connsiteX1" fmla="*/ 3658310 w 5309038"/>
              <a:gd name="connsiteY1" fmla="*/ 4255716 h 4255716"/>
              <a:gd name="connsiteX2" fmla="*/ 3185404 w 5309038"/>
              <a:gd name="connsiteY2" fmla="*/ 3168230 h 4255716"/>
              <a:gd name="connsiteX3" fmla="*/ 2148175 w 5309038"/>
              <a:gd name="connsiteY3" fmla="*/ 3256940 h 4255716"/>
              <a:gd name="connsiteX4" fmla="*/ 2311728 w 5309038"/>
              <a:gd name="connsiteY4" fmla="*/ 1978034 h 4255716"/>
              <a:gd name="connsiteX5" fmla="*/ 2397474 w 5309038"/>
              <a:gd name="connsiteY5" fmla="*/ 1388696 h 4255716"/>
              <a:gd name="connsiteX6" fmla="*/ 3548075 w 5309038"/>
              <a:gd name="connsiteY6" fmla="*/ 1336685 h 4255716"/>
              <a:gd name="connsiteX7" fmla="*/ 3682492 w 5309038"/>
              <a:gd name="connsiteY7" fmla="*/ 1151829 h 4255716"/>
              <a:gd name="connsiteX8" fmla="*/ 4032261 w 5309038"/>
              <a:gd name="connsiteY8" fmla="*/ 1015939 h 4255716"/>
              <a:gd name="connsiteX9" fmla="*/ 5309038 w 5309038"/>
              <a:gd name="connsiteY9" fmla="*/ 0 h 4255716"/>
              <a:gd name="connsiteX10" fmla="*/ 1276796 w 5309038"/>
              <a:gd name="connsiteY10" fmla="*/ 442 h 4255716"/>
              <a:gd name="connsiteX11" fmla="*/ 0 w 5309038"/>
              <a:gd name="connsiteY11" fmla="*/ 1034691 h 4255716"/>
              <a:gd name="connsiteX12" fmla="*/ 619405 w 5309038"/>
              <a:gd name="connsiteY12" fmla="*/ 1046224 h 4255716"/>
              <a:gd name="connsiteX13" fmla="*/ 1078200 w 5309038"/>
              <a:gd name="connsiteY13" fmla="*/ 3848060 h 4255716"/>
              <a:gd name="connsiteX0" fmla="*/ 1078200 w 5309038"/>
              <a:gd name="connsiteY0" fmla="*/ 3848060 h 4255716"/>
              <a:gd name="connsiteX1" fmla="*/ 3658310 w 5309038"/>
              <a:gd name="connsiteY1" fmla="*/ 4255716 h 4255716"/>
              <a:gd name="connsiteX2" fmla="*/ 3185404 w 5309038"/>
              <a:gd name="connsiteY2" fmla="*/ 3168230 h 4255716"/>
              <a:gd name="connsiteX3" fmla="*/ 2148175 w 5309038"/>
              <a:gd name="connsiteY3" fmla="*/ 3256940 h 4255716"/>
              <a:gd name="connsiteX4" fmla="*/ 2311728 w 5309038"/>
              <a:gd name="connsiteY4" fmla="*/ 1978034 h 4255716"/>
              <a:gd name="connsiteX5" fmla="*/ 2397474 w 5309038"/>
              <a:gd name="connsiteY5" fmla="*/ 1388696 h 4255716"/>
              <a:gd name="connsiteX6" fmla="*/ 3548075 w 5309038"/>
              <a:gd name="connsiteY6" fmla="*/ 1336685 h 4255716"/>
              <a:gd name="connsiteX7" fmla="*/ 3682492 w 5309038"/>
              <a:gd name="connsiteY7" fmla="*/ 1151829 h 4255716"/>
              <a:gd name="connsiteX8" fmla="*/ 4032261 w 5309038"/>
              <a:gd name="connsiteY8" fmla="*/ 1015939 h 4255716"/>
              <a:gd name="connsiteX9" fmla="*/ 5309038 w 5309038"/>
              <a:gd name="connsiteY9" fmla="*/ 0 h 4255716"/>
              <a:gd name="connsiteX10" fmla="*/ 1276796 w 5309038"/>
              <a:gd name="connsiteY10" fmla="*/ 442 h 4255716"/>
              <a:gd name="connsiteX11" fmla="*/ 0 w 5309038"/>
              <a:gd name="connsiteY11" fmla="*/ 1034691 h 4255716"/>
              <a:gd name="connsiteX12" fmla="*/ 619405 w 5309038"/>
              <a:gd name="connsiteY12" fmla="*/ 1046224 h 4255716"/>
              <a:gd name="connsiteX13" fmla="*/ 1078200 w 5309038"/>
              <a:gd name="connsiteY13" fmla="*/ 3848060 h 4255716"/>
              <a:gd name="connsiteX0" fmla="*/ 1078200 w 5309038"/>
              <a:gd name="connsiteY0" fmla="*/ 3848060 h 4255716"/>
              <a:gd name="connsiteX1" fmla="*/ 3658310 w 5309038"/>
              <a:gd name="connsiteY1" fmla="*/ 4255716 h 4255716"/>
              <a:gd name="connsiteX2" fmla="*/ 3185404 w 5309038"/>
              <a:gd name="connsiteY2" fmla="*/ 3168230 h 4255716"/>
              <a:gd name="connsiteX3" fmla="*/ 2148175 w 5309038"/>
              <a:gd name="connsiteY3" fmla="*/ 3256940 h 4255716"/>
              <a:gd name="connsiteX4" fmla="*/ 2311728 w 5309038"/>
              <a:gd name="connsiteY4" fmla="*/ 1978034 h 4255716"/>
              <a:gd name="connsiteX5" fmla="*/ 2397474 w 5309038"/>
              <a:gd name="connsiteY5" fmla="*/ 1388696 h 4255716"/>
              <a:gd name="connsiteX6" fmla="*/ 3548075 w 5309038"/>
              <a:gd name="connsiteY6" fmla="*/ 1336685 h 4255716"/>
              <a:gd name="connsiteX7" fmla="*/ 3682492 w 5309038"/>
              <a:gd name="connsiteY7" fmla="*/ 1151829 h 4255716"/>
              <a:gd name="connsiteX8" fmla="*/ 4032261 w 5309038"/>
              <a:gd name="connsiteY8" fmla="*/ 1015939 h 4255716"/>
              <a:gd name="connsiteX9" fmla="*/ 5309038 w 5309038"/>
              <a:gd name="connsiteY9" fmla="*/ 0 h 4255716"/>
              <a:gd name="connsiteX10" fmla="*/ 1276796 w 5309038"/>
              <a:gd name="connsiteY10" fmla="*/ 442 h 4255716"/>
              <a:gd name="connsiteX11" fmla="*/ 0 w 5309038"/>
              <a:gd name="connsiteY11" fmla="*/ 1034691 h 4255716"/>
              <a:gd name="connsiteX12" fmla="*/ 619405 w 5309038"/>
              <a:gd name="connsiteY12" fmla="*/ 1046224 h 4255716"/>
              <a:gd name="connsiteX13" fmla="*/ 1078200 w 5309038"/>
              <a:gd name="connsiteY13" fmla="*/ 3848060 h 4255716"/>
              <a:gd name="connsiteX0" fmla="*/ 1078200 w 5309038"/>
              <a:gd name="connsiteY0" fmla="*/ 3848060 h 4293738"/>
              <a:gd name="connsiteX1" fmla="*/ 3658310 w 5309038"/>
              <a:gd name="connsiteY1" fmla="*/ 4255716 h 4293738"/>
              <a:gd name="connsiteX2" fmla="*/ 3185404 w 5309038"/>
              <a:gd name="connsiteY2" fmla="*/ 3168230 h 4293738"/>
              <a:gd name="connsiteX3" fmla="*/ 2148175 w 5309038"/>
              <a:gd name="connsiteY3" fmla="*/ 3256940 h 4293738"/>
              <a:gd name="connsiteX4" fmla="*/ 2311728 w 5309038"/>
              <a:gd name="connsiteY4" fmla="*/ 1978034 h 4293738"/>
              <a:gd name="connsiteX5" fmla="*/ 2397474 w 5309038"/>
              <a:gd name="connsiteY5" fmla="*/ 1388696 h 4293738"/>
              <a:gd name="connsiteX6" fmla="*/ 3548075 w 5309038"/>
              <a:gd name="connsiteY6" fmla="*/ 1336685 h 4293738"/>
              <a:gd name="connsiteX7" fmla="*/ 3682492 w 5309038"/>
              <a:gd name="connsiteY7" fmla="*/ 1151829 h 4293738"/>
              <a:gd name="connsiteX8" fmla="*/ 4032261 w 5309038"/>
              <a:gd name="connsiteY8" fmla="*/ 1015939 h 4293738"/>
              <a:gd name="connsiteX9" fmla="*/ 5309038 w 5309038"/>
              <a:gd name="connsiteY9" fmla="*/ 0 h 4293738"/>
              <a:gd name="connsiteX10" fmla="*/ 1276796 w 5309038"/>
              <a:gd name="connsiteY10" fmla="*/ 442 h 4293738"/>
              <a:gd name="connsiteX11" fmla="*/ 0 w 5309038"/>
              <a:gd name="connsiteY11" fmla="*/ 1034691 h 4293738"/>
              <a:gd name="connsiteX12" fmla="*/ 619405 w 5309038"/>
              <a:gd name="connsiteY12" fmla="*/ 1046224 h 4293738"/>
              <a:gd name="connsiteX13" fmla="*/ 1078200 w 5309038"/>
              <a:gd name="connsiteY13" fmla="*/ 3848060 h 4293738"/>
              <a:gd name="connsiteX0" fmla="*/ 1078200 w 5309038"/>
              <a:gd name="connsiteY0" fmla="*/ 3848060 h 4024259"/>
              <a:gd name="connsiteX1" fmla="*/ 3999504 w 5309038"/>
              <a:gd name="connsiteY1" fmla="*/ 2706695 h 4024259"/>
              <a:gd name="connsiteX2" fmla="*/ 3185404 w 5309038"/>
              <a:gd name="connsiteY2" fmla="*/ 3168230 h 4024259"/>
              <a:gd name="connsiteX3" fmla="*/ 2148175 w 5309038"/>
              <a:gd name="connsiteY3" fmla="*/ 3256940 h 4024259"/>
              <a:gd name="connsiteX4" fmla="*/ 2311728 w 5309038"/>
              <a:gd name="connsiteY4" fmla="*/ 1978034 h 4024259"/>
              <a:gd name="connsiteX5" fmla="*/ 2397474 w 5309038"/>
              <a:gd name="connsiteY5" fmla="*/ 1388696 h 4024259"/>
              <a:gd name="connsiteX6" fmla="*/ 3548075 w 5309038"/>
              <a:gd name="connsiteY6" fmla="*/ 1336685 h 4024259"/>
              <a:gd name="connsiteX7" fmla="*/ 3682492 w 5309038"/>
              <a:gd name="connsiteY7" fmla="*/ 1151829 h 4024259"/>
              <a:gd name="connsiteX8" fmla="*/ 4032261 w 5309038"/>
              <a:gd name="connsiteY8" fmla="*/ 1015939 h 4024259"/>
              <a:gd name="connsiteX9" fmla="*/ 5309038 w 5309038"/>
              <a:gd name="connsiteY9" fmla="*/ 0 h 4024259"/>
              <a:gd name="connsiteX10" fmla="*/ 1276796 w 5309038"/>
              <a:gd name="connsiteY10" fmla="*/ 442 h 4024259"/>
              <a:gd name="connsiteX11" fmla="*/ 0 w 5309038"/>
              <a:gd name="connsiteY11" fmla="*/ 1034691 h 4024259"/>
              <a:gd name="connsiteX12" fmla="*/ 619405 w 5309038"/>
              <a:gd name="connsiteY12" fmla="*/ 1046224 h 4024259"/>
              <a:gd name="connsiteX13" fmla="*/ 1078200 w 5309038"/>
              <a:gd name="connsiteY13" fmla="*/ 3848060 h 4024259"/>
              <a:gd name="connsiteX0" fmla="*/ 1078200 w 5309038"/>
              <a:gd name="connsiteY0" fmla="*/ 3848060 h 4277620"/>
              <a:gd name="connsiteX1" fmla="*/ 3999504 w 5309038"/>
              <a:gd name="connsiteY1" fmla="*/ 2706695 h 4277620"/>
              <a:gd name="connsiteX2" fmla="*/ 3185404 w 5309038"/>
              <a:gd name="connsiteY2" fmla="*/ 3168230 h 4277620"/>
              <a:gd name="connsiteX3" fmla="*/ 2148175 w 5309038"/>
              <a:gd name="connsiteY3" fmla="*/ 3256940 h 4277620"/>
              <a:gd name="connsiteX4" fmla="*/ 2311728 w 5309038"/>
              <a:gd name="connsiteY4" fmla="*/ 1978034 h 4277620"/>
              <a:gd name="connsiteX5" fmla="*/ 2397474 w 5309038"/>
              <a:gd name="connsiteY5" fmla="*/ 1388696 h 4277620"/>
              <a:gd name="connsiteX6" fmla="*/ 3548075 w 5309038"/>
              <a:gd name="connsiteY6" fmla="*/ 1336685 h 4277620"/>
              <a:gd name="connsiteX7" fmla="*/ 3682492 w 5309038"/>
              <a:gd name="connsiteY7" fmla="*/ 1151829 h 4277620"/>
              <a:gd name="connsiteX8" fmla="*/ 4032261 w 5309038"/>
              <a:gd name="connsiteY8" fmla="*/ 1015939 h 4277620"/>
              <a:gd name="connsiteX9" fmla="*/ 5309038 w 5309038"/>
              <a:gd name="connsiteY9" fmla="*/ 0 h 4277620"/>
              <a:gd name="connsiteX10" fmla="*/ 1276796 w 5309038"/>
              <a:gd name="connsiteY10" fmla="*/ 442 h 4277620"/>
              <a:gd name="connsiteX11" fmla="*/ 0 w 5309038"/>
              <a:gd name="connsiteY11" fmla="*/ 1034691 h 4277620"/>
              <a:gd name="connsiteX12" fmla="*/ 619405 w 5309038"/>
              <a:gd name="connsiteY12" fmla="*/ 1046224 h 4277620"/>
              <a:gd name="connsiteX13" fmla="*/ 1078200 w 5309038"/>
              <a:gd name="connsiteY13" fmla="*/ 3848060 h 4277620"/>
              <a:gd name="connsiteX0" fmla="*/ 1078200 w 5309038"/>
              <a:gd name="connsiteY0" fmla="*/ 3848060 h 4277620"/>
              <a:gd name="connsiteX1" fmla="*/ 3999504 w 5309038"/>
              <a:gd name="connsiteY1" fmla="*/ 2706695 h 4277620"/>
              <a:gd name="connsiteX2" fmla="*/ 3185404 w 5309038"/>
              <a:gd name="connsiteY2" fmla="*/ 3168230 h 4277620"/>
              <a:gd name="connsiteX3" fmla="*/ 2148175 w 5309038"/>
              <a:gd name="connsiteY3" fmla="*/ 3256940 h 4277620"/>
              <a:gd name="connsiteX4" fmla="*/ 2311728 w 5309038"/>
              <a:gd name="connsiteY4" fmla="*/ 1978034 h 4277620"/>
              <a:gd name="connsiteX5" fmla="*/ 2397474 w 5309038"/>
              <a:gd name="connsiteY5" fmla="*/ 1388696 h 4277620"/>
              <a:gd name="connsiteX6" fmla="*/ 3548075 w 5309038"/>
              <a:gd name="connsiteY6" fmla="*/ 1336685 h 4277620"/>
              <a:gd name="connsiteX7" fmla="*/ 3682492 w 5309038"/>
              <a:gd name="connsiteY7" fmla="*/ 1151829 h 4277620"/>
              <a:gd name="connsiteX8" fmla="*/ 4032261 w 5309038"/>
              <a:gd name="connsiteY8" fmla="*/ 1015939 h 4277620"/>
              <a:gd name="connsiteX9" fmla="*/ 5309038 w 5309038"/>
              <a:gd name="connsiteY9" fmla="*/ 0 h 4277620"/>
              <a:gd name="connsiteX10" fmla="*/ 1276796 w 5309038"/>
              <a:gd name="connsiteY10" fmla="*/ 442 h 4277620"/>
              <a:gd name="connsiteX11" fmla="*/ 0 w 5309038"/>
              <a:gd name="connsiteY11" fmla="*/ 1034691 h 4277620"/>
              <a:gd name="connsiteX12" fmla="*/ 619405 w 5309038"/>
              <a:gd name="connsiteY12" fmla="*/ 1046224 h 4277620"/>
              <a:gd name="connsiteX13" fmla="*/ 1078200 w 5309038"/>
              <a:gd name="connsiteY13" fmla="*/ 3848060 h 4277620"/>
              <a:gd name="connsiteX0" fmla="*/ 1078200 w 5309038"/>
              <a:gd name="connsiteY0" fmla="*/ 3848060 h 4277620"/>
              <a:gd name="connsiteX1" fmla="*/ 3999504 w 5309038"/>
              <a:gd name="connsiteY1" fmla="*/ 2706695 h 4277620"/>
              <a:gd name="connsiteX2" fmla="*/ 3485654 w 5309038"/>
              <a:gd name="connsiteY2" fmla="*/ 3270588 h 4277620"/>
              <a:gd name="connsiteX3" fmla="*/ 2148175 w 5309038"/>
              <a:gd name="connsiteY3" fmla="*/ 3256940 h 4277620"/>
              <a:gd name="connsiteX4" fmla="*/ 2311728 w 5309038"/>
              <a:gd name="connsiteY4" fmla="*/ 1978034 h 4277620"/>
              <a:gd name="connsiteX5" fmla="*/ 2397474 w 5309038"/>
              <a:gd name="connsiteY5" fmla="*/ 1388696 h 4277620"/>
              <a:gd name="connsiteX6" fmla="*/ 3548075 w 5309038"/>
              <a:gd name="connsiteY6" fmla="*/ 1336685 h 4277620"/>
              <a:gd name="connsiteX7" fmla="*/ 3682492 w 5309038"/>
              <a:gd name="connsiteY7" fmla="*/ 1151829 h 4277620"/>
              <a:gd name="connsiteX8" fmla="*/ 4032261 w 5309038"/>
              <a:gd name="connsiteY8" fmla="*/ 1015939 h 4277620"/>
              <a:gd name="connsiteX9" fmla="*/ 5309038 w 5309038"/>
              <a:gd name="connsiteY9" fmla="*/ 0 h 4277620"/>
              <a:gd name="connsiteX10" fmla="*/ 1276796 w 5309038"/>
              <a:gd name="connsiteY10" fmla="*/ 442 h 4277620"/>
              <a:gd name="connsiteX11" fmla="*/ 0 w 5309038"/>
              <a:gd name="connsiteY11" fmla="*/ 1034691 h 4277620"/>
              <a:gd name="connsiteX12" fmla="*/ 619405 w 5309038"/>
              <a:gd name="connsiteY12" fmla="*/ 1046224 h 4277620"/>
              <a:gd name="connsiteX13" fmla="*/ 1078200 w 5309038"/>
              <a:gd name="connsiteY13" fmla="*/ 3848060 h 4277620"/>
              <a:gd name="connsiteX0" fmla="*/ 1078200 w 5309038"/>
              <a:gd name="connsiteY0" fmla="*/ 3848060 h 4277620"/>
              <a:gd name="connsiteX1" fmla="*/ 3999504 w 5309038"/>
              <a:gd name="connsiteY1" fmla="*/ 2706695 h 4277620"/>
              <a:gd name="connsiteX2" fmla="*/ 3485654 w 5309038"/>
              <a:gd name="connsiteY2" fmla="*/ 3270588 h 4277620"/>
              <a:gd name="connsiteX3" fmla="*/ 2148175 w 5309038"/>
              <a:gd name="connsiteY3" fmla="*/ 3256940 h 4277620"/>
              <a:gd name="connsiteX4" fmla="*/ 2311728 w 5309038"/>
              <a:gd name="connsiteY4" fmla="*/ 1978034 h 4277620"/>
              <a:gd name="connsiteX5" fmla="*/ 2397474 w 5309038"/>
              <a:gd name="connsiteY5" fmla="*/ 1388696 h 4277620"/>
              <a:gd name="connsiteX6" fmla="*/ 3548075 w 5309038"/>
              <a:gd name="connsiteY6" fmla="*/ 1336685 h 4277620"/>
              <a:gd name="connsiteX7" fmla="*/ 3682492 w 5309038"/>
              <a:gd name="connsiteY7" fmla="*/ 1151829 h 4277620"/>
              <a:gd name="connsiteX8" fmla="*/ 4032261 w 5309038"/>
              <a:gd name="connsiteY8" fmla="*/ 1015939 h 4277620"/>
              <a:gd name="connsiteX9" fmla="*/ 5309038 w 5309038"/>
              <a:gd name="connsiteY9" fmla="*/ 0 h 4277620"/>
              <a:gd name="connsiteX10" fmla="*/ 1276796 w 5309038"/>
              <a:gd name="connsiteY10" fmla="*/ 442 h 4277620"/>
              <a:gd name="connsiteX11" fmla="*/ 0 w 5309038"/>
              <a:gd name="connsiteY11" fmla="*/ 1034691 h 4277620"/>
              <a:gd name="connsiteX12" fmla="*/ 619405 w 5309038"/>
              <a:gd name="connsiteY12" fmla="*/ 1046224 h 4277620"/>
              <a:gd name="connsiteX13" fmla="*/ 1078200 w 5309038"/>
              <a:gd name="connsiteY13" fmla="*/ 3848060 h 4277620"/>
              <a:gd name="connsiteX0" fmla="*/ 1078200 w 5309038"/>
              <a:gd name="connsiteY0" fmla="*/ 3848060 h 4277620"/>
              <a:gd name="connsiteX1" fmla="*/ 3999504 w 5309038"/>
              <a:gd name="connsiteY1" fmla="*/ 2706695 h 4277620"/>
              <a:gd name="connsiteX2" fmla="*/ 3485654 w 5309038"/>
              <a:gd name="connsiteY2" fmla="*/ 3270588 h 4277620"/>
              <a:gd name="connsiteX3" fmla="*/ 2148175 w 5309038"/>
              <a:gd name="connsiteY3" fmla="*/ 3256940 h 4277620"/>
              <a:gd name="connsiteX4" fmla="*/ 2311728 w 5309038"/>
              <a:gd name="connsiteY4" fmla="*/ 1978034 h 4277620"/>
              <a:gd name="connsiteX5" fmla="*/ 2397474 w 5309038"/>
              <a:gd name="connsiteY5" fmla="*/ 1388696 h 4277620"/>
              <a:gd name="connsiteX6" fmla="*/ 3548075 w 5309038"/>
              <a:gd name="connsiteY6" fmla="*/ 1336685 h 4277620"/>
              <a:gd name="connsiteX7" fmla="*/ 3682492 w 5309038"/>
              <a:gd name="connsiteY7" fmla="*/ 1151829 h 4277620"/>
              <a:gd name="connsiteX8" fmla="*/ 4032261 w 5309038"/>
              <a:gd name="connsiteY8" fmla="*/ 1015939 h 4277620"/>
              <a:gd name="connsiteX9" fmla="*/ 5309038 w 5309038"/>
              <a:gd name="connsiteY9" fmla="*/ 0 h 4277620"/>
              <a:gd name="connsiteX10" fmla="*/ 1276796 w 5309038"/>
              <a:gd name="connsiteY10" fmla="*/ 442 h 4277620"/>
              <a:gd name="connsiteX11" fmla="*/ 0 w 5309038"/>
              <a:gd name="connsiteY11" fmla="*/ 1034691 h 4277620"/>
              <a:gd name="connsiteX12" fmla="*/ 619405 w 5309038"/>
              <a:gd name="connsiteY12" fmla="*/ 1046224 h 4277620"/>
              <a:gd name="connsiteX13" fmla="*/ 1078200 w 5309038"/>
              <a:gd name="connsiteY13" fmla="*/ 3848060 h 4277620"/>
              <a:gd name="connsiteX0" fmla="*/ 1078200 w 5309038"/>
              <a:gd name="connsiteY0" fmla="*/ 3848060 h 4277620"/>
              <a:gd name="connsiteX1" fmla="*/ 3999504 w 5309038"/>
              <a:gd name="connsiteY1" fmla="*/ 2706695 h 4277620"/>
              <a:gd name="connsiteX2" fmla="*/ 3540245 w 5309038"/>
              <a:gd name="connsiteY2" fmla="*/ 3270588 h 4277620"/>
              <a:gd name="connsiteX3" fmla="*/ 2148175 w 5309038"/>
              <a:gd name="connsiteY3" fmla="*/ 3256940 h 4277620"/>
              <a:gd name="connsiteX4" fmla="*/ 2311728 w 5309038"/>
              <a:gd name="connsiteY4" fmla="*/ 1978034 h 4277620"/>
              <a:gd name="connsiteX5" fmla="*/ 2397474 w 5309038"/>
              <a:gd name="connsiteY5" fmla="*/ 1388696 h 4277620"/>
              <a:gd name="connsiteX6" fmla="*/ 3548075 w 5309038"/>
              <a:gd name="connsiteY6" fmla="*/ 1336685 h 4277620"/>
              <a:gd name="connsiteX7" fmla="*/ 3682492 w 5309038"/>
              <a:gd name="connsiteY7" fmla="*/ 1151829 h 4277620"/>
              <a:gd name="connsiteX8" fmla="*/ 4032261 w 5309038"/>
              <a:gd name="connsiteY8" fmla="*/ 1015939 h 4277620"/>
              <a:gd name="connsiteX9" fmla="*/ 5309038 w 5309038"/>
              <a:gd name="connsiteY9" fmla="*/ 0 h 4277620"/>
              <a:gd name="connsiteX10" fmla="*/ 1276796 w 5309038"/>
              <a:gd name="connsiteY10" fmla="*/ 442 h 4277620"/>
              <a:gd name="connsiteX11" fmla="*/ 0 w 5309038"/>
              <a:gd name="connsiteY11" fmla="*/ 1034691 h 4277620"/>
              <a:gd name="connsiteX12" fmla="*/ 619405 w 5309038"/>
              <a:gd name="connsiteY12" fmla="*/ 1046224 h 4277620"/>
              <a:gd name="connsiteX13" fmla="*/ 1078200 w 5309038"/>
              <a:gd name="connsiteY13" fmla="*/ 3848060 h 4277620"/>
              <a:gd name="connsiteX0" fmla="*/ 1078200 w 5309038"/>
              <a:gd name="connsiteY0" fmla="*/ 3848060 h 4289880"/>
              <a:gd name="connsiteX1" fmla="*/ 4047271 w 5309038"/>
              <a:gd name="connsiteY1" fmla="*/ 2747638 h 4289880"/>
              <a:gd name="connsiteX2" fmla="*/ 3540245 w 5309038"/>
              <a:gd name="connsiteY2" fmla="*/ 3270588 h 4289880"/>
              <a:gd name="connsiteX3" fmla="*/ 2148175 w 5309038"/>
              <a:gd name="connsiteY3" fmla="*/ 3256940 h 4289880"/>
              <a:gd name="connsiteX4" fmla="*/ 2311728 w 5309038"/>
              <a:gd name="connsiteY4" fmla="*/ 1978034 h 4289880"/>
              <a:gd name="connsiteX5" fmla="*/ 2397474 w 5309038"/>
              <a:gd name="connsiteY5" fmla="*/ 1388696 h 4289880"/>
              <a:gd name="connsiteX6" fmla="*/ 3548075 w 5309038"/>
              <a:gd name="connsiteY6" fmla="*/ 1336685 h 4289880"/>
              <a:gd name="connsiteX7" fmla="*/ 3682492 w 5309038"/>
              <a:gd name="connsiteY7" fmla="*/ 1151829 h 4289880"/>
              <a:gd name="connsiteX8" fmla="*/ 4032261 w 5309038"/>
              <a:gd name="connsiteY8" fmla="*/ 1015939 h 4289880"/>
              <a:gd name="connsiteX9" fmla="*/ 5309038 w 5309038"/>
              <a:gd name="connsiteY9" fmla="*/ 0 h 4289880"/>
              <a:gd name="connsiteX10" fmla="*/ 1276796 w 5309038"/>
              <a:gd name="connsiteY10" fmla="*/ 442 h 4289880"/>
              <a:gd name="connsiteX11" fmla="*/ 0 w 5309038"/>
              <a:gd name="connsiteY11" fmla="*/ 1034691 h 4289880"/>
              <a:gd name="connsiteX12" fmla="*/ 619405 w 5309038"/>
              <a:gd name="connsiteY12" fmla="*/ 1046224 h 4289880"/>
              <a:gd name="connsiteX13" fmla="*/ 1078200 w 5309038"/>
              <a:gd name="connsiteY13" fmla="*/ 3848060 h 4289880"/>
              <a:gd name="connsiteX0" fmla="*/ 1078200 w 5309038"/>
              <a:gd name="connsiteY0" fmla="*/ 3848060 h 4289880"/>
              <a:gd name="connsiteX1" fmla="*/ 4047271 w 5309038"/>
              <a:gd name="connsiteY1" fmla="*/ 2747638 h 4289880"/>
              <a:gd name="connsiteX2" fmla="*/ 3813201 w 5309038"/>
              <a:gd name="connsiteY2" fmla="*/ 3024929 h 4289880"/>
              <a:gd name="connsiteX3" fmla="*/ 3540245 w 5309038"/>
              <a:gd name="connsiteY3" fmla="*/ 3270588 h 4289880"/>
              <a:gd name="connsiteX4" fmla="*/ 2148175 w 5309038"/>
              <a:gd name="connsiteY4" fmla="*/ 3256940 h 4289880"/>
              <a:gd name="connsiteX5" fmla="*/ 2311728 w 5309038"/>
              <a:gd name="connsiteY5" fmla="*/ 1978034 h 4289880"/>
              <a:gd name="connsiteX6" fmla="*/ 2397474 w 5309038"/>
              <a:gd name="connsiteY6" fmla="*/ 1388696 h 4289880"/>
              <a:gd name="connsiteX7" fmla="*/ 3548075 w 5309038"/>
              <a:gd name="connsiteY7" fmla="*/ 1336685 h 4289880"/>
              <a:gd name="connsiteX8" fmla="*/ 3682492 w 5309038"/>
              <a:gd name="connsiteY8" fmla="*/ 1151829 h 4289880"/>
              <a:gd name="connsiteX9" fmla="*/ 4032261 w 5309038"/>
              <a:gd name="connsiteY9" fmla="*/ 1015939 h 4289880"/>
              <a:gd name="connsiteX10" fmla="*/ 5309038 w 5309038"/>
              <a:gd name="connsiteY10" fmla="*/ 0 h 4289880"/>
              <a:gd name="connsiteX11" fmla="*/ 1276796 w 5309038"/>
              <a:gd name="connsiteY11" fmla="*/ 442 h 4289880"/>
              <a:gd name="connsiteX12" fmla="*/ 0 w 5309038"/>
              <a:gd name="connsiteY12" fmla="*/ 1034691 h 4289880"/>
              <a:gd name="connsiteX13" fmla="*/ 619405 w 5309038"/>
              <a:gd name="connsiteY13" fmla="*/ 1046224 h 4289880"/>
              <a:gd name="connsiteX14" fmla="*/ 1078200 w 5309038"/>
              <a:gd name="connsiteY14" fmla="*/ 3848060 h 4289880"/>
              <a:gd name="connsiteX0" fmla="*/ 1078200 w 5309038"/>
              <a:gd name="connsiteY0" fmla="*/ 3848060 h 4289880"/>
              <a:gd name="connsiteX1" fmla="*/ 4047271 w 5309038"/>
              <a:gd name="connsiteY1" fmla="*/ 2747638 h 4289880"/>
              <a:gd name="connsiteX2" fmla="*/ 3690371 w 5309038"/>
              <a:gd name="connsiteY2" fmla="*/ 1953580 h 4289880"/>
              <a:gd name="connsiteX3" fmla="*/ 3540245 w 5309038"/>
              <a:gd name="connsiteY3" fmla="*/ 3270588 h 4289880"/>
              <a:gd name="connsiteX4" fmla="*/ 2148175 w 5309038"/>
              <a:gd name="connsiteY4" fmla="*/ 3256940 h 4289880"/>
              <a:gd name="connsiteX5" fmla="*/ 2311728 w 5309038"/>
              <a:gd name="connsiteY5" fmla="*/ 1978034 h 4289880"/>
              <a:gd name="connsiteX6" fmla="*/ 2397474 w 5309038"/>
              <a:gd name="connsiteY6" fmla="*/ 1388696 h 4289880"/>
              <a:gd name="connsiteX7" fmla="*/ 3548075 w 5309038"/>
              <a:gd name="connsiteY7" fmla="*/ 1336685 h 4289880"/>
              <a:gd name="connsiteX8" fmla="*/ 3682492 w 5309038"/>
              <a:gd name="connsiteY8" fmla="*/ 1151829 h 4289880"/>
              <a:gd name="connsiteX9" fmla="*/ 4032261 w 5309038"/>
              <a:gd name="connsiteY9" fmla="*/ 1015939 h 4289880"/>
              <a:gd name="connsiteX10" fmla="*/ 5309038 w 5309038"/>
              <a:gd name="connsiteY10" fmla="*/ 0 h 4289880"/>
              <a:gd name="connsiteX11" fmla="*/ 1276796 w 5309038"/>
              <a:gd name="connsiteY11" fmla="*/ 442 h 4289880"/>
              <a:gd name="connsiteX12" fmla="*/ 0 w 5309038"/>
              <a:gd name="connsiteY12" fmla="*/ 1034691 h 4289880"/>
              <a:gd name="connsiteX13" fmla="*/ 619405 w 5309038"/>
              <a:gd name="connsiteY13" fmla="*/ 1046224 h 4289880"/>
              <a:gd name="connsiteX14" fmla="*/ 1078200 w 5309038"/>
              <a:gd name="connsiteY14" fmla="*/ 3848060 h 4289880"/>
              <a:gd name="connsiteX0" fmla="*/ 1078200 w 5309038"/>
              <a:gd name="connsiteY0" fmla="*/ 3848060 h 4289880"/>
              <a:gd name="connsiteX1" fmla="*/ 4047271 w 5309038"/>
              <a:gd name="connsiteY1" fmla="*/ 2747638 h 4289880"/>
              <a:gd name="connsiteX2" fmla="*/ 4024742 w 5309038"/>
              <a:gd name="connsiteY2" fmla="*/ 2199239 h 4289880"/>
              <a:gd name="connsiteX3" fmla="*/ 3690371 w 5309038"/>
              <a:gd name="connsiteY3" fmla="*/ 1953580 h 4289880"/>
              <a:gd name="connsiteX4" fmla="*/ 3540245 w 5309038"/>
              <a:gd name="connsiteY4" fmla="*/ 3270588 h 4289880"/>
              <a:gd name="connsiteX5" fmla="*/ 2148175 w 5309038"/>
              <a:gd name="connsiteY5" fmla="*/ 3256940 h 4289880"/>
              <a:gd name="connsiteX6" fmla="*/ 2311728 w 5309038"/>
              <a:gd name="connsiteY6" fmla="*/ 1978034 h 4289880"/>
              <a:gd name="connsiteX7" fmla="*/ 2397474 w 5309038"/>
              <a:gd name="connsiteY7" fmla="*/ 1388696 h 4289880"/>
              <a:gd name="connsiteX8" fmla="*/ 3548075 w 5309038"/>
              <a:gd name="connsiteY8" fmla="*/ 1336685 h 4289880"/>
              <a:gd name="connsiteX9" fmla="*/ 3682492 w 5309038"/>
              <a:gd name="connsiteY9" fmla="*/ 1151829 h 4289880"/>
              <a:gd name="connsiteX10" fmla="*/ 4032261 w 5309038"/>
              <a:gd name="connsiteY10" fmla="*/ 1015939 h 4289880"/>
              <a:gd name="connsiteX11" fmla="*/ 5309038 w 5309038"/>
              <a:gd name="connsiteY11" fmla="*/ 0 h 4289880"/>
              <a:gd name="connsiteX12" fmla="*/ 1276796 w 5309038"/>
              <a:gd name="connsiteY12" fmla="*/ 442 h 4289880"/>
              <a:gd name="connsiteX13" fmla="*/ 0 w 5309038"/>
              <a:gd name="connsiteY13" fmla="*/ 1034691 h 4289880"/>
              <a:gd name="connsiteX14" fmla="*/ 619405 w 5309038"/>
              <a:gd name="connsiteY14" fmla="*/ 1046224 h 4289880"/>
              <a:gd name="connsiteX15" fmla="*/ 1078200 w 5309038"/>
              <a:gd name="connsiteY15" fmla="*/ 3848060 h 4289880"/>
              <a:gd name="connsiteX0" fmla="*/ 1078200 w 5309038"/>
              <a:gd name="connsiteY0" fmla="*/ 3848060 h 4289880"/>
              <a:gd name="connsiteX1" fmla="*/ 4047271 w 5309038"/>
              <a:gd name="connsiteY1" fmla="*/ 2747638 h 4289880"/>
              <a:gd name="connsiteX2" fmla="*/ 4277225 w 5309038"/>
              <a:gd name="connsiteY2" fmla="*/ 1632857 h 4289880"/>
              <a:gd name="connsiteX3" fmla="*/ 3690371 w 5309038"/>
              <a:gd name="connsiteY3" fmla="*/ 1953580 h 4289880"/>
              <a:gd name="connsiteX4" fmla="*/ 3540245 w 5309038"/>
              <a:gd name="connsiteY4" fmla="*/ 3270588 h 4289880"/>
              <a:gd name="connsiteX5" fmla="*/ 2148175 w 5309038"/>
              <a:gd name="connsiteY5" fmla="*/ 3256940 h 4289880"/>
              <a:gd name="connsiteX6" fmla="*/ 2311728 w 5309038"/>
              <a:gd name="connsiteY6" fmla="*/ 1978034 h 4289880"/>
              <a:gd name="connsiteX7" fmla="*/ 2397474 w 5309038"/>
              <a:gd name="connsiteY7" fmla="*/ 1388696 h 4289880"/>
              <a:gd name="connsiteX8" fmla="*/ 3548075 w 5309038"/>
              <a:gd name="connsiteY8" fmla="*/ 1336685 h 4289880"/>
              <a:gd name="connsiteX9" fmla="*/ 3682492 w 5309038"/>
              <a:gd name="connsiteY9" fmla="*/ 1151829 h 4289880"/>
              <a:gd name="connsiteX10" fmla="*/ 4032261 w 5309038"/>
              <a:gd name="connsiteY10" fmla="*/ 1015939 h 4289880"/>
              <a:gd name="connsiteX11" fmla="*/ 5309038 w 5309038"/>
              <a:gd name="connsiteY11" fmla="*/ 0 h 4289880"/>
              <a:gd name="connsiteX12" fmla="*/ 1276796 w 5309038"/>
              <a:gd name="connsiteY12" fmla="*/ 442 h 4289880"/>
              <a:gd name="connsiteX13" fmla="*/ 0 w 5309038"/>
              <a:gd name="connsiteY13" fmla="*/ 1034691 h 4289880"/>
              <a:gd name="connsiteX14" fmla="*/ 619405 w 5309038"/>
              <a:gd name="connsiteY14" fmla="*/ 1046224 h 4289880"/>
              <a:gd name="connsiteX15" fmla="*/ 1078200 w 5309038"/>
              <a:gd name="connsiteY15" fmla="*/ 3848060 h 4289880"/>
              <a:gd name="connsiteX0" fmla="*/ 1078200 w 5309038"/>
              <a:gd name="connsiteY0" fmla="*/ 3848060 h 4289880"/>
              <a:gd name="connsiteX1" fmla="*/ 4047271 w 5309038"/>
              <a:gd name="connsiteY1" fmla="*/ 2747638 h 4289880"/>
              <a:gd name="connsiteX2" fmla="*/ 4277225 w 5309038"/>
              <a:gd name="connsiteY2" fmla="*/ 1632857 h 4289880"/>
              <a:gd name="connsiteX3" fmla="*/ 3685347 w 5309038"/>
              <a:gd name="connsiteY3" fmla="*/ 1983725 h 4289880"/>
              <a:gd name="connsiteX4" fmla="*/ 3540245 w 5309038"/>
              <a:gd name="connsiteY4" fmla="*/ 3270588 h 4289880"/>
              <a:gd name="connsiteX5" fmla="*/ 2148175 w 5309038"/>
              <a:gd name="connsiteY5" fmla="*/ 3256940 h 4289880"/>
              <a:gd name="connsiteX6" fmla="*/ 2311728 w 5309038"/>
              <a:gd name="connsiteY6" fmla="*/ 1978034 h 4289880"/>
              <a:gd name="connsiteX7" fmla="*/ 2397474 w 5309038"/>
              <a:gd name="connsiteY7" fmla="*/ 1388696 h 4289880"/>
              <a:gd name="connsiteX8" fmla="*/ 3548075 w 5309038"/>
              <a:gd name="connsiteY8" fmla="*/ 1336685 h 4289880"/>
              <a:gd name="connsiteX9" fmla="*/ 3682492 w 5309038"/>
              <a:gd name="connsiteY9" fmla="*/ 1151829 h 4289880"/>
              <a:gd name="connsiteX10" fmla="*/ 4032261 w 5309038"/>
              <a:gd name="connsiteY10" fmla="*/ 1015939 h 4289880"/>
              <a:gd name="connsiteX11" fmla="*/ 5309038 w 5309038"/>
              <a:gd name="connsiteY11" fmla="*/ 0 h 4289880"/>
              <a:gd name="connsiteX12" fmla="*/ 1276796 w 5309038"/>
              <a:gd name="connsiteY12" fmla="*/ 442 h 4289880"/>
              <a:gd name="connsiteX13" fmla="*/ 0 w 5309038"/>
              <a:gd name="connsiteY13" fmla="*/ 1034691 h 4289880"/>
              <a:gd name="connsiteX14" fmla="*/ 619405 w 5309038"/>
              <a:gd name="connsiteY14" fmla="*/ 1046224 h 4289880"/>
              <a:gd name="connsiteX15" fmla="*/ 1078200 w 5309038"/>
              <a:gd name="connsiteY15" fmla="*/ 3848060 h 4289880"/>
              <a:gd name="connsiteX0" fmla="*/ 1078200 w 5309038"/>
              <a:gd name="connsiteY0" fmla="*/ 3848060 h 4289880"/>
              <a:gd name="connsiteX1" fmla="*/ 4047271 w 5309038"/>
              <a:gd name="connsiteY1" fmla="*/ 2747638 h 4289880"/>
              <a:gd name="connsiteX2" fmla="*/ 4171718 w 5309038"/>
              <a:gd name="connsiteY2" fmla="*/ 1647929 h 4289880"/>
              <a:gd name="connsiteX3" fmla="*/ 3685347 w 5309038"/>
              <a:gd name="connsiteY3" fmla="*/ 1983725 h 4289880"/>
              <a:gd name="connsiteX4" fmla="*/ 3540245 w 5309038"/>
              <a:gd name="connsiteY4" fmla="*/ 3270588 h 4289880"/>
              <a:gd name="connsiteX5" fmla="*/ 2148175 w 5309038"/>
              <a:gd name="connsiteY5" fmla="*/ 3256940 h 4289880"/>
              <a:gd name="connsiteX6" fmla="*/ 2311728 w 5309038"/>
              <a:gd name="connsiteY6" fmla="*/ 1978034 h 4289880"/>
              <a:gd name="connsiteX7" fmla="*/ 2397474 w 5309038"/>
              <a:gd name="connsiteY7" fmla="*/ 1388696 h 4289880"/>
              <a:gd name="connsiteX8" fmla="*/ 3548075 w 5309038"/>
              <a:gd name="connsiteY8" fmla="*/ 1336685 h 4289880"/>
              <a:gd name="connsiteX9" fmla="*/ 3682492 w 5309038"/>
              <a:gd name="connsiteY9" fmla="*/ 1151829 h 4289880"/>
              <a:gd name="connsiteX10" fmla="*/ 4032261 w 5309038"/>
              <a:gd name="connsiteY10" fmla="*/ 1015939 h 4289880"/>
              <a:gd name="connsiteX11" fmla="*/ 5309038 w 5309038"/>
              <a:gd name="connsiteY11" fmla="*/ 0 h 4289880"/>
              <a:gd name="connsiteX12" fmla="*/ 1276796 w 5309038"/>
              <a:gd name="connsiteY12" fmla="*/ 442 h 4289880"/>
              <a:gd name="connsiteX13" fmla="*/ 0 w 5309038"/>
              <a:gd name="connsiteY13" fmla="*/ 1034691 h 4289880"/>
              <a:gd name="connsiteX14" fmla="*/ 619405 w 5309038"/>
              <a:gd name="connsiteY14" fmla="*/ 1046224 h 4289880"/>
              <a:gd name="connsiteX15" fmla="*/ 1078200 w 5309038"/>
              <a:gd name="connsiteY15" fmla="*/ 3848060 h 4289880"/>
              <a:gd name="connsiteX0" fmla="*/ 1078200 w 5309038"/>
              <a:gd name="connsiteY0" fmla="*/ 3848060 h 4289880"/>
              <a:gd name="connsiteX1" fmla="*/ 4047271 w 5309038"/>
              <a:gd name="connsiteY1" fmla="*/ 2747638 h 4289880"/>
              <a:gd name="connsiteX2" fmla="*/ 4181766 w 5309038"/>
              <a:gd name="connsiteY2" fmla="*/ 1773533 h 4289880"/>
              <a:gd name="connsiteX3" fmla="*/ 3685347 w 5309038"/>
              <a:gd name="connsiteY3" fmla="*/ 1983725 h 4289880"/>
              <a:gd name="connsiteX4" fmla="*/ 3540245 w 5309038"/>
              <a:gd name="connsiteY4" fmla="*/ 3270588 h 4289880"/>
              <a:gd name="connsiteX5" fmla="*/ 2148175 w 5309038"/>
              <a:gd name="connsiteY5" fmla="*/ 3256940 h 4289880"/>
              <a:gd name="connsiteX6" fmla="*/ 2311728 w 5309038"/>
              <a:gd name="connsiteY6" fmla="*/ 1978034 h 4289880"/>
              <a:gd name="connsiteX7" fmla="*/ 2397474 w 5309038"/>
              <a:gd name="connsiteY7" fmla="*/ 1388696 h 4289880"/>
              <a:gd name="connsiteX8" fmla="*/ 3548075 w 5309038"/>
              <a:gd name="connsiteY8" fmla="*/ 1336685 h 4289880"/>
              <a:gd name="connsiteX9" fmla="*/ 3682492 w 5309038"/>
              <a:gd name="connsiteY9" fmla="*/ 1151829 h 4289880"/>
              <a:gd name="connsiteX10" fmla="*/ 4032261 w 5309038"/>
              <a:gd name="connsiteY10" fmla="*/ 1015939 h 4289880"/>
              <a:gd name="connsiteX11" fmla="*/ 5309038 w 5309038"/>
              <a:gd name="connsiteY11" fmla="*/ 0 h 4289880"/>
              <a:gd name="connsiteX12" fmla="*/ 1276796 w 5309038"/>
              <a:gd name="connsiteY12" fmla="*/ 442 h 4289880"/>
              <a:gd name="connsiteX13" fmla="*/ 0 w 5309038"/>
              <a:gd name="connsiteY13" fmla="*/ 1034691 h 4289880"/>
              <a:gd name="connsiteX14" fmla="*/ 619405 w 5309038"/>
              <a:gd name="connsiteY14" fmla="*/ 1046224 h 4289880"/>
              <a:gd name="connsiteX15" fmla="*/ 1078200 w 5309038"/>
              <a:gd name="connsiteY15" fmla="*/ 3848060 h 4289880"/>
              <a:gd name="connsiteX0" fmla="*/ 1078200 w 5309038"/>
              <a:gd name="connsiteY0" fmla="*/ 3848060 h 4289880"/>
              <a:gd name="connsiteX1" fmla="*/ 4047271 w 5309038"/>
              <a:gd name="connsiteY1" fmla="*/ 2747638 h 4289880"/>
              <a:gd name="connsiteX2" fmla="*/ 4181766 w 5309038"/>
              <a:gd name="connsiteY2" fmla="*/ 1773533 h 4289880"/>
              <a:gd name="connsiteX3" fmla="*/ 3938281 w 5309038"/>
              <a:gd name="connsiteY3" fmla="*/ 1764610 h 4289880"/>
              <a:gd name="connsiteX4" fmla="*/ 3685347 w 5309038"/>
              <a:gd name="connsiteY4" fmla="*/ 1983725 h 4289880"/>
              <a:gd name="connsiteX5" fmla="*/ 3540245 w 5309038"/>
              <a:gd name="connsiteY5" fmla="*/ 3270588 h 4289880"/>
              <a:gd name="connsiteX6" fmla="*/ 2148175 w 5309038"/>
              <a:gd name="connsiteY6" fmla="*/ 3256940 h 4289880"/>
              <a:gd name="connsiteX7" fmla="*/ 2311728 w 5309038"/>
              <a:gd name="connsiteY7" fmla="*/ 1978034 h 4289880"/>
              <a:gd name="connsiteX8" fmla="*/ 2397474 w 5309038"/>
              <a:gd name="connsiteY8" fmla="*/ 1388696 h 4289880"/>
              <a:gd name="connsiteX9" fmla="*/ 3548075 w 5309038"/>
              <a:gd name="connsiteY9" fmla="*/ 1336685 h 4289880"/>
              <a:gd name="connsiteX10" fmla="*/ 3682492 w 5309038"/>
              <a:gd name="connsiteY10" fmla="*/ 1151829 h 4289880"/>
              <a:gd name="connsiteX11" fmla="*/ 4032261 w 5309038"/>
              <a:gd name="connsiteY11" fmla="*/ 1015939 h 4289880"/>
              <a:gd name="connsiteX12" fmla="*/ 5309038 w 5309038"/>
              <a:gd name="connsiteY12" fmla="*/ 0 h 4289880"/>
              <a:gd name="connsiteX13" fmla="*/ 1276796 w 5309038"/>
              <a:gd name="connsiteY13" fmla="*/ 442 h 4289880"/>
              <a:gd name="connsiteX14" fmla="*/ 0 w 5309038"/>
              <a:gd name="connsiteY14" fmla="*/ 1034691 h 4289880"/>
              <a:gd name="connsiteX15" fmla="*/ 619405 w 5309038"/>
              <a:gd name="connsiteY15" fmla="*/ 1046224 h 4289880"/>
              <a:gd name="connsiteX16" fmla="*/ 1078200 w 5309038"/>
              <a:gd name="connsiteY16" fmla="*/ 3848060 h 4289880"/>
              <a:gd name="connsiteX0" fmla="*/ 1078200 w 5309038"/>
              <a:gd name="connsiteY0" fmla="*/ 3848060 h 4289880"/>
              <a:gd name="connsiteX1" fmla="*/ 4047271 w 5309038"/>
              <a:gd name="connsiteY1" fmla="*/ 2747638 h 4289880"/>
              <a:gd name="connsiteX2" fmla="*/ 4181766 w 5309038"/>
              <a:gd name="connsiteY2" fmla="*/ 1773533 h 4289880"/>
              <a:gd name="connsiteX3" fmla="*/ 3898088 w 5309038"/>
              <a:gd name="connsiteY3" fmla="*/ 1724416 h 4289880"/>
              <a:gd name="connsiteX4" fmla="*/ 3685347 w 5309038"/>
              <a:gd name="connsiteY4" fmla="*/ 1983725 h 4289880"/>
              <a:gd name="connsiteX5" fmla="*/ 3540245 w 5309038"/>
              <a:gd name="connsiteY5" fmla="*/ 3270588 h 4289880"/>
              <a:gd name="connsiteX6" fmla="*/ 2148175 w 5309038"/>
              <a:gd name="connsiteY6" fmla="*/ 3256940 h 4289880"/>
              <a:gd name="connsiteX7" fmla="*/ 2311728 w 5309038"/>
              <a:gd name="connsiteY7" fmla="*/ 1978034 h 4289880"/>
              <a:gd name="connsiteX8" fmla="*/ 2397474 w 5309038"/>
              <a:gd name="connsiteY8" fmla="*/ 1388696 h 4289880"/>
              <a:gd name="connsiteX9" fmla="*/ 3548075 w 5309038"/>
              <a:gd name="connsiteY9" fmla="*/ 1336685 h 4289880"/>
              <a:gd name="connsiteX10" fmla="*/ 3682492 w 5309038"/>
              <a:gd name="connsiteY10" fmla="*/ 1151829 h 4289880"/>
              <a:gd name="connsiteX11" fmla="*/ 4032261 w 5309038"/>
              <a:gd name="connsiteY11" fmla="*/ 1015939 h 4289880"/>
              <a:gd name="connsiteX12" fmla="*/ 5309038 w 5309038"/>
              <a:gd name="connsiteY12" fmla="*/ 0 h 4289880"/>
              <a:gd name="connsiteX13" fmla="*/ 1276796 w 5309038"/>
              <a:gd name="connsiteY13" fmla="*/ 442 h 4289880"/>
              <a:gd name="connsiteX14" fmla="*/ 0 w 5309038"/>
              <a:gd name="connsiteY14" fmla="*/ 1034691 h 4289880"/>
              <a:gd name="connsiteX15" fmla="*/ 619405 w 5309038"/>
              <a:gd name="connsiteY15" fmla="*/ 1046224 h 4289880"/>
              <a:gd name="connsiteX16" fmla="*/ 1078200 w 5309038"/>
              <a:gd name="connsiteY16" fmla="*/ 3848060 h 4289880"/>
              <a:gd name="connsiteX0" fmla="*/ 1078200 w 5309038"/>
              <a:gd name="connsiteY0" fmla="*/ 3848060 h 4289880"/>
              <a:gd name="connsiteX1" fmla="*/ 4047271 w 5309038"/>
              <a:gd name="connsiteY1" fmla="*/ 2747638 h 4289880"/>
              <a:gd name="connsiteX2" fmla="*/ 4181766 w 5309038"/>
              <a:gd name="connsiteY2" fmla="*/ 1773533 h 4289880"/>
              <a:gd name="connsiteX3" fmla="*/ 3898088 w 5309038"/>
              <a:gd name="connsiteY3" fmla="*/ 1724416 h 4289880"/>
              <a:gd name="connsiteX4" fmla="*/ 3685347 w 5309038"/>
              <a:gd name="connsiteY4" fmla="*/ 1983725 h 4289880"/>
              <a:gd name="connsiteX5" fmla="*/ 3540245 w 5309038"/>
              <a:gd name="connsiteY5" fmla="*/ 3270588 h 4289880"/>
              <a:gd name="connsiteX6" fmla="*/ 2148175 w 5309038"/>
              <a:gd name="connsiteY6" fmla="*/ 3256940 h 4289880"/>
              <a:gd name="connsiteX7" fmla="*/ 2311728 w 5309038"/>
              <a:gd name="connsiteY7" fmla="*/ 1978034 h 4289880"/>
              <a:gd name="connsiteX8" fmla="*/ 2397474 w 5309038"/>
              <a:gd name="connsiteY8" fmla="*/ 1388696 h 4289880"/>
              <a:gd name="connsiteX9" fmla="*/ 3548075 w 5309038"/>
              <a:gd name="connsiteY9" fmla="*/ 1336685 h 4289880"/>
              <a:gd name="connsiteX10" fmla="*/ 3682492 w 5309038"/>
              <a:gd name="connsiteY10" fmla="*/ 1151829 h 4289880"/>
              <a:gd name="connsiteX11" fmla="*/ 4032261 w 5309038"/>
              <a:gd name="connsiteY11" fmla="*/ 1015939 h 4289880"/>
              <a:gd name="connsiteX12" fmla="*/ 5309038 w 5309038"/>
              <a:gd name="connsiteY12" fmla="*/ 0 h 4289880"/>
              <a:gd name="connsiteX13" fmla="*/ 1276796 w 5309038"/>
              <a:gd name="connsiteY13" fmla="*/ 442 h 4289880"/>
              <a:gd name="connsiteX14" fmla="*/ 0 w 5309038"/>
              <a:gd name="connsiteY14" fmla="*/ 1034691 h 4289880"/>
              <a:gd name="connsiteX15" fmla="*/ 619405 w 5309038"/>
              <a:gd name="connsiteY15" fmla="*/ 1046224 h 4289880"/>
              <a:gd name="connsiteX16" fmla="*/ 1078200 w 5309038"/>
              <a:gd name="connsiteY16" fmla="*/ 3848060 h 4289880"/>
              <a:gd name="connsiteX0" fmla="*/ 1078200 w 5309038"/>
              <a:gd name="connsiteY0" fmla="*/ 3848060 h 4289880"/>
              <a:gd name="connsiteX1" fmla="*/ 4047271 w 5309038"/>
              <a:gd name="connsiteY1" fmla="*/ 2747638 h 4289880"/>
              <a:gd name="connsiteX2" fmla="*/ 4181766 w 5309038"/>
              <a:gd name="connsiteY2" fmla="*/ 1773533 h 4289880"/>
              <a:gd name="connsiteX3" fmla="*/ 3898088 w 5309038"/>
              <a:gd name="connsiteY3" fmla="*/ 1724416 h 4289880"/>
              <a:gd name="connsiteX4" fmla="*/ 3685347 w 5309038"/>
              <a:gd name="connsiteY4" fmla="*/ 1983725 h 4289880"/>
              <a:gd name="connsiteX5" fmla="*/ 3540245 w 5309038"/>
              <a:gd name="connsiteY5" fmla="*/ 3270588 h 4289880"/>
              <a:gd name="connsiteX6" fmla="*/ 2148175 w 5309038"/>
              <a:gd name="connsiteY6" fmla="*/ 3256940 h 4289880"/>
              <a:gd name="connsiteX7" fmla="*/ 2311728 w 5309038"/>
              <a:gd name="connsiteY7" fmla="*/ 1978034 h 4289880"/>
              <a:gd name="connsiteX8" fmla="*/ 2397474 w 5309038"/>
              <a:gd name="connsiteY8" fmla="*/ 1388696 h 4289880"/>
              <a:gd name="connsiteX9" fmla="*/ 3548075 w 5309038"/>
              <a:gd name="connsiteY9" fmla="*/ 1336685 h 4289880"/>
              <a:gd name="connsiteX10" fmla="*/ 3682492 w 5309038"/>
              <a:gd name="connsiteY10" fmla="*/ 1151829 h 4289880"/>
              <a:gd name="connsiteX11" fmla="*/ 4032261 w 5309038"/>
              <a:gd name="connsiteY11" fmla="*/ 1015939 h 4289880"/>
              <a:gd name="connsiteX12" fmla="*/ 5309038 w 5309038"/>
              <a:gd name="connsiteY12" fmla="*/ 0 h 4289880"/>
              <a:gd name="connsiteX13" fmla="*/ 1276796 w 5309038"/>
              <a:gd name="connsiteY13" fmla="*/ 442 h 4289880"/>
              <a:gd name="connsiteX14" fmla="*/ 0 w 5309038"/>
              <a:gd name="connsiteY14" fmla="*/ 1034691 h 4289880"/>
              <a:gd name="connsiteX15" fmla="*/ 619405 w 5309038"/>
              <a:gd name="connsiteY15" fmla="*/ 1046224 h 4289880"/>
              <a:gd name="connsiteX16" fmla="*/ 1078200 w 5309038"/>
              <a:gd name="connsiteY16" fmla="*/ 3848060 h 4289880"/>
              <a:gd name="connsiteX0" fmla="*/ 1078200 w 5309038"/>
              <a:gd name="connsiteY0" fmla="*/ 3848060 h 4289880"/>
              <a:gd name="connsiteX1" fmla="*/ 4047271 w 5309038"/>
              <a:gd name="connsiteY1" fmla="*/ 2747638 h 4289880"/>
              <a:gd name="connsiteX2" fmla="*/ 4181766 w 5309038"/>
              <a:gd name="connsiteY2" fmla="*/ 1773533 h 4289880"/>
              <a:gd name="connsiteX3" fmla="*/ 3903113 w 5309038"/>
              <a:gd name="connsiteY3" fmla="*/ 1734464 h 4289880"/>
              <a:gd name="connsiteX4" fmla="*/ 3685347 w 5309038"/>
              <a:gd name="connsiteY4" fmla="*/ 1983725 h 4289880"/>
              <a:gd name="connsiteX5" fmla="*/ 3540245 w 5309038"/>
              <a:gd name="connsiteY5" fmla="*/ 3270588 h 4289880"/>
              <a:gd name="connsiteX6" fmla="*/ 2148175 w 5309038"/>
              <a:gd name="connsiteY6" fmla="*/ 3256940 h 4289880"/>
              <a:gd name="connsiteX7" fmla="*/ 2311728 w 5309038"/>
              <a:gd name="connsiteY7" fmla="*/ 1978034 h 4289880"/>
              <a:gd name="connsiteX8" fmla="*/ 2397474 w 5309038"/>
              <a:gd name="connsiteY8" fmla="*/ 1388696 h 4289880"/>
              <a:gd name="connsiteX9" fmla="*/ 3548075 w 5309038"/>
              <a:gd name="connsiteY9" fmla="*/ 1336685 h 4289880"/>
              <a:gd name="connsiteX10" fmla="*/ 3682492 w 5309038"/>
              <a:gd name="connsiteY10" fmla="*/ 1151829 h 4289880"/>
              <a:gd name="connsiteX11" fmla="*/ 4032261 w 5309038"/>
              <a:gd name="connsiteY11" fmla="*/ 1015939 h 4289880"/>
              <a:gd name="connsiteX12" fmla="*/ 5309038 w 5309038"/>
              <a:gd name="connsiteY12" fmla="*/ 0 h 4289880"/>
              <a:gd name="connsiteX13" fmla="*/ 1276796 w 5309038"/>
              <a:gd name="connsiteY13" fmla="*/ 442 h 4289880"/>
              <a:gd name="connsiteX14" fmla="*/ 0 w 5309038"/>
              <a:gd name="connsiteY14" fmla="*/ 1034691 h 4289880"/>
              <a:gd name="connsiteX15" fmla="*/ 619405 w 5309038"/>
              <a:gd name="connsiteY15" fmla="*/ 1046224 h 4289880"/>
              <a:gd name="connsiteX16" fmla="*/ 1078200 w 5309038"/>
              <a:gd name="connsiteY16" fmla="*/ 3848060 h 4289880"/>
              <a:gd name="connsiteX0" fmla="*/ 1078200 w 5309038"/>
              <a:gd name="connsiteY0" fmla="*/ 3848060 h 4289880"/>
              <a:gd name="connsiteX1" fmla="*/ 4047271 w 5309038"/>
              <a:gd name="connsiteY1" fmla="*/ 2747638 h 4289880"/>
              <a:gd name="connsiteX2" fmla="*/ 4181766 w 5309038"/>
              <a:gd name="connsiteY2" fmla="*/ 1773533 h 4289880"/>
              <a:gd name="connsiteX3" fmla="*/ 3928234 w 5309038"/>
              <a:gd name="connsiteY3" fmla="*/ 1709344 h 4289880"/>
              <a:gd name="connsiteX4" fmla="*/ 3685347 w 5309038"/>
              <a:gd name="connsiteY4" fmla="*/ 1983725 h 4289880"/>
              <a:gd name="connsiteX5" fmla="*/ 3540245 w 5309038"/>
              <a:gd name="connsiteY5" fmla="*/ 3270588 h 4289880"/>
              <a:gd name="connsiteX6" fmla="*/ 2148175 w 5309038"/>
              <a:gd name="connsiteY6" fmla="*/ 3256940 h 4289880"/>
              <a:gd name="connsiteX7" fmla="*/ 2311728 w 5309038"/>
              <a:gd name="connsiteY7" fmla="*/ 1978034 h 4289880"/>
              <a:gd name="connsiteX8" fmla="*/ 2397474 w 5309038"/>
              <a:gd name="connsiteY8" fmla="*/ 1388696 h 4289880"/>
              <a:gd name="connsiteX9" fmla="*/ 3548075 w 5309038"/>
              <a:gd name="connsiteY9" fmla="*/ 1336685 h 4289880"/>
              <a:gd name="connsiteX10" fmla="*/ 3682492 w 5309038"/>
              <a:gd name="connsiteY10" fmla="*/ 1151829 h 4289880"/>
              <a:gd name="connsiteX11" fmla="*/ 4032261 w 5309038"/>
              <a:gd name="connsiteY11" fmla="*/ 1015939 h 4289880"/>
              <a:gd name="connsiteX12" fmla="*/ 5309038 w 5309038"/>
              <a:gd name="connsiteY12" fmla="*/ 0 h 4289880"/>
              <a:gd name="connsiteX13" fmla="*/ 1276796 w 5309038"/>
              <a:gd name="connsiteY13" fmla="*/ 442 h 4289880"/>
              <a:gd name="connsiteX14" fmla="*/ 0 w 5309038"/>
              <a:gd name="connsiteY14" fmla="*/ 1034691 h 4289880"/>
              <a:gd name="connsiteX15" fmla="*/ 619405 w 5309038"/>
              <a:gd name="connsiteY15" fmla="*/ 1046224 h 4289880"/>
              <a:gd name="connsiteX16" fmla="*/ 1078200 w 5309038"/>
              <a:gd name="connsiteY16" fmla="*/ 3848060 h 4289880"/>
              <a:gd name="connsiteX0" fmla="*/ 1078200 w 5309038"/>
              <a:gd name="connsiteY0" fmla="*/ 3848060 h 4289880"/>
              <a:gd name="connsiteX1" fmla="*/ 4047271 w 5309038"/>
              <a:gd name="connsiteY1" fmla="*/ 2747638 h 4289880"/>
              <a:gd name="connsiteX2" fmla="*/ 4181766 w 5309038"/>
              <a:gd name="connsiteY2" fmla="*/ 1773533 h 4289880"/>
              <a:gd name="connsiteX3" fmla="*/ 3928234 w 5309038"/>
              <a:gd name="connsiteY3" fmla="*/ 1709344 h 4289880"/>
              <a:gd name="connsiteX4" fmla="*/ 3685347 w 5309038"/>
              <a:gd name="connsiteY4" fmla="*/ 1983725 h 4289880"/>
              <a:gd name="connsiteX5" fmla="*/ 3540245 w 5309038"/>
              <a:gd name="connsiteY5" fmla="*/ 3270588 h 4289880"/>
              <a:gd name="connsiteX6" fmla="*/ 2148175 w 5309038"/>
              <a:gd name="connsiteY6" fmla="*/ 3256940 h 4289880"/>
              <a:gd name="connsiteX7" fmla="*/ 2311728 w 5309038"/>
              <a:gd name="connsiteY7" fmla="*/ 1978034 h 4289880"/>
              <a:gd name="connsiteX8" fmla="*/ 2397474 w 5309038"/>
              <a:gd name="connsiteY8" fmla="*/ 1388696 h 4289880"/>
              <a:gd name="connsiteX9" fmla="*/ 3548075 w 5309038"/>
              <a:gd name="connsiteY9" fmla="*/ 1336685 h 4289880"/>
              <a:gd name="connsiteX10" fmla="*/ 3682492 w 5309038"/>
              <a:gd name="connsiteY10" fmla="*/ 1151829 h 4289880"/>
              <a:gd name="connsiteX11" fmla="*/ 4032261 w 5309038"/>
              <a:gd name="connsiteY11" fmla="*/ 1015939 h 4289880"/>
              <a:gd name="connsiteX12" fmla="*/ 5309038 w 5309038"/>
              <a:gd name="connsiteY12" fmla="*/ 0 h 4289880"/>
              <a:gd name="connsiteX13" fmla="*/ 1276796 w 5309038"/>
              <a:gd name="connsiteY13" fmla="*/ 442 h 4289880"/>
              <a:gd name="connsiteX14" fmla="*/ 0 w 5309038"/>
              <a:gd name="connsiteY14" fmla="*/ 1034691 h 4289880"/>
              <a:gd name="connsiteX15" fmla="*/ 372914 w 5309038"/>
              <a:gd name="connsiteY15" fmla="*/ 1889062 h 4289880"/>
              <a:gd name="connsiteX16" fmla="*/ 1078200 w 5309038"/>
              <a:gd name="connsiteY16" fmla="*/ 3848060 h 4289880"/>
              <a:gd name="connsiteX0" fmla="*/ 807855 w 5038693"/>
              <a:gd name="connsiteY0" fmla="*/ 3848060 h 4289880"/>
              <a:gd name="connsiteX1" fmla="*/ 3776926 w 5038693"/>
              <a:gd name="connsiteY1" fmla="*/ 2747638 h 4289880"/>
              <a:gd name="connsiteX2" fmla="*/ 3911421 w 5038693"/>
              <a:gd name="connsiteY2" fmla="*/ 1773533 h 4289880"/>
              <a:gd name="connsiteX3" fmla="*/ 3657889 w 5038693"/>
              <a:gd name="connsiteY3" fmla="*/ 1709344 h 4289880"/>
              <a:gd name="connsiteX4" fmla="*/ 3415002 w 5038693"/>
              <a:gd name="connsiteY4" fmla="*/ 1983725 h 4289880"/>
              <a:gd name="connsiteX5" fmla="*/ 3269900 w 5038693"/>
              <a:gd name="connsiteY5" fmla="*/ 3270588 h 4289880"/>
              <a:gd name="connsiteX6" fmla="*/ 1877830 w 5038693"/>
              <a:gd name="connsiteY6" fmla="*/ 3256940 h 4289880"/>
              <a:gd name="connsiteX7" fmla="*/ 2041383 w 5038693"/>
              <a:gd name="connsiteY7" fmla="*/ 1978034 h 4289880"/>
              <a:gd name="connsiteX8" fmla="*/ 2127129 w 5038693"/>
              <a:gd name="connsiteY8" fmla="*/ 1388696 h 4289880"/>
              <a:gd name="connsiteX9" fmla="*/ 3277730 w 5038693"/>
              <a:gd name="connsiteY9" fmla="*/ 1336685 h 4289880"/>
              <a:gd name="connsiteX10" fmla="*/ 3412147 w 5038693"/>
              <a:gd name="connsiteY10" fmla="*/ 1151829 h 4289880"/>
              <a:gd name="connsiteX11" fmla="*/ 3761916 w 5038693"/>
              <a:gd name="connsiteY11" fmla="*/ 1015939 h 4289880"/>
              <a:gd name="connsiteX12" fmla="*/ 5038693 w 5038693"/>
              <a:gd name="connsiteY12" fmla="*/ 0 h 4289880"/>
              <a:gd name="connsiteX13" fmla="*/ 1006451 w 5038693"/>
              <a:gd name="connsiteY13" fmla="*/ 442 h 4289880"/>
              <a:gd name="connsiteX14" fmla="*/ 0 w 5038693"/>
              <a:gd name="connsiteY14" fmla="*/ 1026740 h 4289880"/>
              <a:gd name="connsiteX15" fmla="*/ 102569 w 5038693"/>
              <a:gd name="connsiteY15" fmla="*/ 1889062 h 4289880"/>
              <a:gd name="connsiteX16" fmla="*/ 807855 w 5038693"/>
              <a:gd name="connsiteY16" fmla="*/ 3848060 h 4289880"/>
              <a:gd name="connsiteX0" fmla="*/ 837098 w 5067936"/>
              <a:gd name="connsiteY0" fmla="*/ 3848060 h 4289880"/>
              <a:gd name="connsiteX1" fmla="*/ 3806169 w 5067936"/>
              <a:gd name="connsiteY1" fmla="*/ 2747638 h 4289880"/>
              <a:gd name="connsiteX2" fmla="*/ 3940664 w 5067936"/>
              <a:gd name="connsiteY2" fmla="*/ 1773533 h 4289880"/>
              <a:gd name="connsiteX3" fmla="*/ 3687132 w 5067936"/>
              <a:gd name="connsiteY3" fmla="*/ 1709344 h 4289880"/>
              <a:gd name="connsiteX4" fmla="*/ 3444245 w 5067936"/>
              <a:gd name="connsiteY4" fmla="*/ 1983725 h 4289880"/>
              <a:gd name="connsiteX5" fmla="*/ 3299143 w 5067936"/>
              <a:gd name="connsiteY5" fmla="*/ 3270588 h 4289880"/>
              <a:gd name="connsiteX6" fmla="*/ 1907073 w 5067936"/>
              <a:gd name="connsiteY6" fmla="*/ 3256940 h 4289880"/>
              <a:gd name="connsiteX7" fmla="*/ 2070626 w 5067936"/>
              <a:gd name="connsiteY7" fmla="*/ 1978034 h 4289880"/>
              <a:gd name="connsiteX8" fmla="*/ 2156372 w 5067936"/>
              <a:gd name="connsiteY8" fmla="*/ 1388696 h 4289880"/>
              <a:gd name="connsiteX9" fmla="*/ 3306973 w 5067936"/>
              <a:gd name="connsiteY9" fmla="*/ 1336685 h 4289880"/>
              <a:gd name="connsiteX10" fmla="*/ 3441390 w 5067936"/>
              <a:gd name="connsiteY10" fmla="*/ 1151829 h 4289880"/>
              <a:gd name="connsiteX11" fmla="*/ 3791159 w 5067936"/>
              <a:gd name="connsiteY11" fmla="*/ 1015939 h 4289880"/>
              <a:gd name="connsiteX12" fmla="*/ 5067936 w 5067936"/>
              <a:gd name="connsiteY12" fmla="*/ 0 h 4289880"/>
              <a:gd name="connsiteX13" fmla="*/ 1035694 w 5067936"/>
              <a:gd name="connsiteY13" fmla="*/ 442 h 4289880"/>
              <a:gd name="connsiteX14" fmla="*/ 29243 w 5067936"/>
              <a:gd name="connsiteY14" fmla="*/ 1026740 h 4289880"/>
              <a:gd name="connsiteX15" fmla="*/ 131812 w 5067936"/>
              <a:gd name="connsiteY15" fmla="*/ 1889062 h 4289880"/>
              <a:gd name="connsiteX16" fmla="*/ 837098 w 5067936"/>
              <a:gd name="connsiteY16" fmla="*/ 3848060 h 4289880"/>
              <a:gd name="connsiteX0" fmla="*/ 808263 w 5039101"/>
              <a:gd name="connsiteY0" fmla="*/ 3848060 h 4289880"/>
              <a:gd name="connsiteX1" fmla="*/ 3777334 w 5039101"/>
              <a:gd name="connsiteY1" fmla="*/ 2747638 h 4289880"/>
              <a:gd name="connsiteX2" fmla="*/ 3911829 w 5039101"/>
              <a:gd name="connsiteY2" fmla="*/ 1773533 h 4289880"/>
              <a:gd name="connsiteX3" fmla="*/ 3658297 w 5039101"/>
              <a:gd name="connsiteY3" fmla="*/ 1709344 h 4289880"/>
              <a:gd name="connsiteX4" fmla="*/ 3415410 w 5039101"/>
              <a:gd name="connsiteY4" fmla="*/ 1983725 h 4289880"/>
              <a:gd name="connsiteX5" fmla="*/ 3270308 w 5039101"/>
              <a:gd name="connsiteY5" fmla="*/ 3270588 h 4289880"/>
              <a:gd name="connsiteX6" fmla="*/ 1878238 w 5039101"/>
              <a:gd name="connsiteY6" fmla="*/ 3256940 h 4289880"/>
              <a:gd name="connsiteX7" fmla="*/ 2041791 w 5039101"/>
              <a:gd name="connsiteY7" fmla="*/ 1978034 h 4289880"/>
              <a:gd name="connsiteX8" fmla="*/ 2127537 w 5039101"/>
              <a:gd name="connsiteY8" fmla="*/ 1388696 h 4289880"/>
              <a:gd name="connsiteX9" fmla="*/ 3278138 w 5039101"/>
              <a:gd name="connsiteY9" fmla="*/ 1336685 h 4289880"/>
              <a:gd name="connsiteX10" fmla="*/ 3412555 w 5039101"/>
              <a:gd name="connsiteY10" fmla="*/ 1151829 h 4289880"/>
              <a:gd name="connsiteX11" fmla="*/ 3762324 w 5039101"/>
              <a:gd name="connsiteY11" fmla="*/ 1015939 h 4289880"/>
              <a:gd name="connsiteX12" fmla="*/ 5039101 w 5039101"/>
              <a:gd name="connsiteY12" fmla="*/ 0 h 4289880"/>
              <a:gd name="connsiteX13" fmla="*/ 1006859 w 5039101"/>
              <a:gd name="connsiteY13" fmla="*/ 442 h 4289880"/>
              <a:gd name="connsiteX14" fmla="*/ 408 w 5039101"/>
              <a:gd name="connsiteY14" fmla="*/ 1026740 h 4289880"/>
              <a:gd name="connsiteX15" fmla="*/ 102977 w 5039101"/>
              <a:gd name="connsiteY15" fmla="*/ 1889062 h 4289880"/>
              <a:gd name="connsiteX16" fmla="*/ 808263 w 5039101"/>
              <a:gd name="connsiteY16" fmla="*/ 3848060 h 4289880"/>
              <a:gd name="connsiteX0" fmla="*/ 745079 w 4975917"/>
              <a:gd name="connsiteY0" fmla="*/ 3848060 h 4289880"/>
              <a:gd name="connsiteX1" fmla="*/ 3714150 w 4975917"/>
              <a:gd name="connsiteY1" fmla="*/ 2747638 h 4289880"/>
              <a:gd name="connsiteX2" fmla="*/ 3848645 w 4975917"/>
              <a:gd name="connsiteY2" fmla="*/ 1773533 h 4289880"/>
              <a:gd name="connsiteX3" fmla="*/ 3595113 w 4975917"/>
              <a:gd name="connsiteY3" fmla="*/ 1709344 h 4289880"/>
              <a:gd name="connsiteX4" fmla="*/ 3352226 w 4975917"/>
              <a:gd name="connsiteY4" fmla="*/ 1983725 h 4289880"/>
              <a:gd name="connsiteX5" fmla="*/ 3207124 w 4975917"/>
              <a:gd name="connsiteY5" fmla="*/ 3270588 h 4289880"/>
              <a:gd name="connsiteX6" fmla="*/ 1815054 w 4975917"/>
              <a:gd name="connsiteY6" fmla="*/ 3256940 h 4289880"/>
              <a:gd name="connsiteX7" fmla="*/ 1978607 w 4975917"/>
              <a:gd name="connsiteY7" fmla="*/ 1978034 h 4289880"/>
              <a:gd name="connsiteX8" fmla="*/ 2064353 w 4975917"/>
              <a:gd name="connsiteY8" fmla="*/ 1388696 h 4289880"/>
              <a:gd name="connsiteX9" fmla="*/ 3214954 w 4975917"/>
              <a:gd name="connsiteY9" fmla="*/ 1336685 h 4289880"/>
              <a:gd name="connsiteX10" fmla="*/ 3349371 w 4975917"/>
              <a:gd name="connsiteY10" fmla="*/ 1151829 h 4289880"/>
              <a:gd name="connsiteX11" fmla="*/ 3699140 w 4975917"/>
              <a:gd name="connsiteY11" fmla="*/ 1015939 h 4289880"/>
              <a:gd name="connsiteX12" fmla="*/ 4975917 w 4975917"/>
              <a:gd name="connsiteY12" fmla="*/ 0 h 4289880"/>
              <a:gd name="connsiteX13" fmla="*/ 943675 w 4975917"/>
              <a:gd name="connsiteY13" fmla="*/ 442 h 4289880"/>
              <a:gd name="connsiteX14" fmla="*/ 835 w 4975917"/>
              <a:gd name="connsiteY14" fmla="*/ 955178 h 4289880"/>
              <a:gd name="connsiteX15" fmla="*/ 39793 w 4975917"/>
              <a:gd name="connsiteY15" fmla="*/ 1889062 h 4289880"/>
              <a:gd name="connsiteX16" fmla="*/ 745079 w 4975917"/>
              <a:gd name="connsiteY16" fmla="*/ 3848060 h 4289880"/>
              <a:gd name="connsiteX0" fmla="*/ 745079 w 4975917"/>
              <a:gd name="connsiteY0" fmla="*/ 3848060 h 4289880"/>
              <a:gd name="connsiteX1" fmla="*/ 3714150 w 4975917"/>
              <a:gd name="connsiteY1" fmla="*/ 2747638 h 4289880"/>
              <a:gd name="connsiteX2" fmla="*/ 3848645 w 4975917"/>
              <a:gd name="connsiteY2" fmla="*/ 1773533 h 4289880"/>
              <a:gd name="connsiteX3" fmla="*/ 3595113 w 4975917"/>
              <a:gd name="connsiteY3" fmla="*/ 1709344 h 4289880"/>
              <a:gd name="connsiteX4" fmla="*/ 3352226 w 4975917"/>
              <a:gd name="connsiteY4" fmla="*/ 1983725 h 4289880"/>
              <a:gd name="connsiteX5" fmla="*/ 3207124 w 4975917"/>
              <a:gd name="connsiteY5" fmla="*/ 3270588 h 4289880"/>
              <a:gd name="connsiteX6" fmla="*/ 1719639 w 4975917"/>
              <a:gd name="connsiteY6" fmla="*/ 3360307 h 4289880"/>
              <a:gd name="connsiteX7" fmla="*/ 1978607 w 4975917"/>
              <a:gd name="connsiteY7" fmla="*/ 1978034 h 4289880"/>
              <a:gd name="connsiteX8" fmla="*/ 2064353 w 4975917"/>
              <a:gd name="connsiteY8" fmla="*/ 1388696 h 4289880"/>
              <a:gd name="connsiteX9" fmla="*/ 3214954 w 4975917"/>
              <a:gd name="connsiteY9" fmla="*/ 1336685 h 4289880"/>
              <a:gd name="connsiteX10" fmla="*/ 3349371 w 4975917"/>
              <a:gd name="connsiteY10" fmla="*/ 1151829 h 4289880"/>
              <a:gd name="connsiteX11" fmla="*/ 3699140 w 4975917"/>
              <a:gd name="connsiteY11" fmla="*/ 1015939 h 4289880"/>
              <a:gd name="connsiteX12" fmla="*/ 4975917 w 4975917"/>
              <a:gd name="connsiteY12" fmla="*/ 0 h 4289880"/>
              <a:gd name="connsiteX13" fmla="*/ 943675 w 4975917"/>
              <a:gd name="connsiteY13" fmla="*/ 442 h 4289880"/>
              <a:gd name="connsiteX14" fmla="*/ 835 w 4975917"/>
              <a:gd name="connsiteY14" fmla="*/ 955178 h 4289880"/>
              <a:gd name="connsiteX15" fmla="*/ 39793 w 4975917"/>
              <a:gd name="connsiteY15" fmla="*/ 1889062 h 4289880"/>
              <a:gd name="connsiteX16" fmla="*/ 745079 w 4975917"/>
              <a:gd name="connsiteY16" fmla="*/ 3848060 h 4289880"/>
              <a:gd name="connsiteX0" fmla="*/ 745079 w 4975917"/>
              <a:gd name="connsiteY0" fmla="*/ 3848060 h 4289880"/>
              <a:gd name="connsiteX1" fmla="*/ 3714150 w 4975917"/>
              <a:gd name="connsiteY1" fmla="*/ 2747638 h 4289880"/>
              <a:gd name="connsiteX2" fmla="*/ 3848645 w 4975917"/>
              <a:gd name="connsiteY2" fmla="*/ 1773533 h 4289880"/>
              <a:gd name="connsiteX3" fmla="*/ 3595113 w 4975917"/>
              <a:gd name="connsiteY3" fmla="*/ 1709344 h 4289880"/>
              <a:gd name="connsiteX4" fmla="*/ 3352226 w 4975917"/>
              <a:gd name="connsiteY4" fmla="*/ 1983725 h 4289880"/>
              <a:gd name="connsiteX5" fmla="*/ 3278686 w 4975917"/>
              <a:gd name="connsiteY5" fmla="*/ 3405760 h 4289880"/>
              <a:gd name="connsiteX6" fmla="*/ 1719639 w 4975917"/>
              <a:gd name="connsiteY6" fmla="*/ 3360307 h 4289880"/>
              <a:gd name="connsiteX7" fmla="*/ 1978607 w 4975917"/>
              <a:gd name="connsiteY7" fmla="*/ 1978034 h 4289880"/>
              <a:gd name="connsiteX8" fmla="*/ 2064353 w 4975917"/>
              <a:gd name="connsiteY8" fmla="*/ 1388696 h 4289880"/>
              <a:gd name="connsiteX9" fmla="*/ 3214954 w 4975917"/>
              <a:gd name="connsiteY9" fmla="*/ 1336685 h 4289880"/>
              <a:gd name="connsiteX10" fmla="*/ 3349371 w 4975917"/>
              <a:gd name="connsiteY10" fmla="*/ 1151829 h 4289880"/>
              <a:gd name="connsiteX11" fmla="*/ 3699140 w 4975917"/>
              <a:gd name="connsiteY11" fmla="*/ 1015939 h 4289880"/>
              <a:gd name="connsiteX12" fmla="*/ 4975917 w 4975917"/>
              <a:gd name="connsiteY12" fmla="*/ 0 h 4289880"/>
              <a:gd name="connsiteX13" fmla="*/ 943675 w 4975917"/>
              <a:gd name="connsiteY13" fmla="*/ 442 h 4289880"/>
              <a:gd name="connsiteX14" fmla="*/ 835 w 4975917"/>
              <a:gd name="connsiteY14" fmla="*/ 955178 h 4289880"/>
              <a:gd name="connsiteX15" fmla="*/ 39793 w 4975917"/>
              <a:gd name="connsiteY15" fmla="*/ 1889062 h 4289880"/>
              <a:gd name="connsiteX16" fmla="*/ 745079 w 4975917"/>
              <a:gd name="connsiteY16" fmla="*/ 3848060 h 4289880"/>
              <a:gd name="connsiteX0" fmla="*/ 745079 w 4975917"/>
              <a:gd name="connsiteY0" fmla="*/ 3848060 h 4289880"/>
              <a:gd name="connsiteX1" fmla="*/ 3714150 w 4975917"/>
              <a:gd name="connsiteY1" fmla="*/ 2747638 h 4289880"/>
              <a:gd name="connsiteX2" fmla="*/ 3848645 w 4975917"/>
              <a:gd name="connsiteY2" fmla="*/ 1773533 h 4289880"/>
              <a:gd name="connsiteX3" fmla="*/ 3352226 w 4975917"/>
              <a:gd name="connsiteY3" fmla="*/ 1983725 h 4289880"/>
              <a:gd name="connsiteX4" fmla="*/ 3278686 w 4975917"/>
              <a:gd name="connsiteY4" fmla="*/ 3405760 h 4289880"/>
              <a:gd name="connsiteX5" fmla="*/ 1719639 w 4975917"/>
              <a:gd name="connsiteY5" fmla="*/ 3360307 h 4289880"/>
              <a:gd name="connsiteX6" fmla="*/ 1978607 w 4975917"/>
              <a:gd name="connsiteY6" fmla="*/ 1978034 h 4289880"/>
              <a:gd name="connsiteX7" fmla="*/ 2064353 w 4975917"/>
              <a:gd name="connsiteY7" fmla="*/ 1388696 h 4289880"/>
              <a:gd name="connsiteX8" fmla="*/ 3214954 w 4975917"/>
              <a:gd name="connsiteY8" fmla="*/ 1336685 h 4289880"/>
              <a:gd name="connsiteX9" fmla="*/ 3349371 w 4975917"/>
              <a:gd name="connsiteY9" fmla="*/ 1151829 h 4289880"/>
              <a:gd name="connsiteX10" fmla="*/ 3699140 w 4975917"/>
              <a:gd name="connsiteY10" fmla="*/ 1015939 h 4289880"/>
              <a:gd name="connsiteX11" fmla="*/ 4975917 w 4975917"/>
              <a:gd name="connsiteY11" fmla="*/ 0 h 4289880"/>
              <a:gd name="connsiteX12" fmla="*/ 943675 w 4975917"/>
              <a:gd name="connsiteY12" fmla="*/ 442 h 4289880"/>
              <a:gd name="connsiteX13" fmla="*/ 835 w 4975917"/>
              <a:gd name="connsiteY13" fmla="*/ 955178 h 4289880"/>
              <a:gd name="connsiteX14" fmla="*/ 39793 w 4975917"/>
              <a:gd name="connsiteY14" fmla="*/ 1889062 h 4289880"/>
              <a:gd name="connsiteX15" fmla="*/ 745079 w 4975917"/>
              <a:gd name="connsiteY15" fmla="*/ 3848060 h 4289880"/>
              <a:gd name="connsiteX0" fmla="*/ 745079 w 4975917"/>
              <a:gd name="connsiteY0" fmla="*/ 3848060 h 4289880"/>
              <a:gd name="connsiteX1" fmla="*/ 3714150 w 4975917"/>
              <a:gd name="connsiteY1" fmla="*/ 2747638 h 4289880"/>
              <a:gd name="connsiteX2" fmla="*/ 3352226 w 4975917"/>
              <a:gd name="connsiteY2" fmla="*/ 1983725 h 4289880"/>
              <a:gd name="connsiteX3" fmla="*/ 3278686 w 4975917"/>
              <a:gd name="connsiteY3" fmla="*/ 3405760 h 4289880"/>
              <a:gd name="connsiteX4" fmla="*/ 1719639 w 4975917"/>
              <a:gd name="connsiteY4" fmla="*/ 3360307 h 4289880"/>
              <a:gd name="connsiteX5" fmla="*/ 1978607 w 4975917"/>
              <a:gd name="connsiteY5" fmla="*/ 1978034 h 4289880"/>
              <a:gd name="connsiteX6" fmla="*/ 2064353 w 4975917"/>
              <a:gd name="connsiteY6" fmla="*/ 1388696 h 4289880"/>
              <a:gd name="connsiteX7" fmla="*/ 3214954 w 4975917"/>
              <a:gd name="connsiteY7" fmla="*/ 1336685 h 4289880"/>
              <a:gd name="connsiteX8" fmla="*/ 3349371 w 4975917"/>
              <a:gd name="connsiteY8" fmla="*/ 1151829 h 4289880"/>
              <a:gd name="connsiteX9" fmla="*/ 3699140 w 4975917"/>
              <a:gd name="connsiteY9" fmla="*/ 1015939 h 4289880"/>
              <a:gd name="connsiteX10" fmla="*/ 4975917 w 4975917"/>
              <a:gd name="connsiteY10" fmla="*/ 0 h 4289880"/>
              <a:gd name="connsiteX11" fmla="*/ 943675 w 4975917"/>
              <a:gd name="connsiteY11" fmla="*/ 442 h 4289880"/>
              <a:gd name="connsiteX12" fmla="*/ 835 w 4975917"/>
              <a:gd name="connsiteY12" fmla="*/ 955178 h 4289880"/>
              <a:gd name="connsiteX13" fmla="*/ 39793 w 4975917"/>
              <a:gd name="connsiteY13" fmla="*/ 1889062 h 4289880"/>
              <a:gd name="connsiteX14" fmla="*/ 745079 w 4975917"/>
              <a:gd name="connsiteY14" fmla="*/ 3848060 h 4289880"/>
              <a:gd name="connsiteX0" fmla="*/ 745079 w 4975917"/>
              <a:gd name="connsiteY0" fmla="*/ 3848060 h 4289880"/>
              <a:gd name="connsiteX1" fmla="*/ 3714150 w 4975917"/>
              <a:gd name="connsiteY1" fmla="*/ 2747638 h 4289880"/>
              <a:gd name="connsiteX2" fmla="*/ 3278686 w 4975917"/>
              <a:gd name="connsiteY2" fmla="*/ 3405760 h 4289880"/>
              <a:gd name="connsiteX3" fmla="*/ 1719639 w 4975917"/>
              <a:gd name="connsiteY3" fmla="*/ 3360307 h 4289880"/>
              <a:gd name="connsiteX4" fmla="*/ 1978607 w 4975917"/>
              <a:gd name="connsiteY4" fmla="*/ 1978034 h 4289880"/>
              <a:gd name="connsiteX5" fmla="*/ 2064353 w 4975917"/>
              <a:gd name="connsiteY5" fmla="*/ 1388696 h 4289880"/>
              <a:gd name="connsiteX6" fmla="*/ 3214954 w 4975917"/>
              <a:gd name="connsiteY6" fmla="*/ 1336685 h 4289880"/>
              <a:gd name="connsiteX7" fmla="*/ 3349371 w 4975917"/>
              <a:gd name="connsiteY7" fmla="*/ 1151829 h 4289880"/>
              <a:gd name="connsiteX8" fmla="*/ 3699140 w 4975917"/>
              <a:gd name="connsiteY8" fmla="*/ 1015939 h 4289880"/>
              <a:gd name="connsiteX9" fmla="*/ 4975917 w 4975917"/>
              <a:gd name="connsiteY9" fmla="*/ 0 h 4289880"/>
              <a:gd name="connsiteX10" fmla="*/ 943675 w 4975917"/>
              <a:gd name="connsiteY10" fmla="*/ 442 h 4289880"/>
              <a:gd name="connsiteX11" fmla="*/ 835 w 4975917"/>
              <a:gd name="connsiteY11" fmla="*/ 955178 h 4289880"/>
              <a:gd name="connsiteX12" fmla="*/ 39793 w 4975917"/>
              <a:gd name="connsiteY12" fmla="*/ 1889062 h 4289880"/>
              <a:gd name="connsiteX13" fmla="*/ 745079 w 4975917"/>
              <a:gd name="connsiteY13" fmla="*/ 3848060 h 4289880"/>
              <a:gd name="connsiteX0" fmla="*/ 745079 w 4975917"/>
              <a:gd name="connsiteY0" fmla="*/ 3848060 h 4581287"/>
              <a:gd name="connsiteX1" fmla="*/ 3412000 w 4975917"/>
              <a:gd name="connsiteY1" fmla="*/ 3455304 h 4581287"/>
              <a:gd name="connsiteX2" fmla="*/ 3278686 w 4975917"/>
              <a:gd name="connsiteY2" fmla="*/ 3405760 h 4581287"/>
              <a:gd name="connsiteX3" fmla="*/ 1719639 w 4975917"/>
              <a:gd name="connsiteY3" fmla="*/ 3360307 h 4581287"/>
              <a:gd name="connsiteX4" fmla="*/ 1978607 w 4975917"/>
              <a:gd name="connsiteY4" fmla="*/ 1978034 h 4581287"/>
              <a:gd name="connsiteX5" fmla="*/ 2064353 w 4975917"/>
              <a:gd name="connsiteY5" fmla="*/ 1388696 h 4581287"/>
              <a:gd name="connsiteX6" fmla="*/ 3214954 w 4975917"/>
              <a:gd name="connsiteY6" fmla="*/ 1336685 h 4581287"/>
              <a:gd name="connsiteX7" fmla="*/ 3349371 w 4975917"/>
              <a:gd name="connsiteY7" fmla="*/ 1151829 h 4581287"/>
              <a:gd name="connsiteX8" fmla="*/ 3699140 w 4975917"/>
              <a:gd name="connsiteY8" fmla="*/ 1015939 h 4581287"/>
              <a:gd name="connsiteX9" fmla="*/ 4975917 w 4975917"/>
              <a:gd name="connsiteY9" fmla="*/ 0 h 4581287"/>
              <a:gd name="connsiteX10" fmla="*/ 943675 w 4975917"/>
              <a:gd name="connsiteY10" fmla="*/ 442 h 4581287"/>
              <a:gd name="connsiteX11" fmla="*/ 835 w 4975917"/>
              <a:gd name="connsiteY11" fmla="*/ 955178 h 4581287"/>
              <a:gd name="connsiteX12" fmla="*/ 39793 w 4975917"/>
              <a:gd name="connsiteY12" fmla="*/ 1889062 h 4581287"/>
              <a:gd name="connsiteX13" fmla="*/ 745079 w 4975917"/>
              <a:gd name="connsiteY13" fmla="*/ 3848060 h 4581287"/>
              <a:gd name="connsiteX0" fmla="*/ 745079 w 4975917"/>
              <a:gd name="connsiteY0" fmla="*/ 3848060 h 4581287"/>
              <a:gd name="connsiteX1" fmla="*/ 3412000 w 4975917"/>
              <a:gd name="connsiteY1" fmla="*/ 3455304 h 4581287"/>
              <a:gd name="connsiteX2" fmla="*/ 2833413 w 4975917"/>
              <a:gd name="connsiteY2" fmla="*/ 3318295 h 4581287"/>
              <a:gd name="connsiteX3" fmla="*/ 1719639 w 4975917"/>
              <a:gd name="connsiteY3" fmla="*/ 3360307 h 4581287"/>
              <a:gd name="connsiteX4" fmla="*/ 1978607 w 4975917"/>
              <a:gd name="connsiteY4" fmla="*/ 1978034 h 4581287"/>
              <a:gd name="connsiteX5" fmla="*/ 2064353 w 4975917"/>
              <a:gd name="connsiteY5" fmla="*/ 1388696 h 4581287"/>
              <a:gd name="connsiteX6" fmla="*/ 3214954 w 4975917"/>
              <a:gd name="connsiteY6" fmla="*/ 1336685 h 4581287"/>
              <a:gd name="connsiteX7" fmla="*/ 3349371 w 4975917"/>
              <a:gd name="connsiteY7" fmla="*/ 1151829 h 4581287"/>
              <a:gd name="connsiteX8" fmla="*/ 3699140 w 4975917"/>
              <a:gd name="connsiteY8" fmla="*/ 1015939 h 4581287"/>
              <a:gd name="connsiteX9" fmla="*/ 4975917 w 4975917"/>
              <a:gd name="connsiteY9" fmla="*/ 0 h 4581287"/>
              <a:gd name="connsiteX10" fmla="*/ 943675 w 4975917"/>
              <a:gd name="connsiteY10" fmla="*/ 442 h 4581287"/>
              <a:gd name="connsiteX11" fmla="*/ 835 w 4975917"/>
              <a:gd name="connsiteY11" fmla="*/ 955178 h 4581287"/>
              <a:gd name="connsiteX12" fmla="*/ 39793 w 4975917"/>
              <a:gd name="connsiteY12" fmla="*/ 1889062 h 4581287"/>
              <a:gd name="connsiteX13" fmla="*/ 745079 w 4975917"/>
              <a:gd name="connsiteY13" fmla="*/ 3848060 h 4581287"/>
              <a:gd name="connsiteX0" fmla="*/ 745079 w 4975917"/>
              <a:gd name="connsiteY0" fmla="*/ 3848060 h 4614989"/>
              <a:gd name="connsiteX1" fmla="*/ 3189363 w 4975917"/>
              <a:gd name="connsiteY1" fmla="*/ 3518914 h 4614989"/>
              <a:gd name="connsiteX2" fmla="*/ 2833413 w 4975917"/>
              <a:gd name="connsiteY2" fmla="*/ 3318295 h 4614989"/>
              <a:gd name="connsiteX3" fmla="*/ 1719639 w 4975917"/>
              <a:gd name="connsiteY3" fmla="*/ 3360307 h 4614989"/>
              <a:gd name="connsiteX4" fmla="*/ 1978607 w 4975917"/>
              <a:gd name="connsiteY4" fmla="*/ 1978034 h 4614989"/>
              <a:gd name="connsiteX5" fmla="*/ 2064353 w 4975917"/>
              <a:gd name="connsiteY5" fmla="*/ 1388696 h 4614989"/>
              <a:gd name="connsiteX6" fmla="*/ 3214954 w 4975917"/>
              <a:gd name="connsiteY6" fmla="*/ 1336685 h 4614989"/>
              <a:gd name="connsiteX7" fmla="*/ 3349371 w 4975917"/>
              <a:gd name="connsiteY7" fmla="*/ 1151829 h 4614989"/>
              <a:gd name="connsiteX8" fmla="*/ 3699140 w 4975917"/>
              <a:gd name="connsiteY8" fmla="*/ 1015939 h 4614989"/>
              <a:gd name="connsiteX9" fmla="*/ 4975917 w 4975917"/>
              <a:gd name="connsiteY9" fmla="*/ 0 h 4614989"/>
              <a:gd name="connsiteX10" fmla="*/ 943675 w 4975917"/>
              <a:gd name="connsiteY10" fmla="*/ 442 h 4614989"/>
              <a:gd name="connsiteX11" fmla="*/ 835 w 4975917"/>
              <a:gd name="connsiteY11" fmla="*/ 955178 h 4614989"/>
              <a:gd name="connsiteX12" fmla="*/ 39793 w 4975917"/>
              <a:gd name="connsiteY12" fmla="*/ 1889062 h 4614989"/>
              <a:gd name="connsiteX13" fmla="*/ 745079 w 4975917"/>
              <a:gd name="connsiteY13" fmla="*/ 3848060 h 4614989"/>
              <a:gd name="connsiteX0" fmla="*/ 745079 w 4975917"/>
              <a:gd name="connsiteY0" fmla="*/ 3848060 h 4291900"/>
              <a:gd name="connsiteX1" fmla="*/ 3189363 w 4975917"/>
              <a:gd name="connsiteY1" fmla="*/ 3518914 h 4291900"/>
              <a:gd name="connsiteX2" fmla="*/ 2833413 w 4975917"/>
              <a:gd name="connsiteY2" fmla="*/ 3318295 h 4291900"/>
              <a:gd name="connsiteX3" fmla="*/ 1719639 w 4975917"/>
              <a:gd name="connsiteY3" fmla="*/ 3360307 h 4291900"/>
              <a:gd name="connsiteX4" fmla="*/ 1978607 w 4975917"/>
              <a:gd name="connsiteY4" fmla="*/ 1978034 h 4291900"/>
              <a:gd name="connsiteX5" fmla="*/ 2064353 w 4975917"/>
              <a:gd name="connsiteY5" fmla="*/ 1388696 h 4291900"/>
              <a:gd name="connsiteX6" fmla="*/ 3214954 w 4975917"/>
              <a:gd name="connsiteY6" fmla="*/ 1336685 h 4291900"/>
              <a:gd name="connsiteX7" fmla="*/ 3349371 w 4975917"/>
              <a:gd name="connsiteY7" fmla="*/ 1151829 h 4291900"/>
              <a:gd name="connsiteX8" fmla="*/ 3699140 w 4975917"/>
              <a:gd name="connsiteY8" fmla="*/ 1015939 h 4291900"/>
              <a:gd name="connsiteX9" fmla="*/ 4975917 w 4975917"/>
              <a:gd name="connsiteY9" fmla="*/ 0 h 4291900"/>
              <a:gd name="connsiteX10" fmla="*/ 943675 w 4975917"/>
              <a:gd name="connsiteY10" fmla="*/ 442 h 4291900"/>
              <a:gd name="connsiteX11" fmla="*/ 835 w 4975917"/>
              <a:gd name="connsiteY11" fmla="*/ 955178 h 4291900"/>
              <a:gd name="connsiteX12" fmla="*/ 39793 w 4975917"/>
              <a:gd name="connsiteY12" fmla="*/ 1889062 h 4291900"/>
              <a:gd name="connsiteX13" fmla="*/ 745079 w 4975917"/>
              <a:gd name="connsiteY13" fmla="*/ 3848060 h 4291900"/>
              <a:gd name="connsiteX0" fmla="*/ 39793 w 4975917"/>
              <a:gd name="connsiteY0" fmla="*/ 1889062 h 3592708"/>
              <a:gd name="connsiteX1" fmla="*/ 3189363 w 4975917"/>
              <a:gd name="connsiteY1" fmla="*/ 3518914 h 3592708"/>
              <a:gd name="connsiteX2" fmla="*/ 2833413 w 4975917"/>
              <a:gd name="connsiteY2" fmla="*/ 3318295 h 3592708"/>
              <a:gd name="connsiteX3" fmla="*/ 1719639 w 4975917"/>
              <a:gd name="connsiteY3" fmla="*/ 3360307 h 3592708"/>
              <a:gd name="connsiteX4" fmla="*/ 1978607 w 4975917"/>
              <a:gd name="connsiteY4" fmla="*/ 1978034 h 3592708"/>
              <a:gd name="connsiteX5" fmla="*/ 2064353 w 4975917"/>
              <a:gd name="connsiteY5" fmla="*/ 1388696 h 3592708"/>
              <a:gd name="connsiteX6" fmla="*/ 3214954 w 4975917"/>
              <a:gd name="connsiteY6" fmla="*/ 1336685 h 3592708"/>
              <a:gd name="connsiteX7" fmla="*/ 3349371 w 4975917"/>
              <a:gd name="connsiteY7" fmla="*/ 1151829 h 3592708"/>
              <a:gd name="connsiteX8" fmla="*/ 3699140 w 4975917"/>
              <a:gd name="connsiteY8" fmla="*/ 1015939 h 3592708"/>
              <a:gd name="connsiteX9" fmla="*/ 4975917 w 4975917"/>
              <a:gd name="connsiteY9" fmla="*/ 0 h 3592708"/>
              <a:gd name="connsiteX10" fmla="*/ 943675 w 4975917"/>
              <a:gd name="connsiteY10" fmla="*/ 442 h 3592708"/>
              <a:gd name="connsiteX11" fmla="*/ 835 w 4975917"/>
              <a:gd name="connsiteY11" fmla="*/ 955178 h 3592708"/>
              <a:gd name="connsiteX12" fmla="*/ 39793 w 4975917"/>
              <a:gd name="connsiteY12" fmla="*/ 1889062 h 3592708"/>
              <a:gd name="connsiteX0" fmla="*/ 39793 w 4975917"/>
              <a:gd name="connsiteY0" fmla="*/ 1936770 h 3592708"/>
              <a:gd name="connsiteX1" fmla="*/ 3189363 w 4975917"/>
              <a:gd name="connsiteY1" fmla="*/ 3518914 h 3592708"/>
              <a:gd name="connsiteX2" fmla="*/ 2833413 w 4975917"/>
              <a:gd name="connsiteY2" fmla="*/ 3318295 h 3592708"/>
              <a:gd name="connsiteX3" fmla="*/ 1719639 w 4975917"/>
              <a:gd name="connsiteY3" fmla="*/ 3360307 h 3592708"/>
              <a:gd name="connsiteX4" fmla="*/ 1978607 w 4975917"/>
              <a:gd name="connsiteY4" fmla="*/ 1978034 h 3592708"/>
              <a:gd name="connsiteX5" fmla="*/ 2064353 w 4975917"/>
              <a:gd name="connsiteY5" fmla="*/ 1388696 h 3592708"/>
              <a:gd name="connsiteX6" fmla="*/ 3214954 w 4975917"/>
              <a:gd name="connsiteY6" fmla="*/ 1336685 h 3592708"/>
              <a:gd name="connsiteX7" fmla="*/ 3349371 w 4975917"/>
              <a:gd name="connsiteY7" fmla="*/ 1151829 h 3592708"/>
              <a:gd name="connsiteX8" fmla="*/ 3699140 w 4975917"/>
              <a:gd name="connsiteY8" fmla="*/ 1015939 h 3592708"/>
              <a:gd name="connsiteX9" fmla="*/ 4975917 w 4975917"/>
              <a:gd name="connsiteY9" fmla="*/ 0 h 3592708"/>
              <a:gd name="connsiteX10" fmla="*/ 943675 w 4975917"/>
              <a:gd name="connsiteY10" fmla="*/ 442 h 3592708"/>
              <a:gd name="connsiteX11" fmla="*/ 835 w 4975917"/>
              <a:gd name="connsiteY11" fmla="*/ 955178 h 3592708"/>
              <a:gd name="connsiteX12" fmla="*/ 39793 w 4975917"/>
              <a:gd name="connsiteY12" fmla="*/ 1936770 h 3592708"/>
              <a:gd name="connsiteX0" fmla="*/ 39793 w 4975917"/>
              <a:gd name="connsiteY0" fmla="*/ 1936770 h 3595645"/>
              <a:gd name="connsiteX1" fmla="*/ 3189363 w 4975917"/>
              <a:gd name="connsiteY1" fmla="*/ 3518914 h 3595645"/>
              <a:gd name="connsiteX2" fmla="*/ 2833413 w 4975917"/>
              <a:gd name="connsiteY2" fmla="*/ 3318295 h 3595645"/>
              <a:gd name="connsiteX3" fmla="*/ 1719639 w 4975917"/>
              <a:gd name="connsiteY3" fmla="*/ 3360307 h 3595645"/>
              <a:gd name="connsiteX4" fmla="*/ 1978607 w 4975917"/>
              <a:gd name="connsiteY4" fmla="*/ 1978034 h 3595645"/>
              <a:gd name="connsiteX5" fmla="*/ 2064353 w 4975917"/>
              <a:gd name="connsiteY5" fmla="*/ 1388696 h 3595645"/>
              <a:gd name="connsiteX6" fmla="*/ 3214954 w 4975917"/>
              <a:gd name="connsiteY6" fmla="*/ 1336685 h 3595645"/>
              <a:gd name="connsiteX7" fmla="*/ 3349371 w 4975917"/>
              <a:gd name="connsiteY7" fmla="*/ 1151829 h 3595645"/>
              <a:gd name="connsiteX8" fmla="*/ 3699140 w 4975917"/>
              <a:gd name="connsiteY8" fmla="*/ 1015939 h 3595645"/>
              <a:gd name="connsiteX9" fmla="*/ 4975917 w 4975917"/>
              <a:gd name="connsiteY9" fmla="*/ 0 h 3595645"/>
              <a:gd name="connsiteX10" fmla="*/ 943675 w 4975917"/>
              <a:gd name="connsiteY10" fmla="*/ 442 h 3595645"/>
              <a:gd name="connsiteX11" fmla="*/ 835 w 4975917"/>
              <a:gd name="connsiteY11" fmla="*/ 955178 h 3595645"/>
              <a:gd name="connsiteX12" fmla="*/ 39793 w 4975917"/>
              <a:gd name="connsiteY12" fmla="*/ 1936770 h 3595645"/>
              <a:gd name="connsiteX0" fmla="*/ 39793 w 4975917"/>
              <a:gd name="connsiteY0" fmla="*/ 1936770 h 4270318"/>
              <a:gd name="connsiteX1" fmla="*/ 3189363 w 4975917"/>
              <a:gd name="connsiteY1" fmla="*/ 3518914 h 4270318"/>
              <a:gd name="connsiteX2" fmla="*/ 2833413 w 4975917"/>
              <a:gd name="connsiteY2" fmla="*/ 3318295 h 4270318"/>
              <a:gd name="connsiteX3" fmla="*/ 1719639 w 4975917"/>
              <a:gd name="connsiteY3" fmla="*/ 3360307 h 4270318"/>
              <a:gd name="connsiteX4" fmla="*/ 1978607 w 4975917"/>
              <a:gd name="connsiteY4" fmla="*/ 1978034 h 4270318"/>
              <a:gd name="connsiteX5" fmla="*/ 2064353 w 4975917"/>
              <a:gd name="connsiteY5" fmla="*/ 1388696 h 4270318"/>
              <a:gd name="connsiteX6" fmla="*/ 3214954 w 4975917"/>
              <a:gd name="connsiteY6" fmla="*/ 1336685 h 4270318"/>
              <a:gd name="connsiteX7" fmla="*/ 3349371 w 4975917"/>
              <a:gd name="connsiteY7" fmla="*/ 1151829 h 4270318"/>
              <a:gd name="connsiteX8" fmla="*/ 3699140 w 4975917"/>
              <a:gd name="connsiteY8" fmla="*/ 1015939 h 4270318"/>
              <a:gd name="connsiteX9" fmla="*/ 4975917 w 4975917"/>
              <a:gd name="connsiteY9" fmla="*/ 0 h 4270318"/>
              <a:gd name="connsiteX10" fmla="*/ 943675 w 4975917"/>
              <a:gd name="connsiteY10" fmla="*/ 442 h 4270318"/>
              <a:gd name="connsiteX11" fmla="*/ 835 w 4975917"/>
              <a:gd name="connsiteY11" fmla="*/ 955178 h 4270318"/>
              <a:gd name="connsiteX12" fmla="*/ 39793 w 4975917"/>
              <a:gd name="connsiteY12" fmla="*/ 1936770 h 4270318"/>
              <a:gd name="connsiteX0" fmla="*/ 39793 w 4975917"/>
              <a:gd name="connsiteY0" fmla="*/ 1936770 h 4270318"/>
              <a:gd name="connsiteX1" fmla="*/ 3189363 w 4975917"/>
              <a:gd name="connsiteY1" fmla="*/ 3518914 h 4270318"/>
              <a:gd name="connsiteX2" fmla="*/ 2833413 w 4975917"/>
              <a:gd name="connsiteY2" fmla="*/ 3318295 h 4270318"/>
              <a:gd name="connsiteX3" fmla="*/ 1719639 w 4975917"/>
              <a:gd name="connsiteY3" fmla="*/ 3360307 h 4270318"/>
              <a:gd name="connsiteX4" fmla="*/ 1978607 w 4975917"/>
              <a:gd name="connsiteY4" fmla="*/ 1978034 h 4270318"/>
              <a:gd name="connsiteX5" fmla="*/ 2064353 w 4975917"/>
              <a:gd name="connsiteY5" fmla="*/ 1388696 h 4270318"/>
              <a:gd name="connsiteX6" fmla="*/ 3214954 w 4975917"/>
              <a:gd name="connsiteY6" fmla="*/ 1336685 h 4270318"/>
              <a:gd name="connsiteX7" fmla="*/ 3349371 w 4975917"/>
              <a:gd name="connsiteY7" fmla="*/ 1151829 h 4270318"/>
              <a:gd name="connsiteX8" fmla="*/ 3699140 w 4975917"/>
              <a:gd name="connsiteY8" fmla="*/ 1015939 h 4270318"/>
              <a:gd name="connsiteX9" fmla="*/ 4975917 w 4975917"/>
              <a:gd name="connsiteY9" fmla="*/ 0 h 4270318"/>
              <a:gd name="connsiteX10" fmla="*/ 943675 w 4975917"/>
              <a:gd name="connsiteY10" fmla="*/ 442 h 4270318"/>
              <a:gd name="connsiteX11" fmla="*/ 835 w 4975917"/>
              <a:gd name="connsiteY11" fmla="*/ 955178 h 4270318"/>
              <a:gd name="connsiteX12" fmla="*/ 39793 w 4975917"/>
              <a:gd name="connsiteY12" fmla="*/ 1936770 h 4270318"/>
              <a:gd name="connsiteX0" fmla="*/ 39793 w 4395472"/>
              <a:gd name="connsiteY0" fmla="*/ 1936328 h 4269876"/>
              <a:gd name="connsiteX1" fmla="*/ 3189363 w 4395472"/>
              <a:gd name="connsiteY1" fmla="*/ 3518472 h 4269876"/>
              <a:gd name="connsiteX2" fmla="*/ 2833413 w 4395472"/>
              <a:gd name="connsiteY2" fmla="*/ 3317853 h 4269876"/>
              <a:gd name="connsiteX3" fmla="*/ 1719639 w 4395472"/>
              <a:gd name="connsiteY3" fmla="*/ 3359865 h 4269876"/>
              <a:gd name="connsiteX4" fmla="*/ 1978607 w 4395472"/>
              <a:gd name="connsiteY4" fmla="*/ 1977592 h 4269876"/>
              <a:gd name="connsiteX5" fmla="*/ 2064353 w 4395472"/>
              <a:gd name="connsiteY5" fmla="*/ 1388254 h 4269876"/>
              <a:gd name="connsiteX6" fmla="*/ 3214954 w 4395472"/>
              <a:gd name="connsiteY6" fmla="*/ 1336243 h 4269876"/>
              <a:gd name="connsiteX7" fmla="*/ 3349371 w 4395472"/>
              <a:gd name="connsiteY7" fmla="*/ 1151387 h 4269876"/>
              <a:gd name="connsiteX8" fmla="*/ 3699140 w 4395472"/>
              <a:gd name="connsiteY8" fmla="*/ 1015497 h 4269876"/>
              <a:gd name="connsiteX9" fmla="*/ 4395472 w 4395472"/>
              <a:gd name="connsiteY9" fmla="*/ 71120 h 4269876"/>
              <a:gd name="connsiteX10" fmla="*/ 943675 w 4395472"/>
              <a:gd name="connsiteY10" fmla="*/ 0 h 4269876"/>
              <a:gd name="connsiteX11" fmla="*/ 835 w 4395472"/>
              <a:gd name="connsiteY11" fmla="*/ 954736 h 4269876"/>
              <a:gd name="connsiteX12" fmla="*/ 39793 w 4395472"/>
              <a:gd name="connsiteY12" fmla="*/ 1936328 h 4269876"/>
              <a:gd name="connsiteX0" fmla="*/ 39793 w 4395472"/>
              <a:gd name="connsiteY0" fmla="*/ 1936328 h 4269876"/>
              <a:gd name="connsiteX1" fmla="*/ 3189363 w 4395472"/>
              <a:gd name="connsiteY1" fmla="*/ 3518472 h 4269876"/>
              <a:gd name="connsiteX2" fmla="*/ 2833413 w 4395472"/>
              <a:gd name="connsiteY2" fmla="*/ 3317853 h 4269876"/>
              <a:gd name="connsiteX3" fmla="*/ 1719639 w 4395472"/>
              <a:gd name="connsiteY3" fmla="*/ 3359865 h 4269876"/>
              <a:gd name="connsiteX4" fmla="*/ 1978607 w 4395472"/>
              <a:gd name="connsiteY4" fmla="*/ 1977592 h 4269876"/>
              <a:gd name="connsiteX5" fmla="*/ 2064353 w 4395472"/>
              <a:gd name="connsiteY5" fmla="*/ 1388254 h 4269876"/>
              <a:gd name="connsiteX6" fmla="*/ 3214954 w 4395472"/>
              <a:gd name="connsiteY6" fmla="*/ 1336243 h 4269876"/>
              <a:gd name="connsiteX7" fmla="*/ 3349371 w 4395472"/>
              <a:gd name="connsiteY7" fmla="*/ 1151387 h 4269876"/>
              <a:gd name="connsiteX8" fmla="*/ 2927863 w 4395472"/>
              <a:gd name="connsiteY8" fmla="*/ 1182475 h 4269876"/>
              <a:gd name="connsiteX9" fmla="*/ 4395472 w 4395472"/>
              <a:gd name="connsiteY9" fmla="*/ 71120 h 4269876"/>
              <a:gd name="connsiteX10" fmla="*/ 943675 w 4395472"/>
              <a:gd name="connsiteY10" fmla="*/ 0 h 4269876"/>
              <a:gd name="connsiteX11" fmla="*/ 835 w 4395472"/>
              <a:gd name="connsiteY11" fmla="*/ 954736 h 4269876"/>
              <a:gd name="connsiteX12" fmla="*/ 39793 w 4395472"/>
              <a:gd name="connsiteY12" fmla="*/ 1936328 h 4269876"/>
              <a:gd name="connsiteX0" fmla="*/ 39793 w 4395472"/>
              <a:gd name="connsiteY0" fmla="*/ 1936328 h 4269876"/>
              <a:gd name="connsiteX1" fmla="*/ 3189363 w 4395472"/>
              <a:gd name="connsiteY1" fmla="*/ 3518472 h 4269876"/>
              <a:gd name="connsiteX2" fmla="*/ 2833413 w 4395472"/>
              <a:gd name="connsiteY2" fmla="*/ 3317853 h 4269876"/>
              <a:gd name="connsiteX3" fmla="*/ 1719639 w 4395472"/>
              <a:gd name="connsiteY3" fmla="*/ 3359865 h 4269876"/>
              <a:gd name="connsiteX4" fmla="*/ 1978607 w 4395472"/>
              <a:gd name="connsiteY4" fmla="*/ 1977592 h 4269876"/>
              <a:gd name="connsiteX5" fmla="*/ 2064353 w 4395472"/>
              <a:gd name="connsiteY5" fmla="*/ 1388254 h 4269876"/>
              <a:gd name="connsiteX6" fmla="*/ 3214954 w 4395472"/>
              <a:gd name="connsiteY6" fmla="*/ 1336243 h 4269876"/>
              <a:gd name="connsiteX7" fmla="*/ 2927863 w 4395472"/>
              <a:gd name="connsiteY7" fmla="*/ 1182475 h 4269876"/>
              <a:gd name="connsiteX8" fmla="*/ 4395472 w 4395472"/>
              <a:gd name="connsiteY8" fmla="*/ 71120 h 4269876"/>
              <a:gd name="connsiteX9" fmla="*/ 943675 w 4395472"/>
              <a:gd name="connsiteY9" fmla="*/ 0 h 4269876"/>
              <a:gd name="connsiteX10" fmla="*/ 835 w 4395472"/>
              <a:gd name="connsiteY10" fmla="*/ 954736 h 4269876"/>
              <a:gd name="connsiteX11" fmla="*/ 39793 w 4395472"/>
              <a:gd name="connsiteY11" fmla="*/ 1936328 h 4269876"/>
              <a:gd name="connsiteX0" fmla="*/ 39793 w 4395472"/>
              <a:gd name="connsiteY0" fmla="*/ 1936328 h 4269876"/>
              <a:gd name="connsiteX1" fmla="*/ 3189363 w 4395472"/>
              <a:gd name="connsiteY1" fmla="*/ 3518472 h 4269876"/>
              <a:gd name="connsiteX2" fmla="*/ 2833413 w 4395472"/>
              <a:gd name="connsiteY2" fmla="*/ 3317853 h 4269876"/>
              <a:gd name="connsiteX3" fmla="*/ 1719639 w 4395472"/>
              <a:gd name="connsiteY3" fmla="*/ 3359865 h 4269876"/>
              <a:gd name="connsiteX4" fmla="*/ 1978607 w 4395472"/>
              <a:gd name="connsiteY4" fmla="*/ 1977592 h 4269876"/>
              <a:gd name="connsiteX5" fmla="*/ 2064353 w 4395472"/>
              <a:gd name="connsiteY5" fmla="*/ 1388254 h 4269876"/>
              <a:gd name="connsiteX6" fmla="*/ 2927863 w 4395472"/>
              <a:gd name="connsiteY6" fmla="*/ 1182475 h 4269876"/>
              <a:gd name="connsiteX7" fmla="*/ 4395472 w 4395472"/>
              <a:gd name="connsiteY7" fmla="*/ 71120 h 4269876"/>
              <a:gd name="connsiteX8" fmla="*/ 943675 w 4395472"/>
              <a:gd name="connsiteY8" fmla="*/ 0 h 4269876"/>
              <a:gd name="connsiteX9" fmla="*/ 835 w 4395472"/>
              <a:gd name="connsiteY9" fmla="*/ 954736 h 4269876"/>
              <a:gd name="connsiteX10" fmla="*/ 39793 w 4395472"/>
              <a:gd name="connsiteY10" fmla="*/ 1936328 h 4269876"/>
              <a:gd name="connsiteX0" fmla="*/ 39793 w 4395472"/>
              <a:gd name="connsiteY0" fmla="*/ 1936328 h 4269876"/>
              <a:gd name="connsiteX1" fmla="*/ 3189363 w 4395472"/>
              <a:gd name="connsiteY1" fmla="*/ 3518472 h 4269876"/>
              <a:gd name="connsiteX2" fmla="*/ 2833413 w 4395472"/>
              <a:gd name="connsiteY2" fmla="*/ 3317853 h 4269876"/>
              <a:gd name="connsiteX3" fmla="*/ 1719639 w 4395472"/>
              <a:gd name="connsiteY3" fmla="*/ 3359865 h 4269876"/>
              <a:gd name="connsiteX4" fmla="*/ 1978607 w 4395472"/>
              <a:gd name="connsiteY4" fmla="*/ 1977592 h 4269876"/>
              <a:gd name="connsiteX5" fmla="*/ 2064353 w 4395472"/>
              <a:gd name="connsiteY5" fmla="*/ 1388254 h 4269876"/>
              <a:gd name="connsiteX6" fmla="*/ 2904009 w 4395472"/>
              <a:gd name="connsiteY6" fmla="*/ 1277891 h 4269876"/>
              <a:gd name="connsiteX7" fmla="*/ 4395472 w 4395472"/>
              <a:gd name="connsiteY7" fmla="*/ 71120 h 4269876"/>
              <a:gd name="connsiteX8" fmla="*/ 943675 w 4395472"/>
              <a:gd name="connsiteY8" fmla="*/ 0 h 4269876"/>
              <a:gd name="connsiteX9" fmla="*/ 835 w 4395472"/>
              <a:gd name="connsiteY9" fmla="*/ 954736 h 4269876"/>
              <a:gd name="connsiteX10" fmla="*/ 39793 w 4395472"/>
              <a:gd name="connsiteY10" fmla="*/ 1936328 h 4269876"/>
              <a:gd name="connsiteX0" fmla="*/ 39793 w 4395472"/>
              <a:gd name="connsiteY0" fmla="*/ 1936328 h 4269876"/>
              <a:gd name="connsiteX1" fmla="*/ 3189363 w 4395472"/>
              <a:gd name="connsiteY1" fmla="*/ 3518472 h 4269876"/>
              <a:gd name="connsiteX2" fmla="*/ 2833413 w 4395472"/>
              <a:gd name="connsiteY2" fmla="*/ 3317853 h 4269876"/>
              <a:gd name="connsiteX3" fmla="*/ 1719639 w 4395472"/>
              <a:gd name="connsiteY3" fmla="*/ 3359865 h 4269876"/>
              <a:gd name="connsiteX4" fmla="*/ 1978607 w 4395472"/>
              <a:gd name="connsiteY4" fmla="*/ 1977592 h 4269876"/>
              <a:gd name="connsiteX5" fmla="*/ 2127963 w 4395472"/>
              <a:gd name="connsiteY5" fmla="*/ 1276936 h 4269876"/>
              <a:gd name="connsiteX6" fmla="*/ 2904009 w 4395472"/>
              <a:gd name="connsiteY6" fmla="*/ 1277891 h 4269876"/>
              <a:gd name="connsiteX7" fmla="*/ 4395472 w 4395472"/>
              <a:gd name="connsiteY7" fmla="*/ 71120 h 4269876"/>
              <a:gd name="connsiteX8" fmla="*/ 943675 w 4395472"/>
              <a:gd name="connsiteY8" fmla="*/ 0 h 4269876"/>
              <a:gd name="connsiteX9" fmla="*/ 835 w 4395472"/>
              <a:gd name="connsiteY9" fmla="*/ 954736 h 4269876"/>
              <a:gd name="connsiteX10" fmla="*/ 39793 w 4395472"/>
              <a:gd name="connsiteY10" fmla="*/ 1936328 h 4269876"/>
              <a:gd name="connsiteX0" fmla="*/ 39793 w 4395472"/>
              <a:gd name="connsiteY0" fmla="*/ 1936328 h 4269876"/>
              <a:gd name="connsiteX1" fmla="*/ 3189363 w 4395472"/>
              <a:gd name="connsiteY1" fmla="*/ 3518472 h 4269876"/>
              <a:gd name="connsiteX2" fmla="*/ 2833413 w 4395472"/>
              <a:gd name="connsiteY2" fmla="*/ 3317853 h 4269876"/>
              <a:gd name="connsiteX3" fmla="*/ 1643834 w 4395472"/>
              <a:gd name="connsiteY3" fmla="*/ 3359865 h 4269876"/>
              <a:gd name="connsiteX4" fmla="*/ 1978607 w 4395472"/>
              <a:gd name="connsiteY4" fmla="*/ 1977592 h 4269876"/>
              <a:gd name="connsiteX5" fmla="*/ 2127963 w 4395472"/>
              <a:gd name="connsiteY5" fmla="*/ 1276936 h 4269876"/>
              <a:gd name="connsiteX6" fmla="*/ 2904009 w 4395472"/>
              <a:gd name="connsiteY6" fmla="*/ 1277891 h 4269876"/>
              <a:gd name="connsiteX7" fmla="*/ 4395472 w 4395472"/>
              <a:gd name="connsiteY7" fmla="*/ 71120 h 4269876"/>
              <a:gd name="connsiteX8" fmla="*/ 943675 w 4395472"/>
              <a:gd name="connsiteY8" fmla="*/ 0 h 4269876"/>
              <a:gd name="connsiteX9" fmla="*/ 835 w 4395472"/>
              <a:gd name="connsiteY9" fmla="*/ 954736 h 4269876"/>
              <a:gd name="connsiteX10" fmla="*/ 39793 w 4395472"/>
              <a:gd name="connsiteY10" fmla="*/ 1936328 h 4269876"/>
              <a:gd name="connsiteX0" fmla="*/ 39793 w 4395472"/>
              <a:gd name="connsiteY0" fmla="*/ 1936328 h 4269876"/>
              <a:gd name="connsiteX1" fmla="*/ 3189363 w 4395472"/>
              <a:gd name="connsiteY1" fmla="*/ 3518472 h 4269876"/>
              <a:gd name="connsiteX2" fmla="*/ 2833413 w 4395472"/>
              <a:gd name="connsiteY2" fmla="*/ 3317853 h 4269876"/>
              <a:gd name="connsiteX3" fmla="*/ 1643834 w 4395472"/>
              <a:gd name="connsiteY3" fmla="*/ 3359865 h 4269876"/>
              <a:gd name="connsiteX4" fmla="*/ 1978607 w 4395472"/>
              <a:gd name="connsiteY4" fmla="*/ 1977592 h 4269876"/>
              <a:gd name="connsiteX5" fmla="*/ 2127963 w 4395472"/>
              <a:gd name="connsiteY5" fmla="*/ 1276936 h 4269876"/>
              <a:gd name="connsiteX6" fmla="*/ 2904009 w 4395472"/>
              <a:gd name="connsiteY6" fmla="*/ 1277891 h 4269876"/>
              <a:gd name="connsiteX7" fmla="*/ 3291225 w 4395472"/>
              <a:gd name="connsiteY7" fmla="*/ 954464 h 4269876"/>
              <a:gd name="connsiteX8" fmla="*/ 4395472 w 4395472"/>
              <a:gd name="connsiteY8" fmla="*/ 71120 h 4269876"/>
              <a:gd name="connsiteX9" fmla="*/ 943675 w 4395472"/>
              <a:gd name="connsiteY9" fmla="*/ 0 h 4269876"/>
              <a:gd name="connsiteX10" fmla="*/ 835 w 4395472"/>
              <a:gd name="connsiteY10" fmla="*/ 954736 h 4269876"/>
              <a:gd name="connsiteX11" fmla="*/ 39793 w 4395472"/>
              <a:gd name="connsiteY11" fmla="*/ 1936328 h 4269876"/>
              <a:gd name="connsiteX0" fmla="*/ 39793 w 4395472"/>
              <a:gd name="connsiteY0" fmla="*/ 1936328 h 4269876"/>
              <a:gd name="connsiteX1" fmla="*/ 3189363 w 4395472"/>
              <a:gd name="connsiteY1" fmla="*/ 3518472 h 4269876"/>
              <a:gd name="connsiteX2" fmla="*/ 2833413 w 4395472"/>
              <a:gd name="connsiteY2" fmla="*/ 3317853 h 4269876"/>
              <a:gd name="connsiteX3" fmla="*/ 1643834 w 4395472"/>
              <a:gd name="connsiteY3" fmla="*/ 3359865 h 4269876"/>
              <a:gd name="connsiteX4" fmla="*/ 1978607 w 4395472"/>
              <a:gd name="connsiteY4" fmla="*/ 1977592 h 4269876"/>
              <a:gd name="connsiteX5" fmla="*/ 2127963 w 4395472"/>
              <a:gd name="connsiteY5" fmla="*/ 1276936 h 4269876"/>
              <a:gd name="connsiteX6" fmla="*/ 2904009 w 4395472"/>
              <a:gd name="connsiteY6" fmla="*/ 1277891 h 4269876"/>
              <a:gd name="connsiteX7" fmla="*/ 3291225 w 4395472"/>
              <a:gd name="connsiteY7" fmla="*/ 954464 h 4269876"/>
              <a:gd name="connsiteX8" fmla="*/ 3385982 w 4395472"/>
              <a:gd name="connsiteY8" fmla="*/ 883397 h 4269876"/>
              <a:gd name="connsiteX9" fmla="*/ 4395472 w 4395472"/>
              <a:gd name="connsiteY9" fmla="*/ 71120 h 4269876"/>
              <a:gd name="connsiteX10" fmla="*/ 943675 w 4395472"/>
              <a:gd name="connsiteY10" fmla="*/ 0 h 4269876"/>
              <a:gd name="connsiteX11" fmla="*/ 835 w 4395472"/>
              <a:gd name="connsiteY11" fmla="*/ 954736 h 4269876"/>
              <a:gd name="connsiteX12" fmla="*/ 39793 w 4395472"/>
              <a:gd name="connsiteY12" fmla="*/ 1936328 h 4269876"/>
              <a:gd name="connsiteX0" fmla="*/ 39793 w 4395472"/>
              <a:gd name="connsiteY0" fmla="*/ 1936328 h 4269876"/>
              <a:gd name="connsiteX1" fmla="*/ 3189363 w 4395472"/>
              <a:gd name="connsiteY1" fmla="*/ 3518472 h 4269876"/>
              <a:gd name="connsiteX2" fmla="*/ 2833413 w 4395472"/>
              <a:gd name="connsiteY2" fmla="*/ 3317853 h 4269876"/>
              <a:gd name="connsiteX3" fmla="*/ 1643834 w 4395472"/>
              <a:gd name="connsiteY3" fmla="*/ 3359865 h 4269876"/>
              <a:gd name="connsiteX4" fmla="*/ 1978607 w 4395472"/>
              <a:gd name="connsiteY4" fmla="*/ 1977592 h 4269876"/>
              <a:gd name="connsiteX5" fmla="*/ 2127963 w 4395472"/>
              <a:gd name="connsiteY5" fmla="*/ 1276936 h 4269876"/>
              <a:gd name="connsiteX6" fmla="*/ 2904009 w 4395472"/>
              <a:gd name="connsiteY6" fmla="*/ 1277891 h 4269876"/>
              <a:gd name="connsiteX7" fmla="*/ 3291225 w 4395472"/>
              <a:gd name="connsiteY7" fmla="*/ 954464 h 4269876"/>
              <a:gd name="connsiteX8" fmla="*/ 3385982 w 4395472"/>
              <a:gd name="connsiteY8" fmla="*/ 883397 h 4269876"/>
              <a:gd name="connsiteX9" fmla="*/ 3452311 w 4395472"/>
              <a:gd name="connsiteY9" fmla="*/ 831281 h 4269876"/>
              <a:gd name="connsiteX10" fmla="*/ 4395472 w 4395472"/>
              <a:gd name="connsiteY10" fmla="*/ 71120 h 4269876"/>
              <a:gd name="connsiteX11" fmla="*/ 943675 w 4395472"/>
              <a:gd name="connsiteY11" fmla="*/ 0 h 4269876"/>
              <a:gd name="connsiteX12" fmla="*/ 835 w 4395472"/>
              <a:gd name="connsiteY12" fmla="*/ 954736 h 4269876"/>
              <a:gd name="connsiteX13" fmla="*/ 39793 w 4395472"/>
              <a:gd name="connsiteY13" fmla="*/ 1936328 h 4269876"/>
              <a:gd name="connsiteX0" fmla="*/ 39793 w 4395472"/>
              <a:gd name="connsiteY0" fmla="*/ 1936328 h 4269876"/>
              <a:gd name="connsiteX1" fmla="*/ 3189363 w 4395472"/>
              <a:gd name="connsiteY1" fmla="*/ 3518472 h 4269876"/>
              <a:gd name="connsiteX2" fmla="*/ 2833413 w 4395472"/>
              <a:gd name="connsiteY2" fmla="*/ 3317853 h 4269876"/>
              <a:gd name="connsiteX3" fmla="*/ 1643834 w 4395472"/>
              <a:gd name="connsiteY3" fmla="*/ 3359865 h 4269876"/>
              <a:gd name="connsiteX4" fmla="*/ 1978607 w 4395472"/>
              <a:gd name="connsiteY4" fmla="*/ 1977592 h 4269876"/>
              <a:gd name="connsiteX5" fmla="*/ 2127963 w 4395472"/>
              <a:gd name="connsiteY5" fmla="*/ 1276936 h 4269876"/>
              <a:gd name="connsiteX6" fmla="*/ 2904009 w 4395472"/>
              <a:gd name="connsiteY6" fmla="*/ 1277891 h 4269876"/>
              <a:gd name="connsiteX7" fmla="*/ 3291225 w 4395472"/>
              <a:gd name="connsiteY7" fmla="*/ 954464 h 4269876"/>
              <a:gd name="connsiteX8" fmla="*/ 3385982 w 4395472"/>
              <a:gd name="connsiteY8" fmla="*/ 883397 h 4269876"/>
              <a:gd name="connsiteX9" fmla="*/ 3452311 w 4395472"/>
              <a:gd name="connsiteY9" fmla="*/ 831281 h 4269876"/>
              <a:gd name="connsiteX10" fmla="*/ 3523379 w 4395472"/>
              <a:gd name="connsiteY10" fmla="*/ 774427 h 4269876"/>
              <a:gd name="connsiteX11" fmla="*/ 4395472 w 4395472"/>
              <a:gd name="connsiteY11" fmla="*/ 71120 h 4269876"/>
              <a:gd name="connsiteX12" fmla="*/ 943675 w 4395472"/>
              <a:gd name="connsiteY12" fmla="*/ 0 h 4269876"/>
              <a:gd name="connsiteX13" fmla="*/ 835 w 4395472"/>
              <a:gd name="connsiteY13" fmla="*/ 954736 h 4269876"/>
              <a:gd name="connsiteX14" fmla="*/ 39793 w 4395472"/>
              <a:gd name="connsiteY14" fmla="*/ 1936328 h 4269876"/>
              <a:gd name="connsiteX0" fmla="*/ 39793 w 4395472"/>
              <a:gd name="connsiteY0" fmla="*/ 1936328 h 4269876"/>
              <a:gd name="connsiteX1" fmla="*/ 3189363 w 4395472"/>
              <a:gd name="connsiteY1" fmla="*/ 3518472 h 4269876"/>
              <a:gd name="connsiteX2" fmla="*/ 2833413 w 4395472"/>
              <a:gd name="connsiteY2" fmla="*/ 3317853 h 4269876"/>
              <a:gd name="connsiteX3" fmla="*/ 1643834 w 4395472"/>
              <a:gd name="connsiteY3" fmla="*/ 3359865 h 4269876"/>
              <a:gd name="connsiteX4" fmla="*/ 1978607 w 4395472"/>
              <a:gd name="connsiteY4" fmla="*/ 1977592 h 4269876"/>
              <a:gd name="connsiteX5" fmla="*/ 2127963 w 4395472"/>
              <a:gd name="connsiteY5" fmla="*/ 1276936 h 4269876"/>
              <a:gd name="connsiteX6" fmla="*/ 2904009 w 4395472"/>
              <a:gd name="connsiteY6" fmla="*/ 1277891 h 4269876"/>
              <a:gd name="connsiteX7" fmla="*/ 3291225 w 4395472"/>
              <a:gd name="connsiteY7" fmla="*/ 954464 h 4269876"/>
              <a:gd name="connsiteX8" fmla="*/ 4039801 w 4395472"/>
              <a:gd name="connsiteY8" fmla="*/ 1968359 h 4269876"/>
              <a:gd name="connsiteX9" fmla="*/ 3452311 w 4395472"/>
              <a:gd name="connsiteY9" fmla="*/ 831281 h 4269876"/>
              <a:gd name="connsiteX10" fmla="*/ 3523379 w 4395472"/>
              <a:gd name="connsiteY10" fmla="*/ 774427 h 4269876"/>
              <a:gd name="connsiteX11" fmla="*/ 4395472 w 4395472"/>
              <a:gd name="connsiteY11" fmla="*/ 71120 h 4269876"/>
              <a:gd name="connsiteX12" fmla="*/ 943675 w 4395472"/>
              <a:gd name="connsiteY12" fmla="*/ 0 h 4269876"/>
              <a:gd name="connsiteX13" fmla="*/ 835 w 4395472"/>
              <a:gd name="connsiteY13" fmla="*/ 954736 h 4269876"/>
              <a:gd name="connsiteX14" fmla="*/ 39793 w 4395472"/>
              <a:gd name="connsiteY14" fmla="*/ 1936328 h 4269876"/>
              <a:gd name="connsiteX0" fmla="*/ 39793 w 4395472"/>
              <a:gd name="connsiteY0" fmla="*/ 1936328 h 4269876"/>
              <a:gd name="connsiteX1" fmla="*/ 3189363 w 4395472"/>
              <a:gd name="connsiteY1" fmla="*/ 3518472 h 4269876"/>
              <a:gd name="connsiteX2" fmla="*/ 2833413 w 4395472"/>
              <a:gd name="connsiteY2" fmla="*/ 3317853 h 4269876"/>
              <a:gd name="connsiteX3" fmla="*/ 1643834 w 4395472"/>
              <a:gd name="connsiteY3" fmla="*/ 3359865 h 4269876"/>
              <a:gd name="connsiteX4" fmla="*/ 1978607 w 4395472"/>
              <a:gd name="connsiteY4" fmla="*/ 1977592 h 4269876"/>
              <a:gd name="connsiteX5" fmla="*/ 2127963 w 4395472"/>
              <a:gd name="connsiteY5" fmla="*/ 1276936 h 4269876"/>
              <a:gd name="connsiteX6" fmla="*/ 2904009 w 4395472"/>
              <a:gd name="connsiteY6" fmla="*/ 1277891 h 4269876"/>
              <a:gd name="connsiteX7" fmla="*/ 3291225 w 4395472"/>
              <a:gd name="connsiteY7" fmla="*/ 954464 h 4269876"/>
              <a:gd name="connsiteX8" fmla="*/ 4039801 w 4395472"/>
              <a:gd name="connsiteY8" fmla="*/ 1968359 h 4269876"/>
              <a:gd name="connsiteX9" fmla="*/ 4324071 w 4395472"/>
              <a:gd name="connsiteY9" fmla="*/ 1665138 h 4269876"/>
              <a:gd name="connsiteX10" fmla="*/ 3523379 w 4395472"/>
              <a:gd name="connsiteY10" fmla="*/ 774427 h 4269876"/>
              <a:gd name="connsiteX11" fmla="*/ 4395472 w 4395472"/>
              <a:gd name="connsiteY11" fmla="*/ 71120 h 4269876"/>
              <a:gd name="connsiteX12" fmla="*/ 943675 w 4395472"/>
              <a:gd name="connsiteY12" fmla="*/ 0 h 4269876"/>
              <a:gd name="connsiteX13" fmla="*/ 835 w 4395472"/>
              <a:gd name="connsiteY13" fmla="*/ 954736 h 4269876"/>
              <a:gd name="connsiteX14" fmla="*/ 39793 w 4395472"/>
              <a:gd name="connsiteY14" fmla="*/ 1936328 h 4269876"/>
              <a:gd name="connsiteX0" fmla="*/ 39793 w 4395472"/>
              <a:gd name="connsiteY0" fmla="*/ 1936328 h 4269876"/>
              <a:gd name="connsiteX1" fmla="*/ 3189363 w 4395472"/>
              <a:gd name="connsiteY1" fmla="*/ 3518472 h 4269876"/>
              <a:gd name="connsiteX2" fmla="*/ 2833413 w 4395472"/>
              <a:gd name="connsiteY2" fmla="*/ 3317853 h 4269876"/>
              <a:gd name="connsiteX3" fmla="*/ 1643834 w 4395472"/>
              <a:gd name="connsiteY3" fmla="*/ 3359865 h 4269876"/>
              <a:gd name="connsiteX4" fmla="*/ 1978607 w 4395472"/>
              <a:gd name="connsiteY4" fmla="*/ 1977592 h 4269876"/>
              <a:gd name="connsiteX5" fmla="*/ 2127963 w 4395472"/>
              <a:gd name="connsiteY5" fmla="*/ 1276936 h 4269876"/>
              <a:gd name="connsiteX6" fmla="*/ 2904009 w 4395472"/>
              <a:gd name="connsiteY6" fmla="*/ 1277891 h 4269876"/>
              <a:gd name="connsiteX7" fmla="*/ 3291225 w 4395472"/>
              <a:gd name="connsiteY7" fmla="*/ 954464 h 4269876"/>
              <a:gd name="connsiteX8" fmla="*/ 4054014 w 4395472"/>
              <a:gd name="connsiteY8" fmla="*/ 1968359 h 4269876"/>
              <a:gd name="connsiteX9" fmla="*/ 4324071 w 4395472"/>
              <a:gd name="connsiteY9" fmla="*/ 1665138 h 4269876"/>
              <a:gd name="connsiteX10" fmla="*/ 3523379 w 4395472"/>
              <a:gd name="connsiteY10" fmla="*/ 774427 h 4269876"/>
              <a:gd name="connsiteX11" fmla="*/ 4395472 w 4395472"/>
              <a:gd name="connsiteY11" fmla="*/ 71120 h 4269876"/>
              <a:gd name="connsiteX12" fmla="*/ 943675 w 4395472"/>
              <a:gd name="connsiteY12" fmla="*/ 0 h 4269876"/>
              <a:gd name="connsiteX13" fmla="*/ 835 w 4395472"/>
              <a:gd name="connsiteY13" fmla="*/ 954736 h 4269876"/>
              <a:gd name="connsiteX14" fmla="*/ 39793 w 4395472"/>
              <a:gd name="connsiteY14" fmla="*/ 1936328 h 4269876"/>
              <a:gd name="connsiteX0" fmla="*/ 39793 w 4395472"/>
              <a:gd name="connsiteY0" fmla="*/ 1936328 h 4269876"/>
              <a:gd name="connsiteX1" fmla="*/ 3189363 w 4395472"/>
              <a:gd name="connsiteY1" fmla="*/ 3518472 h 4269876"/>
              <a:gd name="connsiteX2" fmla="*/ 2833413 w 4395472"/>
              <a:gd name="connsiteY2" fmla="*/ 3317853 h 4269876"/>
              <a:gd name="connsiteX3" fmla="*/ 1643834 w 4395472"/>
              <a:gd name="connsiteY3" fmla="*/ 3359865 h 4269876"/>
              <a:gd name="connsiteX4" fmla="*/ 1978607 w 4395472"/>
              <a:gd name="connsiteY4" fmla="*/ 1977592 h 4269876"/>
              <a:gd name="connsiteX5" fmla="*/ 2889963 w 4395472"/>
              <a:gd name="connsiteY5" fmla="*/ 3277186 h 4269876"/>
              <a:gd name="connsiteX6" fmla="*/ 2904009 w 4395472"/>
              <a:gd name="connsiteY6" fmla="*/ 1277891 h 4269876"/>
              <a:gd name="connsiteX7" fmla="*/ 3291225 w 4395472"/>
              <a:gd name="connsiteY7" fmla="*/ 954464 h 4269876"/>
              <a:gd name="connsiteX8" fmla="*/ 4054014 w 4395472"/>
              <a:gd name="connsiteY8" fmla="*/ 1968359 h 4269876"/>
              <a:gd name="connsiteX9" fmla="*/ 4324071 w 4395472"/>
              <a:gd name="connsiteY9" fmla="*/ 1665138 h 4269876"/>
              <a:gd name="connsiteX10" fmla="*/ 3523379 w 4395472"/>
              <a:gd name="connsiteY10" fmla="*/ 774427 h 4269876"/>
              <a:gd name="connsiteX11" fmla="*/ 4395472 w 4395472"/>
              <a:gd name="connsiteY11" fmla="*/ 71120 h 4269876"/>
              <a:gd name="connsiteX12" fmla="*/ 943675 w 4395472"/>
              <a:gd name="connsiteY12" fmla="*/ 0 h 4269876"/>
              <a:gd name="connsiteX13" fmla="*/ 835 w 4395472"/>
              <a:gd name="connsiteY13" fmla="*/ 954736 h 4269876"/>
              <a:gd name="connsiteX14" fmla="*/ 39793 w 4395472"/>
              <a:gd name="connsiteY14" fmla="*/ 1936328 h 4269876"/>
              <a:gd name="connsiteX0" fmla="*/ 39793 w 4395472"/>
              <a:gd name="connsiteY0" fmla="*/ 1936328 h 4269876"/>
              <a:gd name="connsiteX1" fmla="*/ 3189363 w 4395472"/>
              <a:gd name="connsiteY1" fmla="*/ 3518472 h 4269876"/>
              <a:gd name="connsiteX2" fmla="*/ 2833413 w 4395472"/>
              <a:gd name="connsiteY2" fmla="*/ 3317853 h 4269876"/>
              <a:gd name="connsiteX3" fmla="*/ 1643834 w 4395472"/>
              <a:gd name="connsiteY3" fmla="*/ 3359865 h 4269876"/>
              <a:gd name="connsiteX4" fmla="*/ 2092907 w 4395472"/>
              <a:gd name="connsiteY4" fmla="*/ 2015692 h 4269876"/>
              <a:gd name="connsiteX5" fmla="*/ 2889963 w 4395472"/>
              <a:gd name="connsiteY5" fmla="*/ 3277186 h 4269876"/>
              <a:gd name="connsiteX6" fmla="*/ 2904009 w 4395472"/>
              <a:gd name="connsiteY6" fmla="*/ 1277891 h 4269876"/>
              <a:gd name="connsiteX7" fmla="*/ 3291225 w 4395472"/>
              <a:gd name="connsiteY7" fmla="*/ 954464 h 4269876"/>
              <a:gd name="connsiteX8" fmla="*/ 4054014 w 4395472"/>
              <a:gd name="connsiteY8" fmla="*/ 1968359 h 4269876"/>
              <a:gd name="connsiteX9" fmla="*/ 4324071 w 4395472"/>
              <a:gd name="connsiteY9" fmla="*/ 1665138 h 4269876"/>
              <a:gd name="connsiteX10" fmla="*/ 3523379 w 4395472"/>
              <a:gd name="connsiteY10" fmla="*/ 774427 h 4269876"/>
              <a:gd name="connsiteX11" fmla="*/ 4395472 w 4395472"/>
              <a:gd name="connsiteY11" fmla="*/ 71120 h 4269876"/>
              <a:gd name="connsiteX12" fmla="*/ 943675 w 4395472"/>
              <a:gd name="connsiteY12" fmla="*/ 0 h 4269876"/>
              <a:gd name="connsiteX13" fmla="*/ 835 w 4395472"/>
              <a:gd name="connsiteY13" fmla="*/ 954736 h 4269876"/>
              <a:gd name="connsiteX14" fmla="*/ 39793 w 4395472"/>
              <a:gd name="connsiteY14" fmla="*/ 1936328 h 4269876"/>
              <a:gd name="connsiteX0" fmla="*/ 39793 w 4395472"/>
              <a:gd name="connsiteY0" fmla="*/ 1936328 h 4269876"/>
              <a:gd name="connsiteX1" fmla="*/ 3189363 w 4395472"/>
              <a:gd name="connsiteY1" fmla="*/ 3518472 h 4269876"/>
              <a:gd name="connsiteX2" fmla="*/ 2833413 w 4395472"/>
              <a:gd name="connsiteY2" fmla="*/ 3317853 h 4269876"/>
              <a:gd name="connsiteX3" fmla="*/ 1643834 w 4395472"/>
              <a:gd name="connsiteY3" fmla="*/ 3359865 h 4269876"/>
              <a:gd name="connsiteX4" fmla="*/ 2083382 w 4395472"/>
              <a:gd name="connsiteY4" fmla="*/ 2015692 h 4269876"/>
              <a:gd name="connsiteX5" fmla="*/ 2889963 w 4395472"/>
              <a:gd name="connsiteY5" fmla="*/ 3277186 h 4269876"/>
              <a:gd name="connsiteX6" fmla="*/ 2904009 w 4395472"/>
              <a:gd name="connsiteY6" fmla="*/ 1277891 h 4269876"/>
              <a:gd name="connsiteX7" fmla="*/ 3291225 w 4395472"/>
              <a:gd name="connsiteY7" fmla="*/ 954464 h 4269876"/>
              <a:gd name="connsiteX8" fmla="*/ 4054014 w 4395472"/>
              <a:gd name="connsiteY8" fmla="*/ 1968359 h 4269876"/>
              <a:gd name="connsiteX9" fmla="*/ 4324071 w 4395472"/>
              <a:gd name="connsiteY9" fmla="*/ 1665138 h 4269876"/>
              <a:gd name="connsiteX10" fmla="*/ 3523379 w 4395472"/>
              <a:gd name="connsiteY10" fmla="*/ 774427 h 4269876"/>
              <a:gd name="connsiteX11" fmla="*/ 4395472 w 4395472"/>
              <a:gd name="connsiteY11" fmla="*/ 71120 h 4269876"/>
              <a:gd name="connsiteX12" fmla="*/ 943675 w 4395472"/>
              <a:gd name="connsiteY12" fmla="*/ 0 h 4269876"/>
              <a:gd name="connsiteX13" fmla="*/ 835 w 4395472"/>
              <a:gd name="connsiteY13" fmla="*/ 954736 h 4269876"/>
              <a:gd name="connsiteX14" fmla="*/ 39793 w 4395472"/>
              <a:gd name="connsiteY14" fmla="*/ 1936328 h 4269876"/>
              <a:gd name="connsiteX0" fmla="*/ 39793 w 4395472"/>
              <a:gd name="connsiteY0" fmla="*/ 1936328 h 4269876"/>
              <a:gd name="connsiteX1" fmla="*/ 3189363 w 4395472"/>
              <a:gd name="connsiteY1" fmla="*/ 3518472 h 4269876"/>
              <a:gd name="connsiteX2" fmla="*/ 2833413 w 4395472"/>
              <a:gd name="connsiteY2" fmla="*/ 3317853 h 4269876"/>
              <a:gd name="connsiteX3" fmla="*/ 1643834 w 4395472"/>
              <a:gd name="connsiteY3" fmla="*/ 3359865 h 4269876"/>
              <a:gd name="connsiteX4" fmla="*/ 2132368 w 4395472"/>
              <a:gd name="connsiteY4" fmla="*/ 2035286 h 4269876"/>
              <a:gd name="connsiteX5" fmla="*/ 2889963 w 4395472"/>
              <a:gd name="connsiteY5" fmla="*/ 3277186 h 4269876"/>
              <a:gd name="connsiteX6" fmla="*/ 2904009 w 4395472"/>
              <a:gd name="connsiteY6" fmla="*/ 1277891 h 4269876"/>
              <a:gd name="connsiteX7" fmla="*/ 3291225 w 4395472"/>
              <a:gd name="connsiteY7" fmla="*/ 954464 h 4269876"/>
              <a:gd name="connsiteX8" fmla="*/ 4054014 w 4395472"/>
              <a:gd name="connsiteY8" fmla="*/ 1968359 h 4269876"/>
              <a:gd name="connsiteX9" fmla="*/ 4324071 w 4395472"/>
              <a:gd name="connsiteY9" fmla="*/ 1665138 h 4269876"/>
              <a:gd name="connsiteX10" fmla="*/ 3523379 w 4395472"/>
              <a:gd name="connsiteY10" fmla="*/ 774427 h 4269876"/>
              <a:gd name="connsiteX11" fmla="*/ 4395472 w 4395472"/>
              <a:gd name="connsiteY11" fmla="*/ 71120 h 4269876"/>
              <a:gd name="connsiteX12" fmla="*/ 943675 w 4395472"/>
              <a:gd name="connsiteY12" fmla="*/ 0 h 4269876"/>
              <a:gd name="connsiteX13" fmla="*/ 835 w 4395472"/>
              <a:gd name="connsiteY13" fmla="*/ 954736 h 4269876"/>
              <a:gd name="connsiteX14" fmla="*/ 39793 w 4395472"/>
              <a:gd name="connsiteY14" fmla="*/ 1936328 h 4269876"/>
              <a:gd name="connsiteX0" fmla="*/ 39793 w 4395472"/>
              <a:gd name="connsiteY0" fmla="*/ 1936328 h 4269876"/>
              <a:gd name="connsiteX1" fmla="*/ 3189363 w 4395472"/>
              <a:gd name="connsiteY1" fmla="*/ 3518472 h 4269876"/>
              <a:gd name="connsiteX2" fmla="*/ 2833413 w 4395472"/>
              <a:gd name="connsiteY2" fmla="*/ 3317853 h 4269876"/>
              <a:gd name="connsiteX3" fmla="*/ 1643834 w 4395472"/>
              <a:gd name="connsiteY3" fmla="*/ 3359865 h 4269876"/>
              <a:gd name="connsiteX4" fmla="*/ 2132368 w 4395472"/>
              <a:gd name="connsiteY4" fmla="*/ 2035286 h 4269876"/>
              <a:gd name="connsiteX5" fmla="*/ 2889963 w 4395472"/>
              <a:gd name="connsiteY5" fmla="*/ 3277186 h 4269876"/>
              <a:gd name="connsiteX6" fmla="*/ 2904009 w 4395472"/>
              <a:gd name="connsiteY6" fmla="*/ 1277891 h 4269876"/>
              <a:gd name="connsiteX7" fmla="*/ 3291225 w 4395472"/>
              <a:gd name="connsiteY7" fmla="*/ 954464 h 4269876"/>
              <a:gd name="connsiteX8" fmla="*/ 4054014 w 4395472"/>
              <a:gd name="connsiteY8" fmla="*/ 1968359 h 4269876"/>
              <a:gd name="connsiteX9" fmla="*/ 4324071 w 4395472"/>
              <a:gd name="connsiteY9" fmla="*/ 1665138 h 4269876"/>
              <a:gd name="connsiteX10" fmla="*/ 3523379 w 4395472"/>
              <a:gd name="connsiteY10" fmla="*/ 774427 h 4269876"/>
              <a:gd name="connsiteX11" fmla="*/ 4395472 w 4395472"/>
              <a:gd name="connsiteY11" fmla="*/ 71120 h 4269876"/>
              <a:gd name="connsiteX12" fmla="*/ 943675 w 4395472"/>
              <a:gd name="connsiteY12" fmla="*/ 0 h 4269876"/>
              <a:gd name="connsiteX13" fmla="*/ 835 w 4395472"/>
              <a:gd name="connsiteY13" fmla="*/ 954736 h 4269876"/>
              <a:gd name="connsiteX14" fmla="*/ 39793 w 4395472"/>
              <a:gd name="connsiteY14" fmla="*/ 1936328 h 4269876"/>
              <a:gd name="connsiteX0" fmla="*/ 39793 w 4395472"/>
              <a:gd name="connsiteY0" fmla="*/ 1936328 h 4269876"/>
              <a:gd name="connsiteX1" fmla="*/ 3189363 w 4395472"/>
              <a:gd name="connsiteY1" fmla="*/ 3518472 h 4269876"/>
              <a:gd name="connsiteX2" fmla="*/ 2833413 w 4395472"/>
              <a:gd name="connsiteY2" fmla="*/ 3317853 h 4269876"/>
              <a:gd name="connsiteX3" fmla="*/ 1643834 w 4395472"/>
              <a:gd name="connsiteY3" fmla="*/ 3359865 h 4269876"/>
              <a:gd name="connsiteX4" fmla="*/ 2132368 w 4395472"/>
              <a:gd name="connsiteY4" fmla="*/ 2035286 h 4269876"/>
              <a:gd name="connsiteX5" fmla="*/ 2889963 w 4395472"/>
              <a:gd name="connsiteY5" fmla="*/ 3277186 h 4269876"/>
              <a:gd name="connsiteX6" fmla="*/ 2904009 w 4395472"/>
              <a:gd name="connsiteY6" fmla="*/ 1277891 h 4269876"/>
              <a:gd name="connsiteX7" fmla="*/ 3291225 w 4395472"/>
              <a:gd name="connsiteY7" fmla="*/ 954464 h 4269876"/>
              <a:gd name="connsiteX8" fmla="*/ 4054014 w 4395472"/>
              <a:gd name="connsiteY8" fmla="*/ 1968359 h 4269876"/>
              <a:gd name="connsiteX9" fmla="*/ 4324071 w 4395472"/>
              <a:gd name="connsiteY9" fmla="*/ 1665138 h 4269876"/>
              <a:gd name="connsiteX10" fmla="*/ 3523379 w 4395472"/>
              <a:gd name="connsiteY10" fmla="*/ 774427 h 4269876"/>
              <a:gd name="connsiteX11" fmla="*/ 4395472 w 4395472"/>
              <a:gd name="connsiteY11" fmla="*/ 71120 h 4269876"/>
              <a:gd name="connsiteX12" fmla="*/ 943675 w 4395472"/>
              <a:gd name="connsiteY12" fmla="*/ 0 h 4269876"/>
              <a:gd name="connsiteX13" fmla="*/ 835 w 4395472"/>
              <a:gd name="connsiteY13" fmla="*/ 954736 h 4269876"/>
              <a:gd name="connsiteX14" fmla="*/ 39793 w 4395472"/>
              <a:gd name="connsiteY14" fmla="*/ 1936328 h 4269876"/>
              <a:gd name="connsiteX0" fmla="*/ 39793 w 4395472"/>
              <a:gd name="connsiteY0" fmla="*/ 1936328 h 4269876"/>
              <a:gd name="connsiteX1" fmla="*/ 3189363 w 4395472"/>
              <a:gd name="connsiteY1" fmla="*/ 3518472 h 4269876"/>
              <a:gd name="connsiteX2" fmla="*/ 2833413 w 4395472"/>
              <a:gd name="connsiteY2" fmla="*/ 3317853 h 4269876"/>
              <a:gd name="connsiteX3" fmla="*/ 1643834 w 4395472"/>
              <a:gd name="connsiteY3" fmla="*/ 3359865 h 4269876"/>
              <a:gd name="connsiteX4" fmla="*/ 2053991 w 4395472"/>
              <a:gd name="connsiteY4" fmla="*/ 1950378 h 4269876"/>
              <a:gd name="connsiteX5" fmla="*/ 2889963 w 4395472"/>
              <a:gd name="connsiteY5" fmla="*/ 3277186 h 4269876"/>
              <a:gd name="connsiteX6" fmla="*/ 2904009 w 4395472"/>
              <a:gd name="connsiteY6" fmla="*/ 1277891 h 4269876"/>
              <a:gd name="connsiteX7" fmla="*/ 3291225 w 4395472"/>
              <a:gd name="connsiteY7" fmla="*/ 954464 h 4269876"/>
              <a:gd name="connsiteX8" fmla="*/ 4054014 w 4395472"/>
              <a:gd name="connsiteY8" fmla="*/ 1968359 h 4269876"/>
              <a:gd name="connsiteX9" fmla="*/ 4324071 w 4395472"/>
              <a:gd name="connsiteY9" fmla="*/ 1665138 h 4269876"/>
              <a:gd name="connsiteX10" fmla="*/ 3523379 w 4395472"/>
              <a:gd name="connsiteY10" fmla="*/ 774427 h 4269876"/>
              <a:gd name="connsiteX11" fmla="*/ 4395472 w 4395472"/>
              <a:gd name="connsiteY11" fmla="*/ 71120 h 4269876"/>
              <a:gd name="connsiteX12" fmla="*/ 943675 w 4395472"/>
              <a:gd name="connsiteY12" fmla="*/ 0 h 4269876"/>
              <a:gd name="connsiteX13" fmla="*/ 835 w 4395472"/>
              <a:gd name="connsiteY13" fmla="*/ 954736 h 4269876"/>
              <a:gd name="connsiteX14" fmla="*/ 39793 w 4395472"/>
              <a:gd name="connsiteY14" fmla="*/ 1936328 h 4269876"/>
              <a:gd name="connsiteX0" fmla="*/ 39793 w 4395472"/>
              <a:gd name="connsiteY0" fmla="*/ 1936328 h 4269876"/>
              <a:gd name="connsiteX1" fmla="*/ 3189363 w 4395472"/>
              <a:gd name="connsiteY1" fmla="*/ 3518472 h 4269876"/>
              <a:gd name="connsiteX2" fmla="*/ 2833413 w 4395472"/>
              <a:gd name="connsiteY2" fmla="*/ 3317853 h 4269876"/>
              <a:gd name="connsiteX3" fmla="*/ 1643834 w 4395472"/>
              <a:gd name="connsiteY3" fmla="*/ 3359865 h 4269876"/>
              <a:gd name="connsiteX4" fmla="*/ 2053991 w 4395472"/>
              <a:gd name="connsiteY4" fmla="*/ 1950378 h 4269876"/>
              <a:gd name="connsiteX5" fmla="*/ 2889963 w 4395472"/>
              <a:gd name="connsiteY5" fmla="*/ 3277186 h 4269876"/>
              <a:gd name="connsiteX6" fmla="*/ 2904009 w 4395472"/>
              <a:gd name="connsiteY6" fmla="*/ 1277891 h 4269876"/>
              <a:gd name="connsiteX7" fmla="*/ 3291225 w 4395472"/>
              <a:gd name="connsiteY7" fmla="*/ 954464 h 4269876"/>
              <a:gd name="connsiteX8" fmla="*/ 4054014 w 4395472"/>
              <a:gd name="connsiteY8" fmla="*/ 1968359 h 4269876"/>
              <a:gd name="connsiteX9" fmla="*/ 4324071 w 4395472"/>
              <a:gd name="connsiteY9" fmla="*/ 1665138 h 4269876"/>
              <a:gd name="connsiteX10" fmla="*/ 3523379 w 4395472"/>
              <a:gd name="connsiteY10" fmla="*/ 774427 h 4269876"/>
              <a:gd name="connsiteX11" fmla="*/ 4395472 w 4395472"/>
              <a:gd name="connsiteY11" fmla="*/ 71120 h 4269876"/>
              <a:gd name="connsiteX12" fmla="*/ 943675 w 4395472"/>
              <a:gd name="connsiteY12" fmla="*/ 0 h 4269876"/>
              <a:gd name="connsiteX13" fmla="*/ 835 w 4395472"/>
              <a:gd name="connsiteY13" fmla="*/ 954736 h 4269876"/>
              <a:gd name="connsiteX14" fmla="*/ 39793 w 4395472"/>
              <a:gd name="connsiteY14" fmla="*/ 1936328 h 4269876"/>
              <a:gd name="connsiteX0" fmla="*/ 39793 w 4395472"/>
              <a:gd name="connsiteY0" fmla="*/ 1936328 h 4269876"/>
              <a:gd name="connsiteX1" fmla="*/ 3189363 w 4395472"/>
              <a:gd name="connsiteY1" fmla="*/ 3518472 h 4269876"/>
              <a:gd name="connsiteX2" fmla="*/ 2833413 w 4395472"/>
              <a:gd name="connsiteY2" fmla="*/ 3317853 h 4269876"/>
              <a:gd name="connsiteX3" fmla="*/ 1643834 w 4395472"/>
              <a:gd name="connsiteY3" fmla="*/ 3359865 h 4269876"/>
              <a:gd name="connsiteX4" fmla="*/ 2053991 w 4395472"/>
              <a:gd name="connsiteY4" fmla="*/ 1950378 h 4269876"/>
              <a:gd name="connsiteX5" fmla="*/ 2889963 w 4395472"/>
              <a:gd name="connsiteY5" fmla="*/ 3277186 h 4269876"/>
              <a:gd name="connsiteX6" fmla="*/ 3429789 w 4395472"/>
              <a:gd name="connsiteY6" fmla="*/ 3469185 h 4269876"/>
              <a:gd name="connsiteX7" fmla="*/ 3291225 w 4395472"/>
              <a:gd name="connsiteY7" fmla="*/ 954464 h 4269876"/>
              <a:gd name="connsiteX8" fmla="*/ 4054014 w 4395472"/>
              <a:gd name="connsiteY8" fmla="*/ 1968359 h 4269876"/>
              <a:gd name="connsiteX9" fmla="*/ 4324071 w 4395472"/>
              <a:gd name="connsiteY9" fmla="*/ 1665138 h 4269876"/>
              <a:gd name="connsiteX10" fmla="*/ 3523379 w 4395472"/>
              <a:gd name="connsiteY10" fmla="*/ 774427 h 4269876"/>
              <a:gd name="connsiteX11" fmla="*/ 4395472 w 4395472"/>
              <a:gd name="connsiteY11" fmla="*/ 71120 h 4269876"/>
              <a:gd name="connsiteX12" fmla="*/ 943675 w 4395472"/>
              <a:gd name="connsiteY12" fmla="*/ 0 h 4269876"/>
              <a:gd name="connsiteX13" fmla="*/ 835 w 4395472"/>
              <a:gd name="connsiteY13" fmla="*/ 954736 h 4269876"/>
              <a:gd name="connsiteX14" fmla="*/ 39793 w 4395472"/>
              <a:gd name="connsiteY14" fmla="*/ 1936328 h 4269876"/>
              <a:gd name="connsiteX0" fmla="*/ 39793 w 4395472"/>
              <a:gd name="connsiteY0" fmla="*/ 1936328 h 4269876"/>
              <a:gd name="connsiteX1" fmla="*/ 3189363 w 4395472"/>
              <a:gd name="connsiteY1" fmla="*/ 3518472 h 4269876"/>
              <a:gd name="connsiteX2" fmla="*/ 2833413 w 4395472"/>
              <a:gd name="connsiteY2" fmla="*/ 3317853 h 4269876"/>
              <a:gd name="connsiteX3" fmla="*/ 1643834 w 4395472"/>
              <a:gd name="connsiteY3" fmla="*/ 3359865 h 4269876"/>
              <a:gd name="connsiteX4" fmla="*/ 2053991 w 4395472"/>
              <a:gd name="connsiteY4" fmla="*/ 1950378 h 4269876"/>
              <a:gd name="connsiteX5" fmla="*/ 2889963 w 4395472"/>
              <a:gd name="connsiteY5" fmla="*/ 3277186 h 4269876"/>
              <a:gd name="connsiteX6" fmla="*/ 3429789 w 4395472"/>
              <a:gd name="connsiteY6" fmla="*/ 3469185 h 4269876"/>
              <a:gd name="connsiteX7" fmla="*/ 3813740 w 4395472"/>
              <a:gd name="connsiteY7" fmla="*/ 1803550 h 4269876"/>
              <a:gd name="connsiteX8" fmla="*/ 4054014 w 4395472"/>
              <a:gd name="connsiteY8" fmla="*/ 1968359 h 4269876"/>
              <a:gd name="connsiteX9" fmla="*/ 4324071 w 4395472"/>
              <a:gd name="connsiteY9" fmla="*/ 1665138 h 4269876"/>
              <a:gd name="connsiteX10" fmla="*/ 3523379 w 4395472"/>
              <a:gd name="connsiteY10" fmla="*/ 774427 h 4269876"/>
              <a:gd name="connsiteX11" fmla="*/ 4395472 w 4395472"/>
              <a:gd name="connsiteY11" fmla="*/ 71120 h 4269876"/>
              <a:gd name="connsiteX12" fmla="*/ 943675 w 4395472"/>
              <a:gd name="connsiteY12" fmla="*/ 0 h 4269876"/>
              <a:gd name="connsiteX13" fmla="*/ 835 w 4395472"/>
              <a:gd name="connsiteY13" fmla="*/ 954736 h 4269876"/>
              <a:gd name="connsiteX14" fmla="*/ 39793 w 4395472"/>
              <a:gd name="connsiteY14" fmla="*/ 1936328 h 4269876"/>
              <a:gd name="connsiteX0" fmla="*/ 39793 w 4395472"/>
              <a:gd name="connsiteY0" fmla="*/ 1936328 h 4269876"/>
              <a:gd name="connsiteX1" fmla="*/ 3189363 w 4395472"/>
              <a:gd name="connsiteY1" fmla="*/ 3518472 h 4269876"/>
              <a:gd name="connsiteX2" fmla="*/ 2833413 w 4395472"/>
              <a:gd name="connsiteY2" fmla="*/ 3317853 h 4269876"/>
              <a:gd name="connsiteX3" fmla="*/ 1643834 w 4395472"/>
              <a:gd name="connsiteY3" fmla="*/ 3359865 h 4269876"/>
              <a:gd name="connsiteX4" fmla="*/ 2053991 w 4395472"/>
              <a:gd name="connsiteY4" fmla="*/ 1950378 h 4269876"/>
              <a:gd name="connsiteX5" fmla="*/ 2889963 w 4395472"/>
              <a:gd name="connsiteY5" fmla="*/ 3277186 h 4269876"/>
              <a:gd name="connsiteX6" fmla="*/ 3429789 w 4395472"/>
              <a:gd name="connsiteY6" fmla="*/ 3469185 h 4269876"/>
              <a:gd name="connsiteX7" fmla="*/ 3813740 w 4395472"/>
              <a:gd name="connsiteY7" fmla="*/ 1803550 h 4269876"/>
              <a:gd name="connsiteX8" fmla="*/ 3573954 w 4395472"/>
              <a:gd name="connsiteY8" fmla="*/ 1089881 h 4269876"/>
              <a:gd name="connsiteX9" fmla="*/ 4324071 w 4395472"/>
              <a:gd name="connsiteY9" fmla="*/ 1665138 h 4269876"/>
              <a:gd name="connsiteX10" fmla="*/ 3523379 w 4395472"/>
              <a:gd name="connsiteY10" fmla="*/ 774427 h 4269876"/>
              <a:gd name="connsiteX11" fmla="*/ 4395472 w 4395472"/>
              <a:gd name="connsiteY11" fmla="*/ 71120 h 4269876"/>
              <a:gd name="connsiteX12" fmla="*/ 943675 w 4395472"/>
              <a:gd name="connsiteY12" fmla="*/ 0 h 4269876"/>
              <a:gd name="connsiteX13" fmla="*/ 835 w 4395472"/>
              <a:gd name="connsiteY13" fmla="*/ 954736 h 4269876"/>
              <a:gd name="connsiteX14" fmla="*/ 39793 w 4395472"/>
              <a:gd name="connsiteY14" fmla="*/ 1936328 h 4269876"/>
              <a:gd name="connsiteX0" fmla="*/ 39793 w 4395472"/>
              <a:gd name="connsiteY0" fmla="*/ 1936328 h 4269876"/>
              <a:gd name="connsiteX1" fmla="*/ 3189363 w 4395472"/>
              <a:gd name="connsiteY1" fmla="*/ 3518472 h 4269876"/>
              <a:gd name="connsiteX2" fmla="*/ 2833413 w 4395472"/>
              <a:gd name="connsiteY2" fmla="*/ 3317853 h 4269876"/>
              <a:gd name="connsiteX3" fmla="*/ 1643834 w 4395472"/>
              <a:gd name="connsiteY3" fmla="*/ 3359865 h 4269876"/>
              <a:gd name="connsiteX4" fmla="*/ 2053991 w 4395472"/>
              <a:gd name="connsiteY4" fmla="*/ 1950378 h 4269876"/>
              <a:gd name="connsiteX5" fmla="*/ 2889963 w 4395472"/>
              <a:gd name="connsiteY5" fmla="*/ 3277186 h 4269876"/>
              <a:gd name="connsiteX6" fmla="*/ 3429789 w 4395472"/>
              <a:gd name="connsiteY6" fmla="*/ 3469185 h 4269876"/>
              <a:gd name="connsiteX7" fmla="*/ 3813740 w 4395472"/>
              <a:gd name="connsiteY7" fmla="*/ 1803550 h 4269876"/>
              <a:gd name="connsiteX8" fmla="*/ 3573954 w 4395472"/>
              <a:gd name="connsiteY8" fmla="*/ 1089881 h 4269876"/>
              <a:gd name="connsiteX9" fmla="*/ 3563159 w 4395472"/>
              <a:gd name="connsiteY9" fmla="*/ 953212 h 4269876"/>
              <a:gd name="connsiteX10" fmla="*/ 3523379 w 4395472"/>
              <a:gd name="connsiteY10" fmla="*/ 774427 h 4269876"/>
              <a:gd name="connsiteX11" fmla="*/ 4395472 w 4395472"/>
              <a:gd name="connsiteY11" fmla="*/ 71120 h 4269876"/>
              <a:gd name="connsiteX12" fmla="*/ 943675 w 4395472"/>
              <a:gd name="connsiteY12" fmla="*/ 0 h 4269876"/>
              <a:gd name="connsiteX13" fmla="*/ 835 w 4395472"/>
              <a:gd name="connsiteY13" fmla="*/ 954736 h 4269876"/>
              <a:gd name="connsiteX14" fmla="*/ 39793 w 4395472"/>
              <a:gd name="connsiteY14" fmla="*/ 1936328 h 4269876"/>
              <a:gd name="connsiteX0" fmla="*/ 39793 w 4395472"/>
              <a:gd name="connsiteY0" fmla="*/ 1936328 h 4269876"/>
              <a:gd name="connsiteX1" fmla="*/ 3189363 w 4395472"/>
              <a:gd name="connsiteY1" fmla="*/ 3518472 h 4269876"/>
              <a:gd name="connsiteX2" fmla="*/ 2833413 w 4395472"/>
              <a:gd name="connsiteY2" fmla="*/ 3317853 h 4269876"/>
              <a:gd name="connsiteX3" fmla="*/ 1643834 w 4395472"/>
              <a:gd name="connsiteY3" fmla="*/ 3359865 h 4269876"/>
              <a:gd name="connsiteX4" fmla="*/ 2053991 w 4395472"/>
              <a:gd name="connsiteY4" fmla="*/ 1950378 h 4269876"/>
              <a:gd name="connsiteX5" fmla="*/ 2889963 w 4395472"/>
              <a:gd name="connsiteY5" fmla="*/ 3277186 h 4269876"/>
              <a:gd name="connsiteX6" fmla="*/ 3429789 w 4395472"/>
              <a:gd name="connsiteY6" fmla="*/ 3469185 h 4269876"/>
              <a:gd name="connsiteX7" fmla="*/ 3813740 w 4395472"/>
              <a:gd name="connsiteY7" fmla="*/ 1803550 h 4269876"/>
              <a:gd name="connsiteX8" fmla="*/ 3573954 w 4395472"/>
              <a:gd name="connsiteY8" fmla="*/ 1089881 h 4269876"/>
              <a:gd name="connsiteX9" fmla="*/ 3523379 w 4395472"/>
              <a:gd name="connsiteY9" fmla="*/ 774427 h 4269876"/>
              <a:gd name="connsiteX10" fmla="*/ 4395472 w 4395472"/>
              <a:gd name="connsiteY10" fmla="*/ 71120 h 4269876"/>
              <a:gd name="connsiteX11" fmla="*/ 943675 w 4395472"/>
              <a:gd name="connsiteY11" fmla="*/ 0 h 4269876"/>
              <a:gd name="connsiteX12" fmla="*/ 835 w 4395472"/>
              <a:gd name="connsiteY12" fmla="*/ 954736 h 4269876"/>
              <a:gd name="connsiteX13" fmla="*/ 39793 w 4395472"/>
              <a:gd name="connsiteY13" fmla="*/ 1936328 h 4269876"/>
              <a:gd name="connsiteX0" fmla="*/ 39793 w 4395472"/>
              <a:gd name="connsiteY0" fmla="*/ 1936328 h 4269876"/>
              <a:gd name="connsiteX1" fmla="*/ 3189363 w 4395472"/>
              <a:gd name="connsiteY1" fmla="*/ 3518472 h 4269876"/>
              <a:gd name="connsiteX2" fmla="*/ 2833413 w 4395472"/>
              <a:gd name="connsiteY2" fmla="*/ 3317853 h 4269876"/>
              <a:gd name="connsiteX3" fmla="*/ 1643834 w 4395472"/>
              <a:gd name="connsiteY3" fmla="*/ 3359865 h 4269876"/>
              <a:gd name="connsiteX4" fmla="*/ 2053991 w 4395472"/>
              <a:gd name="connsiteY4" fmla="*/ 1950378 h 4269876"/>
              <a:gd name="connsiteX5" fmla="*/ 2889963 w 4395472"/>
              <a:gd name="connsiteY5" fmla="*/ 3277186 h 4269876"/>
              <a:gd name="connsiteX6" fmla="*/ 3429789 w 4395472"/>
              <a:gd name="connsiteY6" fmla="*/ 3469185 h 4269876"/>
              <a:gd name="connsiteX7" fmla="*/ 3823537 w 4395472"/>
              <a:gd name="connsiteY7" fmla="*/ 1672922 h 4269876"/>
              <a:gd name="connsiteX8" fmla="*/ 3573954 w 4395472"/>
              <a:gd name="connsiteY8" fmla="*/ 1089881 h 4269876"/>
              <a:gd name="connsiteX9" fmla="*/ 3523379 w 4395472"/>
              <a:gd name="connsiteY9" fmla="*/ 774427 h 4269876"/>
              <a:gd name="connsiteX10" fmla="*/ 4395472 w 4395472"/>
              <a:gd name="connsiteY10" fmla="*/ 71120 h 4269876"/>
              <a:gd name="connsiteX11" fmla="*/ 943675 w 4395472"/>
              <a:gd name="connsiteY11" fmla="*/ 0 h 4269876"/>
              <a:gd name="connsiteX12" fmla="*/ 835 w 4395472"/>
              <a:gd name="connsiteY12" fmla="*/ 954736 h 4269876"/>
              <a:gd name="connsiteX13" fmla="*/ 39793 w 4395472"/>
              <a:gd name="connsiteY13" fmla="*/ 1936328 h 4269876"/>
              <a:gd name="connsiteX0" fmla="*/ 39793 w 4395472"/>
              <a:gd name="connsiteY0" fmla="*/ 1936328 h 4269876"/>
              <a:gd name="connsiteX1" fmla="*/ 3189363 w 4395472"/>
              <a:gd name="connsiteY1" fmla="*/ 3518472 h 4269876"/>
              <a:gd name="connsiteX2" fmla="*/ 2833413 w 4395472"/>
              <a:gd name="connsiteY2" fmla="*/ 3317853 h 4269876"/>
              <a:gd name="connsiteX3" fmla="*/ 1643834 w 4395472"/>
              <a:gd name="connsiteY3" fmla="*/ 3359865 h 4269876"/>
              <a:gd name="connsiteX4" fmla="*/ 2053991 w 4395472"/>
              <a:gd name="connsiteY4" fmla="*/ 1950378 h 4269876"/>
              <a:gd name="connsiteX5" fmla="*/ 2889963 w 4395472"/>
              <a:gd name="connsiteY5" fmla="*/ 3277186 h 4269876"/>
              <a:gd name="connsiteX6" fmla="*/ 3429789 w 4395472"/>
              <a:gd name="connsiteY6" fmla="*/ 3469185 h 4269876"/>
              <a:gd name="connsiteX7" fmla="*/ 3823537 w 4395472"/>
              <a:gd name="connsiteY7" fmla="*/ 1672922 h 4269876"/>
              <a:gd name="connsiteX8" fmla="*/ 3523379 w 4395472"/>
              <a:gd name="connsiteY8" fmla="*/ 774427 h 4269876"/>
              <a:gd name="connsiteX9" fmla="*/ 4395472 w 4395472"/>
              <a:gd name="connsiteY9" fmla="*/ 71120 h 4269876"/>
              <a:gd name="connsiteX10" fmla="*/ 943675 w 4395472"/>
              <a:gd name="connsiteY10" fmla="*/ 0 h 4269876"/>
              <a:gd name="connsiteX11" fmla="*/ 835 w 4395472"/>
              <a:gd name="connsiteY11" fmla="*/ 954736 h 4269876"/>
              <a:gd name="connsiteX12" fmla="*/ 39793 w 4395472"/>
              <a:gd name="connsiteY12" fmla="*/ 1936328 h 4269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95472" h="4269876">
                <a:moveTo>
                  <a:pt x="39793" y="1936328"/>
                </a:moveTo>
                <a:cubicBezTo>
                  <a:pt x="603019" y="4470713"/>
                  <a:pt x="2874835" y="4846674"/>
                  <a:pt x="3189363" y="3518472"/>
                </a:cubicBezTo>
                <a:cubicBezTo>
                  <a:pt x="3130180" y="3375014"/>
                  <a:pt x="3091001" y="3344287"/>
                  <a:pt x="2833413" y="3317853"/>
                </a:cubicBezTo>
                <a:cubicBezTo>
                  <a:pt x="2575825" y="3291419"/>
                  <a:pt x="2198880" y="3418342"/>
                  <a:pt x="1643834" y="3359865"/>
                </a:cubicBezTo>
                <a:cubicBezTo>
                  <a:pt x="1027031" y="2599252"/>
                  <a:pt x="1705772" y="2004654"/>
                  <a:pt x="2053991" y="1950378"/>
                </a:cubicBezTo>
                <a:cubicBezTo>
                  <a:pt x="2698947" y="2133366"/>
                  <a:pt x="2909409" y="3267281"/>
                  <a:pt x="2889963" y="3277186"/>
                </a:cubicBezTo>
                <a:lnTo>
                  <a:pt x="3429789" y="3469185"/>
                </a:lnTo>
                <a:lnTo>
                  <a:pt x="3823537" y="1672922"/>
                </a:lnTo>
                <a:lnTo>
                  <a:pt x="3523379" y="774427"/>
                </a:lnTo>
                <a:lnTo>
                  <a:pt x="4395472" y="71120"/>
                </a:lnTo>
                <a:lnTo>
                  <a:pt x="943675" y="0"/>
                </a:lnTo>
                <a:lnTo>
                  <a:pt x="835" y="954736"/>
                </a:lnTo>
                <a:cubicBezTo>
                  <a:pt x="-7382" y="974482"/>
                  <a:pt x="48010" y="1932484"/>
                  <a:pt x="39793" y="1936328"/>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4" name="Graphic 13">
            <a:extLst>
              <a:ext uri="{FF2B5EF4-FFF2-40B4-BE49-F238E27FC236}">
                <a16:creationId xmlns:a16="http://schemas.microsoft.com/office/drawing/2014/main" id="{1619A396-5F13-31C5-B8EA-0E0E19C7F54A}"/>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l="6666" r="8265" b="22509"/>
          <a:stretch/>
        </p:blipFill>
        <p:spPr>
          <a:xfrm>
            <a:off x="9124950" y="1071796"/>
            <a:ext cx="2800328" cy="1275439"/>
          </a:xfrm>
          <a:prstGeom prst="rect">
            <a:avLst/>
          </a:prstGeom>
        </p:spPr>
      </p:pic>
      <p:sp>
        <p:nvSpPr>
          <p:cNvPr id="15" name="Freeform: Shape 14">
            <a:extLst>
              <a:ext uri="{FF2B5EF4-FFF2-40B4-BE49-F238E27FC236}">
                <a16:creationId xmlns:a16="http://schemas.microsoft.com/office/drawing/2014/main" id="{D6BEB7F7-2E18-DD23-72BF-F6AEAF8905E8}"/>
              </a:ext>
            </a:extLst>
          </p:cNvPr>
          <p:cNvSpPr/>
          <p:nvPr/>
        </p:nvSpPr>
        <p:spPr>
          <a:xfrm>
            <a:off x="9172990" y="1021482"/>
            <a:ext cx="2727371" cy="1249555"/>
          </a:xfrm>
          <a:custGeom>
            <a:avLst/>
            <a:gdLst>
              <a:gd name="connsiteX0" fmla="*/ 438150 w 1762125"/>
              <a:gd name="connsiteY0" fmla="*/ 0 h 1304925"/>
              <a:gd name="connsiteX1" fmla="*/ 28575 w 1762125"/>
              <a:gd name="connsiteY1" fmla="*/ 300038 h 1304925"/>
              <a:gd name="connsiteX2" fmla="*/ 0 w 1762125"/>
              <a:gd name="connsiteY2" fmla="*/ 461963 h 1304925"/>
              <a:gd name="connsiteX3" fmla="*/ 4762 w 1762125"/>
              <a:gd name="connsiteY3" fmla="*/ 519113 h 1304925"/>
              <a:gd name="connsiteX4" fmla="*/ 19050 w 1762125"/>
              <a:gd name="connsiteY4" fmla="*/ 623888 h 1304925"/>
              <a:gd name="connsiteX5" fmla="*/ 14287 w 1762125"/>
              <a:gd name="connsiteY5" fmla="*/ 1304925 h 1304925"/>
              <a:gd name="connsiteX6" fmla="*/ 1762125 w 1762125"/>
              <a:gd name="connsiteY6" fmla="*/ 1304925 h 1304925"/>
              <a:gd name="connsiteX7" fmla="*/ 1762125 w 1762125"/>
              <a:gd name="connsiteY7" fmla="*/ 9525 h 1304925"/>
              <a:gd name="connsiteX8" fmla="*/ 438150 w 1762125"/>
              <a:gd name="connsiteY8" fmla="*/ 0 h 1304925"/>
              <a:gd name="connsiteX0" fmla="*/ 433388 w 1757363"/>
              <a:gd name="connsiteY0" fmla="*/ 0 h 1304925"/>
              <a:gd name="connsiteX1" fmla="*/ 23813 w 1757363"/>
              <a:gd name="connsiteY1" fmla="*/ 300038 h 1304925"/>
              <a:gd name="connsiteX2" fmla="*/ 50102 w 1757363"/>
              <a:gd name="connsiteY2" fmla="*/ 430612 h 1304925"/>
              <a:gd name="connsiteX3" fmla="*/ 0 w 1757363"/>
              <a:gd name="connsiteY3" fmla="*/ 519113 h 1304925"/>
              <a:gd name="connsiteX4" fmla="*/ 14288 w 1757363"/>
              <a:gd name="connsiteY4" fmla="*/ 623888 h 1304925"/>
              <a:gd name="connsiteX5" fmla="*/ 9525 w 1757363"/>
              <a:gd name="connsiteY5" fmla="*/ 1304925 h 1304925"/>
              <a:gd name="connsiteX6" fmla="*/ 1757363 w 1757363"/>
              <a:gd name="connsiteY6" fmla="*/ 1304925 h 1304925"/>
              <a:gd name="connsiteX7" fmla="*/ 1757363 w 1757363"/>
              <a:gd name="connsiteY7" fmla="*/ 9525 h 1304925"/>
              <a:gd name="connsiteX8" fmla="*/ 433388 w 1757363"/>
              <a:gd name="connsiteY8" fmla="*/ 0 h 1304925"/>
              <a:gd name="connsiteX0" fmla="*/ 423863 w 1747838"/>
              <a:gd name="connsiteY0" fmla="*/ 0 h 1304925"/>
              <a:gd name="connsiteX1" fmla="*/ 14288 w 1747838"/>
              <a:gd name="connsiteY1" fmla="*/ 300038 h 1304925"/>
              <a:gd name="connsiteX2" fmla="*/ 40577 w 1747838"/>
              <a:gd name="connsiteY2" fmla="*/ 430612 h 1304925"/>
              <a:gd name="connsiteX3" fmla="*/ 55790 w 1747838"/>
              <a:gd name="connsiteY3" fmla="*/ 547851 h 1304925"/>
              <a:gd name="connsiteX4" fmla="*/ 4763 w 1747838"/>
              <a:gd name="connsiteY4" fmla="*/ 623888 h 1304925"/>
              <a:gd name="connsiteX5" fmla="*/ 0 w 1747838"/>
              <a:gd name="connsiteY5" fmla="*/ 1304925 h 1304925"/>
              <a:gd name="connsiteX6" fmla="*/ 1747838 w 1747838"/>
              <a:gd name="connsiteY6" fmla="*/ 1304925 h 1304925"/>
              <a:gd name="connsiteX7" fmla="*/ 1747838 w 1747838"/>
              <a:gd name="connsiteY7" fmla="*/ 9525 h 1304925"/>
              <a:gd name="connsiteX8" fmla="*/ 423863 w 1747838"/>
              <a:gd name="connsiteY8" fmla="*/ 0 h 1304925"/>
              <a:gd name="connsiteX0" fmla="*/ 423863 w 1747838"/>
              <a:gd name="connsiteY0" fmla="*/ 0 h 1304925"/>
              <a:gd name="connsiteX1" fmla="*/ 58702 w 1747838"/>
              <a:gd name="connsiteY1" fmla="*/ 315714 h 1304925"/>
              <a:gd name="connsiteX2" fmla="*/ 40577 w 1747838"/>
              <a:gd name="connsiteY2" fmla="*/ 430612 h 1304925"/>
              <a:gd name="connsiteX3" fmla="*/ 55790 w 1747838"/>
              <a:gd name="connsiteY3" fmla="*/ 547851 h 1304925"/>
              <a:gd name="connsiteX4" fmla="*/ 4763 w 1747838"/>
              <a:gd name="connsiteY4" fmla="*/ 623888 h 1304925"/>
              <a:gd name="connsiteX5" fmla="*/ 0 w 1747838"/>
              <a:gd name="connsiteY5" fmla="*/ 1304925 h 1304925"/>
              <a:gd name="connsiteX6" fmla="*/ 1747838 w 1747838"/>
              <a:gd name="connsiteY6" fmla="*/ 1304925 h 1304925"/>
              <a:gd name="connsiteX7" fmla="*/ 1747838 w 1747838"/>
              <a:gd name="connsiteY7" fmla="*/ 9525 h 1304925"/>
              <a:gd name="connsiteX8" fmla="*/ 423863 w 1747838"/>
              <a:gd name="connsiteY8" fmla="*/ 0 h 1304925"/>
              <a:gd name="connsiteX0" fmla="*/ 460439 w 1747838"/>
              <a:gd name="connsiteY0" fmla="*/ 3538 h 1295400"/>
              <a:gd name="connsiteX1" fmla="*/ 58702 w 1747838"/>
              <a:gd name="connsiteY1" fmla="*/ 306189 h 1295400"/>
              <a:gd name="connsiteX2" fmla="*/ 40577 w 1747838"/>
              <a:gd name="connsiteY2" fmla="*/ 421087 h 1295400"/>
              <a:gd name="connsiteX3" fmla="*/ 55790 w 1747838"/>
              <a:gd name="connsiteY3" fmla="*/ 538326 h 1295400"/>
              <a:gd name="connsiteX4" fmla="*/ 4763 w 1747838"/>
              <a:gd name="connsiteY4" fmla="*/ 614363 h 1295400"/>
              <a:gd name="connsiteX5" fmla="*/ 0 w 1747838"/>
              <a:gd name="connsiteY5" fmla="*/ 1295400 h 1295400"/>
              <a:gd name="connsiteX6" fmla="*/ 1747838 w 1747838"/>
              <a:gd name="connsiteY6" fmla="*/ 1295400 h 1295400"/>
              <a:gd name="connsiteX7" fmla="*/ 1747838 w 1747838"/>
              <a:gd name="connsiteY7" fmla="*/ 0 h 1295400"/>
              <a:gd name="connsiteX8" fmla="*/ 460439 w 1747838"/>
              <a:gd name="connsiteY8" fmla="*/ 3538 h 1295400"/>
              <a:gd name="connsiteX0" fmla="*/ 448791 w 1747838"/>
              <a:gd name="connsiteY0" fmla="*/ 3538 h 1295400"/>
              <a:gd name="connsiteX1" fmla="*/ 58702 w 1747838"/>
              <a:gd name="connsiteY1" fmla="*/ 306189 h 1295400"/>
              <a:gd name="connsiteX2" fmla="*/ 40577 w 1747838"/>
              <a:gd name="connsiteY2" fmla="*/ 421087 h 1295400"/>
              <a:gd name="connsiteX3" fmla="*/ 55790 w 1747838"/>
              <a:gd name="connsiteY3" fmla="*/ 538326 h 1295400"/>
              <a:gd name="connsiteX4" fmla="*/ 4763 w 1747838"/>
              <a:gd name="connsiteY4" fmla="*/ 614363 h 1295400"/>
              <a:gd name="connsiteX5" fmla="*/ 0 w 1747838"/>
              <a:gd name="connsiteY5" fmla="*/ 1295400 h 1295400"/>
              <a:gd name="connsiteX6" fmla="*/ 1747838 w 1747838"/>
              <a:gd name="connsiteY6" fmla="*/ 1295400 h 1295400"/>
              <a:gd name="connsiteX7" fmla="*/ 1747838 w 1747838"/>
              <a:gd name="connsiteY7" fmla="*/ 0 h 1295400"/>
              <a:gd name="connsiteX8" fmla="*/ 448791 w 1747838"/>
              <a:gd name="connsiteY8" fmla="*/ 3538 h 1295400"/>
              <a:gd name="connsiteX0" fmla="*/ 448791 w 1747838"/>
              <a:gd name="connsiteY0" fmla="*/ 3538 h 1295400"/>
              <a:gd name="connsiteX1" fmla="*/ 67438 w 1747838"/>
              <a:gd name="connsiteY1" fmla="*/ 291629 h 1295400"/>
              <a:gd name="connsiteX2" fmla="*/ 40577 w 1747838"/>
              <a:gd name="connsiteY2" fmla="*/ 421087 h 1295400"/>
              <a:gd name="connsiteX3" fmla="*/ 55790 w 1747838"/>
              <a:gd name="connsiteY3" fmla="*/ 538326 h 1295400"/>
              <a:gd name="connsiteX4" fmla="*/ 4763 w 1747838"/>
              <a:gd name="connsiteY4" fmla="*/ 614363 h 1295400"/>
              <a:gd name="connsiteX5" fmla="*/ 0 w 1747838"/>
              <a:gd name="connsiteY5" fmla="*/ 1295400 h 1295400"/>
              <a:gd name="connsiteX6" fmla="*/ 1747838 w 1747838"/>
              <a:gd name="connsiteY6" fmla="*/ 1295400 h 1295400"/>
              <a:gd name="connsiteX7" fmla="*/ 1747838 w 1747838"/>
              <a:gd name="connsiteY7" fmla="*/ 0 h 1295400"/>
              <a:gd name="connsiteX8" fmla="*/ 448791 w 1747838"/>
              <a:gd name="connsiteY8" fmla="*/ 3538 h 1295400"/>
              <a:gd name="connsiteX0" fmla="*/ 462315 w 1761362"/>
              <a:gd name="connsiteY0" fmla="*/ 3538 h 1295400"/>
              <a:gd name="connsiteX1" fmla="*/ 0 w 1761362"/>
              <a:gd name="connsiteY1" fmla="*/ 344017 h 1295400"/>
              <a:gd name="connsiteX2" fmla="*/ 54101 w 1761362"/>
              <a:gd name="connsiteY2" fmla="*/ 421087 h 1295400"/>
              <a:gd name="connsiteX3" fmla="*/ 69314 w 1761362"/>
              <a:gd name="connsiteY3" fmla="*/ 538326 h 1295400"/>
              <a:gd name="connsiteX4" fmla="*/ 18287 w 1761362"/>
              <a:gd name="connsiteY4" fmla="*/ 614363 h 1295400"/>
              <a:gd name="connsiteX5" fmla="*/ 13524 w 1761362"/>
              <a:gd name="connsiteY5" fmla="*/ 1295400 h 1295400"/>
              <a:gd name="connsiteX6" fmla="*/ 1761362 w 1761362"/>
              <a:gd name="connsiteY6" fmla="*/ 1295400 h 1295400"/>
              <a:gd name="connsiteX7" fmla="*/ 1761362 w 1761362"/>
              <a:gd name="connsiteY7" fmla="*/ 0 h 1295400"/>
              <a:gd name="connsiteX8" fmla="*/ 462315 w 1761362"/>
              <a:gd name="connsiteY8" fmla="*/ 3538 h 1295400"/>
              <a:gd name="connsiteX0" fmla="*/ 484414 w 1783461"/>
              <a:gd name="connsiteY0" fmla="*/ 3538 h 1295400"/>
              <a:gd name="connsiteX1" fmla="*/ 22099 w 1783461"/>
              <a:gd name="connsiteY1" fmla="*/ 344017 h 1295400"/>
              <a:gd name="connsiteX2" fmla="*/ 0 w 1783461"/>
              <a:gd name="connsiteY2" fmla="*/ 416324 h 1295400"/>
              <a:gd name="connsiteX3" fmla="*/ 91413 w 1783461"/>
              <a:gd name="connsiteY3" fmla="*/ 538326 h 1295400"/>
              <a:gd name="connsiteX4" fmla="*/ 40386 w 1783461"/>
              <a:gd name="connsiteY4" fmla="*/ 614363 h 1295400"/>
              <a:gd name="connsiteX5" fmla="*/ 35623 w 1783461"/>
              <a:gd name="connsiteY5" fmla="*/ 1295400 h 1295400"/>
              <a:gd name="connsiteX6" fmla="*/ 1783461 w 1783461"/>
              <a:gd name="connsiteY6" fmla="*/ 1295400 h 1295400"/>
              <a:gd name="connsiteX7" fmla="*/ 1783461 w 1783461"/>
              <a:gd name="connsiteY7" fmla="*/ 0 h 1295400"/>
              <a:gd name="connsiteX8" fmla="*/ 484414 w 1783461"/>
              <a:gd name="connsiteY8" fmla="*/ 3538 h 1295400"/>
              <a:gd name="connsiteX0" fmla="*/ 484414 w 1783461"/>
              <a:gd name="connsiteY0" fmla="*/ 3538 h 1295400"/>
              <a:gd name="connsiteX1" fmla="*/ 22099 w 1783461"/>
              <a:gd name="connsiteY1" fmla="*/ 344017 h 1295400"/>
              <a:gd name="connsiteX2" fmla="*/ 0 w 1783461"/>
              <a:gd name="connsiteY2" fmla="*/ 416324 h 1295400"/>
              <a:gd name="connsiteX3" fmla="*/ 29500 w 1783461"/>
              <a:gd name="connsiteY3" fmla="*/ 476413 h 1295400"/>
              <a:gd name="connsiteX4" fmla="*/ 40386 w 1783461"/>
              <a:gd name="connsiteY4" fmla="*/ 614363 h 1295400"/>
              <a:gd name="connsiteX5" fmla="*/ 35623 w 1783461"/>
              <a:gd name="connsiteY5" fmla="*/ 1295400 h 1295400"/>
              <a:gd name="connsiteX6" fmla="*/ 1783461 w 1783461"/>
              <a:gd name="connsiteY6" fmla="*/ 1295400 h 1295400"/>
              <a:gd name="connsiteX7" fmla="*/ 1783461 w 1783461"/>
              <a:gd name="connsiteY7" fmla="*/ 0 h 1295400"/>
              <a:gd name="connsiteX8" fmla="*/ 484414 w 1783461"/>
              <a:gd name="connsiteY8" fmla="*/ 3538 h 1295400"/>
              <a:gd name="connsiteX0" fmla="*/ 484414 w 1783461"/>
              <a:gd name="connsiteY0" fmla="*/ 3538 h 1295400"/>
              <a:gd name="connsiteX1" fmla="*/ 22099 w 1783461"/>
              <a:gd name="connsiteY1" fmla="*/ 344017 h 1295400"/>
              <a:gd name="connsiteX2" fmla="*/ 0 w 1783461"/>
              <a:gd name="connsiteY2" fmla="*/ 416324 h 1295400"/>
              <a:gd name="connsiteX3" fmla="*/ 29500 w 1783461"/>
              <a:gd name="connsiteY3" fmla="*/ 476413 h 1295400"/>
              <a:gd name="connsiteX4" fmla="*/ 40386 w 1783461"/>
              <a:gd name="connsiteY4" fmla="*/ 614363 h 1295400"/>
              <a:gd name="connsiteX5" fmla="*/ 35623 w 1783461"/>
              <a:gd name="connsiteY5" fmla="*/ 1295400 h 1295400"/>
              <a:gd name="connsiteX6" fmla="*/ 1783461 w 1783461"/>
              <a:gd name="connsiteY6" fmla="*/ 1295400 h 1295400"/>
              <a:gd name="connsiteX7" fmla="*/ 1783461 w 1783461"/>
              <a:gd name="connsiteY7" fmla="*/ 0 h 1295400"/>
              <a:gd name="connsiteX8" fmla="*/ 484414 w 1783461"/>
              <a:gd name="connsiteY8" fmla="*/ 3538 h 1295400"/>
              <a:gd name="connsiteX0" fmla="*/ 484414 w 1783461"/>
              <a:gd name="connsiteY0" fmla="*/ 3538 h 1295400"/>
              <a:gd name="connsiteX1" fmla="*/ 22099 w 1783461"/>
              <a:gd name="connsiteY1" fmla="*/ 344017 h 1295400"/>
              <a:gd name="connsiteX2" fmla="*/ 0 w 1783461"/>
              <a:gd name="connsiteY2" fmla="*/ 416324 h 1295400"/>
              <a:gd name="connsiteX3" fmla="*/ 31882 w 1783461"/>
              <a:gd name="connsiteY3" fmla="*/ 497844 h 1295400"/>
              <a:gd name="connsiteX4" fmla="*/ 40386 w 1783461"/>
              <a:gd name="connsiteY4" fmla="*/ 614363 h 1295400"/>
              <a:gd name="connsiteX5" fmla="*/ 35623 w 1783461"/>
              <a:gd name="connsiteY5" fmla="*/ 1295400 h 1295400"/>
              <a:gd name="connsiteX6" fmla="*/ 1783461 w 1783461"/>
              <a:gd name="connsiteY6" fmla="*/ 1295400 h 1295400"/>
              <a:gd name="connsiteX7" fmla="*/ 1783461 w 1783461"/>
              <a:gd name="connsiteY7" fmla="*/ 0 h 1295400"/>
              <a:gd name="connsiteX8" fmla="*/ 484414 w 1783461"/>
              <a:gd name="connsiteY8" fmla="*/ 3538 h 1295400"/>
              <a:gd name="connsiteX0" fmla="*/ 484414 w 1804892"/>
              <a:gd name="connsiteY0" fmla="*/ 5919 h 1297781"/>
              <a:gd name="connsiteX1" fmla="*/ 22099 w 1804892"/>
              <a:gd name="connsiteY1" fmla="*/ 346398 h 1297781"/>
              <a:gd name="connsiteX2" fmla="*/ 0 w 1804892"/>
              <a:gd name="connsiteY2" fmla="*/ 418705 h 1297781"/>
              <a:gd name="connsiteX3" fmla="*/ 31882 w 1804892"/>
              <a:gd name="connsiteY3" fmla="*/ 500225 h 1297781"/>
              <a:gd name="connsiteX4" fmla="*/ 40386 w 1804892"/>
              <a:gd name="connsiteY4" fmla="*/ 616744 h 1297781"/>
              <a:gd name="connsiteX5" fmla="*/ 35623 w 1804892"/>
              <a:gd name="connsiteY5" fmla="*/ 1297781 h 1297781"/>
              <a:gd name="connsiteX6" fmla="*/ 1783461 w 1804892"/>
              <a:gd name="connsiteY6" fmla="*/ 1297781 h 1297781"/>
              <a:gd name="connsiteX7" fmla="*/ 1804892 w 1804892"/>
              <a:gd name="connsiteY7" fmla="*/ 0 h 1297781"/>
              <a:gd name="connsiteX8" fmla="*/ 484414 w 1804892"/>
              <a:gd name="connsiteY8" fmla="*/ 5919 h 1297781"/>
              <a:gd name="connsiteX0" fmla="*/ 484414 w 1816798"/>
              <a:gd name="connsiteY0" fmla="*/ 5919 h 1297781"/>
              <a:gd name="connsiteX1" fmla="*/ 22099 w 1816798"/>
              <a:gd name="connsiteY1" fmla="*/ 346398 h 1297781"/>
              <a:gd name="connsiteX2" fmla="*/ 0 w 1816798"/>
              <a:gd name="connsiteY2" fmla="*/ 418705 h 1297781"/>
              <a:gd name="connsiteX3" fmla="*/ 31882 w 1816798"/>
              <a:gd name="connsiteY3" fmla="*/ 500225 h 1297781"/>
              <a:gd name="connsiteX4" fmla="*/ 40386 w 1816798"/>
              <a:gd name="connsiteY4" fmla="*/ 616744 h 1297781"/>
              <a:gd name="connsiteX5" fmla="*/ 35623 w 1816798"/>
              <a:gd name="connsiteY5" fmla="*/ 1297781 h 1297781"/>
              <a:gd name="connsiteX6" fmla="*/ 1816798 w 1816798"/>
              <a:gd name="connsiteY6" fmla="*/ 1295400 h 1297781"/>
              <a:gd name="connsiteX7" fmla="*/ 1804892 w 1816798"/>
              <a:gd name="connsiteY7" fmla="*/ 0 h 1297781"/>
              <a:gd name="connsiteX8" fmla="*/ 484414 w 1816798"/>
              <a:gd name="connsiteY8" fmla="*/ 5919 h 1297781"/>
              <a:gd name="connsiteX0" fmla="*/ 484414 w 1816798"/>
              <a:gd name="connsiteY0" fmla="*/ 5919 h 1297781"/>
              <a:gd name="connsiteX1" fmla="*/ 22099 w 1816798"/>
              <a:gd name="connsiteY1" fmla="*/ 346398 h 1297781"/>
              <a:gd name="connsiteX2" fmla="*/ 0 w 1816798"/>
              <a:gd name="connsiteY2" fmla="*/ 418705 h 1297781"/>
              <a:gd name="connsiteX3" fmla="*/ 31882 w 1816798"/>
              <a:gd name="connsiteY3" fmla="*/ 500225 h 1297781"/>
              <a:gd name="connsiteX4" fmla="*/ 40386 w 1816798"/>
              <a:gd name="connsiteY4" fmla="*/ 616744 h 1297781"/>
              <a:gd name="connsiteX5" fmla="*/ 910754 w 1816798"/>
              <a:gd name="connsiteY5" fmla="*/ 1297781 h 1297781"/>
              <a:gd name="connsiteX6" fmla="*/ 1816798 w 1816798"/>
              <a:gd name="connsiteY6" fmla="*/ 1295400 h 1297781"/>
              <a:gd name="connsiteX7" fmla="*/ 1804892 w 1816798"/>
              <a:gd name="connsiteY7" fmla="*/ 0 h 1297781"/>
              <a:gd name="connsiteX8" fmla="*/ 484414 w 1816798"/>
              <a:gd name="connsiteY8" fmla="*/ 5919 h 1297781"/>
              <a:gd name="connsiteX0" fmla="*/ 484414 w 1816798"/>
              <a:gd name="connsiteY0" fmla="*/ 5919 h 1297781"/>
              <a:gd name="connsiteX1" fmla="*/ 22099 w 1816798"/>
              <a:gd name="connsiteY1" fmla="*/ 346398 h 1297781"/>
              <a:gd name="connsiteX2" fmla="*/ 0 w 1816798"/>
              <a:gd name="connsiteY2" fmla="*/ 418705 h 1297781"/>
              <a:gd name="connsiteX3" fmla="*/ 31882 w 1816798"/>
              <a:gd name="connsiteY3" fmla="*/ 500225 h 1297781"/>
              <a:gd name="connsiteX4" fmla="*/ 881858 w 1816798"/>
              <a:gd name="connsiteY4" fmla="*/ 437230 h 1297781"/>
              <a:gd name="connsiteX5" fmla="*/ 910754 w 1816798"/>
              <a:gd name="connsiteY5" fmla="*/ 1297781 h 1297781"/>
              <a:gd name="connsiteX6" fmla="*/ 1816798 w 1816798"/>
              <a:gd name="connsiteY6" fmla="*/ 1295400 h 1297781"/>
              <a:gd name="connsiteX7" fmla="*/ 1804892 w 1816798"/>
              <a:gd name="connsiteY7" fmla="*/ 0 h 1297781"/>
              <a:gd name="connsiteX8" fmla="*/ 484414 w 1816798"/>
              <a:gd name="connsiteY8" fmla="*/ 5919 h 1297781"/>
              <a:gd name="connsiteX0" fmla="*/ 484414 w 1816798"/>
              <a:gd name="connsiteY0" fmla="*/ 5919 h 1297781"/>
              <a:gd name="connsiteX1" fmla="*/ 22099 w 1816798"/>
              <a:gd name="connsiteY1" fmla="*/ 346398 h 1297781"/>
              <a:gd name="connsiteX2" fmla="*/ 0 w 1816798"/>
              <a:gd name="connsiteY2" fmla="*/ 418705 h 1297781"/>
              <a:gd name="connsiteX3" fmla="*/ 716280 w 1816798"/>
              <a:gd name="connsiteY3" fmla="*/ 388029 h 1297781"/>
              <a:gd name="connsiteX4" fmla="*/ 881858 w 1816798"/>
              <a:gd name="connsiteY4" fmla="*/ 437230 h 1297781"/>
              <a:gd name="connsiteX5" fmla="*/ 910754 w 1816798"/>
              <a:gd name="connsiteY5" fmla="*/ 1297781 h 1297781"/>
              <a:gd name="connsiteX6" fmla="*/ 1816798 w 1816798"/>
              <a:gd name="connsiteY6" fmla="*/ 1295400 h 1297781"/>
              <a:gd name="connsiteX7" fmla="*/ 1804892 w 1816798"/>
              <a:gd name="connsiteY7" fmla="*/ 0 h 1297781"/>
              <a:gd name="connsiteX8" fmla="*/ 484414 w 1816798"/>
              <a:gd name="connsiteY8" fmla="*/ 5919 h 1297781"/>
              <a:gd name="connsiteX0" fmla="*/ 462315 w 1794699"/>
              <a:gd name="connsiteY0" fmla="*/ 5919 h 1297781"/>
              <a:gd name="connsiteX1" fmla="*/ 0 w 1794699"/>
              <a:gd name="connsiteY1" fmla="*/ 346398 h 1297781"/>
              <a:gd name="connsiteX2" fmla="*/ 1038156 w 1794699"/>
              <a:gd name="connsiteY2" fmla="*/ 59677 h 1297781"/>
              <a:gd name="connsiteX3" fmla="*/ 694181 w 1794699"/>
              <a:gd name="connsiteY3" fmla="*/ 388029 h 1297781"/>
              <a:gd name="connsiteX4" fmla="*/ 859759 w 1794699"/>
              <a:gd name="connsiteY4" fmla="*/ 437230 h 1297781"/>
              <a:gd name="connsiteX5" fmla="*/ 888655 w 1794699"/>
              <a:gd name="connsiteY5" fmla="*/ 1297781 h 1297781"/>
              <a:gd name="connsiteX6" fmla="*/ 1794699 w 1794699"/>
              <a:gd name="connsiteY6" fmla="*/ 1295400 h 1297781"/>
              <a:gd name="connsiteX7" fmla="*/ 1782793 w 1794699"/>
              <a:gd name="connsiteY7" fmla="*/ 0 h 1297781"/>
              <a:gd name="connsiteX8" fmla="*/ 462315 w 1794699"/>
              <a:gd name="connsiteY8" fmla="*/ 5919 h 1297781"/>
              <a:gd name="connsiteX0" fmla="*/ 209873 w 1542257"/>
              <a:gd name="connsiteY0" fmla="*/ 5919 h 1297781"/>
              <a:gd name="connsiteX1" fmla="*/ 0 w 1542257"/>
              <a:gd name="connsiteY1" fmla="*/ 133225 h 1297781"/>
              <a:gd name="connsiteX2" fmla="*/ 785714 w 1542257"/>
              <a:gd name="connsiteY2" fmla="*/ 59677 h 1297781"/>
              <a:gd name="connsiteX3" fmla="*/ 441739 w 1542257"/>
              <a:gd name="connsiteY3" fmla="*/ 388029 h 1297781"/>
              <a:gd name="connsiteX4" fmla="*/ 607317 w 1542257"/>
              <a:gd name="connsiteY4" fmla="*/ 437230 h 1297781"/>
              <a:gd name="connsiteX5" fmla="*/ 636213 w 1542257"/>
              <a:gd name="connsiteY5" fmla="*/ 1297781 h 1297781"/>
              <a:gd name="connsiteX6" fmla="*/ 1542257 w 1542257"/>
              <a:gd name="connsiteY6" fmla="*/ 1295400 h 1297781"/>
              <a:gd name="connsiteX7" fmla="*/ 1530351 w 1542257"/>
              <a:gd name="connsiteY7" fmla="*/ 0 h 1297781"/>
              <a:gd name="connsiteX8" fmla="*/ 209873 w 1542257"/>
              <a:gd name="connsiteY8" fmla="*/ 5919 h 1297781"/>
              <a:gd name="connsiteX0" fmla="*/ 0 w 2538495"/>
              <a:gd name="connsiteY0" fmla="*/ 22748 h 1297781"/>
              <a:gd name="connsiteX1" fmla="*/ 996238 w 2538495"/>
              <a:gd name="connsiteY1" fmla="*/ 133225 h 1297781"/>
              <a:gd name="connsiteX2" fmla="*/ 1781952 w 2538495"/>
              <a:gd name="connsiteY2" fmla="*/ 59677 h 1297781"/>
              <a:gd name="connsiteX3" fmla="*/ 1437977 w 2538495"/>
              <a:gd name="connsiteY3" fmla="*/ 388029 h 1297781"/>
              <a:gd name="connsiteX4" fmla="*/ 1603555 w 2538495"/>
              <a:gd name="connsiteY4" fmla="*/ 437230 h 1297781"/>
              <a:gd name="connsiteX5" fmla="*/ 1632451 w 2538495"/>
              <a:gd name="connsiteY5" fmla="*/ 1297781 h 1297781"/>
              <a:gd name="connsiteX6" fmla="*/ 2538495 w 2538495"/>
              <a:gd name="connsiteY6" fmla="*/ 1295400 h 1297781"/>
              <a:gd name="connsiteX7" fmla="*/ 2526589 w 2538495"/>
              <a:gd name="connsiteY7" fmla="*/ 0 h 1297781"/>
              <a:gd name="connsiteX8" fmla="*/ 0 w 2538495"/>
              <a:gd name="connsiteY8" fmla="*/ 22748 h 1297781"/>
              <a:gd name="connsiteX0" fmla="*/ 0 w 2538495"/>
              <a:gd name="connsiteY0" fmla="*/ 22748 h 1297781"/>
              <a:gd name="connsiteX1" fmla="*/ 223335 w 2538495"/>
              <a:gd name="connsiteY1" fmla="*/ 53629 h 1297781"/>
              <a:gd name="connsiteX2" fmla="*/ 996238 w 2538495"/>
              <a:gd name="connsiteY2" fmla="*/ 133225 h 1297781"/>
              <a:gd name="connsiteX3" fmla="*/ 1781952 w 2538495"/>
              <a:gd name="connsiteY3" fmla="*/ 59677 h 1297781"/>
              <a:gd name="connsiteX4" fmla="*/ 1437977 w 2538495"/>
              <a:gd name="connsiteY4" fmla="*/ 388029 h 1297781"/>
              <a:gd name="connsiteX5" fmla="*/ 1603555 w 2538495"/>
              <a:gd name="connsiteY5" fmla="*/ 437230 h 1297781"/>
              <a:gd name="connsiteX6" fmla="*/ 1632451 w 2538495"/>
              <a:gd name="connsiteY6" fmla="*/ 1297781 h 1297781"/>
              <a:gd name="connsiteX7" fmla="*/ 2538495 w 2538495"/>
              <a:gd name="connsiteY7" fmla="*/ 1295400 h 1297781"/>
              <a:gd name="connsiteX8" fmla="*/ 2526589 w 2538495"/>
              <a:gd name="connsiteY8" fmla="*/ 0 h 1297781"/>
              <a:gd name="connsiteX9" fmla="*/ 0 w 2538495"/>
              <a:gd name="connsiteY9" fmla="*/ 22748 h 1297781"/>
              <a:gd name="connsiteX0" fmla="*/ 174961 w 2713456"/>
              <a:gd name="connsiteY0" fmla="*/ 22748 h 1297781"/>
              <a:gd name="connsiteX1" fmla="*/ 0 w 2713456"/>
              <a:gd name="connsiteY1" fmla="*/ 390218 h 1297781"/>
              <a:gd name="connsiteX2" fmla="*/ 1171199 w 2713456"/>
              <a:gd name="connsiteY2" fmla="*/ 133225 h 1297781"/>
              <a:gd name="connsiteX3" fmla="*/ 1956913 w 2713456"/>
              <a:gd name="connsiteY3" fmla="*/ 59677 h 1297781"/>
              <a:gd name="connsiteX4" fmla="*/ 1612938 w 2713456"/>
              <a:gd name="connsiteY4" fmla="*/ 388029 h 1297781"/>
              <a:gd name="connsiteX5" fmla="*/ 1778516 w 2713456"/>
              <a:gd name="connsiteY5" fmla="*/ 437230 h 1297781"/>
              <a:gd name="connsiteX6" fmla="*/ 1807412 w 2713456"/>
              <a:gd name="connsiteY6" fmla="*/ 1297781 h 1297781"/>
              <a:gd name="connsiteX7" fmla="*/ 2713456 w 2713456"/>
              <a:gd name="connsiteY7" fmla="*/ 1295400 h 1297781"/>
              <a:gd name="connsiteX8" fmla="*/ 2701550 w 2713456"/>
              <a:gd name="connsiteY8" fmla="*/ 0 h 1297781"/>
              <a:gd name="connsiteX9" fmla="*/ 174961 w 2713456"/>
              <a:gd name="connsiteY9" fmla="*/ 22748 h 1297781"/>
              <a:gd name="connsiteX0" fmla="*/ 360085 w 2713456"/>
              <a:gd name="connsiteY0" fmla="*/ 11528 h 1297781"/>
              <a:gd name="connsiteX1" fmla="*/ 0 w 2713456"/>
              <a:gd name="connsiteY1" fmla="*/ 390218 h 1297781"/>
              <a:gd name="connsiteX2" fmla="*/ 1171199 w 2713456"/>
              <a:gd name="connsiteY2" fmla="*/ 133225 h 1297781"/>
              <a:gd name="connsiteX3" fmla="*/ 1956913 w 2713456"/>
              <a:gd name="connsiteY3" fmla="*/ 59677 h 1297781"/>
              <a:gd name="connsiteX4" fmla="*/ 1612938 w 2713456"/>
              <a:gd name="connsiteY4" fmla="*/ 388029 h 1297781"/>
              <a:gd name="connsiteX5" fmla="*/ 1778516 w 2713456"/>
              <a:gd name="connsiteY5" fmla="*/ 437230 h 1297781"/>
              <a:gd name="connsiteX6" fmla="*/ 1807412 w 2713456"/>
              <a:gd name="connsiteY6" fmla="*/ 1297781 h 1297781"/>
              <a:gd name="connsiteX7" fmla="*/ 2713456 w 2713456"/>
              <a:gd name="connsiteY7" fmla="*/ 1295400 h 1297781"/>
              <a:gd name="connsiteX8" fmla="*/ 2701550 w 2713456"/>
              <a:gd name="connsiteY8" fmla="*/ 0 h 1297781"/>
              <a:gd name="connsiteX9" fmla="*/ 360085 w 2713456"/>
              <a:gd name="connsiteY9" fmla="*/ 11528 h 1297781"/>
              <a:gd name="connsiteX0" fmla="*/ 371305 w 2724676"/>
              <a:gd name="connsiteY0" fmla="*/ 11528 h 1297781"/>
              <a:gd name="connsiteX1" fmla="*/ 0 w 2724676"/>
              <a:gd name="connsiteY1" fmla="*/ 390218 h 1297781"/>
              <a:gd name="connsiteX2" fmla="*/ 1182419 w 2724676"/>
              <a:gd name="connsiteY2" fmla="*/ 133225 h 1297781"/>
              <a:gd name="connsiteX3" fmla="*/ 1968133 w 2724676"/>
              <a:gd name="connsiteY3" fmla="*/ 59677 h 1297781"/>
              <a:gd name="connsiteX4" fmla="*/ 1624158 w 2724676"/>
              <a:gd name="connsiteY4" fmla="*/ 388029 h 1297781"/>
              <a:gd name="connsiteX5" fmla="*/ 1789736 w 2724676"/>
              <a:gd name="connsiteY5" fmla="*/ 437230 h 1297781"/>
              <a:gd name="connsiteX6" fmla="*/ 1818632 w 2724676"/>
              <a:gd name="connsiteY6" fmla="*/ 1297781 h 1297781"/>
              <a:gd name="connsiteX7" fmla="*/ 2724676 w 2724676"/>
              <a:gd name="connsiteY7" fmla="*/ 1295400 h 1297781"/>
              <a:gd name="connsiteX8" fmla="*/ 2712770 w 2724676"/>
              <a:gd name="connsiteY8" fmla="*/ 0 h 1297781"/>
              <a:gd name="connsiteX9" fmla="*/ 371305 w 2724676"/>
              <a:gd name="connsiteY9" fmla="*/ 11528 h 1297781"/>
              <a:gd name="connsiteX0" fmla="*/ 371305 w 2724676"/>
              <a:gd name="connsiteY0" fmla="*/ 11528 h 1297781"/>
              <a:gd name="connsiteX1" fmla="*/ 0 w 2724676"/>
              <a:gd name="connsiteY1" fmla="*/ 390218 h 1297781"/>
              <a:gd name="connsiteX2" fmla="*/ 880740 w 2724676"/>
              <a:gd name="connsiteY2" fmla="*/ 188265 h 1297781"/>
              <a:gd name="connsiteX3" fmla="*/ 1182419 w 2724676"/>
              <a:gd name="connsiteY3" fmla="*/ 133225 h 1297781"/>
              <a:gd name="connsiteX4" fmla="*/ 1968133 w 2724676"/>
              <a:gd name="connsiteY4" fmla="*/ 59677 h 1297781"/>
              <a:gd name="connsiteX5" fmla="*/ 1624158 w 2724676"/>
              <a:gd name="connsiteY5" fmla="*/ 388029 h 1297781"/>
              <a:gd name="connsiteX6" fmla="*/ 1789736 w 2724676"/>
              <a:gd name="connsiteY6" fmla="*/ 437230 h 1297781"/>
              <a:gd name="connsiteX7" fmla="*/ 1818632 w 2724676"/>
              <a:gd name="connsiteY7" fmla="*/ 1297781 h 1297781"/>
              <a:gd name="connsiteX8" fmla="*/ 2724676 w 2724676"/>
              <a:gd name="connsiteY8" fmla="*/ 1295400 h 1297781"/>
              <a:gd name="connsiteX9" fmla="*/ 2712770 w 2724676"/>
              <a:gd name="connsiteY9" fmla="*/ 0 h 1297781"/>
              <a:gd name="connsiteX10" fmla="*/ 371305 w 2724676"/>
              <a:gd name="connsiteY10" fmla="*/ 11528 h 1297781"/>
              <a:gd name="connsiteX0" fmla="*/ 371305 w 2724676"/>
              <a:gd name="connsiteY0" fmla="*/ 11528 h 1297781"/>
              <a:gd name="connsiteX1" fmla="*/ 0 w 2724676"/>
              <a:gd name="connsiteY1" fmla="*/ 390218 h 1297781"/>
              <a:gd name="connsiteX2" fmla="*/ 903179 w 2724676"/>
              <a:gd name="connsiteY2" fmla="*/ 362170 h 1297781"/>
              <a:gd name="connsiteX3" fmla="*/ 1182419 w 2724676"/>
              <a:gd name="connsiteY3" fmla="*/ 133225 h 1297781"/>
              <a:gd name="connsiteX4" fmla="*/ 1968133 w 2724676"/>
              <a:gd name="connsiteY4" fmla="*/ 59677 h 1297781"/>
              <a:gd name="connsiteX5" fmla="*/ 1624158 w 2724676"/>
              <a:gd name="connsiteY5" fmla="*/ 388029 h 1297781"/>
              <a:gd name="connsiteX6" fmla="*/ 1789736 w 2724676"/>
              <a:gd name="connsiteY6" fmla="*/ 437230 h 1297781"/>
              <a:gd name="connsiteX7" fmla="*/ 1818632 w 2724676"/>
              <a:gd name="connsiteY7" fmla="*/ 1297781 h 1297781"/>
              <a:gd name="connsiteX8" fmla="*/ 2724676 w 2724676"/>
              <a:gd name="connsiteY8" fmla="*/ 1295400 h 1297781"/>
              <a:gd name="connsiteX9" fmla="*/ 2712770 w 2724676"/>
              <a:gd name="connsiteY9" fmla="*/ 0 h 1297781"/>
              <a:gd name="connsiteX10" fmla="*/ 371305 w 2724676"/>
              <a:gd name="connsiteY10" fmla="*/ 11528 h 1297781"/>
              <a:gd name="connsiteX0" fmla="*/ 371305 w 2724676"/>
              <a:gd name="connsiteY0" fmla="*/ 11528 h 1297781"/>
              <a:gd name="connsiteX1" fmla="*/ 0 w 2724676"/>
              <a:gd name="connsiteY1" fmla="*/ 390218 h 1297781"/>
              <a:gd name="connsiteX2" fmla="*/ 903179 w 2724676"/>
              <a:gd name="connsiteY2" fmla="*/ 362170 h 1297781"/>
              <a:gd name="connsiteX3" fmla="*/ 1210469 w 2724676"/>
              <a:gd name="connsiteY3" fmla="*/ 133225 h 1297781"/>
              <a:gd name="connsiteX4" fmla="*/ 1968133 w 2724676"/>
              <a:gd name="connsiteY4" fmla="*/ 59677 h 1297781"/>
              <a:gd name="connsiteX5" fmla="*/ 1624158 w 2724676"/>
              <a:gd name="connsiteY5" fmla="*/ 388029 h 1297781"/>
              <a:gd name="connsiteX6" fmla="*/ 1789736 w 2724676"/>
              <a:gd name="connsiteY6" fmla="*/ 437230 h 1297781"/>
              <a:gd name="connsiteX7" fmla="*/ 1818632 w 2724676"/>
              <a:gd name="connsiteY7" fmla="*/ 1297781 h 1297781"/>
              <a:gd name="connsiteX8" fmla="*/ 2724676 w 2724676"/>
              <a:gd name="connsiteY8" fmla="*/ 1295400 h 1297781"/>
              <a:gd name="connsiteX9" fmla="*/ 2712770 w 2724676"/>
              <a:gd name="connsiteY9" fmla="*/ 0 h 1297781"/>
              <a:gd name="connsiteX10" fmla="*/ 371305 w 2724676"/>
              <a:gd name="connsiteY10" fmla="*/ 11528 h 1297781"/>
              <a:gd name="connsiteX0" fmla="*/ 371305 w 2724676"/>
              <a:gd name="connsiteY0" fmla="*/ 11528 h 1297781"/>
              <a:gd name="connsiteX1" fmla="*/ 0 w 2724676"/>
              <a:gd name="connsiteY1" fmla="*/ 390218 h 1297781"/>
              <a:gd name="connsiteX2" fmla="*/ 903179 w 2724676"/>
              <a:gd name="connsiteY2" fmla="*/ 362170 h 1297781"/>
              <a:gd name="connsiteX3" fmla="*/ 1210469 w 2724676"/>
              <a:gd name="connsiteY3" fmla="*/ 133225 h 1297781"/>
              <a:gd name="connsiteX4" fmla="*/ 1968133 w 2724676"/>
              <a:gd name="connsiteY4" fmla="*/ 59677 h 1297781"/>
              <a:gd name="connsiteX5" fmla="*/ 1562450 w 2724676"/>
              <a:gd name="connsiteY5" fmla="*/ 376810 h 1297781"/>
              <a:gd name="connsiteX6" fmla="*/ 1789736 w 2724676"/>
              <a:gd name="connsiteY6" fmla="*/ 437230 h 1297781"/>
              <a:gd name="connsiteX7" fmla="*/ 1818632 w 2724676"/>
              <a:gd name="connsiteY7" fmla="*/ 1297781 h 1297781"/>
              <a:gd name="connsiteX8" fmla="*/ 2724676 w 2724676"/>
              <a:gd name="connsiteY8" fmla="*/ 1295400 h 1297781"/>
              <a:gd name="connsiteX9" fmla="*/ 2712770 w 2724676"/>
              <a:gd name="connsiteY9" fmla="*/ 0 h 1297781"/>
              <a:gd name="connsiteX10" fmla="*/ 371305 w 2724676"/>
              <a:gd name="connsiteY10" fmla="*/ 11528 h 1297781"/>
              <a:gd name="connsiteX0" fmla="*/ 371305 w 2724676"/>
              <a:gd name="connsiteY0" fmla="*/ 11528 h 1295400"/>
              <a:gd name="connsiteX1" fmla="*/ 0 w 2724676"/>
              <a:gd name="connsiteY1" fmla="*/ 390218 h 1295400"/>
              <a:gd name="connsiteX2" fmla="*/ 903179 w 2724676"/>
              <a:gd name="connsiteY2" fmla="*/ 362170 h 1295400"/>
              <a:gd name="connsiteX3" fmla="*/ 1210469 w 2724676"/>
              <a:gd name="connsiteY3" fmla="*/ 133225 h 1295400"/>
              <a:gd name="connsiteX4" fmla="*/ 1968133 w 2724676"/>
              <a:gd name="connsiteY4" fmla="*/ 59677 h 1295400"/>
              <a:gd name="connsiteX5" fmla="*/ 1562450 w 2724676"/>
              <a:gd name="connsiteY5" fmla="*/ 376810 h 1295400"/>
              <a:gd name="connsiteX6" fmla="*/ 1789736 w 2724676"/>
              <a:gd name="connsiteY6" fmla="*/ 437230 h 1295400"/>
              <a:gd name="connsiteX7" fmla="*/ 1807413 w 2724676"/>
              <a:gd name="connsiteY7" fmla="*/ 1095827 h 1295400"/>
              <a:gd name="connsiteX8" fmla="*/ 2724676 w 2724676"/>
              <a:gd name="connsiteY8" fmla="*/ 1295400 h 1295400"/>
              <a:gd name="connsiteX9" fmla="*/ 2712770 w 2724676"/>
              <a:gd name="connsiteY9" fmla="*/ 0 h 1295400"/>
              <a:gd name="connsiteX10" fmla="*/ 371305 w 2724676"/>
              <a:gd name="connsiteY10" fmla="*/ 11528 h 1295400"/>
              <a:gd name="connsiteX0" fmla="*/ 371305 w 2712770"/>
              <a:gd name="connsiteY0" fmla="*/ 11528 h 1099057"/>
              <a:gd name="connsiteX1" fmla="*/ 0 w 2712770"/>
              <a:gd name="connsiteY1" fmla="*/ 390218 h 1099057"/>
              <a:gd name="connsiteX2" fmla="*/ 903179 w 2712770"/>
              <a:gd name="connsiteY2" fmla="*/ 362170 h 1099057"/>
              <a:gd name="connsiteX3" fmla="*/ 1210469 w 2712770"/>
              <a:gd name="connsiteY3" fmla="*/ 133225 h 1099057"/>
              <a:gd name="connsiteX4" fmla="*/ 1968133 w 2712770"/>
              <a:gd name="connsiteY4" fmla="*/ 59677 h 1099057"/>
              <a:gd name="connsiteX5" fmla="*/ 1562450 w 2712770"/>
              <a:gd name="connsiteY5" fmla="*/ 376810 h 1099057"/>
              <a:gd name="connsiteX6" fmla="*/ 1789736 w 2712770"/>
              <a:gd name="connsiteY6" fmla="*/ 437230 h 1099057"/>
              <a:gd name="connsiteX7" fmla="*/ 1807413 w 2712770"/>
              <a:gd name="connsiteY7" fmla="*/ 1095827 h 1099057"/>
              <a:gd name="connsiteX8" fmla="*/ 2696627 w 2712770"/>
              <a:gd name="connsiteY8" fmla="*/ 1099057 h 1099057"/>
              <a:gd name="connsiteX9" fmla="*/ 2712770 w 2712770"/>
              <a:gd name="connsiteY9" fmla="*/ 0 h 1099057"/>
              <a:gd name="connsiteX10" fmla="*/ 371305 w 2712770"/>
              <a:gd name="connsiteY10" fmla="*/ 11528 h 1099057"/>
              <a:gd name="connsiteX0" fmla="*/ 371305 w 2734727"/>
              <a:gd name="connsiteY0" fmla="*/ 11528 h 1238757"/>
              <a:gd name="connsiteX1" fmla="*/ 0 w 2734727"/>
              <a:gd name="connsiteY1" fmla="*/ 390218 h 1238757"/>
              <a:gd name="connsiteX2" fmla="*/ 903179 w 2734727"/>
              <a:gd name="connsiteY2" fmla="*/ 362170 h 1238757"/>
              <a:gd name="connsiteX3" fmla="*/ 1210469 w 2734727"/>
              <a:gd name="connsiteY3" fmla="*/ 133225 h 1238757"/>
              <a:gd name="connsiteX4" fmla="*/ 1968133 w 2734727"/>
              <a:gd name="connsiteY4" fmla="*/ 59677 h 1238757"/>
              <a:gd name="connsiteX5" fmla="*/ 1562450 w 2734727"/>
              <a:gd name="connsiteY5" fmla="*/ 376810 h 1238757"/>
              <a:gd name="connsiteX6" fmla="*/ 1789736 w 2734727"/>
              <a:gd name="connsiteY6" fmla="*/ 437230 h 1238757"/>
              <a:gd name="connsiteX7" fmla="*/ 1807413 w 2734727"/>
              <a:gd name="connsiteY7" fmla="*/ 1095827 h 1238757"/>
              <a:gd name="connsiteX8" fmla="*/ 2734727 w 2734727"/>
              <a:gd name="connsiteY8" fmla="*/ 1238757 h 1238757"/>
              <a:gd name="connsiteX9" fmla="*/ 2712770 w 2734727"/>
              <a:gd name="connsiteY9" fmla="*/ 0 h 1238757"/>
              <a:gd name="connsiteX10" fmla="*/ 371305 w 2734727"/>
              <a:gd name="connsiteY10" fmla="*/ 11528 h 1238757"/>
              <a:gd name="connsiteX0" fmla="*/ 371305 w 2734727"/>
              <a:gd name="connsiteY0" fmla="*/ 11528 h 1241877"/>
              <a:gd name="connsiteX1" fmla="*/ 0 w 2734727"/>
              <a:gd name="connsiteY1" fmla="*/ 390218 h 1241877"/>
              <a:gd name="connsiteX2" fmla="*/ 903179 w 2734727"/>
              <a:gd name="connsiteY2" fmla="*/ 362170 h 1241877"/>
              <a:gd name="connsiteX3" fmla="*/ 1210469 w 2734727"/>
              <a:gd name="connsiteY3" fmla="*/ 133225 h 1241877"/>
              <a:gd name="connsiteX4" fmla="*/ 1968133 w 2734727"/>
              <a:gd name="connsiteY4" fmla="*/ 59677 h 1241877"/>
              <a:gd name="connsiteX5" fmla="*/ 1562450 w 2734727"/>
              <a:gd name="connsiteY5" fmla="*/ 376810 h 1241877"/>
              <a:gd name="connsiteX6" fmla="*/ 1789736 w 2734727"/>
              <a:gd name="connsiteY6" fmla="*/ 437230 h 1241877"/>
              <a:gd name="connsiteX7" fmla="*/ 1845513 w 2734727"/>
              <a:gd name="connsiteY7" fmla="*/ 1241877 h 1241877"/>
              <a:gd name="connsiteX8" fmla="*/ 2734727 w 2734727"/>
              <a:gd name="connsiteY8" fmla="*/ 1238757 h 1241877"/>
              <a:gd name="connsiteX9" fmla="*/ 2712770 w 2734727"/>
              <a:gd name="connsiteY9" fmla="*/ 0 h 1241877"/>
              <a:gd name="connsiteX10" fmla="*/ 371305 w 2734727"/>
              <a:gd name="connsiteY10" fmla="*/ 11528 h 1241877"/>
              <a:gd name="connsiteX0" fmla="*/ 371305 w 2734727"/>
              <a:gd name="connsiteY0" fmla="*/ 11528 h 1286652"/>
              <a:gd name="connsiteX1" fmla="*/ 0 w 2734727"/>
              <a:gd name="connsiteY1" fmla="*/ 390218 h 1286652"/>
              <a:gd name="connsiteX2" fmla="*/ 903179 w 2734727"/>
              <a:gd name="connsiteY2" fmla="*/ 362170 h 1286652"/>
              <a:gd name="connsiteX3" fmla="*/ 1210469 w 2734727"/>
              <a:gd name="connsiteY3" fmla="*/ 133225 h 1286652"/>
              <a:gd name="connsiteX4" fmla="*/ 1968133 w 2734727"/>
              <a:gd name="connsiteY4" fmla="*/ 59677 h 1286652"/>
              <a:gd name="connsiteX5" fmla="*/ 1562450 w 2734727"/>
              <a:gd name="connsiteY5" fmla="*/ 376810 h 1286652"/>
              <a:gd name="connsiteX6" fmla="*/ 75236 w 2734727"/>
              <a:gd name="connsiteY6" fmla="*/ 1218280 h 1286652"/>
              <a:gd name="connsiteX7" fmla="*/ 1845513 w 2734727"/>
              <a:gd name="connsiteY7" fmla="*/ 1241877 h 1286652"/>
              <a:gd name="connsiteX8" fmla="*/ 2734727 w 2734727"/>
              <a:gd name="connsiteY8" fmla="*/ 1238757 h 1286652"/>
              <a:gd name="connsiteX9" fmla="*/ 2712770 w 2734727"/>
              <a:gd name="connsiteY9" fmla="*/ 0 h 1286652"/>
              <a:gd name="connsiteX10" fmla="*/ 371305 w 2734727"/>
              <a:gd name="connsiteY10" fmla="*/ 11528 h 1286652"/>
              <a:gd name="connsiteX0" fmla="*/ 371305 w 2734727"/>
              <a:gd name="connsiteY0" fmla="*/ 11528 h 1241877"/>
              <a:gd name="connsiteX1" fmla="*/ 0 w 2734727"/>
              <a:gd name="connsiteY1" fmla="*/ 390218 h 1241877"/>
              <a:gd name="connsiteX2" fmla="*/ 903179 w 2734727"/>
              <a:gd name="connsiteY2" fmla="*/ 362170 h 1241877"/>
              <a:gd name="connsiteX3" fmla="*/ 1210469 w 2734727"/>
              <a:gd name="connsiteY3" fmla="*/ 133225 h 1241877"/>
              <a:gd name="connsiteX4" fmla="*/ 1968133 w 2734727"/>
              <a:gd name="connsiteY4" fmla="*/ 59677 h 1241877"/>
              <a:gd name="connsiteX5" fmla="*/ 1562450 w 2734727"/>
              <a:gd name="connsiteY5" fmla="*/ 376810 h 1241877"/>
              <a:gd name="connsiteX6" fmla="*/ 75236 w 2734727"/>
              <a:gd name="connsiteY6" fmla="*/ 1218280 h 1241877"/>
              <a:gd name="connsiteX7" fmla="*/ 1845513 w 2734727"/>
              <a:gd name="connsiteY7" fmla="*/ 1241877 h 1241877"/>
              <a:gd name="connsiteX8" fmla="*/ 2734727 w 2734727"/>
              <a:gd name="connsiteY8" fmla="*/ 1238757 h 1241877"/>
              <a:gd name="connsiteX9" fmla="*/ 2712770 w 2734727"/>
              <a:gd name="connsiteY9" fmla="*/ 0 h 1241877"/>
              <a:gd name="connsiteX10" fmla="*/ 371305 w 2734727"/>
              <a:gd name="connsiteY10" fmla="*/ 11528 h 1241877"/>
              <a:gd name="connsiteX0" fmla="*/ 429498 w 2792920"/>
              <a:gd name="connsiteY0" fmla="*/ 11528 h 1282106"/>
              <a:gd name="connsiteX1" fmla="*/ 58193 w 2792920"/>
              <a:gd name="connsiteY1" fmla="*/ 390218 h 1282106"/>
              <a:gd name="connsiteX2" fmla="*/ 961372 w 2792920"/>
              <a:gd name="connsiteY2" fmla="*/ 362170 h 1282106"/>
              <a:gd name="connsiteX3" fmla="*/ 1268662 w 2792920"/>
              <a:gd name="connsiteY3" fmla="*/ 133225 h 1282106"/>
              <a:gd name="connsiteX4" fmla="*/ 2026326 w 2792920"/>
              <a:gd name="connsiteY4" fmla="*/ 59677 h 1282106"/>
              <a:gd name="connsiteX5" fmla="*/ 1620643 w 2792920"/>
              <a:gd name="connsiteY5" fmla="*/ 376810 h 1282106"/>
              <a:gd name="connsiteX6" fmla="*/ 79 w 2792920"/>
              <a:gd name="connsiteY6" fmla="*/ 1281780 h 1282106"/>
              <a:gd name="connsiteX7" fmla="*/ 1903706 w 2792920"/>
              <a:gd name="connsiteY7" fmla="*/ 1241877 h 1282106"/>
              <a:gd name="connsiteX8" fmla="*/ 2792920 w 2792920"/>
              <a:gd name="connsiteY8" fmla="*/ 1238757 h 1282106"/>
              <a:gd name="connsiteX9" fmla="*/ 2770963 w 2792920"/>
              <a:gd name="connsiteY9" fmla="*/ 0 h 1282106"/>
              <a:gd name="connsiteX10" fmla="*/ 429498 w 2792920"/>
              <a:gd name="connsiteY10" fmla="*/ 11528 h 1282106"/>
              <a:gd name="connsiteX0" fmla="*/ 429498 w 2792920"/>
              <a:gd name="connsiteY0" fmla="*/ 11528 h 1283117"/>
              <a:gd name="connsiteX1" fmla="*/ 58193 w 2792920"/>
              <a:gd name="connsiteY1" fmla="*/ 390218 h 1283117"/>
              <a:gd name="connsiteX2" fmla="*/ 961372 w 2792920"/>
              <a:gd name="connsiteY2" fmla="*/ 362170 h 1283117"/>
              <a:gd name="connsiteX3" fmla="*/ 1268662 w 2792920"/>
              <a:gd name="connsiteY3" fmla="*/ 133225 h 1283117"/>
              <a:gd name="connsiteX4" fmla="*/ 2026326 w 2792920"/>
              <a:gd name="connsiteY4" fmla="*/ 59677 h 1283117"/>
              <a:gd name="connsiteX5" fmla="*/ 1620643 w 2792920"/>
              <a:gd name="connsiteY5" fmla="*/ 376810 h 1283117"/>
              <a:gd name="connsiteX6" fmla="*/ 79 w 2792920"/>
              <a:gd name="connsiteY6" fmla="*/ 1281780 h 1283117"/>
              <a:gd name="connsiteX7" fmla="*/ 1903706 w 2792920"/>
              <a:gd name="connsiteY7" fmla="*/ 1241877 h 1283117"/>
              <a:gd name="connsiteX8" fmla="*/ 2792920 w 2792920"/>
              <a:gd name="connsiteY8" fmla="*/ 1238757 h 1283117"/>
              <a:gd name="connsiteX9" fmla="*/ 2770963 w 2792920"/>
              <a:gd name="connsiteY9" fmla="*/ 0 h 1283117"/>
              <a:gd name="connsiteX10" fmla="*/ 429498 w 2792920"/>
              <a:gd name="connsiteY10" fmla="*/ 11528 h 1283117"/>
              <a:gd name="connsiteX0" fmla="*/ 371305 w 2734727"/>
              <a:gd name="connsiteY0" fmla="*/ 11528 h 1241877"/>
              <a:gd name="connsiteX1" fmla="*/ 0 w 2734727"/>
              <a:gd name="connsiteY1" fmla="*/ 390218 h 1241877"/>
              <a:gd name="connsiteX2" fmla="*/ 903179 w 2734727"/>
              <a:gd name="connsiteY2" fmla="*/ 362170 h 1241877"/>
              <a:gd name="connsiteX3" fmla="*/ 1210469 w 2734727"/>
              <a:gd name="connsiteY3" fmla="*/ 133225 h 1241877"/>
              <a:gd name="connsiteX4" fmla="*/ 1968133 w 2734727"/>
              <a:gd name="connsiteY4" fmla="*/ 59677 h 1241877"/>
              <a:gd name="connsiteX5" fmla="*/ 1562450 w 2734727"/>
              <a:gd name="connsiteY5" fmla="*/ 376810 h 1241877"/>
              <a:gd name="connsiteX6" fmla="*/ 24436 w 2734727"/>
              <a:gd name="connsiteY6" fmla="*/ 1135730 h 1241877"/>
              <a:gd name="connsiteX7" fmla="*/ 1845513 w 2734727"/>
              <a:gd name="connsiteY7" fmla="*/ 1241877 h 1241877"/>
              <a:gd name="connsiteX8" fmla="*/ 2734727 w 2734727"/>
              <a:gd name="connsiteY8" fmla="*/ 1238757 h 1241877"/>
              <a:gd name="connsiteX9" fmla="*/ 2712770 w 2734727"/>
              <a:gd name="connsiteY9" fmla="*/ 0 h 1241877"/>
              <a:gd name="connsiteX10" fmla="*/ 371305 w 2734727"/>
              <a:gd name="connsiteY10" fmla="*/ 11528 h 1241877"/>
              <a:gd name="connsiteX0" fmla="*/ 371305 w 2734727"/>
              <a:gd name="connsiteY0" fmla="*/ 11528 h 1241877"/>
              <a:gd name="connsiteX1" fmla="*/ 0 w 2734727"/>
              <a:gd name="connsiteY1" fmla="*/ 390218 h 1241877"/>
              <a:gd name="connsiteX2" fmla="*/ 903179 w 2734727"/>
              <a:gd name="connsiteY2" fmla="*/ 362170 h 1241877"/>
              <a:gd name="connsiteX3" fmla="*/ 1210469 w 2734727"/>
              <a:gd name="connsiteY3" fmla="*/ 133225 h 1241877"/>
              <a:gd name="connsiteX4" fmla="*/ 1968133 w 2734727"/>
              <a:gd name="connsiteY4" fmla="*/ 59677 h 1241877"/>
              <a:gd name="connsiteX5" fmla="*/ 1562450 w 2734727"/>
              <a:gd name="connsiteY5" fmla="*/ 376810 h 1241877"/>
              <a:gd name="connsiteX6" fmla="*/ 24436 w 2734727"/>
              <a:gd name="connsiteY6" fmla="*/ 1135730 h 1241877"/>
              <a:gd name="connsiteX7" fmla="*/ 315163 w 2734727"/>
              <a:gd name="connsiteY7" fmla="*/ 1241877 h 1241877"/>
              <a:gd name="connsiteX8" fmla="*/ 2734727 w 2734727"/>
              <a:gd name="connsiteY8" fmla="*/ 1238757 h 1241877"/>
              <a:gd name="connsiteX9" fmla="*/ 2712770 w 2734727"/>
              <a:gd name="connsiteY9" fmla="*/ 0 h 1241877"/>
              <a:gd name="connsiteX10" fmla="*/ 371305 w 2734727"/>
              <a:gd name="connsiteY10" fmla="*/ 11528 h 1241877"/>
              <a:gd name="connsiteX0" fmla="*/ 463312 w 2826734"/>
              <a:gd name="connsiteY0" fmla="*/ 11528 h 1267277"/>
              <a:gd name="connsiteX1" fmla="*/ 92007 w 2826734"/>
              <a:gd name="connsiteY1" fmla="*/ 390218 h 1267277"/>
              <a:gd name="connsiteX2" fmla="*/ 995186 w 2826734"/>
              <a:gd name="connsiteY2" fmla="*/ 362170 h 1267277"/>
              <a:gd name="connsiteX3" fmla="*/ 1302476 w 2826734"/>
              <a:gd name="connsiteY3" fmla="*/ 133225 h 1267277"/>
              <a:gd name="connsiteX4" fmla="*/ 2060140 w 2826734"/>
              <a:gd name="connsiteY4" fmla="*/ 59677 h 1267277"/>
              <a:gd name="connsiteX5" fmla="*/ 1654457 w 2826734"/>
              <a:gd name="connsiteY5" fmla="*/ 376810 h 1267277"/>
              <a:gd name="connsiteX6" fmla="*/ 116443 w 2826734"/>
              <a:gd name="connsiteY6" fmla="*/ 1135730 h 1267277"/>
              <a:gd name="connsiteX7" fmla="*/ 770 w 2826734"/>
              <a:gd name="connsiteY7" fmla="*/ 1267277 h 1267277"/>
              <a:gd name="connsiteX8" fmla="*/ 2826734 w 2826734"/>
              <a:gd name="connsiteY8" fmla="*/ 1238757 h 1267277"/>
              <a:gd name="connsiteX9" fmla="*/ 2804777 w 2826734"/>
              <a:gd name="connsiteY9" fmla="*/ 0 h 1267277"/>
              <a:gd name="connsiteX10" fmla="*/ 463312 w 2826734"/>
              <a:gd name="connsiteY10" fmla="*/ 11528 h 1267277"/>
              <a:gd name="connsiteX0" fmla="*/ 475155 w 2838577"/>
              <a:gd name="connsiteY0" fmla="*/ 11528 h 1267277"/>
              <a:gd name="connsiteX1" fmla="*/ 103850 w 2838577"/>
              <a:gd name="connsiteY1" fmla="*/ 390218 h 1267277"/>
              <a:gd name="connsiteX2" fmla="*/ 1007029 w 2838577"/>
              <a:gd name="connsiteY2" fmla="*/ 362170 h 1267277"/>
              <a:gd name="connsiteX3" fmla="*/ 1314319 w 2838577"/>
              <a:gd name="connsiteY3" fmla="*/ 133225 h 1267277"/>
              <a:gd name="connsiteX4" fmla="*/ 2071983 w 2838577"/>
              <a:gd name="connsiteY4" fmla="*/ 59677 h 1267277"/>
              <a:gd name="connsiteX5" fmla="*/ 1666300 w 2838577"/>
              <a:gd name="connsiteY5" fmla="*/ 376810 h 1267277"/>
              <a:gd name="connsiteX6" fmla="*/ 7636 w 2838577"/>
              <a:gd name="connsiteY6" fmla="*/ 1065880 h 1267277"/>
              <a:gd name="connsiteX7" fmla="*/ 12613 w 2838577"/>
              <a:gd name="connsiteY7" fmla="*/ 1267277 h 1267277"/>
              <a:gd name="connsiteX8" fmla="*/ 2838577 w 2838577"/>
              <a:gd name="connsiteY8" fmla="*/ 1238757 h 1267277"/>
              <a:gd name="connsiteX9" fmla="*/ 2816620 w 2838577"/>
              <a:gd name="connsiteY9" fmla="*/ 0 h 1267277"/>
              <a:gd name="connsiteX10" fmla="*/ 475155 w 2838577"/>
              <a:gd name="connsiteY10" fmla="*/ 11528 h 1267277"/>
              <a:gd name="connsiteX0" fmla="*/ 475155 w 2838577"/>
              <a:gd name="connsiteY0" fmla="*/ 11528 h 1267277"/>
              <a:gd name="connsiteX1" fmla="*/ 103850 w 2838577"/>
              <a:gd name="connsiteY1" fmla="*/ 390218 h 1267277"/>
              <a:gd name="connsiteX2" fmla="*/ 1007029 w 2838577"/>
              <a:gd name="connsiteY2" fmla="*/ 362170 h 1267277"/>
              <a:gd name="connsiteX3" fmla="*/ 1314319 w 2838577"/>
              <a:gd name="connsiteY3" fmla="*/ 133225 h 1267277"/>
              <a:gd name="connsiteX4" fmla="*/ 2071983 w 2838577"/>
              <a:gd name="connsiteY4" fmla="*/ 59677 h 1267277"/>
              <a:gd name="connsiteX5" fmla="*/ 1799650 w 2838577"/>
              <a:gd name="connsiteY5" fmla="*/ 999110 h 1267277"/>
              <a:gd name="connsiteX6" fmla="*/ 7636 w 2838577"/>
              <a:gd name="connsiteY6" fmla="*/ 1065880 h 1267277"/>
              <a:gd name="connsiteX7" fmla="*/ 12613 w 2838577"/>
              <a:gd name="connsiteY7" fmla="*/ 1267277 h 1267277"/>
              <a:gd name="connsiteX8" fmla="*/ 2838577 w 2838577"/>
              <a:gd name="connsiteY8" fmla="*/ 1238757 h 1267277"/>
              <a:gd name="connsiteX9" fmla="*/ 2816620 w 2838577"/>
              <a:gd name="connsiteY9" fmla="*/ 0 h 1267277"/>
              <a:gd name="connsiteX10" fmla="*/ 475155 w 2838577"/>
              <a:gd name="connsiteY10" fmla="*/ 11528 h 1267277"/>
              <a:gd name="connsiteX0" fmla="*/ 475155 w 2838577"/>
              <a:gd name="connsiteY0" fmla="*/ 11528 h 1267277"/>
              <a:gd name="connsiteX1" fmla="*/ 103850 w 2838577"/>
              <a:gd name="connsiteY1" fmla="*/ 390218 h 1267277"/>
              <a:gd name="connsiteX2" fmla="*/ 1007029 w 2838577"/>
              <a:gd name="connsiteY2" fmla="*/ 362170 h 1267277"/>
              <a:gd name="connsiteX3" fmla="*/ 1314319 w 2838577"/>
              <a:gd name="connsiteY3" fmla="*/ 133225 h 1267277"/>
              <a:gd name="connsiteX4" fmla="*/ 2071983 w 2838577"/>
              <a:gd name="connsiteY4" fmla="*/ 59677 h 1267277"/>
              <a:gd name="connsiteX5" fmla="*/ 1777982 w 2838577"/>
              <a:gd name="connsiteY5" fmla="*/ 1007778 h 1267277"/>
              <a:gd name="connsiteX6" fmla="*/ 7636 w 2838577"/>
              <a:gd name="connsiteY6" fmla="*/ 1065880 h 1267277"/>
              <a:gd name="connsiteX7" fmla="*/ 12613 w 2838577"/>
              <a:gd name="connsiteY7" fmla="*/ 1267277 h 1267277"/>
              <a:gd name="connsiteX8" fmla="*/ 2838577 w 2838577"/>
              <a:gd name="connsiteY8" fmla="*/ 1238757 h 1267277"/>
              <a:gd name="connsiteX9" fmla="*/ 2816620 w 2838577"/>
              <a:gd name="connsiteY9" fmla="*/ 0 h 1267277"/>
              <a:gd name="connsiteX10" fmla="*/ 475155 w 2838577"/>
              <a:gd name="connsiteY10" fmla="*/ 11528 h 1267277"/>
              <a:gd name="connsiteX0" fmla="*/ 464909 w 2828331"/>
              <a:gd name="connsiteY0" fmla="*/ 11528 h 1267277"/>
              <a:gd name="connsiteX1" fmla="*/ 93604 w 2828331"/>
              <a:gd name="connsiteY1" fmla="*/ 390218 h 1267277"/>
              <a:gd name="connsiteX2" fmla="*/ 996783 w 2828331"/>
              <a:gd name="connsiteY2" fmla="*/ 362170 h 1267277"/>
              <a:gd name="connsiteX3" fmla="*/ 1304073 w 2828331"/>
              <a:gd name="connsiteY3" fmla="*/ 133225 h 1267277"/>
              <a:gd name="connsiteX4" fmla="*/ 2061737 w 2828331"/>
              <a:gd name="connsiteY4" fmla="*/ 59677 h 1267277"/>
              <a:gd name="connsiteX5" fmla="*/ 1767736 w 2828331"/>
              <a:gd name="connsiteY5" fmla="*/ 1007778 h 1267277"/>
              <a:gd name="connsiteX6" fmla="*/ 36393 w 2828331"/>
              <a:gd name="connsiteY6" fmla="*/ 1096215 h 1267277"/>
              <a:gd name="connsiteX7" fmla="*/ 2367 w 2828331"/>
              <a:gd name="connsiteY7" fmla="*/ 1267277 h 1267277"/>
              <a:gd name="connsiteX8" fmla="*/ 2828331 w 2828331"/>
              <a:gd name="connsiteY8" fmla="*/ 1238757 h 1267277"/>
              <a:gd name="connsiteX9" fmla="*/ 2806374 w 2828331"/>
              <a:gd name="connsiteY9" fmla="*/ 0 h 1267277"/>
              <a:gd name="connsiteX10" fmla="*/ 464909 w 2828331"/>
              <a:gd name="connsiteY10" fmla="*/ 11528 h 1267277"/>
              <a:gd name="connsiteX0" fmla="*/ 464909 w 2828331"/>
              <a:gd name="connsiteY0" fmla="*/ 11528 h 1267277"/>
              <a:gd name="connsiteX1" fmla="*/ 93604 w 2828331"/>
              <a:gd name="connsiteY1" fmla="*/ 390218 h 1267277"/>
              <a:gd name="connsiteX2" fmla="*/ 996783 w 2828331"/>
              <a:gd name="connsiteY2" fmla="*/ 362170 h 1267277"/>
              <a:gd name="connsiteX3" fmla="*/ 1304073 w 2828331"/>
              <a:gd name="connsiteY3" fmla="*/ 133225 h 1267277"/>
              <a:gd name="connsiteX4" fmla="*/ 2061737 w 2828331"/>
              <a:gd name="connsiteY4" fmla="*/ 59677 h 1267277"/>
              <a:gd name="connsiteX5" fmla="*/ 1767736 w 2828331"/>
              <a:gd name="connsiteY5" fmla="*/ 1007778 h 1267277"/>
              <a:gd name="connsiteX6" fmla="*/ 36393 w 2828331"/>
              <a:gd name="connsiteY6" fmla="*/ 1096215 h 1267277"/>
              <a:gd name="connsiteX7" fmla="*/ 2367 w 2828331"/>
              <a:gd name="connsiteY7" fmla="*/ 1267277 h 1267277"/>
              <a:gd name="connsiteX8" fmla="*/ 2828331 w 2828331"/>
              <a:gd name="connsiteY8" fmla="*/ 1238757 h 1267277"/>
              <a:gd name="connsiteX9" fmla="*/ 2806374 w 2828331"/>
              <a:gd name="connsiteY9" fmla="*/ 0 h 1267277"/>
              <a:gd name="connsiteX10" fmla="*/ 464909 w 2828331"/>
              <a:gd name="connsiteY10" fmla="*/ 11528 h 1267277"/>
              <a:gd name="connsiteX0" fmla="*/ 466017 w 2829439"/>
              <a:gd name="connsiteY0" fmla="*/ 11528 h 1267277"/>
              <a:gd name="connsiteX1" fmla="*/ 94712 w 2829439"/>
              <a:gd name="connsiteY1" fmla="*/ 390218 h 1267277"/>
              <a:gd name="connsiteX2" fmla="*/ 997891 w 2829439"/>
              <a:gd name="connsiteY2" fmla="*/ 362170 h 1267277"/>
              <a:gd name="connsiteX3" fmla="*/ 1305181 w 2829439"/>
              <a:gd name="connsiteY3" fmla="*/ 133225 h 1267277"/>
              <a:gd name="connsiteX4" fmla="*/ 2062845 w 2829439"/>
              <a:gd name="connsiteY4" fmla="*/ 59677 h 1267277"/>
              <a:gd name="connsiteX5" fmla="*/ 1768844 w 2829439"/>
              <a:gd name="connsiteY5" fmla="*/ 1007778 h 1267277"/>
              <a:gd name="connsiteX6" fmla="*/ 24500 w 2829439"/>
              <a:gd name="connsiteY6" fmla="*/ 1182888 h 1267277"/>
              <a:gd name="connsiteX7" fmla="*/ 3475 w 2829439"/>
              <a:gd name="connsiteY7" fmla="*/ 1267277 h 1267277"/>
              <a:gd name="connsiteX8" fmla="*/ 2829439 w 2829439"/>
              <a:gd name="connsiteY8" fmla="*/ 1238757 h 1267277"/>
              <a:gd name="connsiteX9" fmla="*/ 2807482 w 2829439"/>
              <a:gd name="connsiteY9" fmla="*/ 0 h 1267277"/>
              <a:gd name="connsiteX10" fmla="*/ 466017 w 2829439"/>
              <a:gd name="connsiteY10" fmla="*/ 11528 h 1267277"/>
              <a:gd name="connsiteX0" fmla="*/ 467477 w 2830899"/>
              <a:gd name="connsiteY0" fmla="*/ 11528 h 1267277"/>
              <a:gd name="connsiteX1" fmla="*/ 96172 w 2830899"/>
              <a:gd name="connsiteY1" fmla="*/ 390218 h 1267277"/>
              <a:gd name="connsiteX2" fmla="*/ 999351 w 2830899"/>
              <a:gd name="connsiteY2" fmla="*/ 362170 h 1267277"/>
              <a:gd name="connsiteX3" fmla="*/ 1306641 w 2830899"/>
              <a:gd name="connsiteY3" fmla="*/ 133225 h 1267277"/>
              <a:gd name="connsiteX4" fmla="*/ 2064305 w 2830899"/>
              <a:gd name="connsiteY4" fmla="*/ 59677 h 1267277"/>
              <a:gd name="connsiteX5" fmla="*/ 1770304 w 2830899"/>
              <a:gd name="connsiteY5" fmla="*/ 1007778 h 1267277"/>
              <a:gd name="connsiteX6" fmla="*/ 17293 w 2830899"/>
              <a:gd name="connsiteY6" fmla="*/ 1100549 h 1267277"/>
              <a:gd name="connsiteX7" fmla="*/ 4935 w 2830899"/>
              <a:gd name="connsiteY7" fmla="*/ 1267277 h 1267277"/>
              <a:gd name="connsiteX8" fmla="*/ 2830899 w 2830899"/>
              <a:gd name="connsiteY8" fmla="*/ 1238757 h 1267277"/>
              <a:gd name="connsiteX9" fmla="*/ 2808942 w 2830899"/>
              <a:gd name="connsiteY9" fmla="*/ 0 h 1267277"/>
              <a:gd name="connsiteX10" fmla="*/ 467477 w 2830899"/>
              <a:gd name="connsiteY10" fmla="*/ 11528 h 1267277"/>
              <a:gd name="connsiteX0" fmla="*/ 467477 w 2830899"/>
              <a:gd name="connsiteY0" fmla="*/ 11528 h 1267277"/>
              <a:gd name="connsiteX1" fmla="*/ 96172 w 2830899"/>
              <a:gd name="connsiteY1" fmla="*/ 390218 h 1267277"/>
              <a:gd name="connsiteX2" fmla="*/ 999351 w 2830899"/>
              <a:gd name="connsiteY2" fmla="*/ 362170 h 1267277"/>
              <a:gd name="connsiteX3" fmla="*/ 1306641 w 2830899"/>
              <a:gd name="connsiteY3" fmla="*/ 133225 h 1267277"/>
              <a:gd name="connsiteX4" fmla="*/ 2064305 w 2830899"/>
              <a:gd name="connsiteY4" fmla="*/ 59677 h 1267277"/>
              <a:gd name="connsiteX5" fmla="*/ 1770304 w 2830899"/>
              <a:gd name="connsiteY5" fmla="*/ 1007778 h 1267277"/>
              <a:gd name="connsiteX6" fmla="*/ 17293 w 2830899"/>
              <a:gd name="connsiteY6" fmla="*/ 1100549 h 1267277"/>
              <a:gd name="connsiteX7" fmla="*/ 4935 w 2830899"/>
              <a:gd name="connsiteY7" fmla="*/ 1267277 h 1267277"/>
              <a:gd name="connsiteX8" fmla="*/ 2830899 w 2830899"/>
              <a:gd name="connsiteY8" fmla="*/ 1238757 h 1267277"/>
              <a:gd name="connsiteX9" fmla="*/ 2808942 w 2830899"/>
              <a:gd name="connsiteY9" fmla="*/ 0 h 1267277"/>
              <a:gd name="connsiteX10" fmla="*/ 467477 w 2830899"/>
              <a:gd name="connsiteY10" fmla="*/ 11528 h 1267277"/>
              <a:gd name="connsiteX0" fmla="*/ 467477 w 2830899"/>
              <a:gd name="connsiteY0" fmla="*/ 11528 h 1267277"/>
              <a:gd name="connsiteX1" fmla="*/ 96172 w 2830899"/>
              <a:gd name="connsiteY1" fmla="*/ 390218 h 1267277"/>
              <a:gd name="connsiteX2" fmla="*/ 999351 w 2830899"/>
              <a:gd name="connsiteY2" fmla="*/ 362170 h 1267277"/>
              <a:gd name="connsiteX3" fmla="*/ 1306641 w 2830899"/>
              <a:gd name="connsiteY3" fmla="*/ 133225 h 1267277"/>
              <a:gd name="connsiteX4" fmla="*/ 2064305 w 2830899"/>
              <a:gd name="connsiteY4" fmla="*/ 59677 h 1267277"/>
              <a:gd name="connsiteX5" fmla="*/ 1770304 w 2830899"/>
              <a:gd name="connsiteY5" fmla="*/ 1012112 h 1267277"/>
              <a:gd name="connsiteX6" fmla="*/ 17293 w 2830899"/>
              <a:gd name="connsiteY6" fmla="*/ 1100549 h 1267277"/>
              <a:gd name="connsiteX7" fmla="*/ 4935 w 2830899"/>
              <a:gd name="connsiteY7" fmla="*/ 1267277 h 1267277"/>
              <a:gd name="connsiteX8" fmla="*/ 2830899 w 2830899"/>
              <a:gd name="connsiteY8" fmla="*/ 1238757 h 1267277"/>
              <a:gd name="connsiteX9" fmla="*/ 2808942 w 2830899"/>
              <a:gd name="connsiteY9" fmla="*/ 0 h 1267277"/>
              <a:gd name="connsiteX10" fmla="*/ 467477 w 2830899"/>
              <a:gd name="connsiteY10" fmla="*/ 11528 h 1267277"/>
              <a:gd name="connsiteX0" fmla="*/ 462765 w 2826187"/>
              <a:gd name="connsiteY0" fmla="*/ 11528 h 1267277"/>
              <a:gd name="connsiteX1" fmla="*/ 91460 w 2826187"/>
              <a:gd name="connsiteY1" fmla="*/ 390218 h 1267277"/>
              <a:gd name="connsiteX2" fmla="*/ 994639 w 2826187"/>
              <a:gd name="connsiteY2" fmla="*/ 362170 h 1267277"/>
              <a:gd name="connsiteX3" fmla="*/ 1301929 w 2826187"/>
              <a:gd name="connsiteY3" fmla="*/ 133225 h 1267277"/>
              <a:gd name="connsiteX4" fmla="*/ 2059593 w 2826187"/>
              <a:gd name="connsiteY4" fmla="*/ 59677 h 1267277"/>
              <a:gd name="connsiteX5" fmla="*/ 1765592 w 2826187"/>
              <a:gd name="connsiteY5" fmla="*/ 1012112 h 1267277"/>
              <a:gd name="connsiteX6" fmla="*/ 411277 w 2826187"/>
              <a:gd name="connsiteY6" fmla="*/ 1087548 h 1267277"/>
              <a:gd name="connsiteX7" fmla="*/ 223 w 2826187"/>
              <a:gd name="connsiteY7" fmla="*/ 1267277 h 1267277"/>
              <a:gd name="connsiteX8" fmla="*/ 2826187 w 2826187"/>
              <a:gd name="connsiteY8" fmla="*/ 1238757 h 1267277"/>
              <a:gd name="connsiteX9" fmla="*/ 2804230 w 2826187"/>
              <a:gd name="connsiteY9" fmla="*/ 0 h 1267277"/>
              <a:gd name="connsiteX10" fmla="*/ 462765 w 2826187"/>
              <a:gd name="connsiteY10" fmla="*/ 11528 h 1267277"/>
              <a:gd name="connsiteX0" fmla="*/ 371305 w 2734727"/>
              <a:gd name="connsiteY0" fmla="*/ 11528 h 1254276"/>
              <a:gd name="connsiteX1" fmla="*/ 0 w 2734727"/>
              <a:gd name="connsiteY1" fmla="*/ 390218 h 1254276"/>
              <a:gd name="connsiteX2" fmla="*/ 903179 w 2734727"/>
              <a:gd name="connsiteY2" fmla="*/ 362170 h 1254276"/>
              <a:gd name="connsiteX3" fmla="*/ 1210469 w 2734727"/>
              <a:gd name="connsiteY3" fmla="*/ 133225 h 1254276"/>
              <a:gd name="connsiteX4" fmla="*/ 1968133 w 2734727"/>
              <a:gd name="connsiteY4" fmla="*/ 59677 h 1254276"/>
              <a:gd name="connsiteX5" fmla="*/ 1674132 w 2734727"/>
              <a:gd name="connsiteY5" fmla="*/ 1012112 h 1254276"/>
              <a:gd name="connsiteX6" fmla="*/ 319817 w 2734727"/>
              <a:gd name="connsiteY6" fmla="*/ 1087548 h 1254276"/>
              <a:gd name="connsiteX7" fmla="*/ 303125 w 2734727"/>
              <a:gd name="connsiteY7" fmla="*/ 1254276 h 1254276"/>
              <a:gd name="connsiteX8" fmla="*/ 2734727 w 2734727"/>
              <a:gd name="connsiteY8" fmla="*/ 1238757 h 1254276"/>
              <a:gd name="connsiteX9" fmla="*/ 2712770 w 2734727"/>
              <a:gd name="connsiteY9" fmla="*/ 0 h 1254276"/>
              <a:gd name="connsiteX10" fmla="*/ 371305 w 2734727"/>
              <a:gd name="connsiteY10" fmla="*/ 11528 h 1254276"/>
              <a:gd name="connsiteX0" fmla="*/ 371305 w 2734727"/>
              <a:gd name="connsiteY0" fmla="*/ 11528 h 1254276"/>
              <a:gd name="connsiteX1" fmla="*/ 0 w 2734727"/>
              <a:gd name="connsiteY1" fmla="*/ 390218 h 1254276"/>
              <a:gd name="connsiteX2" fmla="*/ 903179 w 2734727"/>
              <a:gd name="connsiteY2" fmla="*/ 362170 h 1254276"/>
              <a:gd name="connsiteX3" fmla="*/ 1210469 w 2734727"/>
              <a:gd name="connsiteY3" fmla="*/ 133225 h 1254276"/>
              <a:gd name="connsiteX4" fmla="*/ 1790453 w 2734727"/>
              <a:gd name="connsiteY4" fmla="*/ 458372 h 1254276"/>
              <a:gd name="connsiteX5" fmla="*/ 1674132 w 2734727"/>
              <a:gd name="connsiteY5" fmla="*/ 1012112 h 1254276"/>
              <a:gd name="connsiteX6" fmla="*/ 319817 w 2734727"/>
              <a:gd name="connsiteY6" fmla="*/ 1087548 h 1254276"/>
              <a:gd name="connsiteX7" fmla="*/ 303125 w 2734727"/>
              <a:gd name="connsiteY7" fmla="*/ 1254276 h 1254276"/>
              <a:gd name="connsiteX8" fmla="*/ 2734727 w 2734727"/>
              <a:gd name="connsiteY8" fmla="*/ 1238757 h 1254276"/>
              <a:gd name="connsiteX9" fmla="*/ 2712770 w 2734727"/>
              <a:gd name="connsiteY9" fmla="*/ 0 h 1254276"/>
              <a:gd name="connsiteX10" fmla="*/ 371305 w 2734727"/>
              <a:gd name="connsiteY10" fmla="*/ 11528 h 1254276"/>
              <a:gd name="connsiteX0" fmla="*/ 371305 w 2734727"/>
              <a:gd name="connsiteY0" fmla="*/ 11528 h 1254276"/>
              <a:gd name="connsiteX1" fmla="*/ 0 w 2734727"/>
              <a:gd name="connsiteY1" fmla="*/ 390218 h 1254276"/>
              <a:gd name="connsiteX2" fmla="*/ 903179 w 2734727"/>
              <a:gd name="connsiteY2" fmla="*/ 362170 h 1254276"/>
              <a:gd name="connsiteX3" fmla="*/ 1210469 w 2734727"/>
              <a:gd name="connsiteY3" fmla="*/ 133225 h 1254276"/>
              <a:gd name="connsiteX4" fmla="*/ 1790453 w 2734727"/>
              <a:gd name="connsiteY4" fmla="*/ 458372 h 1254276"/>
              <a:gd name="connsiteX5" fmla="*/ 1709057 w 2734727"/>
              <a:gd name="connsiteY5" fmla="*/ 993062 h 1254276"/>
              <a:gd name="connsiteX6" fmla="*/ 319817 w 2734727"/>
              <a:gd name="connsiteY6" fmla="*/ 1087548 h 1254276"/>
              <a:gd name="connsiteX7" fmla="*/ 303125 w 2734727"/>
              <a:gd name="connsiteY7" fmla="*/ 1254276 h 1254276"/>
              <a:gd name="connsiteX8" fmla="*/ 2734727 w 2734727"/>
              <a:gd name="connsiteY8" fmla="*/ 1238757 h 1254276"/>
              <a:gd name="connsiteX9" fmla="*/ 2712770 w 2734727"/>
              <a:gd name="connsiteY9" fmla="*/ 0 h 1254276"/>
              <a:gd name="connsiteX10" fmla="*/ 371305 w 2734727"/>
              <a:gd name="connsiteY10" fmla="*/ 11528 h 1254276"/>
              <a:gd name="connsiteX0" fmla="*/ 371305 w 2734727"/>
              <a:gd name="connsiteY0" fmla="*/ 11528 h 1254276"/>
              <a:gd name="connsiteX1" fmla="*/ 0 w 2734727"/>
              <a:gd name="connsiteY1" fmla="*/ 390218 h 1254276"/>
              <a:gd name="connsiteX2" fmla="*/ 903179 w 2734727"/>
              <a:gd name="connsiteY2" fmla="*/ 362170 h 1254276"/>
              <a:gd name="connsiteX3" fmla="*/ 1210469 w 2734727"/>
              <a:gd name="connsiteY3" fmla="*/ 133225 h 1254276"/>
              <a:gd name="connsiteX4" fmla="*/ 1790453 w 2734727"/>
              <a:gd name="connsiteY4" fmla="*/ 458372 h 1254276"/>
              <a:gd name="connsiteX5" fmla="*/ 1709057 w 2734727"/>
              <a:gd name="connsiteY5" fmla="*/ 993062 h 1254276"/>
              <a:gd name="connsiteX6" fmla="*/ 319817 w 2734727"/>
              <a:gd name="connsiteY6" fmla="*/ 1087548 h 1254276"/>
              <a:gd name="connsiteX7" fmla="*/ 334875 w 2734727"/>
              <a:gd name="connsiteY7" fmla="*/ 1254276 h 1254276"/>
              <a:gd name="connsiteX8" fmla="*/ 2734727 w 2734727"/>
              <a:gd name="connsiteY8" fmla="*/ 1238757 h 1254276"/>
              <a:gd name="connsiteX9" fmla="*/ 2712770 w 2734727"/>
              <a:gd name="connsiteY9" fmla="*/ 0 h 1254276"/>
              <a:gd name="connsiteX10" fmla="*/ 371305 w 2734727"/>
              <a:gd name="connsiteY10" fmla="*/ 11528 h 1254276"/>
              <a:gd name="connsiteX0" fmla="*/ 371305 w 2734727"/>
              <a:gd name="connsiteY0" fmla="*/ 11528 h 1254276"/>
              <a:gd name="connsiteX1" fmla="*/ 0 w 2734727"/>
              <a:gd name="connsiteY1" fmla="*/ 390218 h 1254276"/>
              <a:gd name="connsiteX2" fmla="*/ 903179 w 2734727"/>
              <a:gd name="connsiteY2" fmla="*/ 362170 h 1254276"/>
              <a:gd name="connsiteX3" fmla="*/ 1883569 w 2734727"/>
              <a:gd name="connsiteY3" fmla="*/ 114175 h 1254276"/>
              <a:gd name="connsiteX4" fmla="*/ 1790453 w 2734727"/>
              <a:gd name="connsiteY4" fmla="*/ 458372 h 1254276"/>
              <a:gd name="connsiteX5" fmla="*/ 1709057 w 2734727"/>
              <a:gd name="connsiteY5" fmla="*/ 993062 h 1254276"/>
              <a:gd name="connsiteX6" fmla="*/ 319817 w 2734727"/>
              <a:gd name="connsiteY6" fmla="*/ 1087548 h 1254276"/>
              <a:gd name="connsiteX7" fmla="*/ 334875 w 2734727"/>
              <a:gd name="connsiteY7" fmla="*/ 1254276 h 1254276"/>
              <a:gd name="connsiteX8" fmla="*/ 2734727 w 2734727"/>
              <a:gd name="connsiteY8" fmla="*/ 1238757 h 1254276"/>
              <a:gd name="connsiteX9" fmla="*/ 2712770 w 2734727"/>
              <a:gd name="connsiteY9" fmla="*/ 0 h 1254276"/>
              <a:gd name="connsiteX10" fmla="*/ 371305 w 2734727"/>
              <a:gd name="connsiteY10" fmla="*/ 11528 h 1254276"/>
              <a:gd name="connsiteX0" fmla="*/ 371305 w 2734727"/>
              <a:gd name="connsiteY0" fmla="*/ 11528 h 1254276"/>
              <a:gd name="connsiteX1" fmla="*/ 0 w 2734727"/>
              <a:gd name="connsiteY1" fmla="*/ 390218 h 1254276"/>
              <a:gd name="connsiteX2" fmla="*/ 903179 w 2734727"/>
              <a:gd name="connsiteY2" fmla="*/ 362170 h 1254276"/>
              <a:gd name="connsiteX3" fmla="*/ 1883569 w 2734727"/>
              <a:gd name="connsiteY3" fmla="*/ 114175 h 1254276"/>
              <a:gd name="connsiteX4" fmla="*/ 1819801 w 2734727"/>
              <a:gd name="connsiteY4" fmla="*/ 338931 h 1254276"/>
              <a:gd name="connsiteX5" fmla="*/ 1790453 w 2734727"/>
              <a:gd name="connsiteY5" fmla="*/ 458372 h 1254276"/>
              <a:gd name="connsiteX6" fmla="*/ 1709057 w 2734727"/>
              <a:gd name="connsiteY6" fmla="*/ 993062 h 1254276"/>
              <a:gd name="connsiteX7" fmla="*/ 319817 w 2734727"/>
              <a:gd name="connsiteY7" fmla="*/ 1087548 h 1254276"/>
              <a:gd name="connsiteX8" fmla="*/ 334875 w 2734727"/>
              <a:gd name="connsiteY8" fmla="*/ 1254276 h 1254276"/>
              <a:gd name="connsiteX9" fmla="*/ 2734727 w 2734727"/>
              <a:gd name="connsiteY9" fmla="*/ 1238757 h 1254276"/>
              <a:gd name="connsiteX10" fmla="*/ 2712770 w 2734727"/>
              <a:gd name="connsiteY10" fmla="*/ 0 h 1254276"/>
              <a:gd name="connsiteX11" fmla="*/ 371305 w 2734727"/>
              <a:gd name="connsiteY11" fmla="*/ 11528 h 1254276"/>
              <a:gd name="connsiteX0" fmla="*/ 371305 w 2734727"/>
              <a:gd name="connsiteY0" fmla="*/ 11528 h 1254276"/>
              <a:gd name="connsiteX1" fmla="*/ 0 w 2734727"/>
              <a:gd name="connsiteY1" fmla="*/ 390218 h 1254276"/>
              <a:gd name="connsiteX2" fmla="*/ 903179 w 2734727"/>
              <a:gd name="connsiteY2" fmla="*/ 362170 h 1254276"/>
              <a:gd name="connsiteX3" fmla="*/ 1883569 w 2734727"/>
              <a:gd name="connsiteY3" fmla="*/ 114175 h 1254276"/>
              <a:gd name="connsiteX4" fmla="*/ 1584851 w 2734727"/>
              <a:gd name="connsiteY4" fmla="*/ 361156 h 1254276"/>
              <a:gd name="connsiteX5" fmla="*/ 1790453 w 2734727"/>
              <a:gd name="connsiteY5" fmla="*/ 458372 h 1254276"/>
              <a:gd name="connsiteX6" fmla="*/ 1709057 w 2734727"/>
              <a:gd name="connsiteY6" fmla="*/ 993062 h 1254276"/>
              <a:gd name="connsiteX7" fmla="*/ 319817 w 2734727"/>
              <a:gd name="connsiteY7" fmla="*/ 1087548 h 1254276"/>
              <a:gd name="connsiteX8" fmla="*/ 334875 w 2734727"/>
              <a:gd name="connsiteY8" fmla="*/ 1254276 h 1254276"/>
              <a:gd name="connsiteX9" fmla="*/ 2734727 w 2734727"/>
              <a:gd name="connsiteY9" fmla="*/ 1238757 h 1254276"/>
              <a:gd name="connsiteX10" fmla="*/ 2712770 w 2734727"/>
              <a:gd name="connsiteY10" fmla="*/ 0 h 1254276"/>
              <a:gd name="connsiteX11" fmla="*/ 371305 w 2734727"/>
              <a:gd name="connsiteY11" fmla="*/ 11528 h 1254276"/>
              <a:gd name="connsiteX0" fmla="*/ 371305 w 2734727"/>
              <a:gd name="connsiteY0" fmla="*/ 11528 h 1254276"/>
              <a:gd name="connsiteX1" fmla="*/ 0 w 2734727"/>
              <a:gd name="connsiteY1" fmla="*/ 390218 h 1254276"/>
              <a:gd name="connsiteX2" fmla="*/ 1230204 w 2734727"/>
              <a:gd name="connsiteY2" fmla="*/ 124045 h 1254276"/>
              <a:gd name="connsiteX3" fmla="*/ 1883569 w 2734727"/>
              <a:gd name="connsiteY3" fmla="*/ 114175 h 1254276"/>
              <a:gd name="connsiteX4" fmla="*/ 1584851 w 2734727"/>
              <a:gd name="connsiteY4" fmla="*/ 361156 h 1254276"/>
              <a:gd name="connsiteX5" fmla="*/ 1790453 w 2734727"/>
              <a:gd name="connsiteY5" fmla="*/ 458372 h 1254276"/>
              <a:gd name="connsiteX6" fmla="*/ 1709057 w 2734727"/>
              <a:gd name="connsiteY6" fmla="*/ 993062 h 1254276"/>
              <a:gd name="connsiteX7" fmla="*/ 319817 w 2734727"/>
              <a:gd name="connsiteY7" fmla="*/ 1087548 h 1254276"/>
              <a:gd name="connsiteX8" fmla="*/ 334875 w 2734727"/>
              <a:gd name="connsiteY8" fmla="*/ 1254276 h 1254276"/>
              <a:gd name="connsiteX9" fmla="*/ 2734727 w 2734727"/>
              <a:gd name="connsiteY9" fmla="*/ 1238757 h 1254276"/>
              <a:gd name="connsiteX10" fmla="*/ 2712770 w 2734727"/>
              <a:gd name="connsiteY10" fmla="*/ 0 h 1254276"/>
              <a:gd name="connsiteX11" fmla="*/ 371305 w 2734727"/>
              <a:gd name="connsiteY11" fmla="*/ 11528 h 1254276"/>
              <a:gd name="connsiteX0" fmla="*/ 56735 w 2420157"/>
              <a:gd name="connsiteY0" fmla="*/ 11528 h 1254276"/>
              <a:gd name="connsiteX1" fmla="*/ 599830 w 2420157"/>
              <a:gd name="connsiteY1" fmla="*/ 364818 h 1254276"/>
              <a:gd name="connsiteX2" fmla="*/ 915634 w 2420157"/>
              <a:gd name="connsiteY2" fmla="*/ 124045 h 1254276"/>
              <a:gd name="connsiteX3" fmla="*/ 1568999 w 2420157"/>
              <a:gd name="connsiteY3" fmla="*/ 114175 h 1254276"/>
              <a:gd name="connsiteX4" fmla="*/ 1270281 w 2420157"/>
              <a:gd name="connsiteY4" fmla="*/ 361156 h 1254276"/>
              <a:gd name="connsiteX5" fmla="*/ 1475883 w 2420157"/>
              <a:gd name="connsiteY5" fmla="*/ 458372 h 1254276"/>
              <a:gd name="connsiteX6" fmla="*/ 1394487 w 2420157"/>
              <a:gd name="connsiteY6" fmla="*/ 993062 h 1254276"/>
              <a:gd name="connsiteX7" fmla="*/ 5247 w 2420157"/>
              <a:gd name="connsiteY7" fmla="*/ 1087548 h 1254276"/>
              <a:gd name="connsiteX8" fmla="*/ 20305 w 2420157"/>
              <a:gd name="connsiteY8" fmla="*/ 1254276 h 1254276"/>
              <a:gd name="connsiteX9" fmla="*/ 2420157 w 2420157"/>
              <a:gd name="connsiteY9" fmla="*/ 1238757 h 1254276"/>
              <a:gd name="connsiteX10" fmla="*/ 2398200 w 2420157"/>
              <a:gd name="connsiteY10" fmla="*/ 0 h 1254276"/>
              <a:gd name="connsiteX11" fmla="*/ 56735 w 2420157"/>
              <a:gd name="connsiteY11" fmla="*/ 11528 h 1254276"/>
              <a:gd name="connsiteX0" fmla="*/ 56735 w 2420157"/>
              <a:gd name="connsiteY0" fmla="*/ 11528 h 1254276"/>
              <a:gd name="connsiteX1" fmla="*/ 470181 w 2420157"/>
              <a:gd name="connsiteY1" fmla="*/ 275431 h 1254276"/>
              <a:gd name="connsiteX2" fmla="*/ 599830 w 2420157"/>
              <a:gd name="connsiteY2" fmla="*/ 364818 h 1254276"/>
              <a:gd name="connsiteX3" fmla="*/ 915634 w 2420157"/>
              <a:gd name="connsiteY3" fmla="*/ 124045 h 1254276"/>
              <a:gd name="connsiteX4" fmla="*/ 1568999 w 2420157"/>
              <a:gd name="connsiteY4" fmla="*/ 114175 h 1254276"/>
              <a:gd name="connsiteX5" fmla="*/ 1270281 w 2420157"/>
              <a:gd name="connsiteY5" fmla="*/ 361156 h 1254276"/>
              <a:gd name="connsiteX6" fmla="*/ 1475883 w 2420157"/>
              <a:gd name="connsiteY6" fmla="*/ 458372 h 1254276"/>
              <a:gd name="connsiteX7" fmla="*/ 1394487 w 2420157"/>
              <a:gd name="connsiteY7" fmla="*/ 993062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56735 w 2420157"/>
              <a:gd name="connsiteY12" fmla="*/ 11528 h 1254276"/>
              <a:gd name="connsiteX0" fmla="*/ 56735 w 2420157"/>
              <a:gd name="connsiteY0" fmla="*/ 11528 h 1254276"/>
              <a:gd name="connsiteX1" fmla="*/ 599830 w 2420157"/>
              <a:gd name="connsiteY1" fmla="*/ 364818 h 1254276"/>
              <a:gd name="connsiteX2" fmla="*/ 915634 w 2420157"/>
              <a:gd name="connsiteY2" fmla="*/ 124045 h 1254276"/>
              <a:gd name="connsiteX3" fmla="*/ 1568999 w 2420157"/>
              <a:gd name="connsiteY3" fmla="*/ 114175 h 1254276"/>
              <a:gd name="connsiteX4" fmla="*/ 1270281 w 2420157"/>
              <a:gd name="connsiteY4" fmla="*/ 361156 h 1254276"/>
              <a:gd name="connsiteX5" fmla="*/ 1475883 w 2420157"/>
              <a:gd name="connsiteY5" fmla="*/ 458372 h 1254276"/>
              <a:gd name="connsiteX6" fmla="*/ 1394487 w 2420157"/>
              <a:gd name="connsiteY6" fmla="*/ 993062 h 1254276"/>
              <a:gd name="connsiteX7" fmla="*/ 5247 w 2420157"/>
              <a:gd name="connsiteY7" fmla="*/ 1087548 h 1254276"/>
              <a:gd name="connsiteX8" fmla="*/ 20305 w 2420157"/>
              <a:gd name="connsiteY8" fmla="*/ 1254276 h 1254276"/>
              <a:gd name="connsiteX9" fmla="*/ 2420157 w 2420157"/>
              <a:gd name="connsiteY9" fmla="*/ 1238757 h 1254276"/>
              <a:gd name="connsiteX10" fmla="*/ 2398200 w 2420157"/>
              <a:gd name="connsiteY10" fmla="*/ 0 h 1254276"/>
              <a:gd name="connsiteX11" fmla="*/ 56735 w 2420157"/>
              <a:gd name="connsiteY11" fmla="*/ 11528 h 1254276"/>
              <a:gd name="connsiteX0" fmla="*/ 1040985 w 2420157"/>
              <a:gd name="connsiteY0" fmla="*/ 8353 h 1254276"/>
              <a:gd name="connsiteX1" fmla="*/ 599830 w 2420157"/>
              <a:gd name="connsiteY1" fmla="*/ 364818 h 1254276"/>
              <a:gd name="connsiteX2" fmla="*/ 915634 w 2420157"/>
              <a:gd name="connsiteY2" fmla="*/ 124045 h 1254276"/>
              <a:gd name="connsiteX3" fmla="*/ 1568999 w 2420157"/>
              <a:gd name="connsiteY3" fmla="*/ 114175 h 1254276"/>
              <a:gd name="connsiteX4" fmla="*/ 1270281 w 2420157"/>
              <a:gd name="connsiteY4" fmla="*/ 361156 h 1254276"/>
              <a:gd name="connsiteX5" fmla="*/ 1475883 w 2420157"/>
              <a:gd name="connsiteY5" fmla="*/ 458372 h 1254276"/>
              <a:gd name="connsiteX6" fmla="*/ 1394487 w 2420157"/>
              <a:gd name="connsiteY6" fmla="*/ 993062 h 1254276"/>
              <a:gd name="connsiteX7" fmla="*/ 5247 w 2420157"/>
              <a:gd name="connsiteY7" fmla="*/ 1087548 h 1254276"/>
              <a:gd name="connsiteX8" fmla="*/ 20305 w 2420157"/>
              <a:gd name="connsiteY8" fmla="*/ 1254276 h 1254276"/>
              <a:gd name="connsiteX9" fmla="*/ 2420157 w 2420157"/>
              <a:gd name="connsiteY9" fmla="*/ 1238757 h 1254276"/>
              <a:gd name="connsiteX10" fmla="*/ 2398200 w 2420157"/>
              <a:gd name="connsiteY10" fmla="*/ 0 h 1254276"/>
              <a:gd name="connsiteX11" fmla="*/ 1040985 w 2420157"/>
              <a:gd name="connsiteY11"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247 w 2420157"/>
              <a:gd name="connsiteY6" fmla="*/ 1087548 h 1254276"/>
              <a:gd name="connsiteX7" fmla="*/ 20305 w 2420157"/>
              <a:gd name="connsiteY7" fmla="*/ 1254276 h 1254276"/>
              <a:gd name="connsiteX8" fmla="*/ 2420157 w 2420157"/>
              <a:gd name="connsiteY8" fmla="*/ 1238757 h 1254276"/>
              <a:gd name="connsiteX9" fmla="*/ 2398200 w 2420157"/>
              <a:gd name="connsiteY9" fmla="*/ 0 h 1254276"/>
              <a:gd name="connsiteX10" fmla="*/ 1040985 w 2420157"/>
              <a:gd name="connsiteY10"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5247 w 2420157"/>
              <a:gd name="connsiteY7" fmla="*/ 1087548 h 1254276"/>
              <a:gd name="connsiteX8" fmla="*/ 20305 w 2420157"/>
              <a:gd name="connsiteY8" fmla="*/ 1254276 h 1254276"/>
              <a:gd name="connsiteX9" fmla="*/ 2420157 w 2420157"/>
              <a:gd name="connsiteY9" fmla="*/ 1238757 h 1254276"/>
              <a:gd name="connsiteX10" fmla="*/ 2398200 w 2420157"/>
              <a:gd name="connsiteY10" fmla="*/ 0 h 1254276"/>
              <a:gd name="connsiteX11" fmla="*/ 1040985 w 2420157"/>
              <a:gd name="connsiteY11"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5247 w 2420157"/>
              <a:gd name="connsiteY7" fmla="*/ 1087548 h 1254276"/>
              <a:gd name="connsiteX8" fmla="*/ 20305 w 2420157"/>
              <a:gd name="connsiteY8" fmla="*/ 1254276 h 1254276"/>
              <a:gd name="connsiteX9" fmla="*/ 2420157 w 2420157"/>
              <a:gd name="connsiteY9" fmla="*/ 1238757 h 1254276"/>
              <a:gd name="connsiteX10" fmla="*/ 2398200 w 2420157"/>
              <a:gd name="connsiteY10" fmla="*/ 0 h 1254276"/>
              <a:gd name="connsiteX11" fmla="*/ 1040985 w 2420157"/>
              <a:gd name="connsiteY11"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5247 w 2420157"/>
              <a:gd name="connsiteY7" fmla="*/ 1087548 h 1254276"/>
              <a:gd name="connsiteX8" fmla="*/ 20305 w 2420157"/>
              <a:gd name="connsiteY8" fmla="*/ 1254276 h 1254276"/>
              <a:gd name="connsiteX9" fmla="*/ 2420157 w 2420157"/>
              <a:gd name="connsiteY9" fmla="*/ 1238757 h 1254276"/>
              <a:gd name="connsiteX10" fmla="*/ 2398200 w 2420157"/>
              <a:gd name="connsiteY10" fmla="*/ 0 h 1254276"/>
              <a:gd name="connsiteX11" fmla="*/ 1040985 w 2420157"/>
              <a:gd name="connsiteY11"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5247 w 2420157"/>
              <a:gd name="connsiteY7" fmla="*/ 1087548 h 1254276"/>
              <a:gd name="connsiteX8" fmla="*/ 20305 w 2420157"/>
              <a:gd name="connsiteY8" fmla="*/ 1254276 h 1254276"/>
              <a:gd name="connsiteX9" fmla="*/ 2420157 w 2420157"/>
              <a:gd name="connsiteY9" fmla="*/ 1238757 h 1254276"/>
              <a:gd name="connsiteX10" fmla="*/ 2398200 w 2420157"/>
              <a:gd name="connsiteY10" fmla="*/ 0 h 1254276"/>
              <a:gd name="connsiteX11" fmla="*/ 1040985 w 2420157"/>
              <a:gd name="connsiteY11"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514631 w 2420157"/>
              <a:gd name="connsiteY7" fmla="*/ 1053306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1040985 w 2420157"/>
              <a:gd name="connsiteY12"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603531 w 2420157"/>
              <a:gd name="connsiteY7" fmla="*/ 389731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1040985 w 2420157"/>
              <a:gd name="connsiteY12"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603531 w 2420157"/>
              <a:gd name="connsiteY7" fmla="*/ 389731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1040985 w 2420157"/>
              <a:gd name="connsiteY12"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603531 w 2420157"/>
              <a:gd name="connsiteY7" fmla="*/ 389731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1040985 w 2420157"/>
              <a:gd name="connsiteY12"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609881 w 2420157"/>
              <a:gd name="connsiteY6" fmla="*/ 1005681 h 1254276"/>
              <a:gd name="connsiteX7" fmla="*/ 603531 w 2420157"/>
              <a:gd name="connsiteY7" fmla="*/ 389731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1040985 w 2420157"/>
              <a:gd name="connsiteY12"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7662 w 2420157"/>
              <a:gd name="connsiteY5" fmla="*/ 989887 h 1254276"/>
              <a:gd name="connsiteX6" fmla="*/ 609881 w 2420157"/>
              <a:gd name="connsiteY6" fmla="*/ 1005681 h 1254276"/>
              <a:gd name="connsiteX7" fmla="*/ 603531 w 2420157"/>
              <a:gd name="connsiteY7" fmla="*/ 389731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1040985 w 2420157"/>
              <a:gd name="connsiteY12"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7662 w 2420157"/>
              <a:gd name="connsiteY5" fmla="*/ 989887 h 1254276"/>
              <a:gd name="connsiteX6" fmla="*/ 609881 w 2420157"/>
              <a:gd name="connsiteY6" fmla="*/ 1005681 h 1254276"/>
              <a:gd name="connsiteX7" fmla="*/ 603531 w 2420157"/>
              <a:gd name="connsiteY7" fmla="*/ 389731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1040985 w 2420157"/>
              <a:gd name="connsiteY12"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7662 w 2420157"/>
              <a:gd name="connsiteY5" fmla="*/ 989887 h 1254276"/>
              <a:gd name="connsiteX6" fmla="*/ 609881 w 2420157"/>
              <a:gd name="connsiteY6" fmla="*/ 1005681 h 1254276"/>
              <a:gd name="connsiteX7" fmla="*/ 603531 w 2420157"/>
              <a:gd name="connsiteY7" fmla="*/ 389731 h 1254276"/>
              <a:gd name="connsiteX8" fmla="*/ 546381 w 2420157"/>
              <a:gd name="connsiteY8" fmla="*/ 431006 h 1254276"/>
              <a:gd name="connsiteX9" fmla="*/ 5247 w 2420157"/>
              <a:gd name="connsiteY9" fmla="*/ 1087548 h 1254276"/>
              <a:gd name="connsiteX10" fmla="*/ 20305 w 2420157"/>
              <a:gd name="connsiteY10" fmla="*/ 1254276 h 1254276"/>
              <a:gd name="connsiteX11" fmla="*/ 2420157 w 2420157"/>
              <a:gd name="connsiteY11" fmla="*/ 1238757 h 1254276"/>
              <a:gd name="connsiteX12" fmla="*/ 2398200 w 2420157"/>
              <a:gd name="connsiteY12" fmla="*/ 0 h 1254276"/>
              <a:gd name="connsiteX13" fmla="*/ 1040985 w 2420157"/>
              <a:gd name="connsiteY13" fmla="*/ 8353 h 1254276"/>
              <a:gd name="connsiteX0" fmla="*/ 1040985 w 2420157"/>
              <a:gd name="connsiteY0" fmla="*/ 20571 h 1266494"/>
              <a:gd name="connsiteX1" fmla="*/ 915634 w 2420157"/>
              <a:gd name="connsiteY1" fmla="*/ 136263 h 1266494"/>
              <a:gd name="connsiteX2" fmla="*/ 1568999 w 2420157"/>
              <a:gd name="connsiteY2" fmla="*/ 126393 h 1266494"/>
              <a:gd name="connsiteX3" fmla="*/ 1270281 w 2420157"/>
              <a:gd name="connsiteY3" fmla="*/ 373374 h 1266494"/>
              <a:gd name="connsiteX4" fmla="*/ 1475883 w 2420157"/>
              <a:gd name="connsiteY4" fmla="*/ 470590 h 1266494"/>
              <a:gd name="connsiteX5" fmla="*/ 1397662 w 2420157"/>
              <a:gd name="connsiteY5" fmla="*/ 1002105 h 1266494"/>
              <a:gd name="connsiteX6" fmla="*/ 609881 w 2420157"/>
              <a:gd name="connsiteY6" fmla="*/ 1017899 h 1266494"/>
              <a:gd name="connsiteX7" fmla="*/ 603531 w 2420157"/>
              <a:gd name="connsiteY7" fmla="*/ 401949 h 1266494"/>
              <a:gd name="connsiteX8" fmla="*/ 568606 w 2420157"/>
              <a:gd name="connsiteY8" fmla="*/ 20949 h 1266494"/>
              <a:gd name="connsiteX9" fmla="*/ 5247 w 2420157"/>
              <a:gd name="connsiteY9" fmla="*/ 1099766 h 1266494"/>
              <a:gd name="connsiteX10" fmla="*/ 20305 w 2420157"/>
              <a:gd name="connsiteY10" fmla="*/ 1266494 h 1266494"/>
              <a:gd name="connsiteX11" fmla="*/ 2420157 w 2420157"/>
              <a:gd name="connsiteY11" fmla="*/ 1250975 h 1266494"/>
              <a:gd name="connsiteX12" fmla="*/ 2398200 w 2420157"/>
              <a:gd name="connsiteY12" fmla="*/ 12218 h 1266494"/>
              <a:gd name="connsiteX13" fmla="*/ 1040985 w 2420157"/>
              <a:gd name="connsiteY13" fmla="*/ 20571 h 1266494"/>
              <a:gd name="connsiteX0" fmla="*/ 1040985 w 2420157"/>
              <a:gd name="connsiteY0" fmla="*/ 20571 h 1266494"/>
              <a:gd name="connsiteX1" fmla="*/ 915634 w 2420157"/>
              <a:gd name="connsiteY1" fmla="*/ 136263 h 1266494"/>
              <a:gd name="connsiteX2" fmla="*/ 1568999 w 2420157"/>
              <a:gd name="connsiteY2" fmla="*/ 126393 h 1266494"/>
              <a:gd name="connsiteX3" fmla="*/ 1270281 w 2420157"/>
              <a:gd name="connsiteY3" fmla="*/ 373374 h 1266494"/>
              <a:gd name="connsiteX4" fmla="*/ 1475883 w 2420157"/>
              <a:gd name="connsiteY4" fmla="*/ 470590 h 1266494"/>
              <a:gd name="connsiteX5" fmla="*/ 1397662 w 2420157"/>
              <a:gd name="connsiteY5" fmla="*/ 1002105 h 1266494"/>
              <a:gd name="connsiteX6" fmla="*/ 609881 w 2420157"/>
              <a:gd name="connsiteY6" fmla="*/ 1017899 h 1266494"/>
              <a:gd name="connsiteX7" fmla="*/ 603531 w 2420157"/>
              <a:gd name="connsiteY7" fmla="*/ 401949 h 1266494"/>
              <a:gd name="connsiteX8" fmla="*/ 568606 w 2420157"/>
              <a:gd name="connsiteY8" fmla="*/ 20949 h 1266494"/>
              <a:gd name="connsiteX9" fmla="*/ 346356 w 2420157"/>
              <a:gd name="connsiteY9" fmla="*/ 424174 h 1266494"/>
              <a:gd name="connsiteX10" fmla="*/ 5247 w 2420157"/>
              <a:gd name="connsiteY10" fmla="*/ 1099766 h 1266494"/>
              <a:gd name="connsiteX11" fmla="*/ 20305 w 2420157"/>
              <a:gd name="connsiteY11" fmla="*/ 1266494 h 1266494"/>
              <a:gd name="connsiteX12" fmla="*/ 2420157 w 2420157"/>
              <a:gd name="connsiteY12" fmla="*/ 1250975 h 1266494"/>
              <a:gd name="connsiteX13" fmla="*/ 2398200 w 2420157"/>
              <a:gd name="connsiteY13" fmla="*/ 12218 h 1266494"/>
              <a:gd name="connsiteX14" fmla="*/ 1040985 w 2420157"/>
              <a:gd name="connsiteY14" fmla="*/ 20571 h 1266494"/>
              <a:gd name="connsiteX0" fmla="*/ 1093900 w 2473072"/>
              <a:gd name="connsiteY0" fmla="*/ 20571 h 1266494"/>
              <a:gd name="connsiteX1" fmla="*/ 968549 w 2473072"/>
              <a:gd name="connsiteY1" fmla="*/ 136263 h 1266494"/>
              <a:gd name="connsiteX2" fmla="*/ 1621914 w 2473072"/>
              <a:gd name="connsiteY2" fmla="*/ 126393 h 1266494"/>
              <a:gd name="connsiteX3" fmla="*/ 1323196 w 2473072"/>
              <a:gd name="connsiteY3" fmla="*/ 373374 h 1266494"/>
              <a:gd name="connsiteX4" fmla="*/ 1528798 w 2473072"/>
              <a:gd name="connsiteY4" fmla="*/ 470590 h 1266494"/>
              <a:gd name="connsiteX5" fmla="*/ 1450577 w 2473072"/>
              <a:gd name="connsiteY5" fmla="*/ 1002105 h 1266494"/>
              <a:gd name="connsiteX6" fmla="*/ 662796 w 2473072"/>
              <a:gd name="connsiteY6" fmla="*/ 1017899 h 1266494"/>
              <a:gd name="connsiteX7" fmla="*/ 656446 w 2473072"/>
              <a:gd name="connsiteY7" fmla="*/ 401949 h 1266494"/>
              <a:gd name="connsiteX8" fmla="*/ 621521 w 2473072"/>
              <a:gd name="connsiteY8" fmla="*/ 20949 h 1266494"/>
              <a:gd name="connsiteX9" fmla="*/ 27796 w 2473072"/>
              <a:gd name="connsiteY9" fmla="*/ 132074 h 1266494"/>
              <a:gd name="connsiteX10" fmla="*/ 58162 w 2473072"/>
              <a:gd name="connsiteY10" fmla="*/ 1099766 h 1266494"/>
              <a:gd name="connsiteX11" fmla="*/ 73220 w 2473072"/>
              <a:gd name="connsiteY11" fmla="*/ 1266494 h 1266494"/>
              <a:gd name="connsiteX12" fmla="*/ 2473072 w 2473072"/>
              <a:gd name="connsiteY12" fmla="*/ 1250975 h 1266494"/>
              <a:gd name="connsiteX13" fmla="*/ 2451115 w 2473072"/>
              <a:gd name="connsiteY13" fmla="*/ 12218 h 1266494"/>
              <a:gd name="connsiteX14" fmla="*/ 1093900 w 2473072"/>
              <a:gd name="connsiteY14" fmla="*/ 20571 h 1266494"/>
              <a:gd name="connsiteX0" fmla="*/ 1093900 w 2473072"/>
              <a:gd name="connsiteY0" fmla="*/ 8353 h 1254276"/>
              <a:gd name="connsiteX1" fmla="*/ 968549 w 2473072"/>
              <a:gd name="connsiteY1" fmla="*/ 124045 h 1254276"/>
              <a:gd name="connsiteX2" fmla="*/ 1621914 w 2473072"/>
              <a:gd name="connsiteY2" fmla="*/ 114175 h 1254276"/>
              <a:gd name="connsiteX3" fmla="*/ 1323196 w 2473072"/>
              <a:gd name="connsiteY3" fmla="*/ 361156 h 1254276"/>
              <a:gd name="connsiteX4" fmla="*/ 1528798 w 2473072"/>
              <a:gd name="connsiteY4" fmla="*/ 458372 h 1254276"/>
              <a:gd name="connsiteX5" fmla="*/ 1450577 w 2473072"/>
              <a:gd name="connsiteY5" fmla="*/ 989887 h 1254276"/>
              <a:gd name="connsiteX6" fmla="*/ 662796 w 2473072"/>
              <a:gd name="connsiteY6" fmla="*/ 1005681 h 1254276"/>
              <a:gd name="connsiteX7" fmla="*/ 656446 w 2473072"/>
              <a:gd name="connsiteY7" fmla="*/ 389731 h 1254276"/>
              <a:gd name="connsiteX8" fmla="*/ 958071 w 2473072"/>
              <a:gd name="connsiteY8" fmla="*/ 72231 h 1254276"/>
              <a:gd name="connsiteX9" fmla="*/ 27796 w 2473072"/>
              <a:gd name="connsiteY9" fmla="*/ 119856 h 1254276"/>
              <a:gd name="connsiteX10" fmla="*/ 58162 w 2473072"/>
              <a:gd name="connsiteY10" fmla="*/ 1087548 h 1254276"/>
              <a:gd name="connsiteX11" fmla="*/ 73220 w 2473072"/>
              <a:gd name="connsiteY11" fmla="*/ 1254276 h 1254276"/>
              <a:gd name="connsiteX12" fmla="*/ 2473072 w 2473072"/>
              <a:gd name="connsiteY12" fmla="*/ 1238757 h 1254276"/>
              <a:gd name="connsiteX13" fmla="*/ 2451115 w 2473072"/>
              <a:gd name="connsiteY13" fmla="*/ 0 h 1254276"/>
              <a:gd name="connsiteX14" fmla="*/ 1093900 w 2473072"/>
              <a:gd name="connsiteY14" fmla="*/ 8353 h 1254276"/>
              <a:gd name="connsiteX0" fmla="*/ 1093900 w 2473072"/>
              <a:gd name="connsiteY0" fmla="*/ 35377 h 1281300"/>
              <a:gd name="connsiteX1" fmla="*/ 968549 w 2473072"/>
              <a:gd name="connsiteY1" fmla="*/ 151069 h 1281300"/>
              <a:gd name="connsiteX2" fmla="*/ 1621914 w 2473072"/>
              <a:gd name="connsiteY2" fmla="*/ 141199 h 1281300"/>
              <a:gd name="connsiteX3" fmla="*/ 1323196 w 2473072"/>
              <a:gd name="connsiteY3" fmla="*/ 388180 h 1281300"/>
              <a:gd name="connsiteX4" fmla="*/ 1528798 w 2473072"/>
              <a:gd name="connsiteY4" fmla="*/ 485396 h 1281300"/>
              <a:gd name="connsiteX5" fmla="*/ 1450577 w 2473072"/>
              <a:gd name="connsiteY5" fmla="*/ 1016911 h 1281300"/>
              <a:gd name="connsiteX6" fmla="*/ 662796 w 2473072"/>
              <a:gd name="connsiteY6" fmla="*/ 1032705 h 1281300"/>
              <a:gd name="connsiteX7" fmla="*/ 656446 w 2473072"/>
              <a:gd name="connsiteY7" fmla="*/ 416755 h 1281300"/>
              <a:gd name="connsiteX8" fmla="*/ 958071 w 2473072"/>
              <a:gd name="connsiteY8" fmla="*/ 99255 h 1281300"/>
              <a:gd name="connsiteX9" fmla="*/ 27796 w 2473072"/>
              <a:gd name="connsiteY9" fmla="*/ 146880 h 1281300"/>
              <a:gd name="connsiteX10" fmla="*/ 58162 w 2473072"/>
              <a:gd name="connsiteY10" fmla="*/ 1114572 h 1281300"/>
              <a:gd name="connsiteX11" fmla="*/ 73220 w 2473072"/>
              <a:gd name="connsiteY11" fmla="*/ 1281300 h 1281300"/>
              <a:gd name="connsiteX12" fmla="*/ 2473072 w 2473072"/>
              <a:gd name="connsiteY12" fmla="*/ 1265781 h 1281300"/>
              <a:gd name="connsiteX13" fmla="*/ 2451115 w 2473072"/>
              <a:gd name="connsiteY13" fmla="*/ 27024 h 1281300"/>
              <a:gd name="connsiteX14" fmla="*/ 1093900 w 2473072"/>
              <a:gd name="connsiteY14" fmla="*/ 35377 h 1281300"/>
              <a:gd name="connsiteX0" fmla="*/ 1093900 w 2473072"/>
              <a:gd name="connsiteY0" fmla="*/ 35377 h 1281300"/>
              <a:gd name="connsiteX1" fmla="*/ 968549 w 2473072"/>
              <a:gd name="connsiteY1" fmla="*/ 151069 h 1281300"/>
              <a:gd name="connsiteX2" fmla="*/ 1621914 w 2473072"/>
              <a:gd name="connsiteY2" fmla="*/ 141199 h 1281300"/>
              <a:gd name="connsiteX3" fmla="*/ 1323196 w 2473072"/>
              <a:gd name="connsiteY3" fmla="*/ 388180 h 1281300"/>
              <a:gd name="connsiteX4" fmla="*/ 1528798 w 2473072"/>
              <a:gd name="connsiteY4" fmla="*/ 485396 h 1281300"/>
              <a:gd name="connsiteX5" fmla="*/ 1450577 w 2473072"/>
              <a:gd name="connsiteY5" fmla="*/ 1016911 h 1281300"/>
              <a:gd name="connsiteX6" fmla="*/ 662796 w 2473072"/>
              <a:gd name="connsiteY6" fmla="*/ 1032705 h 1281300"/>
              <a:gd name="connsiteX7" fmla="*/ 656446 w 2473072"/>
              <a:gd name="connsiteY7" fmla="*/ 416755 h 1281300"/>
              <a:gd name="connsiteX8" fmla="*/ 958071 w 2473072"/>
              <a:gd name="connsiteY8" fmla="*/ 99255 h 1281300"/>
              <a:gd name="connsiteX9" fmla="*/ 27796 w 2473072"/>
              <a:gd name="connsiteY9" fmla="*/ 146880 h 1281300"/>
              <a:gd name="connsiteX10" fmla="*/ 58162 w 2473072"/>
              <a:gd name="connsiteY10" fmla="*/ 1114572 h 1281300"/>
              <a:gd name="connsiteX11" fmla="*/ 73220 w 2473072"/>
              <a:gd name="connsiteY11" fmla="*/ 1281300 h 1281300"/>
              <a:gd name="connsiteX12" fmla="*/ 2473072 w 2473072"/>
              <a:gd name="connsiteY12" fmla="*/ 1265781 h 1281300"/>
              <a:gd name="connsiteX13" fmla="*/ 2451115 w 2473072"/>
              <a:gd name="connsiteY13" fmla="*/ 27024 h 1281300"/>
              <a:gd name="connsiteX14" fmla="*/ 1093900 w 2473072"/>
              <a:gd name="connsiteY14" fmla="*/ 35377 h 1281300"/>
              <a:gd name="connsiteX0" fmla="*/ 1093900 w 2473072"/>
              <a:gd name="connsiteY0" fmla="*/ 35377 h 1281300"/>
              <a:gd name="connsiteX1" fmla="*/ 968549 w 2473072"/>
              <a:gd name="connsiteY1" fmla="*/ 151069 h 1281300"/>
              <a:gd name="connsiteX2" fmla="*/ 1621914 w 2473072"/>
              <a:gd name="connsiteY2" fmla="*/ 141199 h 1281300"/>
              <a:gd name="connsiteX3" fmla="*/ 1323196 w 2473072"/>
              <a:gd name="connsiteY3" fmla="*/ 388180 h 1281300"/>
              <a:gd name="connsiteX4" fmla="*/ 1528798 w 2473072"/>
              <a:gd name="connsiteY4" fmla="*/ 485396 h 1281300"/>
              <a:gd name="connsiteX5" fmla="*/ 1450577 w 2473072"/>
              <a:gd name="connsiteY5" fmla="*/ 1016911 h 1281300"/>
              <a:gd name="connsiteX6" fmla="*/ 662796 w 2473072"/>
              <a:gd name="connsiteY6" fmla="*/ 1032705 h 1281300"/>
              <a:gd name="connsiteX7" fmla="*/ 656446 w 2473072"/>
              <a:gd name="connsiteY7" fmla="*/ 416755 h 1281300"/>
              <a:gd name="connsiteX8" fmla="*/ 958071 w 2473072"/>
              <a:gd name="connsiteY8" fmla="*/ 99255 h 1281300"/>
              <a:gd name="connsiteX9" fmla="*/ 27796 w 2473072"/>
              <a:gd name="connsiteY9" fmla="*/ 146880 h 1281300"/>
              <a:gd name="connsiteX10" fmla="*/ 58162 w 2473072"/>
              <a:gd name="connsiteY10" fmla="*/ 1114572 h 1281300"/>
              <a:gd name="connsiteX11" fmla="*/ 73220 w 2473072"/>
              <a:gd name="connsiteY11" fmla="*/ 1281300 h 1281300"/>
              <a:gd name="connsiteX12" fmla="*/ 2473072 w 2473072"/>
              <a:gd name="connsiteY12" fmla="*/ 1265781 h 1281300"/>
              <a:gd name="connsiteX13" fmla="*/ 2451115 w 2473072"/>
              <a:gd name="connsiteY13" fmla="*/ 27024 h 1281300"/>
              <a:gd name="connsiteX14" fmla="*/ 1093900 w 2473072"/>
              <a:gd name="connsiteY14" fmla="*/ 35377 h 1281300"/>
              <a:gd name="connsiteX0" fmla="*/ 1093900 w 2473072"/>
              <a:gd name="connsiteY0" fmla="*/ 21636 h 1267559"/>
              <a:gd name="connsiteX1" fmla="*/ 968549 w 2473072"/>
              <a:gd name="connsiteY1" fmla="*/ 137328 h 1267559"/>
              <a:gd name="connsiteX2" fmla="*/ 1621914 w 2473072"/>
              <a:gd name="connsiteY2" fmla="*/ 127458 h 1267559"/>
              <a:gd name="connsiteX3" fmla="*/ 1323196 w 2473072"/>
              <a:gd name="connsiteY3" fmla="*/ 374439 h 1267559"/>
              <a:gd name="connsiteX4" fmla="*/ 1528798 w 2473072"/>
              <a:gd name="connsiteY4" fmla="*/ 471655 h 1267559"/>
              <a:gd name="connsiteX5" fmla="*/ 1450577 w 2473072"/>
              <a:gd name="connsiteY5" fmla="*/ 1003170 h 1267559"/>
              <a:gd name="connsiteX6" fmla="*/ 662796 w 2473072"/>
              <a:gd name="connsiteY6" fmla="*/ 1018964 h 1267559"/>
              <a:gd name="connsiteX7" fmla="*/ 656446 w 2473072"/>
              <a:gd name="connsiteY7" fmla="*/ 403014 h 1267559"/>
              <a:gd name="connsiteX8" fmla="*/ 954896 w 2473072"/>
              <a:gd name="connsiteY8" fmla="*/ 110914 h 1267559"/>
              <a:gd name="connsiteX9" fmla="*/ 27796 w 2473072"/>
              <a:gd name="connsiteY9" fmla="*/ 133139 h 1267559"/>
              <a:gd name="connsiteX10" fmla="*/ 58162 w 2473072"/>
              <a:gd name="connsiteY10" fmla="*/ 1100831 h 1267559"/>
              <a:gd name="connsiteX11" fmla="*/ 73220 w 2473072"/>
              <a:gd name="connsiteY11" fmla="*/ 1267559 h 1267559"/>
              <a:gd name="connsiteX12" fmla="*/ 2473072 w 2473072"/>
              <a:gd name="connsiteY12" fmla="*/ 1252040 h 1267559"/>
              <a:gd name="connsiteX13" fmla="*/ 2451115 w 2473072"/>
              <a:gd name="connsiteY13" fmla="*/ 13283 h 1267559"/>
              <a:gd name="connsiteX14" fmla="*/ 1093900 w 2473072"/>
              <a:gd name="connsiteY14" fmla="*/ 21636 h 1267559"/>
              <a:gd name="connsiteX0" fmla="*/ 1093900 w 2473072"/>
              <a:gd name="connsiteY0" fmla="*/ 21636 h 1267559"/>
              <a:gd name="connsiteX1" fmla="*/ 968549 w 2473072"/>
              <a:gd name="connsiteY1" fmla="*/ 137328 h 1267559"/>
              <a:gd name="connsiteX2" fmla="*/ 1621914 w 2473072"/>
              <a:gd name="connsiteY2" fmla="*/ 127458 h 1267559"/>
              <a:gd name="connsiteX3" fmla="*/ 1323196 w 2473072"/>
              <a:gd name="connsiteY3" fmla="*/ 374439 h 1267559"/>
              <a:gd name="connsiteX4" fmla="*/ 1528798 w 2473072"/>
              <a:gd name="connsiteY4" fmla="*/ 471655 h 1267559"/>
              <a:gd name="connsiteX5" fmla="*/ 1450577 w 2473072"/>
              <a:gd name="connsiteY5" fmla="*/ 1003170 h 1267559"/>
              <a:gd name="connsiteX6" fmla="*/ 662796 w 2473072"/>
              <a:gd name="connsiteY6" fmla="*/ 1018964 h 1267559"/>
              <a:gd name="connsiteX7" fmla="*/ 656446 w 2473072"/>
              <a:gd name="connsiteY7" fmla="*/ 403014 h 1267559"/>
              <a:gd name="connsiteX8" fmla="*/ 954896 w 2473072"/>
              <a:gd name="connsiteY8" fmla="*/ 110914 h 1267559"/>
              <a:gd name="connsiteX9" fmla="*/ 27796 w 2473072"/>
              <a:gd name="connsiteY9" fmla="*/ 133139 h 1267559"/>
              <a:gd name="connsiteX10" fmla="*/ 58162 w 2473072"/>
              <a:gd name="connsiteY10" fmla="*/ 1100831 h 1267559"/>
              <a:gd name="connsiteX11" fmla="*/ 73220 w 2473072"/>
              <a:gd name="connsiteY11" fmla="*/ 1267559 h 1267559"/>
              <a:gd name="connsiteX12" fmla="*/ 2473072 w 2473072"/>
              <a:gd name="connsiteY12" fmla="*/ 1252040 h 1267559"/>
              <a:gd name="connsiteX13" fmla="*/ 2451115 w 2473072"/>
              <a:gd name="connsiteY13" fmla="*/ 13283 h 1267559"/>
              <a:gd name="connsiteX14" fmla="*/ 1093900 w 2473072"/>
              <a:gd name="connsiteY14" fmla="*/ 21636 h 1267559"/>
              <a:gd name="connsiteX0" fmla="*/ 1093900 w 2473072"/>
              <a:gd name="connsiteY0" fmla="*/ 8353 h 1254276"/>
              <a:gd name="connsiteX1" fmla="*/ 968549 w 2473072"/>
              <a:gd name="connsiteY1" fmla="*/ 124045 h 1254276"/>
              <a:gd name="connsiteX2" fmla="*/ 1621914 w 2473072"/>
              <a:gd name="connsiteY2" fmla="*/ 114175 h 1254276"/>
              <a:gd name="connsiteX3" fmla="*/ 1323196 w 2473072"/>
              <a:gd name="connsiteY3" fmla="*/ 361156 h 1254276"/>
              <a:gd name="connsiteX4" fmla="*/ 1528798 w 2473072"/>
              <a:gd name="connsiteY4" fmla="*/ 458372 h 1254276"/>
              <a:gd name="connsiteX5" fmla="*/ 1450577 w 2473072"/>
              <a:gd name="connsiteY5" fmla="*/ 989887 h 1254276"/>
              <a:gd name="connsiteX6" fmla="*/ 662796 w 2473072"/>
              <a:gd name="connsiteY6" fmla="*/ 1005681 h 1254276"/>
              <a:gd name="connsiteX7" fmla="*/ 656446 w 2473072"/>
              <a:gd name="connsiteY7" fmla="*/ 389731 h 1254276"/>
              <a:gd name="connsiteX8" fmla="*/ 954896 w 2473072"/>
              <a:gd name="connsiteY8" fmla="*/ 97631 h 1254276"/>
              <a:gd name="connsiteX9" fmla="*/ 27796 w 2473072"/>
              <a:gd name="connsiteY9" fmla="*/ 119856 h 1254276"/>
              <a:gd name="connsiteX10" fmla="*/ 58162 w 2473072"/>
              <a:gd name="connsiteY10" fmla="*/ 1087548 h 1254276"/>
              <a:gd name="connsiteX11" fmla="*/ 73220 w 2473072"/>
              <a:gd name="connsiteY11" fmla="*/ 1254276 h 1254276"/>
              <a:gd name="connsiteX12" fmla="*/ 2473072 w 2473072"/>
              <a:gd name="connsiteY12" fmla="*/ 1238757 h 1254276"/>
              <a:gd name="connsiteX13" fmla="*/ 2451115 w 2473072"/>
              <a:gd name="connsiteY13" fmla="*/ 0 h 1254276"/>
              <a:gd name="connsiteX14" fmla="*/ 1093900 w 2473072"/>
              <a:gd name="connsiteY14" fmla="*/ 8353 h 1254276"/>
              <a:gd name="connsiteX0" fmla="*/ 1093900 w 2473072"/>
              <a:gd name="connsiteY0" fmla="*/ 8353 h 1254276"/>
              <a:gd name="connsiteX1" fmla="*/ 968549 w 2473072"/>
              <a:gd name="connsiteY1" fmla="*/ 124045 h 1254276"/>
              <a:gd name="connsiteX2" fmla="*/ 1621914 w 2473072"/>
              <a:gd name="connsiteY2" fmla="*/ 114175 h 1254276"/>
              <a:gd name="connsiteX3" fmla="*/ 1323196 w 2473072"/>
              <a:gd name="connsiteY3" fmla="*/ 361156 h 1254276"/>
              <a:gd name="connsiteX4" fmla="*/ 1528798 w 2473072"/>
              <a:gd name="connsiteY4" fmla="*/ 458372 h 1254276"/>
              <a:gd name="connsiteX5" fmla="*/ 1450577 w 2473072"/>
              <a:gd name="connsiteY5" fmla="*/ 989887 h 1254276"/>
              <a:gd name="connsiteX6" fmla="*/ 662796 w 2473072"/>
              <a:gd name="connsiteY6" fmla="*/ 1005681 h 1254276"/>
              <a:gd name="connsiteX7" fmla="*/ 656446 w 2473072"/>
              <a:gd name="connsiteY7" fmla="*/ 389731 h 1254276"/>
              <a:gd name="connsiteX8" fmla="*/ 954896 w 2473072"/>
              <a:gd name="connsiteY8" fmla="*/ 97631 h 1254276"/>
              <a:gd name="connsiteX9" fmla="*/ 27796 w 2473072"/>
              <a:gd name="connsiteY9" fmla="*/ 119856 h 1254276"/>
              <a:gd name="connsiteX10" fmla="*/ 58162 w 2473072"/>
              <a:gd name="connsiteY10" fmla="*/ 1087548 h 1254276"/>
              <a:gd name="connsiteX11" fmla="*/ 73220 w 2473072"/>
              <a:gd name="connsiteY11" fmla="*/ 1254276 h 1254276"/>
              <a:gd name="connsiteX12" fmla="*/ 2473072 w 2473072"/>
              <a:gd name="connsiteY12" fmla="*/ 1238757 h 1254276"/>
              <a:gd name="connsiteX13" fmla="*/ 2451115 w 2473072"/>
              <a:gd name="connsiteY13" fmla="*/ 0 h 1254276"/>
              <a:gd name="connsiteX14" fmla="*/ 1093900 w 2473072"/>
              <a:gd name="connsiteY14" fmla="*/ 8353 h 1254276"/>
              <a:gd name="connsiteX0" fmla="*/ 1339672 w 2718844"/>
              <a:gd name="connsiteY0" fmla="*/ 8353 h 1254276"/>
              <a:gd name="connsiteX1" fmla="*/ 1214321 w 2718844"/>
              <a:gd name="connsiteY1" fmla="*/ 124045 h 1254276"/>
              <a:gd name="connsiteX2" fmla="*/ 1867686 w 2718844"/>
              <a:gd name="connsiteY2" fmla="*/ 114175 h 1254276"/>
              <a:gd name="connsiteX3" fmla="*/ 1568968 w 2718844"/>
              <a:gd name="connsiteY3" fmla="*/ 361156 h 1254276"/>
              <a:gd name="connsiteX4" fmla="*/ 1774570 w 2718844"/>
              <a:gd name="connsiteY4" fmla="*/ 458372 h 1254276"/>
              <a:gd name="connsiteX5" fmla="*/ 1696349 w 2718844"/>
              <a:gd name="connsiteY5" fmla="*/ 989887 h 1254276"/>
              <a:gd name="connsiteX6" fmla="*/ 908568 w 2718844"/>
              <a:gd name="connsiteY6" fmla="*/ 1005681 h 1254276"/>
              <a:gd name="connsiteX7" fmla="*/ 902218 w 2718844"/>
              <a:gd name="connsiteY7" fmla="*/ 389731 h 1254276"/>
              <a:gd name="connsiteX8" fmla="*/ 1200668 w 2718844"/>
              <a:gd name="connsiteY8" fmla="*/ 97631 h 1254276"/>
              <a:gd name="connsiteX9" fmla="*/ 13218 w 2718844"/>
              <a:gd name="connsiteY9" fmla="*/ 119856 h 1254276"/>
              <a:gd name="connsiteX10" fmla="*/ 303934 w 2718844"/>
              <a:gd name="connsiteY10" fmla="*/ 1087548 h 1254276"/>
              <a:gd name="connsiteX11" fmla="*/ 318992 w 2718844"/>
              <a:gd name="connsiteY11" fmla="*/ 1254276 h 1254276"/>
              <a:gd name="connsiteX12" fmla="*/ 2718844 w 2718844"/>
              <a:gd name="connsiteY12" fmla="*/ 1238757 h 1254276"/>
              <a:gd name="connsiteX13" fmla="*/ 2696887 w 2718844"/>
              <a:gd name="connsiteY13" fmla="*/ 0 h 1254276"/>
              <a:gd name="connsiteX14" fmla="*/ 1339672 w 2718844"/>
              <a:gd name="connsiteY14" fmla="*/ 8353 h 1254276"/>
              <a:gd name="connsiteX0" fmla="*/ 1358647 w 2737819"/>
              <a:gd name="connsiteY0" fmla="*/ 8353 h 1254276"/>
              <a:gd name="connsiteX1" fmla="*/ 1233296 w 2737819"/>
              <a:gd name="connsiteY1" fmla="*/ 124045 h 1254276"/>
              <a:gd name="connsiteX2" fmla="*/ 1886661 w 2737819"/>
              <a:gd name="connsiteY2" fmla="*/ 114175 h 1254276"/>
              <a:gd name="connsiteX3" fmla="*/ 1587943 w 2737819"/>
              <a:gd name="connsiteY3" fmla="*/ 361156 h 1254276"/>
              <a:gd name="connsiteX4" fmla="*/ 1793545 w 2737819"/>
              <a:gd name="connsiteY4" fmla="*/ 458372 h 1254276"/>
              <a:gd name="connsiteX5" fmla="*/ 1715324 w 2737819"/>
              <a:gd name="connsiteY5" fmla="*/ 989887 h 1254276"/>
              <a:gd name="connsiteX6" fmla="*/ 927543 w 2737819"/>
              <a:gd name="connsiteY6" fmla="*/ 1005681 h 1254276"/>
              <a:gd name="connsiteX7" fmla="*/ 921193 w 2737819"/>
              <a:gd name="connsiteY7" fmla="*/ 389731 h 1254276"/>
              <a:gd name="connsiteX8" fmla="*/ 1219643 w 2737819"/>
              <a:gd name="connsiteY8" fmla="*/ 97631 h 1254276"/>
              <a:gd name="connsiteX9" fmla="*/ 32193 w 2737819"/>
              <a:gd name="connsiteY9" fmla="*/ 119856 h 1254276"/>
              <a:gd name="connsiteX10" fmla="*/ 30809 w 2737819"/>
              <a:gd name="connsiteY10" fmla="*/ 1179623 h 1254276"/>
              <a:gd name="connsiteX11" fmla="*/ 337967 w 2737819"/>
              <a:gd name="connsiteY11" fmla="*/ 1254276 h 1254276"/>
              <a:gd name="connsiteX12" fmla="*/ 2737819 w 2737819"/>
              <a:gd name="connsiteY12" fmla="*/ 1238757 h 1254276"/>
              <a:gd name="connsiteX13" fmla="*/ 2715862 w 2737819"/>
              <a:gd name="connsiteY13" fmla="*/ 0 h 1254276"/>
              <a:gd name="connsiteX14" fmla="*/ 1358647 w 2737819"/>
              <a:gd name="connsiteY14" fmla="*/ 8353 h 1254276"/>
              <a:gd name="connsiteX0" fmla="*/ 1360840 w 2740012"/>
              <a:gd name="connsiteY0" fmla="*/ 8353 h 1254276"/>
              <a:gd name="connsiteX1" fmla="*/ 1235489 w 2740012"/>
              <a:gd name="connsiteY1" fmla="*/ 124045 h 1254276"/>
              <a:gd name="connsiteX2" fmla="*/ 1888854 w 2740012"/>
              <a:gd name="connsiteY2" fmla="*/ 114175 h 1254276"/>
              <a:gd name="connsiteX3" fmla="*/ 1590136 w 2740012"/>
              <a:gd name="connsiteY3" fmla="*/ 361156 h 1254276"/>
              <a:gd name="connsiteX4" fmla="*/ 1795738 w 2740012"/>
              <a:gd name="connsiteY4" fmla="*/ 458372 h 1254276"/>
              <a:gd name="connsiteX5" fmla="*/ 1717517 w 2740012"/>
              <a:gd name="connsiteY5" fmla="*/ 989887 h 1254276"/>
              <a:gd name="connsiteX6" fmla="*/ 929736 w 2740012"/>
              <a:gd name="connsiteY6" fmla="*/ 1005681 h 1254276"/>
              <a:gd name="connsiteX7" fmla="*/ 923386 w 2740012"/>
              <a:gd name="connsiteY7" fmla="*/ 389731 h 1254276"/>
              <a:gd name="connsiteX8" fmla="*/ 1221836 w 2740012"/>
              <a:gd name="connsiteY8" fmla="*/ 97631 h 1254276"/>
              <a:gd name="connsiteX9" fmla="*/ 34386 w 2740012"/>
              <a:gd name="connsiteY9" fmla="*/ 119856 h 1254276"/>
              <a:gd name="connsiteX10" fmla="*/ 20302 w 2740012"/>
              <a:gd name="connsiteY10" fmla="*/ 1249473 h 1254276"/>
              <a:gd name="connsiteX11" fmla="*/ 340160 w 2740012"/>
              <a:gd name="connsiteY11" fmla="*/ 1254276 h 1254276"/>
              <a:gd name="connsiteX12" fmla="*/ 2740012 w 2740012"/>
              <a:gd name="connsiteY12" fmla="*/ 1238757 h 1254276"/>
              <a:gd name="connsiteX13" fmla="*/ 2718055 w 2740012"/>
              <a:gd name="connsiteY13" fmla="*/ 0 h 1254276"/>
              <a:gd name="connsiteX14" fmla="*/ 1360840 w 2740012"/>
              <a:gd name="connsiteY14" fmla="*/ 8353 h 1254276"/>
              <a:gd name="connsiteX0" fmla="*/ 1372081 w 2751253"/>
              <a:gd name="connsiteY0" fmla="*/ 8353 h 1254276"/>
              <a:gd name="connsiteX1" fmla="*/ 1246730 w 2751253"/>
              <a:gd name="connsiteY1" fmla="*/ 124045 h 1254276"/>
              <a:gd name="connsiteX2" fmla="*/ 1900095 w 2751253"/>
              <a:gd name="connsiteY2" fmla="*/ 114175 h 1254276"/>
              <a:gd name="connsiteX3" fmla="*/ 1601377 w 2751253"/>
              <a:gd name="connsiteY3" fmla="*/ 361156 h 1254276"/>
              <a:gd name="connsiteX4" fmla="*/ 1806979 w 2751253"/>
              <a:gd name="connsiteY4" fmla="*/ 458372 h 1254276"/>
              <a:gd name="connsiteX5" fmla="*/ 1728758 w 2751253"/>
              <a:gd name="connsiteY5" fmla="*/ 989887 h 1254276"/>
              <a:gd name="connsiteX6" fmla="*/ 940977 w 2751253"/>
              <a:gd name="connsiteY6" fmla="*/ 1005681 h 1254276"/>
              <a:gd name="connsiteX7" fmla="*/ 934627 w 2751253"/>
              <a:gd name="connsiteY7" fmla="*/ 389731 h 1254276"/>
              <a:gd name="connsiteX8" fmla="*/ 1233077 w 2751253"/>
              <a:gd name="connsiteY8" fmla="*/ 97631 h 1254276"/>
              <a:gd name="connsiteX9" fmla="*/ 45627 w 2751253"/>
              <a:gd name="connsiteY9" fmla="*/ 119856 h 1254276"/>
              <a:gd name="connsiteX10" fmla="*/ 31543 w 2751253"/>
              <a:gd name="connsiteY10" fmla="*/ 1249473 h 1254276"/>
              <a:gd name="connsiteX11" fmla="*/ 351401 w 2751253"/>
              <a:gd name="connsiteY11" fmla="*/ 1254276 h 1254276"/>
              <a:gd name="connsiteX12" fmla="*/ 2751253 w 2751253"/>
              <a:gd name="connsiteY12" fmla="*/ 1238757 h 1254276"/>
              <a:gd name="connsiteX13" fmla="*/ 2729296 w 2751253"/>
              <a:gd name="connsiteY13" fmla="*/ 0 h 1254276"/>
              <a:gd name="connsiteX14" fmla="*/ 1372081 w 2751253"/>
              <a:gd name="connsiteY14"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9194 w 2753468"/>
              <a:gd name="connsiteY4" fmla="*/ 458372 h 1254276"/>
              <a:gd name="connsiteX5" fmla="*/ 1730973 w 2753468"/>
              <a:gd name="connsiteY5" fmla="*/ 989887 h 1254276"/>
              <a:gd name="connsiteX6" fmla="*/ 943192 w 2753468"/>
              <a:gd name="connsiteY6" fmla="*/ 1005681 h 1254276"/>
              <a:gd name="connsiteX7" fmla="*/ 936842 w 2753468"/>
              <a:gd name="connsiteY7" fmla="*/ 389731 h 1254276"/>
              <a:gd name="connsiteX8" fmla="*/ 1235292 w 2753468"/>
              <a:gd name="connsiteY8" fmla="*/ 97631 h 1254276"/>
              <a:gd name="connsiteX9" fmla="*/ 44667 w 2753468"/>
              <a:gd name="connsiteY9" fmla="*/ 94456 h 1254276"/>
              <a:gd name="connsiteX10" fmla="*/ 33758 w 2753468"/>
              <a:gd name="connsiteY10" fmla="*/ 1249473 h 1254276"/>
              <a:gd name="connsiteX11" fmla="*/ 353616 w 2753468"/>
              <a:gd name="connsiteY11" fmla="*/ 1254276 h 1254276"/>
              <a:gd name="connsiteX12" fmla="*/ 2753468 w 2753468"/>
              <a:gd name="connsiteY12" fmla="*/ 1238757 h 1254276"/>
              <a:gd name="connsiteX13" fmla="*/ 2731511 w 2753468"/>
              <a:gd name="connsiteY13" fmla="*/ 0 h 1254276"/>
              <a:gd name="connsiteX14" fmla="*/ 1374296 w 2753468"/>
              <a:gd name="connsiteY14"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9194 w 2753468"/>
              <a:gd name="connsiteY4" fmla="*/ 458372 h 1254276"/>
              <a:gd name="connsiteX5" fmla="*/ 1730973 w 2753468"/>
              <a:gd name="connsiteY5" fmla="*/ 989887 h 1254276"/>
              <a:gd name="connsiteX6" fmla="*/ 943192 w 2753468"/>
              <a:gd name="connsiteY6" fmla="*/ 1005681 h 1254276"/>
              <a:gd name="connsiteX7" fmla="*/ 936842 w 2753468"/>
              <a:gd name="connsiteY7" fmla="*/ 389731 h 1254276"/>
              <a:gd name="connsiteX8" fmla="*/ 1235292 w 2753468"/>
              <a:gd name="connsiteY8" fmla="*/ 97631 h 1254276"/>
              <a:gd name="connsiteX9" fmla="*/ 44667 w 2753468"/>
              <a:gd name="connsiteY9" fmla="*/ 94456 h 1254276"/>
              <a:gd name="connsiteX10" fmla="*/ 33758 w 2753468"/>
              <a:gd name="connsiteY10" fmla="*/ 1249473 h 1254276"/>
              <a:gd name="connsiteX11" fmla="*/ 353616 w 2753468"/>
              <a:gd name="connsiteY11" fmla="*/ 1254276 h 1254276"/>
              <a:gd name="connsiteX12" fmla="*/ 2753468 w 2753468"/>
              <a:gd name="connsiteY12" fmla="*/ 1238757 h 1254276"/>
              <a:gd name="connsiteX13" fmla="*/ 2731511 w 2753468"/>
              <a:gd name="connsiteY13" fmla="*/ 0 h 1254276"/>
              <a:gd name="connsiteX14" fmla="*/ 1374296 w 2753468"/>
              <a:gd name="connsiteY14"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9194 w 2753468"/>
              <a:gd name="connsiteY4" fmla="*/ 458372 h 1254276"/>
              <a:gd name="connsiteX5" fmla="*/ 1730973 w 2753468"/>
              <a:gd name="connsiteY5" fmla="*/ 989887 h 1254276"/>
              <a:gd name="connsiteX6" fmla="*/ 943192 w 2753468"/>
              <a:gd name="connsiteY6" fmla="*/ 1005681 h 1254276"/>
              <a:gd name="connsiteX7" fmla="*/ 917792 w 2753468"/>
              <a:gd name="connsiteY7" fmla="*/ 386556 h 1254276"/>
              <a:gd name="connsiteX8" fmla="*/ 1235292 w 2753468"/>
              <a:gd name="connsiteY8" fmla="*/ 97631 h 1254276"/>
              <a:gd name="connsiteX9" fmla="*/ 44667 w 2753468"/>
              <a:gd name="connsiteY9" fmla="*/ 94456 h 1254276"/>
              <a:gd name="connsiteX10" fmla="*/ 33758 w 2753468"/>
              <a:gd name="connsiteY10" fmla="*/ 1249473 h 1254276"/>
              <a:gd name="connsiteX11" fmla="*/ 353616 w 2753468"/>
              <a:gd name="connsiteY11" fmla="*/ 1254276 h 1254276"/>
              <a:gd name="connsiteX12" fmla="*/ 2753468 w 2753468"/>
              <a:gd name="connsiteY12" fmla="*/ 1238757 h 1254276"/>
              <a:gd name="connsiteX13" fmla="*/ 2731511 w 2753468"/>
              <a:gd name="connsiteY13" fmla="*/ 0 h 1254276"/>
              <a:gd name="connsiteX14" fmla="*/ 1374296 w 2753468"/>
              <a:gd name="connsiteY14"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9194 w 2753468"/>
              <a:gd name="connsiteY4" fmla="*/ 458372 h 1254276"/>
              <a:gd name="connsiteX5" fmla="*/ 1730973 w 2753468"/>
              <a:gd name="connsiteY5" fmla="*/ 989887 h 1254276"/>
              <a:gd name="connsiteX6" fmla="*/ 943192 w 2753468"/>
              <a:gd name="connsiteY6" fmla="*/ 1005681 h 1254276"/>
              <a:gd name="connsiteX7" fmla="*/ 917792 w 2753468"/>
              <a:gd name="connsiteY7" fmla="*/ 386556 h 1254276"/>
              <a:gd name="connsiteX8" fmla="*/ 1263867 w 2753468"/>
              <a:gd name="connsiteY8" fmla="*/ 88106 h 1254276"/>
              <a:gd name="connsiteX9" fmla="*/ 44667 w 2753468"/>
              <a:gd name="connsiteY9" fmla="*/ 94456 h 1254276"/>
              <a:gd name="connsiteX10" fmla="*/ 33758 w 2753468"/>
              <a:gd name="connsiteY10" fmla="*/ 1249473 h 1254276"/>
              <a:gd name="connsiteX11" fmla="*/ 353616 w 2753468"/>
              <a:gd name="connsiteY11" fmla="*/ 1254276 h 1254276"/>
              <a:gd name="connsiteX12" fmla="*/ 2753468 w 2753468"/>
              <a:gd name="connsiteY12" fmla="*/ 1238757 h 1254276"/>
              <a:gd name="connsiteX13" fmla="*/ 2731511 w 2753468"/>
              <a:gd name="connsiteY13" fmla="*/ 0 h 1254276"/>
              <a:gd name="connsiteX14" fmla="*/ 1374296 w 2753468"/>
              <a:gd name="connsiteY14"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6696 w 2753468"/>
              <a:gd name="connsiteY4" fmla="*/ 458372 h 1254276"/>
              <a:gd name="connsiteX5" fmla="*/ 1730973 w 2753468"/>
              <a:gd name="connsiteY5" fmla="*/ 989887 h 1254276"/>
              <a:gd name="connsiteX6" fmla="*/ 943192 w 2753468"/>
              <a:gd name="connsiteY6" fmla="*/ 1005681 h 1254276"/>
              <a:gd name="connsiteX7" fmla="*/ 917792 w 2753468"/>
              <a:gd name="connsiteY7" fmla="*/ 386556 h 1254276"/>
              <a:gd name="connsiteX8" fmla="*/ 1263867 w 2753468"/>
              <a:gd name="connsiteY8" fmla="*/ 88106 h 1254276"/>
              <a:gd name="connsiteX9" fmla="*/ 44667 w 2753468"/>
              <a:gd name="connsiteY9" fmla="*/ 94456 h 1254276"/>
              <a:gd name="connsiteX10" fmla="*/ 33758 w 2753468"/>
              <a:gd name="connsiteY10" fmla="*/ 1249473 h 1254276"/>
              <a:gd name="connsiteX11" fmla="*/ 353616 w 2753468"/>
              <a:gd name="connsiteY11" fmla="*/ 1254276 h 1254276"/>
              <a:gd name="connsiteX12" fmla="*/ 2753468 w 2753468"/>
              <a:gd name="connsiteY12" fmla="*/ 1238757 h 1254276"/>
              <a:gd name="connsiteX13" fmla="*/ 2731511 w 2753468"/>
              <a:gd name="connsiteY13" fmla="*/ 0 h 1254276"/>
              <a:gd name="connsiteX14" fmla="*/ 1374296 w 2753468"/>
              <a:gd name="connsiteY14"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6696 w 2753468"/>
              <a:gd name="connsiteY4" fmla="*/ 458372 h 1254276"/>
              <a:gd name="connsiteX5" fmla="*/ 1792833 w 2753468"/>
              <a:gd name="connsiteY5" fmla="*/ 546060 h 1254276"/>
              <a:gd name="connsiteX6" fmla="*/ 1730973 w 2753468"/>
              <a:gd name="connsiteY6" fmla="*/ 989887 h 1254276"/>
              <a:gd name="connsiteX7" fmla="*/ 943192 w 2753468"/>
              <a:gd name="connsiteY7" fmla="*/ 1005681 h 1254276"/>
              <a:gd name="connsiteX8" fmla="*/ 917792 w 2753468"/>
              <a:gd name="connsiteY8" fmla="*/ 386556 h 1254276"/>
              <a:gd name="connsiteX9" fmla="*/ 1263867 w 2753468"/>
              <a:gd name="connsiteY9" fmla="*/ 88106 h 1254276"/>
              <a:gd name="connsiteX10" fmla="*/ 44667 w 2753468"/>
              <a:gd name="connsiteY10" fmla="*/ 94456 h 1254276"/>
              <a:gd name="connsiteX11" fmla="*/ 33758 w 2753468"/>
              <a:gd name="connsiteY11" fmla="*/ 1249473 h 1254276"/>
              <a:gd name="connsiteX12" fmla="*/ 353616 w 2753468"/>
              <a:gd name="connsiteY12" fmla="*/ 1254276 h 1254276"/>
              <a:gd name="connsiteX13" fmla="*/ 2753468 w 2753468"/>
              <a:gd name="connsiteY13" fmla="*/ 1238757 h 1254276"/>
              <a:gd name="connsiteX14" fmla="*/ 2731511 w 2753468"/>
              <a:gd name="connsiteY14" fmla="*/ 0 h 1254276"/>
              <a:gd name="connsiteX15" fmla="*/ 1374296 w 2753468"/>
              <a:gd name="connsiteY15"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6696 w 2753468"/>
              <a:gd name="connsiteY4" fmla="*/ 458372 h 1254276"/>
              <a:gd name="connsiteX5" fmla="*/ 1795871 w 2753468"/>
              <a:gd name="connsiteY5" fmla="*/ 597704 h 1254276"/>
              <a:gd name="connsiteX6" fmla="*/ 1730973 w 2753468"/>
              <a:gd name="connsiteY6" fmla="*/ 989887 h 1254276"/>
              <a:gd name="connsiteX7" fmla="*/ 943192 w 2753468"/>
              <a:gd name="connsiteY7" fmla="*/ 1005681 h 1254276"/>
              <a:gd name="connsiteX8" fmla="*/ 917792 w 2753468"/>
              <a:gd name="connsiteY8" fmla="*/ 386556 h 1254276"/>
              <a:gd name="connsiteX9" fmla="*/ 1263867 w 2753468"/>
              <a:gd name="connsiteY9" fmla="*/ 88106 h 1254276"/>
              <a:gd name="connsiteX10" fmla="*/ 44667 w 2753468"/>
              <a:gd name="connsiteY10" fmla="*/ 94456 h 1254276"/>
              <a:gd name="connsiteX11" fmla="*/ 33758 w 2753468"/>
              <a:gd name="connsiteY11" fmla="*/ 1249473 h 1254276"/>
              <a:gd name="connsiteX12" fmla="*/ 353616 w 2753468"/>
              <a:gd name="connsiteY12" fmla="*/ 1254276 h 1254276"/>
              <a:gd name="connsiteX13" fmla="*/ 2753468 w 2753468"/>
              <a:gd name="connsiteY13" fmla="*/ 1238757 h 1254276"/>
              <a:gd name="connsiteX14" fmla="*/ 2731511 w 2753468"/>
              <a:gd name="connsiteY14" fmla="*/ 0 h 1254276"/>
              <a:gd name="connsiteX15" fmla="*/ 1374296 w 2753468"/>
              <a:gd name="connsiteY15"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6696 w 2753468"/>
              <a:gd name="connsiteY4" fmla="*/ 458372 h 1254276"/>
              <a:gd name="connsiteX5" fmla="*/ 1777644 w 2753468"/>
              <a:gd name="connsiteY5" fmla="*/ 676688 h 1254276"/>
              <a:gd name="connsiteX6" fmla="*/ 1730973 w 2753468"/>
              <a:gd name="connsiteY6" fmla="*/ 989887 h 1254276"/>
              <a:gd name="connsiteX7" fmla="*/ 943192 w 2753468"/>
              <a:gd name="connsiteY7" fmla="*/ 1005681 h 1254276"/>
              <a:gd name="connsiteX8" fmla="*/ 917792 w 2753468"/>
              <a:gd name="connsiteY8" fmla="*/ 386556 h 1254276"/>
              <a:gd name="connsiteX9" fmla="*/ 1263867 w 2753468"/>
              <a:gd name="connsiteY9" fmla="*/ 88106 h 1254276"/>
              <a:gd name="connsiteX10" fmla="*/ 44667 w 2753468"/>
              <a:gd name="connsiteY10" fmla="*/ 94456 h 1254276"/>
              <a:gd name="connsiteX11" fmla="*/ 33758 w 2753468"/>
              <a:gd name="connsiteY11" fmla="*/ 1249473 h 1254276"/>
              <a:gd name="connsiteX12" fmla="*/ 353616 w 2753468"/>
              <a:gd name="connsiteY12" fmla="*/ 1254276 h 1254276"/>
              <a:gd name="connsiteX13" fmla="*/ 2753468 w 2753468"/>
              <a:gd name="connsiteY13" fmla="*/ 1238757 h 1254276"/>
              <a:gd name="connsiteX14" fmla="*/ 2731511 w 2753468"/>
              <a:gd name="connsiteY14" fmla="*/ 0 h 1254276"/>
              <a:gd name="connsiteX15" fmla="*/ 1374296 w 2753468"/>
              <a:gd name="connsiteY15"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6696 w 2753468"/>
              <a:gd name="connsiteY4" fmla="*/ 458372 h 1254276"/>
              <a:gd name="connsiteX5" fmla="*/ 1808023 w 2753468"/>
              <a:gd name="connsiteY5" fmla="*/ 552136 h 1254276"/>
              <a:gd name="connsiteX6" fmla="*/ 1777644 w 2753468"/>
              <a:gd name="connsiteY6" fmla="*/ 676688 h 1254276"/>
              <a:gd name="connsiteX7" fmla="*/ 1730973 w 2753468"/>
              <a:gd name="connsiteY7" fmla="*/ 989887 h 1254276"/>
              <a:gd name="connsiteX8" fmla="*/ 943192 w 2753468"/>
              <a:gd name="connsiteY8" fmla="*/ 1005681 h 1254276"/>
              <a:gd name="connsiteX9" fmla="*/ 917792 w 2753468"/>
              <a:gd name="connsiteY9" fmla="*/ 386556 h 1254276"/>
              <a:gd name="connsiteX10" fmla="*/ 1263867 w 2753468"/>
              <a:gd name="connsiteY10" fmla="*/ 88106 h 1254276"/>
              <a:gd name="connsiteX11" fmla="*/ 44667 w 2753468"/>
              <a:gd name="connsiteY11" fmla="*/ 94456 h 1254276"/>
              <a:gd name="connsiteX12" fmla="*/ 33758 w 2753468"/>
              <a:gd name="connsiteY12" fmla="*/ 1249473 h 1254276"/>
              <a:gd name="connsiteX13" fmla="*/ 353616 w 2753468"/>
              <a:gd name="connsiteY13" fmla="*/ 1254276 h 1254276"/>
              <a:gd name="connsiteX14" fmla="*/ 2753468 w 2753468"/>
              <a:gd name="connsiteY14" fmla="*/ 1238757 h 1254276"/>
              <a:gd name="connsiteX15" fmla="*/ 2731511 w 2753468"/>
              <a:gd name="connsiteY15" fmla="*/ 0 h 1254276"/>
              <a:gd name="connsiteX16" fmla="*/ 1374296 w 2753468"/>
              <a:gd name="connsiteY16"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6696 w 2753468"/>
              <a:gd name="connsiteY4" fmla="*/ 458372 h 1254276"/>
              <a:gd name="connsiteX5" fmla="*/ 1911310 w 2753468"/>
              <a:gd name="connsiteY5" fmla="*/ 448849 h 1254276"/>
              <a:gd name="connsiteX6" fmla="*/ 1777644 w 2753468"/>
              <a:gd name="connsiteY6" fmla="*/ 676688 h 1254276"/>
              <a:gd name="connsiteX7" fmla="*/ 1730973 w 2753468"/>
              <a:gd name="connsiteY7" fmla="*/ 989887 h 1254276"/>
              <a:gd name="connsiteX8" fmla="*/ 943192 w 2753468"/>
              <a:gd name="connsiteY8" fmla="*/ 1005681 h 1254276"/>
              <a:gd name="connsiteX9" fmla="*/ 917792 w 2753468"/>
              <a:gd name="connsiteY9" fmla="*/ 386556 h 1254276"/>
              <a:gd name="connsiteX10" fmla="*/ 1263867 w 2753468"/>
              <a:gd name="connsiteY10" fmla="*/ 88106 h 1254276"/>
              <a:gd name="connsiteX11" fmla="*/ 44667 w 2753468"/>
              <a:gd name="connsiteY11" fmla="*/ 94456 h 1254276"/>
              <a:gd name="connsiteX12" fmla="*/ 33758 w 2753468"/>
              <a:gd name="connsiteY12" fmla="*/ 1249473 h 1254276"/>
              <a:gd name="connsiteX13" fmla="*/ 353616 w 2753468"/>
              <a:gd name="connsiteY13" fmla="*/ 1254276 h 1254276"/>
              <a:gd name="connsiteX14" fmla="*/ 2753468 w 2753468"/>
              <a:gd name="connsiteY14" fmla="*/ 1238757 h 1254276"/>
              <a:gd name="connsiteX15" fmla="*/ 2731511 w 2753468"/>
              <a:gd name="connsiteY15" fmla="*/ 0 h 1254276"/>
              <a:gd name="connsiteX16" fmla="*/ 1374296 w 2753468"/>
              <a:gd name="connsiteY16"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21885 w 2753468"/>
              <a:gd name="connsiteY4" fmla="*/ 370274 h 1254276"/>
              <a:gd name="connsiteX5" fmla="*/ 1911310 w 2753468"/>
              <a:gd name="connsiteY5" fmla="*/ 448849 h 1254276"/>
              <a:gd name="connsiteX6" fmla="*/ 1777644 w 2753468"/>
              <a:gd name="connsiteY6" fmla="*/ 676688 h 1254276"/>
              <a:gd name="connsiteX7" fmla="*/ 1730973 w 2753468"/>
              <a:gd name="connsiteY7" fmla="*/ 989887 h 1254276"/>
              <a:gd name="connsiteX8" fmla="*/ 943192 w 2753468"/>
              <a:gd name="connsiteY8" fmla="*/ 1005681 h 1254276"/>
              <a:gd name="connsiteX9" fmla="*/ 917792 w 2753468"/>
              <a:gd name="connsiteY9" fmla="*/ 386556 h 1254276"/>
              <a:gd name="connsiteX10" fmla="*/ 1263867 w 2753468"/>
              <a:gd name="connsiteY10" fmla="*/ 88106 h 1254276"/>
              <a:gd name="connsiteX11" fmla="*/ 44667 w 2753468"/>
              <a:gd name="connsiteY11" fmla="*/ 94456 h 1254276"/>
              <a:gd name="connsiteX12" fmla="*/ 33758 w 2753468"/>
              <a:gd name="connsiteY12" fmla="*/ 1249473 h 1254276"/>
              <a:gd name="connsiteX13" fmla="*/ 353616 w 2753468"/>
              <a:gd name="connsiteY13" fmla="*/ 1254276 h 1254276"/>
              <a:gd name="connsiteX14" fmla="*/ 2753468 w 2753468"/>
              <a:gd name="connsiteY14" fmla="*/ 1238757 h 1254276"/>
              <a:gd name="connsiteX15" fmla="*/ 2731511 w 2753468"/>
              <a:gd name="connsiteY15" fmla="*/ 0 h 1254276"/>
              <a:gd name="connsiteX16" fmla="*/ 1374296 w 2753468"/>
              <a:gd name="connsiteY16"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21885 w 2753468"/>
              <a:gd name="connsiteY4" fmla="*/ 370274 h 1254276"/>
              <a:gd name="connsiteX5" fmla="*/ 1908272 w 2753468"/>
              <a:gd name="connsiteY5" fmla="*/ 457962 h 1254276"/>
              <a:gd name="connsiteX6" fmla="*/ 1777644 w 2753468"/>
              <a:gd name="connsiteY6" fmla="*/ 676688 h 1254276"/>
              <a:gd name="connsiteX7" fmla="*/ 1730973 w 2753468"/>
              <a:gd name="connsiteY7" fmla="*/ 989887 h 1254276"/>
              <a:gd name="connsiteX8" fmla="*/ 943192 w 2753468"/>
              <a:gd name="connsiteY8" fmla="*/ 1005681 h 1254276"/>
              <a:gd name="connsiteX9" fmla="*/ 917792 w 2753468"/>
              <a:gd name="connsiteY9" fmla="*/ 386556 h 1254276"/>
              <a:gd name="connsiteX10" fmla="*/ 1263867 w 2753468"/>
              <a:gd name="connsiteY10" fmla="*/ 88106 h 1254276"/>
              <a:gd name="connsiteX11" fmla="*/ 44667 w 2753468"/>
              <a:gd name="connsiteY11" fmla="*/ 94456 h 1254276"/>
              <a:gd name="connsiteX12" fmla="*/ 33758 w 2753468"/>
              <a:gd name="connsiteY12" fmla="*/ 1249473 h 1254276"/>
              <a:gd name="connsiteX13" fmla="*/ 353616 w 2753468"/>
              <a:gd name="connsiteY13" fmla="*/ 1254276 h 1254276"/>
              <a:gd name="connsiteX14" fmla="*/ 2753468 w 2753468"/>
              <a:gd name="connsiteY14" fmla="*/ 1238757 h 1254276"/>
              <a:gd name="connsiteX15" fmla="*/ 2731511 w 2753468"/>
              <a:gd name="connsiteY15" fmla="*/ 0 h 1254276"/>
              <a:gd name="connsiteX16" fmla="*/ 1374296 w 2753468"/>
              <a:gd name="connsiteY16"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21885 w 2753468"/>
              <a:gd name="connsiteY4" fmla="*/ 370274 h 1254276"/>
              <a:gd name="connsiteX5" fmla="*/ 1908272 w 2753468"/>
              <a:gd name="connsiteY5" fmla="*/ 457962 h 1254276"/>
              <a:gd name="connsiteX6" fmla="*/ 1777644 w 2753468"/>
              <a:gd name="connsiteY6" fmla="*/ 676688 h 1254276"/>
              <a:gd name="connsiteX7" fmla="*/ 1730973 w 2753468"/>
              <a:gd name="connsiteY7" fmla="*/ 989887 h 1254276"/>
              <a:gd name="connsiteX8" fmla="*/ 943192 w 2753468"/>
              <a:gd name="connsiteY8" fmla="*/ 1005681 h 1254276"/>
              <a:gd name="connsiteX9" fmla="*/ 917792 w 2753468"/>
              <a:gd name="connsiteY9" fmla="*/ 386556 h 1254276"/>
              <a:gd name="connsiteX10" fmla="*/ 1263867 w 2753468"/>
              <a:gd name="connsiteY10" fmla="*/ 88106 h 1254276"/>
              <a:gd name="connsiteX11" fmla="*/ 44667 w 2753468"/>
              <a:gd name="connsiteY11" fmla="*/ 94456 h 1254276"/>
              <a:gd name="connsiteX12" fmla="*/ 33758 w 2753468"/>
              <a:gd name="connsiteY12" fmla="*/ 1249473 h 1254276"/>
              <a:gd name="connsiteX13" fmla="*/ 353616 w 2753468"/>
              <a:gd name="connsiteY13" fmla="*/ 1254276 h 1254276"/>
              <a:gd name="connsiteX14" fmla="*/ 2753468 w 2753468"/>
              <a:gd name="connsiteY14" fmla="*/ 1238757 h 1254276"/>
              <a:gd name="connsiteX15" fmla="*/ 2731511 w 2753468"/>
              <a:gd name="connsiteY15" fmla="*/ 0 h 1254276"/>
              <a:gd name="connsiteX16" fmla="*/ 1374296 w 2753468"/>
              <a:gd name="connsiteY16"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21885 w 2753468"/>
              <a:gd name="connsiteY4" fmla="*/ 370274 h 1254276"/>
              <a:gd name="connsiteX5" fmla="*/ 1908272 w 2753468"/>
              <a:gd name="connsiteY5" fmla="*/ 457962 h 1254276"/>
              <a:gd name="connsiteX6" fmla="*/ 1777644 w 2753468"/>
              <a:gd name="connsiteY6" fmla="*/ 676688 h 1254276"/>
              <a:gd name="connsiteX7" fmla="*/ 1730973 w 2753468"/>
              <a:gd name="connsiteY7" fmla="*/ 989887 h 1254276"/>
              <a:gd name="connsiteX8" fmla="*/ 943192 w 2753468"/>
              <a:gd name="connsiteY8" fmla="*/ 1005681 h 1254276"/>
              <a:gd name="connsiteX9" fmla="*/ 917792 w 2753468"/>
              <a:gd name="connsiteY9" fmla="*/ 386556 h 1254276"/>
              <a:gd name="connsiteX10" fmla="*/ 1263867 w 2753468"/>
              <a:gd name="connsiteY10" fmla="*/ 88106 h 1254276"/>
              <a:gd name="connsiteX11" fmla="*/ 44667 w 2753468"/>
              <a:gd name="connsiteY11" fmla="*/ 94456 h 1254276"/>
              <a:gd name="connsiteX12" fmla="*/ 33758 w 2753468"/>
              <a:gd name="connsiteY12" fmla="*/ 1249473 h 1254276"/>
              <a:gd name="connsiteX13" fmla="*/ 353616 w 2753468"/>
              <a:gd name="connsiteY13" fmla="*/ 1254276 h 1254276"/>
              <a:gd name="connsiteX14" fmla="*/ 2753468 w 2753468"/>
              <a:gd name="connsiteY14" fmla="*/ 1238757 h 1254276"/>
              <a:gd name="connsiteX15" fmla="*/ 2731511 w 2753468"/>
              <a:gd name="connsiteY15" fmla="*/ 0 h 1254276"/>
              <a:gd name="connsiteX16" fmla="*/ 1374296 w 2753468"/>
              <a:gd name="connsiteY16" fmla="*/ 8353 h 1254276"/>
              <a:gd name="connsiteX0" fmla="*/ 1374296 w 2761890"/>
              <a:gd name="connsiteY0" fmla="*/ 8353 h 1254276"/>
              <a:gd name="connsiteX1" fmla="*/ 1248945 w 2761890"/>
              <a:gd name="connsiteY1" fmla="*/ 124045 h 1254276"/>
              <a:gd name="connsiteX2" fmla="*/ 1902310 w 2761890"/>
              <a:gd name="connsiteY2" fmla="*/ 114175 h 1254276"/>
              <a:gd name="connsiteX3" fmla="*/ 1603592 w 2761890"/>
              <a:gd name="connsiteY3" fmla="*/ 361156 h 1254276"/>
              <a:gd name="connsiteX4" fmla="*/ 1821885 w 2761890"/>
              <a:gd name="connsiteY4" fmla="*/ 370274 h 1254276"/>
              <a:gd name="connsiteX5" fmla="*/ 1908272 w 2761890"/>
              <a:gd name="connsiteY5" fmla="*/ 457962 h 1254276"/>
              <a:gd name="connsiteX6" fmla="*/ 1777644 w 2761890"/>
              <a:gd name="connsiteY6" fmla="*/ 676688 h 1254276"/>
              <a:gd name="connsiteX7" fmla="*/ 1730973 w 2761890"/>
              <a:gd name="connsiteY7" fmla="*/ 989887 h 1254276"/>
              <a:gd name="connsiteX8" fmla="*/ 943192 w 2761890"/>
              <a:gd name="connsiteY8" fmla="*/ 1005681 h 1254276"/>
              <a:gd name="connsiteX9" fmla="*/ 917792 w 2761890"/>
              <a:gd name="connsiteY9" fmla="*/ 386556 h 1254276"/>
              <a:gd name="connsiteX10" fmla="*/ 1263867 w 2761890"/>
              <a:gd name="connsiteY10" fmla="*/ 88106 h 1254276"/>
              <a:gd name="connsiteX11" fmla="*/ 44667 w 2761890"/>
              <a:gd name="connsiteY11" fmla="*/ 94456 h 1254276"/>
              <a:gd name="connsiteX12" fmla="*/ 33758 w 2761890"/>
              <a:gd name="connsiteY12" fmla="*/ 1249473 h 1254276"/>
              <a:gd name="connsiteX13" fmla="*/ 353616 w 2761890"/>
              <a:gd name="connsiteY13" fmla="*/ 1254276 h 1254276"/>
              <a:gd name="connsiteX14" fmla="*/ 2753468 w 2761890"/>
              <a:gd name="connsiteY14" fmla="*/ 1238757 h 1254276"/>
              <a:gd name="connsiteX15" fmla="*/ 2761890 w 2761890"/>
              <a:gd name="connsiteY15" fmla="*/ 0 h 1254276"/>
              <a:gd name="connsiteX16" fmla="*/ 1374296 w 2761890"/>
              <a:gd name="connsiteY16" fmla="*/ 8353 h 1254276"/>
              <a:gd name="connsiteX0" fmla="*/ 1374296 w 2772038"/>
              <a:gd name="connsiteY0" fmla="*/ 8353 h 1254276"/>
              <a:gd name="connsiteX1" fmla="*/ 1248945 w 2772038"/>
              <a:gd name="connsiteY1" fmla="*/ 124045 h 1254276"/>
              <a:gd name="connsiteX2" fmla="*/ 1902310 w 2772038"/>
              <a:gd name="connsiteY2" fmla="*/ 114175 h 1254276"/>
              <a:gd name="connsiteX3" fmla="*/ 1603592 w 2772038"/>
              <a:gd name="connsiteY3" fmla="*/ 361156 h 1254276"/>
              <a:gd name="connsiteX4" fmla="*/ 1821885 w 2772038"/>
              <a:gd name="connsiteY4" fmla="*/ 370274 h 1254276"/>
              <a:gd name="connsiteX5" fmla="*/ 1908272 w 2772038"/>
              <a:gd name="connsiteY5" fmla="*/ 457962 h 1254276"/>
              <a:gd name="connsiteX6" fmla="*/ 1777644 w 2772038"/>
              <a:gd name="connsiteY6" fmla="*/ 676688 h 1254276"/>
              <a:gd name="connsiteX7" fmla="*/ 1730973 w 2772038"/>
              <a:gd name="connsiteY7" fmla="*/ 989887 h 1254276"/>
              <a:gd name="connsiteX8" fmla="*/ 943192 w 2772038"/>
              <a:gd name="connsiteY8" fmla="*/ 1005681 h 1254276"/>
              <a:gd name="connsiteX9" fmla="*/ 917792 w 2772038"/>
              <a:gd name="connsiteY9" fmla="*/ 386556 h 1254276"/>
              <a:gd name="connsiteX10" fmla="*/ 1263867 w 2772038"/>
              <a:gd name="connsiteY10" fmla="*/ 88106 h 1254276"/>
              <a:gd name="connsiteX11" fmla="*/ 44667 w 2772038"/>
              <a:gd name="connsiteY11" fmla="*/ 94456 h 1254276"/>
              <a:gd name="connsiteX12" fmla="*/ 33758 w 2772038"/>
              <a:gd name="connsiteY12" fmla="*/ 1249473 h 1254276"/>
              <a:gd name="connsiteX13" fmla="*/ 353616 w 2772038"/>
              <a:gd name="connsiteY13" fmla="*/ 1254276 h 1254276"/>
              <a:gd name="connsiteX14" fmla="*/ 2771695 w 2772038"/>
              <a:gd name="connsiteY14" fmla="*/ 1238757 h 1254276"/>
              <a:gd name="connsiteX15" fmla="*/ 2761890 w 2772038"/>
              <a:gd name="connsiteY15" fmla="*/ 0 h 1254276"/>
              <a:gd name="connsiteX16" fmla="*/ 1374296 w 2772038"/>
              <a:gd name="connsiteY16" fmla="*/ 8353 h 1254276"/>
              <a:gd name="connsiteX0" fmla="*/ 1374296 w 2772038"/>
              <a:gd name="connsiteY0" fmla="*/ 8353 h 1393729"/>
              <a:gd name="connsiteX1" fmla="*/ 1248945 w 2772038"/>
              <a:gd name="connsiteY1" fmla="*/ 124045 h 1393729"/>
              <a:gd name="connsiteX2" fmla="*/ 1902310 w 2772038"/>
              <a:gd name="connsiteY2" fmla="*/ 114175 h 1393729"/>
              <a:gd name="connsiteX3" fmla="*/ 1603592 w 2772038"/>
              <a:gd name="connsiteY3" fmla="*/ 361156 h 1393729"/>
              <a:gd name="connsiteX4" fmla="*/ 1821885 w 2772038"/>
              <a:gd name="connsiteY4" fmla="*/ 370274 h 1393729"/>
              <a:gd name="connsiteX5" fmla="*/ 1908272 w 2772038"/>
              <a:gd name="connsiteY5" fmla="*/ 457962 h 1393729"/>
              <a:gd name="connsiteX6" fmla="*/ 1777644 w 2772038"/>
              <a:gd name="connsiteY6" fmla="*/ 676688 h 1393729"/>
              <a:gd name="connsiteX7" fmla="*/ 1730973 w 2772038"/>
              <a:gd name="connsiteY7" fmla="*/ 989887 h 1393729"/>
              <a:gd name="connsiteX8" fmla="*/ 943192 w 2772038"/>
              <a:gd name="connsiteY8" fmla="*/ 1005681 h 1393729"/>
              <a:gd name="connsiteX9" fmla="*/ 917792 w 2772038"/>
              <a:gd name="connsiteY9" fmla="*/ 386556 h 1393729"/>
              <a:gd name="connsiteX10" fmla="*/ 1263867 w 2772038"/>
              <a:gd name="connsiteY10" fmla="*/ 88106 h 1393729"/>
              <a:gd name="connsiteX11" fmla="*/ 44667 w 2772038"/>
              <a:gd name="connsiteY11" fmla="*/ 94456 h 1393729"/>
              <a:gd name="connsiteX12" fmla="*/ 33758 w 2772038"/>
              <a:gd name="connsiteY12" fmla="*/ 1249473 h 1393729"/>
              <a:gd name="connsiteX13" fmla="*/ 2771695 w 2772038"/>
              <a:gd name="connsiteY13" fmla="*/ 1238757 h 1393729"/>
              <a:gd name="connsiteX14" fmla="*/ 2761890 w 2772038"/>
              <a:gd name="connsiteY14" fmla="*/ 0 h 1393729"/>
              <a:gd name="connsiteX15" fmla="*/ 1374296 w 2772038"/>
              <a:gd name="connsiteY15" fmla="*/ 8353 h 1393729"/>
              <a:gd name="connsiteX0" fmla="*/ 1374296 w 2772038"/>
              <a:gd name="connsiteY0" fmla="*/ 8353 h 1334016"/>
              <a:gd name="connsiteX1" fmla="*/ 1248945 w 2772038"/>
              <a:gd name="connsiteY1" fmla="*/ 124045 h 1334016"/>
              <a:gd name="connsiteX2" fmla="*/ 1902310 w 2772038"/>
              <a:gd name="connsiteY2" fmla="*/ 114175 h 1334016"/>
              <a:gd name="connsiteX3" fmla="*/ 1603592 w 2772038"/>
              <a:gd name="connsiteY3" fmla="*/ 361156 h 1334016"/>
              <a:gd name="connsiteX4" fmla="*/ 1821885 w 2772038"/>
              <a:gd name="connsiteY4" fmla="*/ 370274 h 1334016"/>
              <a:gd name="connsiteX5" fmla="*/ 1908272 w 2772038"/>
              <a:gd name="connsiteY5" fmla="*/ 457962 h 1334016"/>
              <a:gd name="connsiteX6" fmla="*/ 1777644 w 2772038"/>
              <a:gd name="connsiteY6" fmla="*/ 676688 h 1334016"/>
              <a:gd name="connsiteX7" fmla="*/ 1730973 w 2772038"/>
              <a:gd name="connsiteY7" fmla="*/ 989887 h 1334016"/>
              <a:gd name="connsiteX8" fmla="*/ 943192 w 2772038"/>
              <a:gd name="connsiteY8" fmla="*/ 1005681 h 1334016"/>
              <a:gd name="connsiteX9" fmla="*/ 917792 w 2772038"/>
              <a:gd name="connsiteY9" fmla="*/ 386556 h 1334016"/>
              <a:gd name="connsiteX10" fmla="*/ 1263867 w 2772038"/>
              <a:gd name="connsiteY10" fmla="*/ 88106 h 1334016"/>
              <a:gd name="connsiteX11" fmla="*/ 44667 w 2772038"/>
              <a:gd name="connsiteY11" fmla="*/ 94456 h 1334016"/>
              <a:gd name="connsiteX12" fmla="*/ 33758 w 2772038"/>
              <a:gd name="connsiteY12" fmla="*/ 1249473 h 1334016"/>
              <a:gd name="connsiteX13" fmla="*/ 2771695 w 2772038"/>
              <a:gd name="connsiteY13" fmla="*/ 1238757 h 1334016"/>
              <a:gd name="connsiteX14" fmla="*/ 2761890 w 2772038"/>
              <a:gd name="connsiteY14" fmla="*/ 0 h 1334016"/>
              <a:gd name="connsiteX15" fmla="*/ 1374296 w 2772038"/>
              <a:gd name="connsiteY15" fmla="*/ 8353 h 1334016"/>
              <a:gd name="connsiteX0" fmla="*/ 1374296 w 2772038"/>
              <a:gd name="connsiteY0" fmla="*/ 8353 h 1249473"/>
              <a:gd name="connsiteX1" fmla="*/ 1248945 w 2772038"/>
              <a:gd name="connsiteY1" fmla="*/ 124045 h 1249473"/>
              <a:gd name="connsiteX2" fmla="*/ 1902310 w 2772038"/>
              <a:gd name="connsiteY2" fmla="*/ 114175 h 1249473"/>
              <a:gd name="connsiteX3" fmla="*/ 1603592 w 2772038"/>
              <a:gd name="connsiteY3" fmla="*/ 361156 h 1249473"/>
              <a:gd name="connsiteX4" fmla="*/ 1821885 w 2772038"/>
              <a:gd name="connsiteY4" fmla="*/ 370274 h 1249473"/>
              <a:gd name="connsiteX5" fmla="*/ 1908272 w 2772038"/>
              <a:gd name="connsiteY5" fmla="*/ 457962 h 1249473"/>
              <a:gd name="connsiteX6" fmla="*/ 1777644 w 2772038"/>
              <a:gd name="connsiteY6" fmla="*/ 676688 h 1249473"/>
              <a:gd name="connsiteX7" fmla="*/ 1730973 w 2772038"/>
              <a:gd name="connsiteY7" fmla="*/ 989887 h 1249473"/>
              <a:gd name="connsiteX8" fmla="*/ 943192 w 2772038"/>
              <a:gd name="connsiteY8" fmla="*/ 1005681 h 1249473"/>
              <a:gd name="connsiteX9" fmla="*/ 917792 w 2772038"/>
              <a:gd name="connsiteY9" fmla="*/ 386556 h 1249473"/>
              <a:gd name="connsiteX10" fmla="*/ 1263867 w 2772038"/>
              <a:gd name="connsiteY10" fmla="*/ 88106 h 1249473"/>
              <a:gd name="connsiteX11" fmla="*/ 44667 w 2772038"/>
              <a:gd name="connsiteY11" fmla="*/ 94456 h 1249473"/>
              <a:gd name="connsiteX12" fmla="*/ 33758 w 2772038"/>
              <a:gd name="connsiteY12" fmla="*/ 1249473 h 1249473"/>
              <a:gd name="connsiteX13" fmla="*/ 2771695 w 2772038"/>
              <a:gd name="connsiteY13" fmla="*/ 1238757 h 1249473"/>
              <a:gd name="connsiteX14" fmla="*/ 2761890 w 2772038"/>
              <a:gd name="connsiteY14" fmla="*/ 0 h 1249473"/>
              <a:gd name="connsiteX15" fmla="*/ 1374296 w 2772038"/>
              <a:gd name="connsiteY15" fmla="*/ 8353 h 1249473"/>
              <a:gd name="connsiteX0" fmla="*/ 1374296 w 2772038"/>
              <a:gd name="connsiteY0" fmla="*/ 8353 h 1249563"/>
              <a:gd name="connsiteX1" fmla="*/ 1248945 w 2772038"/>
              <a:gd name="connsiteY1" fmla="*/ 124045 h 1249563"/>
              <a:gd name="connsiteX2" fmla="*/ 1902310 w 2772038"/>
              <a:gd name="connsiteY2" fmla="*/ 114175 h 1249563"/>
              <a:gd name="connsiteX3" fmla="*/ 1603592 w 2772038"/>
              <a:gd name="connsiteY3" fmla="*/ 361156 h 1249563"/>
              <a:gd name="connsiteX4" fmla="*/ 1821885 w 2772038"/>
              <a:gd name="connsiteY4" fmla="*/ 370274 h 1249563"/>
              <a:gd name="connsiteX5" fmla="*/ 1908272 w 2772038"/>
              <a:gd name="connsiteY5" fmla="*/ 457962 h 1249563"/>
              <a:gd name="connsiteX6" fmla="*/ 1777644 w 2772038"/>
              <a:gd name="connsiteY6" fmla="*/ 676688 h 1249563"/>
              <a:gd name="connsiteX7" fmla="*/ 1730973 w 2772038"/>
              <a:gd name="connsiteY7" fmla="*/ 989887 h 1249563"/>
              <a:gd name="connsiteX8" fmla="*/ 943192 w 2772038"/>
              <a:gd name="connsiteY8" fmla="*/ 1005681 h 1249563"/>
              <a:gd name="connsiteX9" fmla="*/ 917792 w 2772038"/>
              <a:gd name="connsiteY9" fmla="*/ 386556 h 1249563"/>
              <a:gd name="connsiteX10" fmla="*/ 1263867 w 2772038"/>
              <a:gd name="connsiteY10" fmla="*/ 88106 h 1249563"/>
              <a:gd name="connsiteX11" fmla="*/ 44667 w 2772038"/>
              <a:gd name="connsiteY11" fmla="*/ 94456 h 1249563"/>
              <a:gd name="connsiteX12" fmla="*/ 33758 w 2772038"/>
              <a:gd name="connsiteY12" fmla="*/ 1249473 h 1249563"/>
              <a:gd name="connsiteX13" fmla="*/ 2771695 w 2772038"/>
              <a:gd name="connsiteY13" fmla="*/ 1238757 h 1249563"/>
              <a:gd name="connsiteX14" fmla="*/ 2761890 w 2772038"/>
              <a:gd name="connsiteY14" fmla="*/ 0 h 1249563"/>
              <a:gd name="connsiteX15" fmla="*/ 1374296 w 2772038"/>
              <a:gd name="connsiteY15" fmla="*/ 8353 h 1249563"/>
              <a:gd name="connsiteX0" fmla="*/ 1340538 w 2738280"/>
              <a:gd name="connsiteY0" fmla="*/ 8353 h 1249555"/>
              <a:gd name="connsiteX1" fmla="*/ 1215187 w 2738280"/>
              <a:gd name="connsiteY1" fmla="*/ 124045 h 1249555"/>
              <a:gd name="connsiteX2" fmla="*/ 1868552 w 2738280"/>
              <a:gd name="connsiteY2" fmla="*/ 114175 h 1249555"/>
              <a:gd name="connsiteX3" fmla="*/ 1569834 w 2738280"/>
              <a:gd name="connsiteY3" fmla="*/ 361156 h 1249555"/>
              <a:gd name="connsiteX4" fmla="*/ 1788127 w 2738280"/>
              <a:gd name="connsiteY4" fmla="*/ 370274 h 1249555"/>
              <a:gd name="connsiteX5" fmla="*/ 1874514 w 2738280"/>
              <a:gd name="connsiteY5" fmla="*/ 457962 h 1249555"/>
              <a:gd name="connsiteX6" fmla="*/ 1743886 w 2738280"/>
              <a:gd name="connsiteY6" fmla="*/ 676688 h 1249555"/>
              <a:gd name="connsiteX7" fmla="*/ 1697215 w 2738280"/>
              <a:gd name="connsiteY7" fmla="*/ 989887 h 1249555"/>
              <a:gd name="connsiteX8" fmla="*/ 909434 w 2738280"/>
              <a:gd name="connsiteY8" fmla="*/ 1005681 h 1249555"/>
              <a:gd name="connsiteX9" fmla="*/ 884034 w 2738280"/>
              <a:gd name="connsiteY9" fmla="*/ 386556 h 1249555"/>
              <a:gd name="connsiteX10" fmla="*/ 1230109 w 2738280"/>
              <a:gd name="connsiteY10" fmla="*/ 88106 h 1249555"/>
              <a:gd name="connsiteX11" fmla="*/ 10909 w 2738280"/>
              <a:gd name="connsiteY11" fmla="*/ 94456 h 1249555"/>
              <a:gd name="connsiteX12" fmla="*/ 0 w 2738280"/>
              <a:gd name="connsiteY12" fmla="*/ 1249473 h 1249555"/>
              <a:gd name="connsiteX13" fmla="*/ 2737937 w 2738280"/>
              <a:gd name="connsiteY13" fmla="*/ 1238757 h 1249555"/>
              <a:gd name="connsiteX14" fmla="*/ 2728132 w 2738280"/>
              <a:gd name="connsiteY14" fmla="*/ 0 h 1249555"/>
              <a:gd name="connsiteX15" fmla="*/ 1340538 w 2738280"/>
              <a:gd name="connsiteY15" fmla="*/ 8353 h 1249555"/>
              <a:gd name="connsiteX0" fmla="*/ 1329629 w 2727371"/>
              <a:gd name="connsiteY0" fmla="*/ 8353 h 1249555"/>
              <a:gd name="connsiteX1" fmla="*/ 1204278 w 2727371"/>
              <a:gd name="connsiteY1" fmla="*/ 124045 h 1249555"/>
              <a:gd name="connsiteX2" fmla="*/ 1857643 w 2727371"/>
              <a:gd name="connsiteY2" fmla="*/ 114175 h 1249555"/>
              <a:gd name="connsiteX3" fmla="*/ 1558925 w 2727371"/>
              <a:gd name="connsiteY3" fmla="*/ 361156 h 1249555"/>
              <a:gd name="connsiteX4" fmla="*/ 1777218 w 2727371"/>
              <a:gd name="connsiteY4" fmla="*/ 370274 h 1249555"/>
              <a:gd name="connsiteX5" fmla="*/ 1863605 w 2727371"/>
              <a:gd name="connsiteY5" fmla="*/ 457962 h 1249555"/>
              <a:gd name="connsiteX6" fmla="*/ 1732977 w 2727371"/>
              <a:gd name="connsiteY6" fmla="*/ 676688 h 1249555"/>
              <a:gd name="connsiteX7" fmla="*/ 1686306 w 2727371"/>
              <a:gd name="connsiteY7" fmla="*/ 989887 h 1249555"/>
              <a:gd name="connsiteX8" fmla="*/ 898525 w 2727371"/>
              <a:gd name="connsiteY8" fmla="*/ 1005681 h 1249555"/>
              <a:gd name="connsiteX9" fmla="*/ 873125 w 2727371"/>
              <a:gd name="connsiteY9" fmla="*/ 386556 h 1249555"/>
              <a:gd name="connsiteX10" fmla="*/ 1219200 w 2727371"/>
              <a:gd name="connsiteY10" fmla="*/ 88106 h 1249555"/>
              <a:gd name="connsiteX11" fmla="*/ 0 w 2727371"/>
              <a:gd name="connsiteY11" fmla="*/ 94456 h 1249555"/>
              <a:gd name="connsiteX12" fmla="*/ 4281 w 2727371"/>
              <a:gd name="connsiteY12" fmla="*/ 1249473 h 1249555"/>
              <a:gd name="connsiteX13" fmla="*/ 2727028 w 2727371"/>
              <a:gd name="connsiteY13" fmla="*/ 1238757 h 1249555"/>
              <a:gd name="connsiteX14" fmla="*/ 2717223 w 2727371"/>
              <a:gd name="connsiteY14" fmla="*/ 0 h 1249555"/>
              <a:gd name="connsiteX15" fmla="*/ 1329629 w 2727371"/>
              <a:gd name="connsiteY15" fmla="*/ 8353 h 1249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27371" h="1249555">
                <a:moveTo>
                  <a:pt x="1329629" y="8353"/>
                </a:moveTo>
                <a:lnTo>
                  <a:pt x="1204278" y="124045"/>
                </a:lnTo>
                <a:lnTo>
                  <a:pt x="1857643" y="114175"/>
                </a:lnTo>
                <a:lnTo>
                  <a:pt x="1558925" y="361156"/>
                </a:lnTo>
                <a:lnTo>
                  <a:pt x="1777218" y="370274"/>
                </a:lnTo>
                <a:cubicBezTo>
                  <a:pt x="1811290" y="402104"/>
                  <a:pt x="1831992" y="412463"/>
                  <a:pt x="1863605" y="457962"/>
                </a:cubicBezTo>
                <a:cubicBezTo>
                  <a:pt x="1819270" y="530802"/>
                  <a:pt x="1745819" y="603730"/>
                  <a:pt x="1732977" y="676688"/>
                </a:cubicBezTo>
                <a:cubicBezTo>
                  <a:pt x="1720135" y="749646"/>
                  <a:pt x="1827913" y="913284"/>
                  <a:pt x="1686306" y="989887"/>
                </a:cubicBezTo>
                <a:cubicBezTo>
                  <a:pt x="1628756" y="1027659"/>
                  <a:pt x="898290" y="1015333"/>
                  <a:pt x="898525" y="1005681"/>
                </a:cubicBezTo>
                <a:cubicBezTo>
                  <a:pt x="958257" y="460097"/>
                  <a:pt x="873356" y="392491"/>
                  <a:pt x="873125" y="386556"/>
                </a:cubicBezTo>
                <a:cubicBezTo>
                  <a:pt x="964142" y="249502"/>
                  <a:pt x="1210964" y="114678"/>
                  <a:pt x="1219200" y="88106"/>
                </a:cubicBezTo>
                <a:lnTo>
                  <a:pt x="0" y="94456"/>
                </a:lnTo>
                <a:cubicBezTo>
                  <a:pt x="281" y="170971"/>
                  <a:pt x="4648" y="1260453"/>
                  <a:pt x="4281" y="1249473"/>
                </a:cubicBezTo>
                <a:cubicBezTo>
                  <a:pt x="9181" y="1248804"/>
                  <a:pt x="2724982" y="1246503"/>
                  <a:pt x="2727028" y="1238757"/>
                </a:cubicBezTo>
                <a:cubicBezTo>
                  <a:pt x="2729835" y="825838"/>
                  <a:pt x="2714416" y="412919"/>
                  <a:pt x="2717223" y="0"/>
                </a:cubicBezTo>
                <a:lnTo>
                  <a:pt x="1329629" y="8353"/>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280937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animBg="1"/>
      <p:bldP spid="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46C8DD2E-D190-DB14-7F03-937A3EECDBAD}"/>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6666" r="8265" b="22509"/>
          <a:stretch/>
        </p:blipFill>
        <p:spPr>
          <a:xfrm>
            <a:off x="9124950" y="1071796"/>
            <a:ext cx="2800328" cy="1275439"/>
          </a:xfrm>
          <a:prstGeom prst="rect">
            <a:avLst/>
          </a:prstGeom>
        </p:spPr>
      </p:pic>
      <p:pic>
        <p:nvPicPr>
          <p:cNvPr id="12" name="Graphic 11">
            <a:extLst>
              <a:ext uri="{FF2B5EF4-FFF2-40B4-BE49-F238E27FC236}">
                <a16:creationId xmlns:a16="http://schemas.microsoft.com/office/drawing/2014/main" id="{36E6B734-21D2-4AF6-5E48-A60BFC950334}"/>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l="56002" t="995" r="8439" b="29964"/>
          <a:stretch/>
        </p:blipFill>
        <p:spPr>
          <a:xfrm>
            <a:off x="2840685" y="1309386"/>
            <a:ext cx="5202424" cy="5050487"/>
          </a:xfrm>
          <a:prstGeom prst="rect">
            <a:avLst/>
          </a:prstGeom>
        </p:spPr>
      </p:pic>
      <p:sp>
        <p:nvSpPr>
          <p:cNvPr id="24" name="Freeform: Shape 23">
            <a:extLst>
              <a:ext uri="{FF2B5EF4-FFF2-40B4-BE49-F238E27FC236}">
                <a16:creationId xmlns:a16="http://schemas.microsoft.com/office/drawing/2014/main" id="{CEE0BA5D-1ED9-A583-F932-FA8B8D5EF260}"/>
              </a:ext>
            </a:extLst>
          </p:cNvPr>
          <p:cNvSpPr/>
          <p:nvPr/>
        </p:nvSpPr>
        <p:spPr>
          <a:xfrm>
            <a:off x="2889593" y="1532163"/>
            <a:ext cx="5392050" cy="4068785"/>
          </a:xfrm>
          <a:custGeom>
            <a:avLst/>
            <a:gdLst>
              <a:gd name="connsiteX0" fmla="*/ 1326383 w 4491613"/>
              <a:gd name="connsiteY0" fmla="*/ 1673051 h 4677508"/>
              <a:gd name="connsiteX1" fmla="*/ 1326383 w 4491613"/>
              <a:gd name="connsiteY1" fmla="*/ 2386484 h 4677508"/>
              <a:gd name="connsiteX2" fmla="*/ 1778558 w 4491613"/>
              <a:gd name="connsiteY2" fmla="*/ 2713055 h 4677508"/>
              <a:gd name="connsiteX3" fmla="*/ 1758462 w 4491613"/>
              <a:gd name="connsiteY3" fmla="*/ 3421464 h 4677508"/>
              <a:gd name="connsiteX4" fmla="*/ 1396721 w 4491613"/>
              <a:gd name="connsiteY4" fmla="*/ 3637503 h 4677508"/>
              <a:gd name="connsiteX5" fmla="*/ 808893 w 4491613"/>
              <a:gd name="connsiteY5" fmla="*/ 3401367 h 4677508"/>
              <a:gd name="connsiteX6" fmla="*/ 633046 w 4491613"/>
              <a:gd name="connsiteY6" fmla="*/ 3652576 h 4677508"/>
              <a:gd name="connsiteX7" fmla="*/ 336620 w 4491613"/>
              <a:gd name="connsiteY7" fmla="*/ 3898761 h 4677508"/>
              <a:gd name="connsiteX8" fmla="*/ 145701 w 4491613"/>
              <a:gd name="connsiteY8" fmla="*/ 3813350 h 4677508"/>
              <a:gd name="connsiteX9" fmla="*/ 0 w 4491613"/>
              <a:gd name="connsiteY9" fmla="*/ 3964075 h 4677508"/>
              <a:gd name="connsiteX10" fmla="*/ 316523 w 4491613"/>
              <a:gd name="connsiteY10" fmla="*/ 4446396 h 4677508"/>
              <a:gd name="connsiteX11" fmla="*/ 1331407 w 4491613"/>
              <a:gd name="connsiteY11" fmla="*/ 4677508 h 4677508"/>
              <a:gd name="connsiteX12" fmla="*/ 2381460 w 4491613"/>
              <a:gd name="connsiteY12" fmla="*/ 4612194 h 4677508"/>
              <a:gd name="connsiteX13" fmla="*/ 3300884 w 4491613"/>
              <a:gd name="connsiteY13" fmla="*/ 3235569 h 4677508"/>
              <a:gd name="connsiteX14" fmla="*/ 3336053 w 4491613"/>
              <a:gd name="connsiteY14" fmla="*/ 1487156 h 4677508"/>
              <a:gd name="connsiteX15" fmla="*/ 3326005 w 4491613"/>
              <a:gd name="connsiteY15" fmla="*/ 1120391 h 4677508"/>
              <a:gd name="connsiteX16" fmla="*/ 4491613 w 4491613"/>
              <a:gd name="connsiteY16" fmla="*/ 336620 h 4677508"/>
              <a:gd name="connsiteX17" fmla="*/ 4235380 w 4491613"/>
              <a:gd name="connsiteY17" fmla="*/ 25121 h 4677508"/>
              <a:gd name="connsiteX18" fmla="*/ 3943978 w 4491613"/>
              <a:gd name="connsiteY18" fmla="*/ 216040 h 4677508"/>
              <a:gd name="connsiteX19" fmla="*/ 602901 w 4491613"/>
              <a:gd name="connsiteY19" fmla="*/ 236136 h 4677508"/>
              <a:gd name="connsiteX20" fmla="*/ 442128 w 4491613"/>
              <a:gd name="connsiteY20" fmla="*/ 0 h 4677508"/>
              <a:gd name="connsiteX21" fmla="*/ 70339 w 4491613"/>
              <a:gd name="connsiteY21" fmla="*/ 271306 h 4677508"/>
              <a:gd name="connsiteX22" fmla="*/ 326572 w 4491613"/>
              <a:gd name="connsiteY22" fmla="*/ 562708 h 4677508"/>
              <a:gd name="connsiteX23" fmla="*/ 331596 w 4491613"/>
              <a:gd name="connsiteY23" fmla="*/ 1311310 h 4677508"/>
              <a:gd name="connsiteX24" fmla="*/ 1346479 w 4491613"/>
              <a:gd name="connsiteY24" fmla="*/ 1311310 h 4677508"/>
              <a:gd name="connsiteX25" fmla="*/ 1326383 w 4491613"/>
              <a:gd name="connsiteY25" fmla="*/ 1673051 h 4677508"/>
              <a:gd name="connsiteX0" fmla="*/ 1326383 w 4491613"/>
              <a:gd name="connsiteY0" fmla="*/ 1673051 h 4677508"/>
              <a:gd name="connsiteX1" fmla="*/ 1326383 w 4491613"/>
              <a:gd name="connsiteY1" fmla="*/ 2386484 h 4677508"/>
              <a:gd name="connsiteX2" fmla="*/ 1778558 w 4491613"/>
              <a:gd name="connsiteY2" fmla="*/ 2713055 h 4677508"/>
              <a:gd name="connsiteX3" fmla="*/ 1758462 w 4491613"/>
              <a:gd name="connsiteY3" fmla="*/ 3421464 h 4677508"/>
              <a:gd name="connsiteX4" fmla="*/ 1396721 w 4491613"/>
              <a:gd name="connsiteY4" fmla="*/ 3637503 h 4677508"/>
              <a:gd name="connsiteX5" fmla="*/ 808893 w 4491613"/>
              <a:gd name="connsiteY5" fmla="*/ 3401367 h 4677508"/>
              <a:gd name="connsiteX6" fmla="*/ 633046 w 4491613"/>
              <a:gd name="connsiteY6" fmla="*/ 3652576 h 4677508"/>
              <a:gd name="connsiteX7" fmla="*/ 336620 w 4491613"/>
              <a:gd name="connsiteY7" fmla="*/ 3898761 h 4677508"/>
              <a:gd name="connsiteX8" fmla="*/ 145701 w 4491613"/>
              <a:gd name="connsiteY8" fmla="*/ 3813350 h 4677508"/>
              <a:gd name="connsiteX9" fmla="*/ 0 w 4491613"/>
              <a:gd name="connsiteY9" fmla="*/ 3964075 h 4677508"/>
              <a:gd name="connsiteX10" fmla="*/ 316523 w 4491613"/>
              <a:gd name="connsiteY10" fmla="*/ 4446396 h 4677508"/>
              <a:gd name="connsiteX11" fmla="*/ 1331407 w 4491613"/>
              <a:gd name="connsiteY11" fmla="*/ 4677508 h 4677508"/>
              <a:gd name="connsiteX12" fmla="*/ 2381460 w 4491613"/>
              <a:gd name="connsiteY12" fmla="*/ 4612194 h 4677508"/>
              <a:gd name="connsiteX13" fmla="*/ 3300884 w 4491613"/>
              <a:gd name="connsiteY13" fmla="*/ 3235569 h 4677508"/>
              <a:gd name="connsiteX14" fmla="*/ 3336053 w 4491613"/>
              <a:gd name="connsiteY14" fmla="*/ 1487156 h 4677508"/>
              <a:gd name="connsiteX15" fmla="*/ 3326005 w 4491613"/>
              <a:gd name="connsiteY15" fmla="*/ 1120391 h 4677508"/>
              <a:gd name="connsiteX16" fmla="*/ 4491613 w 4491613"/>
              <a:gd name="connsiteY16" fmla="*/ 336620 h 4677508"/>
              <a:gd name="connsiteX17" fmla="*/ 4235380 w 4491613"/>
              <a:gd name="connsiteY17" fmla="*/ 25121 h 4677508"/>
              <a:gd name="connsiteX18" fmla="*/ 3943978 w 4491613"/>
              <a:gd name="connsiteY18" fmla="*/ 216040 h 4677508"/>
              <a:gd name="connsiteX19" fmla="*/ 602901 w 4491613"/>
              <a:gd name="connsiteY19" fmla="*/ 236136 h 4677508"/>
              <a:gd name="connsiteX20" fmla="*/ 442128 w 4491613"/>
              <a:gd name="connsiteY20" fmla="*/ 0 h 4677508"/>
              <a:gd name="connsiteX21" fmla="*/ 70339 w 4491613"/>
              <a:gd name="connsiteY21" fmla="*/ 271306 h 4677508"/>
              <a:gd name="connsiteX22" fmla="*/ 326572 w 4491613"/>
              <a:gd name="connsiteY22" fmla="*/ 562708 h 4677508"/>
              <a:gd name="connsiteX23" fmla="*/ 331596 w 4491613"/>
              <a:gd name="connsiteY23" fmla="*/ 1311310 h 4677508"/>
              <a:gd name="connsiteX24" fmla="*/ 1357495 w 4491613"/>
              <a:gd name="connsiteY24" fmla="*/ 1388428 h 4677508"/>
              <a:gd name="connsiteX25" fmla="*/ 1326383 w 4491613"/>
              <a:gd name="connsiteY25" fmla="*/ 1673051 h 4677508"/>
              <a:gd name="connsiteX0" fmla="*/ 2140542 w 5305772"/>
              <a:gd name="connsiteY0" fmla="*/ 1673051 h 4677508"/>
              <a:gd name="connsiteX1" fmla="*/ 2140542 w 5305772"/>
              <a:gd name="connsiteY1" fmla="*/ 2386484 h 4677508"/>
              <a:gd name="connsiteX2" fmla="*/ 2592717 w 5305772"/>
              <a:gd name="connsiteY2" fmla="*/ 2713055 h 4677508"/>
              <a:gd name="connsiteX3" fmla="*/ 2572621 w 5305772"/>
              <a:gd name="connsiteY3" fmla="*/ 3421464 h 4677508"/>
              <a:gd name="connsiteX4" fmla="*/ 2210880 w 5305772"/>
              <a:gd name="connsiteY4" fmla="*/ 3637503 h 4677508"/>
              <a:gd name="connsiteX5" fmla="*/ 1623052 w 5305772"/>
              <a:gd name="connsiteY5" fmla="*/ 3401367 h 4677508"/>
              <a:gd name="connsiteX6" fmla="*/ 1447205 w 5305772"/>
              <a:gd name="connsiteY6" fmla="*/ 3652576 h 4677508"/>
              <a:gd name="connsiteX7" fmla="*/ 1150779 w 5305772"/>
              <a:gd name="connsiteY7" fmla="*/ 3898761 h 4677508"/>
              <a:gd name="connsiteX8" fmla="*/ 959860 w 5305772"/>
              <a:gd name="connsiteY8" fmla="*/ 3813350 h 4677508"/>
              <a:gd name="connsiteX9" fmla="*/ 814159 w 5305772"/>
              <a:gd name="connsiteY9" fmla="*/ 3964075 h 4677508"/>
              <a:gd name="connsiteX10" fmla="*/ 1130682 w 5305772"/>
              <a:gd name="connsiteY10" fmla="*/ 4446396 h 4677508"/>
              <a:gd name="connsiteX11" fmla="*/ 2145566 w 5305772"/>
              <a:gd name="connsiteY11" fmla="*/ 4677508 h 4677508"/>
              <a:gd name="connsiteX12" fmla="*/ 3195619 w 5305772"/>
              <a:gd name="connsiteY12" fmla="*/ 4612194 h 4677508"/>
              <a:gd name="connsiteX13" fmla="*/ 4115043 w 5305772"/>
              <a:gd name="connsiteY13" fmla="*/ 3235569 h 4677508"/>
              <a:gd name="connsiteX14" fmla="*/ 4150212 w 5305772"/>
              <a:gd name="connsiteY14" fmla="*/ 1487156 h 4677508"/>
              <a:gd name="connsiteX15" fmla="*/ 4140164 w 5305772"/>
              <a:gd name="connsiteY15" fmla="*/ 1120391 h 4677508"/>
              <a:gd name="connsiteX16" fmla="*/ 5305772 w 5305772"/>
              <a:gd name="connsiteY16" fmla="*/ 336620 h 4677508"/>
              <a:gd name="connsiteX17" fmla="*/ 5049539 w 5305772"/>
              <a:gd name="connsiteY17" fmla="*/ 25121 h 4677508"/>
              <a:gd name="connsiteX18" fmla="*/ 4758137 w 5305772"/>
              <a:gd name="connsiteY18" fmla="*/ 216040 h 4677508"/>
              <a:gd name="connsiteX19" fmla="*/ 1417060 w 5305772"/>
              <a:gd name="connsiteY19" fmla="*/ 236136 h 4677508"/>
              <a:gd name="connsiteX20" fmla="*/ 1256287 w 5305772"/>
              <a:gd name="connsiteY20" fmla="*/ 0 h 4677508"/>
              <a:gd name="connsiteX21" fmla="*/ 884498 w 5305772"/>
              <a:gd name="connsiteY21" fmla="*/ 271306 h 4677508"/>
              <a:gd name="connsiteX22" fmla="*/ 1140731 w 5305772"/>
              <a:gd name="connsiteY22" fmla="*/ 562708 h 4677508"/>
              <a:gd name="connsiteX23" fmla="*/ 1 w 5305772"/>
              <a:gd name="connsiteY23" fmla="*/ 1377411 h 4677508"/>
              <a:gd name="connsiteX24" fmla="*/ 2171654 w 5305772"/>
              <a:gd name="connsiteY24" fmla="*/ 1388428 h 4677508"/>
              <a:gd name="connsiteX25" fmla="*/ 2140542 w 5305772"/>
              <a:gd name="connsiteY25" fmla="*/ 1673051 h 4677508"/>
              <a:gd name="connsiteX0" fmla="*/ 2140543 w 5305773"/>
              <a:gd name="connsiteY0" fmla="*/ 1673051 h 4677508"/>
              <a:gd name="connsiteX1" fmla="*/ 2140543 w 5305773"/>
              <a:gd name="connsiteY1" fmla="*/ 2386484 h 4677508"/>
              <a:gd name="connsiteX2" fmla="*/ 2592718 w 5305773"/>
              <a:gd name="connsiteY2" fmla="*/ 2713055 h 4677508"/>
              <a:gd name="connsiteX3" fmla="*/ 2572622 w 5305773"/>
              <a:gd name="connsiteY3" fmla="*/ 3421464 h 4677508"/>
              <a:gd name="connsiteX4" fmla="*/ 2210881 w 5305773"/>
              <a:gd name="connsiteY4" fmla="*/ 3637503 h 4677508"/>
              <a:gd name="connsiteX5" fmla="*/ 1623053 w 5305773"/>
              <a:gd name="connsiteY5" fmla="*/ 3401367 h 4677508"/>
              <a:gd name="connsiteX6" fmla="*/ 1447206 w 5305773"/>
              <a:gd name="connsiteY6" fmla="*/ 3652576 h 4677508"/>
              <a:gd name="connsiteX7" fmla="*/ 1150780 w 5305773"/>
              <a:gd name="connsiteY7" fmla="*/ 3898761 h 4677508"/>
              <a:gd name="connsiteX8" fmla="*/ 959861 w 5305773"/>
              <a:gd name="connsiteY8" fmla="*/ 3813350 h 4677508"/>
              <a:gd name="connsiteX9" fmla="*/ 814160 w 5305773"/>
              <a:gd name="connsiteY9" fmla="*/ 3964075 h 4677508"/>
              <a:gd name="connsiteX10" fmla="*/ 1130683 w 5305773"/>
              <a:gd name="connsiteY10" fmla="*/ 4446396 h 4677508"/>
              <a:gd name="connsiteX11" fmla="*/ 2145567 w 5305773"/>
              <a:gd name="connsiteY11" fmla="*/ 4677508 h 4677508"/>
              <a:gd name="connsiteX12" fmla="*/ 3195620 w 5305773"/>
              <a:gd name="connsiteY12" fmla="*/ 4612194 h 4677508"/>
              <a:gd name="connsiteX13" fmla="*/ 4115044 w 5305773"/>
              <a:gd name="connsiteY13" fmla="*/ 3235569 h 4677508"/>
              <a:gd name="connsiteX14" fmla="*/ 4150213 w 5305773"/>
              <a:gd name="connsiteY14" fmla="*/ 1487156 h 4677508"/>
              <a:gd name="connsiteX15" fmla="*/ 4140165 w 5305773"/>
              <a:gd name="connsiteY15" fmla="*/ 1120391 h 4677508"/>
              <a:gd name="connsiteX16" fmla="*/ 5305773 w 5305773"/>
              <a:gd name="connsiteY16" fmla="*/ 336620 h 4677508"/>
              <a:gd name="connsiteX17" fmla="*/ 5049540 w 5305773"/>
              <a:gd name="connsiteY17" fmla="*/ 25121 h 4677508"/>
              <a:gd name="connsiteX18" fmla="*/ 4758138 w 5305773"/>
              <a:gd name="connsiteY18" fmla="*/ 216040 h 4677508"/>
              <a:gd name="connsiteX19" fmla="*/ 1417061 w 5305773"/>
              <a:gd name="connsiteY19" fmla="*/ 236136 h 4677508"/>
              <a:gd name="connsiteX20" fmla="*/ 1256288 w 5305773"/>
              <a:gd name="connsiteY20" fmla="*/ 0 h 4677508"/>
              <a:gd name="connsiteX21" fmla="*/ 884499 w 5305773"/>
              <a:gd name="connsiteY21" fmla="*/ 271306 h 4677508"/>
              <a:gd name="connsiteX22" fmla="*/ 1140732 w 5305773"/>
              <a:gd name="connsiteY22" fmla="*/ 562708 h 4677508"/>
              <a:gd name="connsiteX23" fmla="*/ 2 w 5305773"/>
              <a:gd name="connsiteY23" fmla="*/ 1377411 h 4677508"/>
              <a:gd name="connsiteX24" fmla="*/ 2171655 w 5305773"/>
              <a:gd name="connsiteY24" fmla="*/ 1388428 h 4677508"/>
              <a:gd name="connsiteX25" fmla="*/ 2140543 w 5305773"/>
              <a:gd name="connsiteY25" fmla="*/ 1673051 h 4677508"/>
              <a:gd name="connsiteX0" fmla="*/ 2140543 w 5305773"/>
              <a:gd name="connsiteY0" fmla="*/ 1673051 h 4677508"/>
              <a:gd name="connsiteX1" fmla="*/ 2140543 w 5305773"/>
              <a:gd name="connsiteY1" fmla="*/ 2386484 h 4677508"/>
              <a:gd name="connsiteX2" fmla="*/ 2592718 w 5305773"/>
              <a:gd name="connsiteY2" fmla="*/ 2713055 h 4677508"/>
              <a:gd name="connsiteX3" fmla="*/ 2572622 w 5305773"/>
              <a:gd name="connsiteY3" fmla="*/ 3421464 h 4677508"/>
              <a:gd name="connsiteX4" fmla="*/ 2210881 w 5305773"/>
              <a:gd name="connsiteY4" fmla="*/ 3637503 h 4677508"/>
              <a:gd name="connsiteX5" fmla="*/ 1623053 w 5305773"/>
              <a:gd name="connsiteY5" fmla="*/ 3401367 h 4677508"/>
              <a:gd name="connsiteX6" fmla="*/ 1447206 w 5305773"/>
              <a:gd name="connsiteY6" fmla="*/ 3652576 h 4677508"/>
              <a:gd name="connsiteX7" fmla="*/ 1150780 w 5305773"/>
              <a:gd name="connsiteY7" fmla="*/ 3898761 h 4677508"/>
              <a:gd name="connsiteX8" fmla="*/ 959861 w 5305773"/>
              <a:gd name="connsiteY8" fmla="*/ 3813350 h 4677508"/>
              <a:gd name="connsiteX9" fmla="*/ 814160 w 5305773"/>
              <a:gd name="connsiteY9" fmla="*/ 3964075 h 4677508"/>
              <a:gd name="connsiteX10" fmla="*/ 1130683 w 5305773"/>
              <a:gd name="connsiteY10" fmla="*/ 4446396 h 4677508"/>
              <a:gd name="connsiteX11" fmla="*/ 2145567 w 5305773"/>
              <a:gd name="connsiteY11" fmla="*/ 4677508 h 4677508"/>
              <a:gd name="connsiteX12" fmla="*/ 3195620 w 5305773"/>
              <a:gd name="connsiteY12" fmla="*/ 4612194 h 4677508"/>
              <a:gd name="connsiteX13" fmla="*/ 4115044 w 5305773"/>
              <a:gd name="connsiteY13" fmla="*/ 3235569 h 4677508"/>
              <a:gd name="connsiteX14" fmla="*/ 4150213 w 5305773"/>
              <a:gd name="connsiteY14" fmla="*/ 1487156 h 4677508"/>
              <a:gd name="connsiteX15" fmla="*/ 4140165 w 5305773"/>
              <a:gd name="connsiteY15" fmla="*/ 1120391 h 4677508"/>
              <a:gd name="connsiteX16" fmla="*/ 5305773 w 5305773"/>
              <a:gd name="connsiteY16" fmla="*/ 336620 h 4677508"/>
              <a:gd name="connsiteX17" fmla="*/ 5049540 w 5305773"/>
              <a:gd name="connsiteY17" fmla="*/ 25121 h 4677508"/>
              <a:gd name="connsiteX18" fmla="*/ 4758138 w 5305773"/>
              <a:gd name="connsiteY18" fmla="*/ 216040 h 4677508"/>
              <a:gd name="connsiteX19" fmla="*/ 1417061 w 5305773"/>
              <a:gd name="connsiteY19" fmla="*/ 236136 h 4677508"/>
              <a:gd name="connsiteX20" fmla="*/ 1256288 w 5305773"/>
              <a:gd name="connsiteY20" fmla="*/ 0 h 4677508"/>
              <a:gd name="connsiteX21" fmla="*/ 884499 w 5305773"/>
              <a:gd name="connsiteY21" fmla="*/ 271306 h 4677508"/>
              <a:gd name="connsiteX22" fmla="*/ 1063614 w 5305773"/>
              <a:gd name="connsiteY22" fmla="*/ 507624 h 4677508"/>
              <a:gd name="connsiteX23" fmla="*/ 2 w 5305773"/>
              <a:gd name="connsiteY23" fmla="*/ 1377411 h 4677508"/>
              <a:gd name="connsiteX24" fmla="*/ 2171655 w 5305773"/>
              <a:gd name="connsiteY24" fmla="*/ 1388428 h 4677508"/>
              <a:gd name="connsiteX25" fmla="*/ 2140543 w 5305773"/>
              <a:gd name="connsiteY25" fmla="*/ 1673051 h 4677508"/>
              <a:gd name="connsiteX0" fmla="*/ 2140543 w 5305773"/>
              <a:gd name="connsiteY0" fmla="*/ 1673051 h 4677508"/>
              <a:gd name="connsiteX1" fmla="*/ 2140543 w 5305773"/>
              <a:gd name="connsiteY1" fmla="*/ 2386484 h 4677508"/>
              <a:gd name="connsiteX2" fmla="*/ 2592718 w 5305773"/>
              <a:gd name="connsiteY2" fmla="*/ 2713055 h 4677508"/>
              <a:gd name="connsiteX3" fmla="*/ 2572622 w 5305773"/>
              <a:gd name="connsiteY3" fmla="*/ 3421464 h 4677508"/>
              <a:gd name="connsiteX4" fmla="*/ 2210881 w 5305773"/>
              <a:gd name="connsiteY4" fmla="*/ 3637503 h 4677508"/>
              <a:gd name="connsiteX5" fmla="*/ 1623053 w 5305773"/>
              <a:gd name="connsiteY5" fmla="*/ 3401367 h 4677508"/>
              <a:gd name="connsiteX6" fmla="*/ 1447206 w 5305773"/>
              <a:gd name="connsiteY6" fmla="*/ 3652576 h 4677508"/>
              <a:gd name="connsiteX7" fmla="*/ 1150780 w 5305773"/>
              <a:gd name="connsiteY7" fmla="*/ 3898761 h 4677508"/>
              <a:gd name="connsiteX8" fmla="*/ 959861 w 5305773"/>
              <a:gd name="connsiteY8" fmla="*/ 3813350 h 4677508"/>
              <a:gd name="connsiteX9" fmla="*/ 814160 w 5305773"/>
              <a:gd name="connsiteY9" fmla="*/ 3964075 h 4677508"/>
              <a:gd name="connsiteX10" fmla="*/ 1130683 w 5305773"/>
              <a:gd name="connsiteY10" fmla="*/ 4446396 h 4677508"/>
              <a:gd name="connsiteX11" fmla="*/ 2145567 w 5305773"/>
              <a:gd name="connsiteY11" fmla="*/ 4677508 h 4677508"/>
              <a:gd name="connsiteX12" fmla="*/ 3195620 w 5305773"/>
              <a:gd name="connsiteY12" fmla="*/ 4612194 h 4677508"/>
              <a:gd name="connsiteX13" fmla="*/ 4115044 w 5305773"/>
              <a:gd name="connsiteY13" fmla="*/ 3235569 h 4677508"/>
              <a:gd name="connsiteX14" fmla="*/ 4150213 w 5305773"/>
              <a:gd name="connsiteY14" fmla="*/ 1487156 h 4677508"/>
              <a:gd name="connsiteX15" fmla="*/ 4140165 w 5305773"/>
              <a:gd name="connsiteY15" fmla="*/ 1120391 h 4677508"/>
              <a:gd name="connsiteX16" fmla="*/ 5305773 w 5305773"/>
              <a:gd name="connsiteY16" fmla="*/ 336620 h 4677508"/>
              <a:gd name="connsiteX17" fmla="*/ 5049540 w 5305773"/>
              <a:gd name="connsiteY17" fmla="*/ 25121 h 4677508"/>
              <a:gd name="connsiteX18" fmla="*/ 4758138 w 5305773"/>
              <a:gd name="connsiteY18" fmla="*/ 216040 h 4677508"/>
              <a:gd name="connsiteX19" fmla="*/ 1417061 w 5305773"/>
              <a:gd name="connsiteY19" fmla="*/ 236136 h 4677508"/>
              <a:gd name="connsiteX20" fmla="*/ 1256288 w 5305773"/>
              <a:gd name="connsiteY20" fmla="*/ 0 h 4677508"/>
              <a:gd name="connsiteX21" fmla="*/ 884499 w 5305773"/>
              <a:gd name="connsiteY21" fmla="*/ 271306 h 4677508"/>
              <a:gd name="connsiteX22" fmla="*/ 1063614 w 5305773"/>
              <a:gd name="connsiteY22" fmla="*/ 507624 h 4677508"/>
              <a:gd name="connsiteX23" fmla="*/ 2 w 5305773"/>
              <a:gd name="connsiteY23" fmla="*/ 1377411 h 4677508"/>
              <a:gd name="connsiteX24" fmla="*/ 2171655 w 5305773"/>
              <a:gd name="connsiteY24" fmla="*/ 1388428 h 4677508"/>
              <a:gd name="connsiteX25" fmla="*/ 2140543 w 5305773"/>
              <a:gd name="connsiteY25" fmla="*/ 1673051 h 4677508"/>
              <a:gd name="connsiteX0" fmla="*/ 2140541 w 5305771"/>
              <a:gd name="connsiteY0" fmla="*/ 1673051 h 4677508"/>
              <a:gd name="connsiteX1" fmla="*/ 2140541 w 5305771"/>
              <a:gd name="connsiteY1" fmla="*/ 2386484 h 4677508"/>
              <a:gd name="connsiteX2" fmla="*/ 2592716 w 5305771"/>
              <a:gd name="connsiteY2" fmla="*/ 2713055 h 4677508"/>
              <a:gd name="connsiteX3" fmla="*/ 2572620 w 5305771"/>
              <a:gd name="connsiteY3" fmla="*/ 3421464 h 4677508"/>
              <a:gd name="connsiteX4" fmla="*/ 2210879 w 5305771"/>
              <a:gd name="connsiteY4" fmla="*/ 3637503 h 4677508"/>
              <a:gd name="connsiteX5" fmla="*/ 1623051 w 5305771"/>
              <a:gd name="connsiteY5" fmla="*/ 3401367 h 4677508"/>
              <a:gd name="connsiteX6" fmla="*/ 1447204 w 5305771"/>
              <a:gd name="connsiteY6" fmla="*/ 3652576 h 4677508"/>
              <a:gd name="connsiteX7" fmla="*/ 1150778 w 5305771"/>
              <a:gd name="connsiteY7" fmla="*/ 3898761 h 4677508"/>
              <a:gd name="connsiteX8" fmla="*/ 959859 w 5305771"/>
              <a:gd name="connsiteY8" fmla="*/ 3813350 h 4677508"/>
              <a:gd name="connsiteX9" fmla="*/ 814158 w 5305771"/>
              <a:gd name="connsiteY9" fmla="*/ 3964075 h 4677508"/>
              <a:gd name="connsiteX10" fmla="*/ 1130681 w 5305771"/>
              <a:gd name="connsiteY10" fmla="*/ 4446396 h 4677508"/>
              <a:gd name="connsiteX11" fmla="*/ 2145565 w 5305771"/>
              <a:gd name="connsiteY11" fmla="*/ 4677508 h 4677508"/>
              <a:gd name="connsiteX12" fmla="*/ 3195618 w 5305771"/>
              <a:gd name="connsiteY12" fmla="*/ 4612194 h 4677508"/>
              <a:gd name="connsiteX13" fmla="*/ 4115042 w 5305771"/>
              <a:gd name="connsiteY13" fmla="*/ 3235569 h 4677508"/>
              <a:gd name="connsiteX14" fmla="*/ 4150211 w 5305771"/>
              <a:gd name="connsiteY14" fmla="*/ 1487156 h 4677508"/>
              <a:gd name="connsiteX15" fmla="*/ 4140163 w 5305771"/>
              <a:gd name="connsiteY15" fmla="*/ 1120391 h 4677508"/>
              <a:gd name="connsiteX16" fmla="*/ 5305771 w 5305771"/>
              <a:gd name="connsiteY16" fmla="*/ 336620 h 4677508"/>
              <a:gd name="connsiteX17" fmla="*/ 5049538 w 5305771"/>
              <a:gd name="connsiteY17" fmla="*/ 25121 h 4677508"/>
              <a:gd name="connsiteX18" fmla="*/ 4758136 w 5305771"/>
              <a:gd name="connsiteY18" fmla="*/ 216040 h 4677508"/>
              <a:gd name="connsiteX19" fmla="*/ 1417059 w 5305771"/>
              <a:gd name="connsiteY19" fmla="*/ 236136 h 4677508"/>
              <a:gd name="connsiteX20" fmla="*/ 1256286 w 5305771"/>
              <a:gd name="connsiteY20" fmla="*/ 0 h 4677508"/>
              <a:gd name="connsiteX21" fmla="*/ 884497 w 5305771"/>
              <a:gd name="connsiteY21" fmla="*/ 271306 h 4677508"/>
              <a:gd name="connsiteX22" fmla="*/ 1063612 w 5305771"/>
              <a:gd name="connsiteY22" fmla="*/ 507624 h 4677508"/>
              <a:gd name="connsiteX23" fmla="*/ 0 w 5305771"/>
              <a:gd name="connsiteY23" fmla="*/ 1377411 h 4677508"/>
              <a:gd name="connsiteX24" fmla="*/ 2171653 w 5305771"/>
              <a:gd name="connsiteY24" fmla="*/ 1388428 h 4677508"/>
              <a:gd name="connsiteX25" fmla="*/ 2140541 w 5305771"/>
              <a:gd name="connsiteY25" fmla="*/ 1673051 h 4677508"/>
              <a:gd name="connsiteX0" fmla="*/ 2140541 w 5327805"/>
              <a:gd name="connsiteY0" fmla="*/ 1673051 h 4677508"/>
              <a:gd name="connsiteX1" fmla="*/ 2140541 w 5327805"/>
              <a:gd name="connsiteY1" fmla="*/ 2386484 h 4677508"/>
              <a:gd name="connsiteX2" fmla="*/ 2592716 w 5327805"/>
              <a:gd name="connsiteY2" fmla="*/ 2713055 h 4677508"/>
              <a:gd name="connsiteX3" fmla="*/ 2572620 w 5327805"/>
              <a:gd name="connsiteY3" fmla="*/ 3421464 h 4677508"/>
              <a:gd name="connsiteX4" fmla="*/ 2210879 w 5327805"/>
              <a:gd name="connsiteY4" fmla="*/ 3637503 h 4677508"/>
              <a:gd name="connsiteX5" fmla="*/ 1623051 w 5327805"/>
              <a:gd name="connsiteY5" fmla="*/ 3401367 h 4677508"/>
              <a:gd name="connsiteX6" fmla="*/ 1447204 w 5327805"/>
              <a:gd name="connsiteY6" fmla="*/ 3652576 h 4677508"/>
              <a:gd name="connsiteX7" fmla="*/ 1150778 w 5327805"/>
              <a:gd name="connsiteY7" fmla="*/ 3898761 h 4677508"/>
              <a:gd name="connsiteX8" fmla="*/ 959859 w 5327805"/>
              <a:gd name="connsiteY8" fmla="*/ 3813350 h 4677508"/>
              <a:gd name="connsiteX9" fmla="*/ 814158 w 5327805"/>
              <a:gd name="connsiteY9" fmla="*/ 3964075 h 4677508"/>
              <a:gd name="connsiteX10" fmla="*/ 1130681 w 5327805"/>
              <a:gd name="connsiteY10" fmla="*/ 4446396 h 4677508"/>
              <a:gd name="connsiteX11" fmla="*/ 2145565 w 5327805"/>
              <a:gd name="connsiteY11" fmla="*/ 4677508 h 4677508"/>
              <a:gd name="connsiteX12" fmla="*/ 3195618 w 5327805"/>
              <a:gd name="connsiteY12" fmla="*/ 4612194 h 4677508"/>
              <a:gd name="connsiteX13" fmla="*/ 4115042 w 5327805"/>
              <a:gd name="connsiteY13" fmla="*/ 3235569 h 4677508"/>
              <a:gd name="connsiteX14" fmla="*/ 4150211 w 5327805"/>
              <a:gd name="connsiteY14" fmla="*/ 1487156 h 4677508"/>
              <a:gd name="connsiteX15" fmla="*/ 4140163 w 5327805"/>
              <a:gd name="connsiteY15" fmla="*/ 1120391 h 4677508"/>
              <a:gd name="connsiteX16" fmla="*/ 5327805 w 5327805"/>
              <a:gd name="connsiteY16" fmla="*/ 523907 h 4677508"/>
              <a:gd name="connsiteX17" fmla="*/ 5049538 w 5327805"/>
              <a:gd name="connsiteY17" fmla="*/ 25121 h 4677508"/>
              <a:gd name="connsiteX18" fmla="*/ 4758136 w 5327805"/>
              <a:gd name="connsiteY18" fmla="*/ 216040 h 4677508"/>
              <a:gd name="connsiteX19" fmla="*/ 1417059 w 5327805"/>
              <a:gd name="connsiteY19" fmla="*/ 236136 h 4677508"/>
              <a:gd name="connsiteX20" fmla="*/ 1256286 w 5327805"/>
              <a:gd name="connsiteY20" fmla="*/ 0 h 4677508"/>
              <a:gd name="connsiteX21" fmla="*/ 884497 w 5327805"/>
              <a:gd name="connsiteY21" fmla="*/ 271306 h 4677508"/>
              <a:gd name="connsiteX22" fmla="*/ 1063612 w 5327805"/>
              <a:gd name="connsiteY22" fmla="*/ 507624 h 4677508"/>
              <a:gd name="connsiteX23" fmla="*/ 0 w 5327805"/>
              <a:gd name="connsiteY23" fmla="*/ 1377411 h 4677508"/>
              <a:gd name="connsiteX24" fmla="*/ 2171653 w 5327805"/>
              <a:gd name="connsiteY24" fmla="*/ 1388428 h 4677508"/>
              <a:gd name="connsiteX25" fmla="*/ 2140541 w 5327805"/>
              <a:gd name="connsiteY25" fmla="*/ 1673051 h 4677508"/>
              <a:gd name="connsiteX0" fmla="*/ 2140541 w 5327805"/>
              <a:gd name="connsiteY0" fmla="*/ 1673051 h 4677508"/>
              <a:gd name="connsiteX1" fmla="*/ 2140541 w 5327805"/>
              <a:gd name="connsiteY1" fmla="*/ 2386484 h 4677508"/>
              <a:gd name="connsiteX2" fmla="*/ 2592716 w 5327805"/>
              <a:gd name="connsiteY2" fmla="*/ 2713055 h 4677508"/>
              <a:gd name="connsiteX3" fmla="*/ 2572620 w 5327805"/>
              <a:gd name="connsiteY3" fmla="*/ 3421464 h 4677508"/>
              <a:gd name="connsiteX4" fmla="*/ 2210879 w 5327805"/>
              <a:gd name="connsiteY4" fmla="*/ 3637503 h 4677508"/>
              <a:gd name="connsiteX5" fmla="*/ 1623051 w 5327805"/>
              <a:gd name="connsiteY5" fmla="*/ 3401367 h 4677508"/>
              <a:gd name="connsiteX6" fmla="*/ 1447204 w 5327805"/>
              <a:gd name="connsiteY6" fmla="*/ 3652576 h 4677508"/>
              <a:gd name="connsiteX7" fmla="*/ 1150778 w 5327805"/>
              <a:gd name="connsiteY7" fmla="*/ 3898761 h 4677508"/>
              <a:gd name="connsiteX8" fmla="*/ 959859 w 5327805"/>
              <a:gd name="connsiteY8" fmla="*/ 3813350 h 4677508"/>
              <a:gd name="connsiteX9" fmla="*/ 814158 w 5327805"/>
              <a:gd name="connsiteY9" fmla="*/ 3964075 h 4677508"/>
              <a:gd name="connsiteX10" fmla="*/ 1130681 w 5327805"/>
              <a:gd name="connsiteY10" fmla="*/ 4446396 h 4677508"/>
              <a:gd name="connsiteX11" fmla="*/ 2145565 w 5327805"/>
              <a:gd name="connsiteY11" fmla="*/ 4677508 h 4677508"/>
              <a:gd name="connsiteX12" fmla="*/ 3195618 w 5327805"/>
              <a:gd name="connsiteY12" fmla="*/ 4612194 h 4677508"/>
              <a:gd name="connsiteX13" fmla="*/ 4115042 w 5327805"/>
              <a:gd name="connsiteY13" fmla="*/ 3235569 h 4677508"/>
              <a:gd name="connsiteX14" fmla="*/ 4150211 w 5327805"/>
              <a:gd name="connsiteY14" fmla="*/ 1487156 h 4677508"/>
              <a:gd name="connsiteX15" fmla="*/ 4140163 w 5327805"/>
              <a:gd name="connsiteY15" fmla="*/ 1120391 h 4677508"/>
              <a:gd name="connsiteX16" fmla="*/ 5327805 w 5327805"/>
              <a:gd name="connsiteY16" fmla="*/ 523907 h 4677508"/>
              <a:gd name="connsiteX17" fmla="*/ 5049538 w 5327805"/>
              <a:gd name="connsiteY17" fmla="*/ 25121 h 4677508"/>
              <a:gd name="connsiteX18" fmla="*/ 4725086 w 5327805"/>
              <a:gd name="connsiteY18" fmla="*/ 315192 h 4677508"/>
              <a:gd name="connsiteX19" fmla="*/ 1417059 w 5327805"/>
              <a:gd name="connsiteY19" fmla="*/ 236136 h 4677508"/>
              <a:gd name="connsiteX20" fmla="*/ 1256286 w 5327805"/>
              <a:gd name="connsiteY20" fmla="*/ 0 h 4677508"/>
              <a:gd name="connsiteX21" fmla="*/ 884497 w 5327805"/>
              <a:gd name="connsiteY21" fmla="*/ 271306 h 4677508"/>
              <a:gd name="connsiteX22" fmla="*/ 1063612 w 5327805"/>
              <a:gd name="connsiteY22" fmla="*/ 507624 h 4677508"/>
              <a:gd name="connsiteX23" fmla="*/ 0 w 5327805"/>
              <a:gd name="connsiteY23" fmla="*/ 1377411 h 4677508"/>
              <a:gd name="connsiteX24" fmla="*/ 2171653 w 5327805"/>
              <a:gd name="connsiteY24" fmla="*/ 1388428 h 4677508"/>
              <a:gd name="connsiteX25" fmla="*/ 2140541 w 5327805"/>
              <a:gd name="connsiteY25" fmla="*/ 1673051 h 4677508"/>
              <a:gd name="connsiteX0" fmla="*/ 2140541 w 5327805"/>
              <a:gd name="connsiteY0" fmla="*/ 1673051 h 4677508"/>
              <a:gd name="connsiteX1" fmla="*/ 2140541 w 5327805"/>
              <a:gd name="connsiteY1" fmla="*/ 2386484 h 4677508"/>
              <a:gd name="connsiteX2" fmla="*/ 2592716 w 5327805"/>
              <a:gd name="connsiteY2" fmla="*/ 2713055 h 4677508"/>
              <a:gd name="connsiteX3" fmla="*/ 2572620 w 5327805"/>
              <a:gd name="connsiteY3" fmla="*/ 3421464 h 4677508"/>
              <a:gd name="connsiteX4" fmla="*/ 2210879 w 5327805"/>
              <a:gd name="connsiteY4" fmla="*/ 3637503 h 4677508"/>
              <a:gd name="connsiteX5" fmla="*/ 1623051 w 5327805"/>
              <a:gd name="connsiteY5" fmla="*/ 3401367 h 4677508"/>
              <a:gd name="connsiteX6" fmla="*/ 1447204 w 5327805"/>
              <a:gd name="connsiteY6" fmla="*/ 3652576 h 4677508"/>
              <a:gd name="connsiteX7" fmla="*/ 1150778 w 5327805"/>
              <a:gd name="connsiteY7" fmla="*/ 3898761 h 4677508"/>
              <a:gd name="connsiteX8" fmla="*/ 959859 w 5327805"/>
              <a:gd name="connsiteY8" fmla="*/ 3813350 h 4677508"/>
              <a:gd name="connsiteX9" fmla="*/ 814158 w 5327805"/>
              <a:gd name="connsiteY9" fmla="*/ 3964075 h 4677508"/>
              <a:gd name="connsiteX10" fmla="*/ 1130681 w 5327805"/>
              <a:gd name="connsiteY10" fmla="*/ 4446396 h 4677508"/>
              <a:gd name="connsiteX11" fmla="*/ 2145565 w 5327805"/>
              <a:gd name="connsiteY11" fmla="*/ 4677508 h 4677508"/>
              <a:gd name="connsiteX12" fmla="*/ 3195618 w 5327805"/>
              <a:gd name="connsiteY12" fmla="*/ 4612194 h 4677508"/>
              <a:gd name="connsiteX13" fmla="*/ 4115042 w 5327805"/>
              <a:gd name="connsiteY13" fmla="*/ 3235569 h 4677508"/>
              <a:gd name="connsiteX14" fmla="*/ 4150211 w 5327805"/>
              <a:gd name="connsiteY14" fmla="*/ 1487156 h 4677508"/>
              <a:gd name="connsiteX15" fmla="*/ 4140163 w 5327805"/>
              <a:gd name="connsiteY15" fmla="*/ 1120391 h 4677508"/>
              <a:gd name="connsiteX16" fmla="*/ 5327805 w 5327805"/>
              <a:gd name="connsiteY16" fmla="*/ 523907 h 4677508"/>
              <a:gd name="connsiteX17" fmla="*/ 5049538 w 5327805"/>
              <a:gd name="connsiteY17" fmla="*/ 168341 h 4677508"/>
              <a:gd name="connsiteX18" fmla="*/ 4725086 w 5327805"/>
              <a:gd name="connsiteY18" fmla="*/ 315192 h 4677508"/>
              <a:gd name="connsiteX19" fmla="*/ 1417059 w 5327805"/>
              <a:gd name="connsiteY19" fmla="*/ 236136 h 4677508"/>
              <a:gd name="connsiteX20" fmla="*/ 1256286 w 5327805"/>
              <a:gd name="connsiteY20" fmla="*/ 0 h 4677508"/>
              <a:gd name="connsiteX21" fmla="*/ 884497 w 5327805"/>
              <a:gd name="connsiteY21" fmla="*/ 271306 h 4677508"/>
              <a:gd name="connsiteX22" fmla="*/ 1063612 w 5327805"/>
              <a:gd name="connsiteY22" fmla="*/ 507624 h 4677508"/>
              <a:gd name="connsiteX23" fmla="*/ 0 w 5327805"/>
              <a:gd name="connsiteY23" fmla="*/ 1377411 h 4677508"/>
              <a:gd name="connsiteX24" fmla="*/ 2171653 w 5327805"/>
              <a:gd name="connsiteY24" fmla="*/ 1388428 h 4677508"/>
              <a:gd name="connsiteX25" fmla="*/ 2140541 w 5327805"/>
              <a:gd name="connsiteY25" fmla="*/ 1673051 h 4677508"/>
              <a:gd name="connsiteX0" fmla="*/ 2140541 w 5349839"/>
              <a:gd name="connsiteY0" fmla="*/ 1673051 h 4677508"/>
              <a:gd name="connsiteX1" fmla="*/ 2140541 w 5349839"/>
              <a:gd name="connsiteY1" fmla="*/ 2386484 h 4677508"/>
              <a:gd name="connsiteX2" fmla="*/ 2592716 w 5349839"/>
              <a:gd name="connsiteY2" fmla="*/ 2713055 h 4677508"/>
              <a:gd name="connsiteX3" fmla="*/ 2572620 w 5349839"/>
              <a:gd name="connsiteY3" fmla="*/ 3421464 h 4677508"/>
              <a:gd name="connsiteX4" fmla="*/ 2210879 w 5349839"/>
              <a:gd name="connsiteY4" fmla="*/ 3637503 h 4677508"/>
              <a:gd name="connsiteX5" fmla="*/ 1623051 w 5349839"/>
              <a:gd name="connsiteY5" fmla="*/ 3401367 h 4677508"/>
              <a:gd name="connsiteX6" fmla="*/ 1447204 w 5349839"/>
              <a:gd name="connsiteY6" fmla="*/ 3652576 h 4677508"/>
              <a:gd name="connsiteX7" fmla="*/ 1150778 w 5349839"/>
              <a:gd name="connsiteY7" fmla="*/ 3898761 h 4677508"/>
              <a:gd name="connsiteX8" fmla="*/ 959859 w 5349839"/>
              <a:gd name="connsiteY8" fmla="*/ 3813350 h 4677508"/>
              <a:gd name="connsiteX9" fmla="*/ 814158 w 5349839"/>
              <a:gd name="connsiteY9" fmla="*/ 3964075 h 4677508"/>
              <a:gd name="connsiteX10" fmla="*/ 1130681 w 5349839"/>
              <a:gd name="connsiteY10" fmla="*/ 4446396 h 4677508"/>
              <a:gd name="connsiteX11" fmla="*/ 2145565 w 5349839"/>
              <a:gd name="connsiteY11" fmla="*/ 4677508 h 4677508"/>
              <a:gd name="connsiteX12" fmla="*/ 3195618 w 5349839"/>
              <a:gd name="connsiteY12" fmla="*/ 4612194 h 4677508"/>
              <a:gd name="connsiteX13" fmla="*/ 4115042 w 5349839"/>
              <a:gd name="connsiteY13" fmla="*/ 3235569 h 4677508"/>
              <a:gd name="connsiteX14" fmla="*/ 4150211 w 5349839"/>
              <a:gd name="connsiteY14" fmla="*/ 1487156 h 4677508"/>
              <a:gd name="connsiteX15" fmla="*/ 4140163 w 5349839"/>
              <a:gd name="connsiteY15" fmla="*/ 1120391 h 4677508"/>
              <a:gd name="connsiteX16" fmla="*/ 5349839 w 5349839"/>
              <a:gd name="connsiteY16" fmla="*/ 512890 h 4677508"/>
              <a:gd name="connsiteX17" fmla="*/ 5049538 w 5349839"/>
              <a:gd name="connsiteY17" fmla="*/ 168341 h 4677508"/>
              <a:gd name="connsiteX18" fmla="*/ 4725086 w 5349839"/>
              <a:gd name="connsiteY18" fmla="*/ 315192 h 4677508"/>
              <a:gd name="connsiteX19" fmla="*/ 1417059 w 5349839"/>
              <a:gd name="connsiteY19" fmla="*/ 236136 h 4677508"/>
              <a:gd name="connsiteX20" fmla="*/ 1256286 w 5349839"/>
              <a:gd name="connsiteY20" fmla="*/ 0 h 4677508"/>
              <a:gd name="connsiteX21" fmla="*/ 884497 w 5349839"/>
              <a:gd name="connsiteY21" fmla="*/ 271306 h 4677508"/>
              <a:gd name="connsiteX22" fmla="*/ 1063612 w 5349839"/>
              <a:gd name="connsiteY22" fmla="*/ 507624 h 4677508"/>
              <a:gd name="connsiteX23" fmla="*/ 0 w 5349839"/>
              <a:gd name="connsiteY23" fmla="*/ 1377411 h 4677508"/>
              <a:gd name="connsiteX24" fmla="*/ 2171653 w 5349839"/>
              <a:gd name="connsiteY24" fmla="*/ 1388428 h 4677508"/>
              <a:gd name="connsiteX25" fmla="*/ 2140541 w 5349839"/>
              <a:gd name="connsiteY25" fmla="*/ 1673051 h 4677508"/>
              <a:gd name="connsiteX0" fmla="*/ 2140541 w 5349839"/>
              <a:gd name="connsiteY0" fmla="*/ 1673051 h 4677508"/>
              <a:gd name="connsiteX1" fmla="*/ 2140541 w 5349839"/>
              <a:gd name="connsiteY1" fmla="*/ 2386484 h 4677508"/>
              <a:gd name="connsiteX2" fmla="*/ 2592716 w 5349839"/>
              <a:gd name="connsiteY2" fmla="*/ 2713055 h 4677508"/>
              <a:gd name="connsiteX3" fmla="*/ 2572620 w 5349839"/>
              <a:gd name="connsiteY3" fmla="*/ 3421464 h 4677508"/>
              <a:gd name="connsiteX4" fmla="*/ 2210879 w 5349839"/>
              <a:gd name="connsiteY4" fmla="*/ 3637503 h 4677508"/>
              <a:gd name="connsiteX5" fmla="*/ 1623051 w 5349839"/>
              <a:gd name="connsiteY5" fmla="*/ 3401367 h 4677508"/>
              <a:gd name="connsiteX6" fmla="*/ 1447204 w 5349839"/>
              <a:gd name="connsiteY6" fmla="*/ 3652576 h 4677508"/>
              <a:gd name="connsiteX7" fmla="*/ 1150778 w 5349839"/>
              <a:gd name="connsiteY7" fmla="*/ 3898761 h 4677508"/>
              <a:gd name="connsiteX8" fmla="*/ 959859 w 5349839"/>
              <a:gd name="connsiteY8" fmla="*/ 3813350 h 4677508"/>
              <a:gd name="connsiteX9" fmla="*/ 814158 w 5349839"/>
              <a:gd name="connsiteY9" fmla="*/ 3964075 h 4677508"/>
              <a:gd name="connsiteX10" fmla="*/ 1130681 w 5349839"/>
              <a:gd name="connsiteY10" fmla="*/ 4446396 h 4677508"/>
              <a:gd name="connsiteX11" fmla="*/ 2145565 w 5349839"/>
              <a:gd name="connsiteY11" fmla="*/ 4677508 h 4677508"/>
              <a:gd name="connsiteX12" fmla="*/ 3195618 w 5349839"/>
              <a:gd name="connsiteY12" fmla="*/ 4612194 h 4677508"/>
              <a:gd name="connsiteX13" fmla="*/ 4115042 w 5349839"/>
              <a:gd name="connsiteY13" fmla="*/ 3235569 h 4677508"/>
              <a:gd name="connsiteX14" fmla="*/ 4150211 w 5349839"/>
              <a:gd name="connsiteY14" fmla="*/ 1487156 h 4677508"/>
              <a:gd name="connsiteX15" fmla="*/ 4140163 w 5349839"/>
              <a:gd name="connsiteY15" fmla="*/ 1120391 h 4677508"/>
              <a:gd name="connsiteX16" fmla="*/ 5349839 w 5349839"/>
              <a:gd name="connsiteY16" fmla="*/ 512890 h 4677508"/>
              <a:gd name="connsiteX17" fmla="*/ 5049538 w 5349839"/>
              <a:gd name="connsiteY17" fmla="*/ 168341 h 4677508"/>
              <a:gd name="connsiteX18" fmla="*/ 4725086 w 5349839"/>
              <a:gd name="connsiteY18" fmla="*/ 315192 h 4677508"/>
              <a:gd name="connsiteX19" fmla="*/ 1494177 w 5349839"/>
              <a:gd name="connsiteY19" fmla="*/ 357321 h 4677508"/>
              <a:gd name="connsiteX20" fmla="*/ 1256286 w 5349839"/>
              <a:gd name="connsiteY20" fmla="*/ 0 h 4677508"/>
              <a:gd name="connsiteX21" fmla="*/ 884497 w 5349839"/>
              <a:gd name="connsiteY21" fmla="*/ 271306 h 4677508"/>
              <a:gd name="connsiteX22" fmla="*/ 1063612 w 5349839"/>
              <a:gd name="connsiteY22" fmla="*/ 507624 h 4677508"/>
              <a:gd name="connsiteX23" fmla="*/ 0 w 5349839"/>
              <a:gd name="connsiteY23" fmla="*/ 1377411 h 4677508"/>
              <a:gd name="connsiteX24" fmla="*/ 2171653 w 5349839"/>
              <a:gd name="connsiteY24" fmla="*/ 1388428 h 4677508"/>
              <a:gd name="connsiteX25" fmla="*/ 2140541 w 5349839"/>
              <a:gd name="connsiteY25" fmla="*/ 1673051 h 4677508"/>
              <a:gd name="connsiteX0" fmla="*/ 2140541 w 5349839"/>
              <a:gd name="connsiteY0" fmla="*/ 1551865 h 4556322"/>
              <a:gd name="connsiteX1" fmla="*/ 2140541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47204 w 5349839"/>
              <a:gd name="connsiteY6" fmla="*/ 3531390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884497 w 5349839"/>
              <a:gd name="connsiteY21" fmla="*/ 150120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140541 w 5349839"/>
              <a:gd name="connsiteY25" fmla="*/ 1551865 h 4556322"/>
              <a:gd name="connsiteX0" fmla="*/ 2140541 w 5349839"/>
              <a:gd name="connsiteY0" fmla="*/ 1551865 h 4556322"/>
              <a:gd name="connsiteX1" fmla="*/ 2140541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47204 w 5349839"/>
              <a:gd name="connsiteY6" fmla="*/ 3531390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140541 w 5349839"/>
              <a:gd name="connsiteY25" fmla="*/ 1551865 h 4556322"/>
              <a:gd name="connsiteX0" fmla="*/ 2217659 w 5349839"/>
              <a:gd name="connsiteY0" fmla="*/ 1551865 h 4556322"/>
              <a:gd name="connsiteX1" fmla="*/ 2140541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47204 w 5349839"/>
              <a:gd name="connsiteY6" fmla="*/ 3531390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47204 w 5349839"/>
              <a:gd name="connsiteY6" fmla="*/ 3531390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81972 w 5349839"/>
              <a:gd name="connsiteY6" fmla="*/ 3562681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81972 w 5349839"/>
              <a:gd name="connsiteY6" fmla="*/ 3562681 h 4556322"/>
              <a:gd name="connsiteX7" fmla="*/ 1150778 w 5349839"/>
              <a:gd name="connsiteY7" fmla="*/ 3805390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520217 w 5349839"/>
              <a:gd name="connsiteY6" fmla="*/ 3524436 h 4556322"/>
              <a:gd name="connsiteX7" fmla="*/ 1150778 w 5349839"/>
              <a:gd name="connsiteY7" fmla="*/ 3805390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520217 w 5349839"/>
              <a:gd name="connsiteY6" fmla="*/ 3524436 h 4556322"/>
              <a:gd name="connsiteX7" fmla="*/ 1150778 w 5349839"/>
              <a:gd name="connsiteY7" fmla="*/ 3812343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520217 w 5349839"/>
              <a:gd name="connsiteY6" fmla="*/ 3524436 h 4556322"/>
              <a:gd name="connsiteX7" fmla="*/ 1150778 w 5349839"/>
              <a:gd name="connsiteY7" fmla="*/ 3812343 h 4556322"/>
              <a:gd name="connsiteX8" fmla="*/ 1001580 w 5349839"/>
              <a:gd name="connsiteY8" fmla="*/ 3671303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520217 w 5349839"/>
              <a:gd name="connsiteY6" fmla="*/ 3524436 h 4556322"/>
              <a:gd name="connsiteX7" fmla="*/ 1150778 w 5349839"/>
              <a:gd name="connsiteY7" fmla="*/ 3812343 h 4556322"/>
              <a:gd name="connsiteX8" fmla="*/ 1001580 w 5349839"/>
              <a:gd name="connsiteY8" fmla="*/ 3671303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302088 w 5349839"/>
              <a:gd name="connsiteY15" fmla="*/ 1380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78414"/>
              <a:gd name="connsiteY0" fmla="*/ 1551865 h 4556322"/>
              <a:gd name="connsiteX1" fmla="*/ 2206642 w 5378414"/>
              <a:gd name="connsiteY1" fmla="*/ 2265298 h 4556322"/>
              <a:gd name="connsiteX2" fmla="*/ 2592716 w 5378414"/>
              <a:gd name="connsiteY2" fmla="*/ 2591869 h 4556322"/>
              <a:gd name="connsiteX3" fmla="*/ 2572620 w 5378414"/>
              <a:gd name="connsiteY3" fmla="*/ 3300278 h 4556322"/>
              <a:gd name="connsiteX4" fmla="*/ 2210879 w 5378414"/>
              <a:gd name="connsiteY4" fmla="*/ 3516317 h 4556322"/>
              <a:gd name="connsiteX5" fmla="*/ 1623051 w 5378414"/>
              <a:gd name="connsiteY5" fmla="*/ 3280181 h 4556322"/>
              <a:gd name="connsiteX6" fmla="*/ 1520217 w 5378414"/>
              <a:gd name="connsiteY6" fmla="*/ 3524436 h 4556322"/>
              <a:gd name="connsiteX7" fmla="*/ 1150778 w 5378414"/>
              <a:gd name="connsiteY7" fmla="*/ 3812343 h 4556322"/>
              <a:gd name="connsiteX8" fmla="*/ 1001580 w 5378414"/>
              <a:gd name="connsiteY8" fmla="*/ 3671303 h 4556322"/>
              <a:gd name="connsiteX9" fmla="*/ 814158 w 5378414"/>
              <a:gd name="connsiteY9" fmla="*/ 3842889 h 4556322"/>
              <a:gd name="connsiteX10" fmla="*/ 1130681 w 5378414"/>
              <a:gd name="connsiteY10" fmla="*/ 4325210 h 4556322"/>
              <a:gd name="connsiteX11" fmla="*/ 2145565 w 5378414"/>
              <a:gd name="connsiteY11" fmla="*/ 4556322 h 4556322"/>
              <a:gd name="connsiteX12" fmla="*/ 3195618 w 5378414"/>
              <a:gd name="connsiteY12" fmla="*/ 4491008 h 4556322"/>
              <a:gd name="connsiteX13" fmla="*/ 4115042 w 5378414"/>
              <a:gd name="connsiteY13" fmla="*/ 3114383 h 4556322"/>
              <a:gd name="connsiteX14" fmla="*/ 4150211 w 5378414"/>
              <a:gd name="connsiteY14" fmla="*/ 1365970 h 4556322"/>
              <a:gd name="connsiteX15" fmla="*/ 4302088 w 5378414"/>
              <a:gd name="connsiteY15" fmla="*/ 1380205 h 4556322"/>
              <a:gd name="connsiteX16" fmla="*/ 5378414 w 5378414"/>
              <a:gd name="connsiteY16" fmla="*/ 563154 h 4556322"/>
              <a:gd name="connsiteX17" fmla="*/ 5049538 w 5378414"/>
              <a:gd name="connsiteY17" fmla="*/ 47155 h 4556322"/>
              <a:gd name="connsiteX18" fmla="*/ 4725086 w 5378414"/>
              <a:gd name="connsiteY18" fmla="*/ 194006 h 4556322"/>
              <a:gd name="connsiteX19" fmla="*/ 1494177 w 5378414"/>
              <a:gd name="connsiteY19" fmla="*/ 236135 h 4556322"/>
              <a:gd name="connsiteX20" fmla="*/ 1300354 w 5378414"/>
              <a:gd name="connsiteY20" fmla="*/ 0 h 4556322"/>
              <a:gd name="connsiteX21" fmla="*/ 917547 w 5378414"/>
              <a:gd name="connsiteY21" fmla="*/ 249271 h 4556322"/>
              <a:gd name="connsiteX22" fmla="*/ 1063612 w 5378414"/>
              <a:gd name="connsiteY22" fmla="*/ 386438 h 4556322"/>
              <a:gd name="connsiteX23" fmla="*/ 0 w 5378414"/>
              <a:gd name="connsiteY23" fmla="*/ 1256225 h 4556322"/>
              <a:gd name="connsiteX24" fmla="*/ 2171653 w 5378414"/>
              <a:gd name="connsiteY24" fmla="*/ 1267242 h 4556322"/>
              <a:gd name="connsiteX25" fmla="*/ 2217659 w 5378414"/>
              <a:gd name="connsiteY25" fmla="*/ 1551865 h 4556322"/>
              <a:gd name="connsiteX0" fmla="*/ 2217659 w 5378414"/>
              <a:gd name="connsiteY0" fmla="*/ 1551865 h 4556322"/>
              <a:gd name="connsiteX1" fmla="*/ 2206642 w 5378414"/>
              <a:gd name="connsiteY1" fmla="*/ 2265298 h 4556322"/>
              <a:gd name="connsiteX2" fmla="*/ 2592716 w 5378414"/>
              <a:gd name="connsiteY2" fmla="*/ 2591869 h 4556322"/>
              <a:gd name="connsiteX3" fmla="*/ 2572620 w 5378414"/>
              <a:gd name="connsiteY3" fmla="*/ 3300278 h 4556322"/>
              <a:gd name="connsiteX4" fmla="*/ 2210879 w 5378414"/>
              <a:gd name="connsiteY4" fmla="*/ 3516317 h 4556322"/>
              <a:gd name="connsiteX5" fmla="*/ 1623051 w 5378414"/>
              <a:gd name="connsiteY5" fmla="*/ 3280181 h 4556322"/>
              <a:gd name="connsiteX6" fmla="*/ 1520217 w 5378414"/>
              <a:gd name="connsiteY6" fmla="*/ 3524436 h 4556322"/>
              <a:gd name="connsiteX7" fmla="*/ 1150778 w 5378414"/>
              <a:gd name="connsiteY7" fmla="*/ 3812343 h 4556322"/>
              <a:gd name="connsiteX8" fmla="*/ 1001580 w 5378414"/>
              <a:gd name="connsiteY8" fmla="*/ 3671303 h 4556322"/>
              <a:gd name="connsiteX9" fmla="*/ 814158 w 5378414"/>
              <a:gd name="connsiteY9" fmla="*/ 3842889 h 4556322"/>
              <a:gd name="connsiteX10" fmla="*/ 1130681 w 5378414"/>
              <a:gd name="connsiteY10" fmla="*/ 4325210 h 4556322"/>
              <a:gd name="connsiteX11" fmla="*/ 2145565 w 5378414"/>
              <a:gd name="connsiteY11" fmla="*/ 4556322 h 4556322"/>
              <a:gd name="connsiteX12" fmla="*/ 3195618 w 5378414"/>
              <a:gd name="connsiteY12" fmla="*/ 4491008 h 4556322"/>
              <a:gd name="connsiteX13" fmla="*/ 4115042 w 5378414"/>
              <a:gd name="connsiteY13" fmla="*/ 3114383 h 4556322"/>
              <a:gd name="connsiteX14" fmla="*/ 4150211 w 5378414"/>
              <a:gd name="connsiteY14" fmla="*/ 1365970 h 4556322"/>
              <a:gd name="connsiteX15" fmla="*/ 4302088 w 5378414"/>
              <a:gd name="connsiteY15" fmla="*/ 1380205 h 4556322"/>
              <a:gd name="connsiteX16" fmla="*/ 5378414 w 5378414"/>
              <a:gd name="connsiteY16" fmla="*/ 563154 h 4556322"/>
              <a:gd name="connsiteX17" fmla="*/ 5049538 w 5378414"/>
              <a:gd name="connsiteY17" fmla="*/ 47155 h 4556322"/>
              <a:gd name="connsiteX18" fmla="*/ 4725086 w 5378414"/>
              <a:gd name="connsiteY18" fmla="*/ 194006 h 4556322"/>
              <a:gd name="connsiteX19" fmla="*/ 1494177 w 5378414"/>
              <a:gd name="connsiteY19" fmla="*/ 236135 h 4556322"/>
              <a:gd name="connsiteX20" fmla="*/ 1300354 w 5378414"/>
              <a:gd name="connsiteY20" fmla="*/ 0 h 4556322"/>
              <a:gd name="connsiteX21" fmla="*/ 917547 w 5378414"/>
              <a:gd name="connsiteY21" fmla="*/ 249271 h 4556322"/>
              <a:gd name="connsiteX22" fmla="*/ 1063612 w 5378414"/>
              <a:gd name="connsiteY22" fmla="*/ 386438 h 4556322"/>
              <a:gd name="connsiteX23" fmla="*/ 0 w 5378414"/>
              <a:gd name="connsiteY23" fmla="*/ 1256225 h 4556322"/>
              <a:gd name="connsiteX24" fmla="*/ 1695403 w 5378414"/>
              <a:gd name="connsiteY24" fmla="*/ 1572042 h 4556322"/>
              <a:gd name="connsiteX25" fmla="*/ 2217659 w 5378414"/>
              <a:gd name="connsiteY25" fmla="*/ 1551865 h 4556322"/>
              <a:gd name="connsiteX0" fmla="*/ 2122409 w 5283164"/>
              <a:gd name="connsiteY0" fmla="*/ 1551865 h 4556322"/>
              <a:gd name="connsiteX1" fmla="*/ 2111392 w 5283164"/>
              <a:gd name="connsiteY1" fmla="*/ 2265298 h 4556322"/>
              <a:gd name="connsiteX2" fmla="*/ 2497466 w 5283164"/>
              <a:gd name="connsiteY2" fmla="*/ 2591869 h 4556322"/>
              <a:gd name="connsiteX3" fmla="*/ 2477370 w 5283164"/>
              <a:gd name="connsiteY3" fmla="*/ 3300278 h 4556322"/>
              <a:gd name="connsiteX4" fmla="*/ 2115629 w 5283164"/>
              <a:gd name="connsiteY4" fmla="*/ 3516317 h 4556322"/>
              <a:gd name="connsiteX5" fmla="*/ 1527801 w 5283164"/>
              <a:gd name="connsiteY5" fmla="*/ 3280181 h 4556322"/>
              <a:gd name="connsiteX6" fmla="*/ 1424967 w 5283164"/>
              <a:gd name="connsiteY6" fmla="*/ 3524436 h 4556322"/>
              <a:gd name="connsiteX7" fmla="*/ 1055528 w 5283164"/>
              <a:gd name="connsiteY7" fmla="*/ 3812343 h 4556322"/>
              <a:gd name="connsiteX8" fmla="*/ 906330 w 5283164"/>
              <a:gd name="connsiteY8" fmla="*/ 3671303 h 4556322"/>
              <a:gd name="connsiteX9" fmla="*/ 718908 w 5283164"/>
              <a:gd name="connsiteY9" fmla="*/ 3842889 h 4556322"/>
              <a:gd name="connsiteX10" fmla="*/ 1035431 w 5283164"/>
              <a:gd name="connsiteY10" fmla="*/ 4325210 h 4556322"/>
              <a:gd name="connsiteX11" fmla="*/ 2050315 w 5283164"/>
              <a:gd name="connsiteY11" fmla="*/ 4556322 h 4556322"/>
              <a:gd name="connsiteX12" fmla="*/ 3100368 w 5283164"/>
              <a:gd name="connsiteY12" fmla="*/ 4491008 h 4556322"/>
              <a:gd name="connsiteX13" fmla="*/ 4019792 w 5283164"/>
              <a:gd name="connsiteY13" fmla="*/ 3114383 h 4556322"/>
              <a:gd name="connsiteX14" fmla="*/ 4054961 w 5283164"/>
              <a:gd name="connsiteY14" fmla="*/ 1365970 h 4556322"/>
              <a:gd name="connsiteX15" fmla="*/ 4206838 w 5283164"/>
              <a:gd name="connsiteY15" fmla="*/ 1380205 h 4556322"/>
              <a:gd name="connsiteX16" fmla="*/ 5283164 w 5283164"/>
              <a:gd name="connsiteY16" fmla="*/ 563154 h 4556322"/>
              <a:gd name="connsiteX17" fmla="*/ 4954288 w 5283164"/>
              <a:gd name="connsiteY17" fmla="*/ 47155 h 4556322"/>
              <a:gd name="connsiteX18" fmla="*/ 4629836 w 5283164"/>
              <a:gd name="connsiteY18" fmla="*/ 194006 h 4556322"/>
              <a:gd name="connsiteX19" fmla="*/ 1398927 w 5283164"/>
              <a:gd name="connsiteY19" fmla="*/ 236135 h 4556322"/>
              <a:gd name="connsiteX20" fmla="*/ 1205104 w 5283164"/>
              <a:gd name="connsiteY20" fmla="*/ 0 h 4556322"/>
              <a:gd name="connsiteX21" fmla="*/ 822297 w 5283164"/>
              <a:gd name="connsiteY21" fmla="*/ 249271 h 4556322"/>
              <a:gd name="connsiteX22" fmla="*/ 968362 w 5283164"/>
              <a:gd name="connsiteY22" fmla="*/ 386438 h 4556322"/>
              <a:gd name="connsiteX23" fmla="*/ 0 w 5283164"/>
              <a:gd name="connsiteY23" fmla="*/ 1513400 h 4556322"/>
              <a:gd name="connsiteX24" fmla="*/ 1600153 w 5283164"/>
              <a:gd name="connsiteY24" fmla="*/ 1572042 h 4556322"/>
              <a:gd name="connsiteX25" fmla="*/ 2122409 w 5283164"/>
              <a:gd name="connsiteY25" fmla="*/ 1551865 h 4556322"/>
              <a:gd name="connsiteX0" fmla="*/ 2122409 w 5283164"/>
              <a:gd name="connsiteY0" fmla="*/ 1551865 h 4556322"/>
              <a:gd name="connsiteX1" fmla="*/ 2111392 w 5283164"/>
              <a:gd name="connsiteY1" fmla="*/ 2265298 h 4556322"/>
              <a:gd name="connsiteX2" fmla="*/ 2497466 w 5283164"/>
              <a:gd name="connsiteY2" fmla="*/ 2591869 h 4556322"/>
              <a:gd name="connsiteX3" fmla="*/ 2477370 w 5283164"/>
              <a:gd name="connsiteY3" fmla="*/ 3300278 h 4556322"/>
              <a:gd name="connsiteX4" fmla="*/ 2115629 w 5283164"/>
              <a:gd name="connsiteY4" fmla="*/ 3516317 h 4556322"/>
              <a:gd name="connsiteX5" fmla="*/ 1527801 w 5283164"/>
              <a:gd name="connsiteY5" fmla="*/ 3280181 h 4556322"/>
              <a:gd name="connsiteX6" fmla="*/ 1424967 w 5283164"/>
              <a:gd name="connsiteY6" fmla="*/ 3524436 h 4556322"/>
              <a:gd name="connsiteX7" fmla="*/ 1055528 w 5283164"/>
              <a:gd name="connsiteY7" fmla="*/ 3812343 h 4556322"/>
              <a:gd name="connsiteX8" fmla="*/ 906330 w 5283164"/>
              <a:gd name="connsiteY8" fmla="*/ 3671303 h 4556322"/>
              <a:gd name="connsiteX9" fmla="*/ 718908 w 5283164"/>
              <a:gd name="connsiteY9" fmla="*/ 3842889 h 4556322"/>
              <a:gd name="connsiteX10" fmla="*/ 1035431 w 5283164"/>
              <a:gd name="connsiteY10" fmla="*/ 4325210 h 4556322"/>
              <a:gd name="connsiteX11" fmla="*/ 2050315 w 5283164"/>
              <a:gd name="connsiteY11" fmla="*/ 4556322 h 4556322"/>
              <a:gd name="connsiteX12" fmla="*/ 3100368 w 5283164"/>
              <a:gd name="connsiteY12" fmla="*/ 4491008 h 4556322"/>
              <a:gd name="connsiteX13" fmla="*/ 4019792 w 5283164"/>
              <a:gd name="connsiteY13" fmla="*/ 3114383 h 4556322"/>
              <a:gd name="connsiteX14" fmla="*/ 4054961 w 5283164"/>
              <a:gd name="connsiteY14" fmla="*/ 1365970 h 4556322"/>
              <a:gd name="connsiteX15" fmla="*/ 4206838 w 5283164"/>
              <a:gd name="connsiteY15" fmla="*/ 1380205 h 4556322"/>
              <a:gd name="connsiteX16" fmla="*/ 5283164 w 5283164"/>
              <a:gd name="connsiteY16" fmla="*/ 563154 h 4556322"/>
              <a:gd name="connsiteX17" fmla="*/ 4954288 w 5283164"/>
              <a:gd name="connsiteY17" fmla="*/ 47155 h 4556322"/>
              <a:gd name="connsiteX18" fmla="*/ 4629836 w 5283164"/>
              <a:gd name="connsiteY18" fmla="*/ 194006 h 4556322"/>
              <a:gd name="connsiteX19" fmla="*/ 1398927 w 5283164"/>
              <a:gd name="connsiteY19" fmla="*/ 236135 h 4556322"/>
              <a:gd name="connsiteX20" fmla="*/ 1205104 w 5283164"/>
              <a:gd name="connsiteY20" fmla="*/ 0 h 4556322"/>
              <a:gd name="connsiteX21" fmla="*/ 822297 w 5283164"/>
              <a:gd name="connsiteY21" fmla="*/ 249271 h 4556322"/>
              <a:gd name="connsiteX22" fmla="*/ 996937 w 5283164"/>
              <a:gd name="connsiteY22" fmla="*/ 453113 h 4556322"/>
              <a:gd name="connsiteX23" fmla="*/ 0 w 5283164"/>
              <a:gd name="connsiteY23" fmla="*/ 1513400 h 4556322"/>
              <a:gd name="connsiteX24" fmla="*/ 1600153 w 5283164"/>
              <a:gd name="connsiteY24" fmla="*/ 1572042 h 4556322"/>
              <a:gd name="connsiteX25" fmla="*/ 2122409 w 5283164"/>
              <a:gd name="connsiteY25" fmla="*/ 1551865 h 4556322"/>
              <a:gd name="connsiteX0" fmla="*/ 2122409 w 5283164"/>
              <a:gd name="connsiteY0" fmla="*/ 1551865 h 4556322"/>
              <a:gd name="connsiteX1" fmla="*/ 2111392 w 5283164"/>
              <a:gd name="connsiteY1" fmla="*/ 2265298 h 4556322"/>
              <a:gd name="connsiteX2" fmla="*/ 2497466 w 5283164"/>
              <a:gd name="connsiteY2" fmla="*/ 2591869 h 4556322"/>
              <a:gd name="connsiteX3" fmla="*/ 2477370 w 5283164"/>
              <a:gd name="connsiteY3" fmla="*/ 3300278 h 4556322"/>
              <a:gd name="connsiteX4" fmla="*/ 2115629 w 5283164"/>
              <a:gd name="connsiteY4" fmla="*/ 3516317 h 4556322"/>
              <a:gd name="connsiteX5" fmla="*/ 1527801 w 5283164"/>
              <a:gd name="connsiteY5" fmla="*/ 3280181 h 4556322"/>
              <a:gd name="connsiteX6" fmla="*/ 1424967 w 5283164"/>
              <a:gd name="connsiteY6" fmla="*/ 3524436 h 4556322"/>
              <a:gd name="connsiteX7" fmla="*/ 1055528 w 5283164"/>
              <a:gd name="connsiteY7" fmla="*/ 3812343 h 4556322"/>
              <a:gd name="connsiteX8" fmla="*/ 906330 w 5283164"/>
              <a:gd name="connsiteY8" fmla="*/ 3671303 h 4556322"/>
              <a:gd name="connsiteX9" fmla="*/ 718908 w 5283164"/>
              <a:gd name="connsiteY9" fmla="*/ 3842889 h 4556322"/>
              <a:gd name="connsiteX10" fmla="*/ 1035431 w 5283164"/>
              <a:gd name="connsiteY10" fmla="*/ 4325210 h 4556322"/>
              <a:gd name="connsiteX11" fmla="*/ 2050315 w 5283164"/>
              <a:gd name="connsiteY11" fmla="*/ 4556322 h 4556322"/>
              <a:gd name="connsiteX12" fmla="*/ 3100368 w 5283164"/>
              <a:gd name="connsiteY12" fmla="*/ 4491008 h 4556322"/>
              <a:gd name="connsiteX13" fmla="*/ 4019792 w 5283164"/>
              <a:gd name="connsiteY13" fmla="*/ 3114383 h 4556322"/>
              <a:gd name="connsiteX14" fmla="*/ 4054961 w 5283164"/>
              <a:gd name="connsiteY14" fmla="*/ 1365970 h 4556322"/>
              <a:gd name="connsiteX15" fmla="*/ 4206838 w 5283164"/>
              <a:gd name="connsiteY15" fmla="*/ 1380205 h 4556322"/>
              <a:gd name="connsiteX16" fmla="*/ 5283164 w 5283164"/>
              <a:gd name="connsiteY16" fmla="*/ 563154 h 4556322"/>
              <a:gd name="connsiteX17" fmla="*/ 4954288 w 5283164"/>
              <a:gd name="connsiteY17" fmla="*/ 47155 h 4556322"/>
              <a:gd name="connsiteX18" fmla="*/ 4629836 w 5283164"/>
              <a:gd name="connsiteY18" fmla="*/ 194006 h 4556322"/>
              <a:gd name="connsiteX19" fmla="*/ 1398927 w 5283164"/>
              <a:gd name="connsiteY19" fmla="*/ 236135 h 4556322"/>
              <a:gd name="connsiteX20" fmla="*/ 1205104 w 5283164"/>
              <a:gd name="connsiteY20" fmla="*/ 0 h 4556322"/>
              <a:gd name="connsiteX21" fmla="*/ 822297 w 5283164"/>
              <a:gd name="connsiteY21" fmla="*/ 249271 h 4556322"/>
              <a:gd name="connsiteX22" fmla="*/ 0 w 5283164"/>
              <a:gd name="connsiteY22" fmla="*/ 1513400 h 4556322"/>
              <a:gd name="connsiteX23" fmla="*/ 1600153 w 5283164"/>
              <a:gd name="connsiteY23" fmla="*/ 1572042 h 4556322"/>
              <a:gd name="connsiteX24" fmla="*/ 2122409 w 5283164"/>
              <a:gd name="connsiteY24" fmla="*/ 1551865 h 4556322"/>
              <a:gd name="connsiteX0" fmla="*/ 2122409 w 5283164"/>
              <a:gd name="connsiteY0" fmla="*/ 1523290 h 4527747"/>
              <a:gd name="connsiteX1" fmla="*/ 2111392 w 5283164"/>
              <a:gd name="connsiteY1" fmla="*/ 2236723 h 4527747"/>
              <a:gd name="connsiteX2" fmla="*/ 2497466 w 5283164"/>
              <a:gd name="connsiteY2" fmla="*/ 2563294 h 4527747"/>
              <a:gd name="connsiteX3" fmla="*/ 2477370 w 5283164"/>
              <a:gd name="connsiteY3" fmla="*/ 3271703 h 4527747"/>
              <a:gd name="connsiteX4" fmla="*/ 2115629 w 5283164"/>
              <a:gd name="connsiteY4" fmla="*/ 3487742 h 4527747"/>
              <a:gd name="connsiteX5" fmla="*/ 1527801 w 5283164"/>
              <a:gd name="connsiteY5" fmla="*/ 3251606 h 4527747"/>
              <a:gd name="connsiteX6" fmla="*/ 1424967 w 5283164"/>
              <a:gd name="connsiteY6" fmla="*/ 3495861 h 4527747"/>
              <a:gd name="connsiteX7" fmla="*/ 1055528 w 5283164"/>
              <a:gd name="connsiteY7" fmla="*/ 3783768 h 4527747"/>
              <a:gd name="connsiteX8" fmla="*/ 906330 w 5283164"/>
              <a:gd name="connsiteY8" fmla="*/ 3642728 h 4527747"/>
              <a:gd name="connsiteX9" fmla="*/ 718908 w 5283164"/>
              <a:gd name="connsiteY9" fmla="*/ 3814314 h 4527747"/>
              <a:gd name="connsiteX10" fmla="*/ 1035431 w 5283164"/>
              <a:gd name="connsiteY10" fmla="*/ 4296635 h 4527747"/>
              <a:gd name="connsiteX11" fmla="*/ 2050315 w 5283164"/>
              <a:gd name="connsiteY11" fmla="*/ 4527747 h 4527747"/>
              <a:gd name="connsiteX12" fmla="*/ 3100368 w 5283164"/>
              <a:gd name="connsiteY12" fmla="*/ 4462433 h 4527747"/>
              <a:gd name="connsiteX13" fmla="*/ 4019792 w 5283164"/>
              <a:gd name="connsiteY13" fmla="*/ 3085808 h 4527747"/>
              <a:gd name="connsiteX14" fmla="*/ 4054961 w 5283164"/>
              <a:gd name="connsiteY14" fmla="*/ 1337395 h 4527747"/>
              <a:gd name="connsiteX15" fmla="*/ 4206838 w 5283164"/>
              <a:gd name="connsiteY15" fmla="*/ 1351630 h 4527747"/>
              <a:gd name="connsiteX16" fmla="*/ 5283164 w 5283164"/>
              <a:gd name="connsiteY16" fmla="*/ 534579 h 4527747"/>
              <a:gd name="connsiteX17" fmla="*/ 4954288 w 5283164"/>
              <a:gd name="connsiteY17" fmla="*/ 18580 h 4527747"/>
              <a:gd name="connsiteX18" fmla="*/ 4629836 w 5283164"/>
              <a:gd name="connsiteY18" fmla="*/ 165431 h 4527747"/>
              <a:gd name="connsiteX19" fmla="*/ 1398927 w 5283164"/>
              <a:gd name="connsiteY19" fmla="*/ 207560 h 4527747"/>
              <a:gd name="connsiteX20" fmla="*/ 1224154 w 5283164"/>
              <a:gd name="connsiteY20" fmla="*/ 0 h 4527747"/>
              <a:gd name="connsiteX21" fmla="*/ 822297 w 5283164"/>
              <a:gd name="connsiteY21" fmla="*/ 220696 h 4527747"/>
              <a:gd name="connsiteX22" fmla="*/ 0 w 5283164"/>
              <a:gd name="connsiteY22" fmla="*/ 1484825 h 4527747"/>
              <a:gd name="connsiteX23" fmla="*/ 1600153 w 5283164"/>
              <a:gd name="connsiteY23" fmla="*/ 1543467 h 4527747"/>
              <a:gd name="connsiteX24" fmla="*/ 2122409 w 5283164"/>
              <a:gd name="connsiteY24" fmla="*/ 1523290 h 4527747"/>
              <a:gd name="connsiteX0" fmla="*/ 2122409 w 5283164"/>
              <a:gd name="connsiteY0" fmla="*/ 1504710 h 4509167"/>
              <a:gd name="connsiteX1" fmla="*/ 2111392 w 5283164"/>
              <a:gd name="connsiteY1" fmla="*/ 2218143 h 4509167"/>
              <a:gd name="connsiteX2" fmla="*/ 2497466 w 5283164"/>
              <a:gd name="connsiteY2" fmla="*/ 2544714 h 4509167"/>
              <a:gd name="connsiteX3" fmla="*/ 2477370 w 5283164"/>
              <a:gd name="connsiteY3" fmla="*/ 3253123 h 4509167"/>
              <a:gd name="connsiteX4" fmla="*/ 2115629 w 5283164"/>
              <a:gd name="connsiteY4" fmla="*/ 3469162 h 4509167"/>
              <a:gd name="connsiteX5" fmla="*/ 1527801 w 5283164"/>
              <a:gd name="connsiteY5" fmla="*/ 3233026 h 4509167"/>
              <a:gd name="connsiteX6" fmla="*/ 1424967 w 5283164"/>
              <a:gd name="connsiteY6" fmla="*/ 3477281 h 4509167"/>
              <a:gd name="connsiteX7" fmla="*/ 1055528 w 5283164"/>
              <a:gd name="connsiteY7" fmla="*/ 3765188 h 4509167"/>
              <a:gd name="connsiteX8" fmla="*/ 906330 w 5283164"/>
              <a:gd name="connsiteY8" fmla="*/ 3624148 h 4509167"/>
              <a:gd name="connsiteX9" fmla="*/ 718908 w 5283164"/>
              <a:gd name="connsiteY9" fmla="*/ 3795734 h 4509167"/>
              <a:gd name="connsiteX10" fmla="*/ 1035431 w 5283164"/>
              <a:gd name="connsiteY10" fmla="*/ 4278055 h 4509167"/>
              <a:gd name="connsiteX11" fmla="*/ 2050315 w 5283164"/>
              <a:gd name="connsiteY11" fmla="*/ 4509167 h 4509167"/>
              <a:gd name="connsiteX12" fmla="*/ 3100368 w 5283164"/>
              <a:gd name="connsiteY12" fmla="*/ 4443853 h 4509167"/>
              <a:gd name="connsiteX13" fmla="*/ 4019792 w 5283164"/>
              <a:gd name="connsiteY13" fmla="*/ 3067228 h 4509167"/>
              <a:gd name="connsiteX14" fmla="*/ 4054961 w 5283164"/>
              <a:gd name="connsiteY14" fmla="*/ 1318815 h 4509167"/>
              <a:gd name="connsiteX15" fmla="*/ 4206838 w 5283164"/>
              <a:gd name="connsiteY15" fmla="*/ 1333050 h 4509167"/>
              <a:gd name="connsiteX16" fmla="*/ 5283164 w 5283164"/>
              <a:gd name="connsiteY16" fmla="*/ 515999 h 4509167"/>
              <a:gd name="connsiteX17" fmla="*/ 4954288 w 5283164"/>
              <a:gd name="connsiteY17" fmla="*/ 0 h 4509167"/>
              <a:gd name="connsiteX18" fmla="*/ 4629836 w 5283164"/>
              <a:gd name="connsiteY18" fmla="*/ 146851 h 4509167"/>
              <a:gd name="connsiteX19" fmla="*/ 1398927 w 5283164"/>
              <a:gd name="connsiteY19" fmla="*/ 188980 h 4509167"/>
              <a:gd name="connsiteX20" fmla="*/ 822297 w 5283164"/>
              <a:gd name="connsiteY20" fmla="*/ 202116 h 4509167"/>
              <a:gd name="connsiteX21" fmla="*/ 0 w 5283164"/>
              <a:gd name="connsiteY21" fmla="*/ 1466245 h 4509167"/>
              <a:gd name="connsiteX22" fmla="*/ 1600153 w 5283164"/>
              <a:gd name="connsiteY22" fmla="*/ 1524887 h 4509167"/>
              <a:gd name="connsiteX23" fmla="*/ 2122409 w 5283164"/>
              <a:gd name="connsiteY23" fmla="*/ 1504710 h 4509167"/>
              <a:gd name="connsiteX0" fmla="*/ 2122409 w 5283164"/>
              <a:gd name="connsiteY0" fmla="*/ 1504710 h 4509167"/>
              <a:gd name="connsiteX1" fmla="*/ 2111392 w 5283164"/>
              <a:gd name="connsiteY1" fmla="*/ 2218143 h 4509167"/>
              <a:gd name="connsiteX2" fmla="*/ 2497466 w 5283164"/>
              <a:gd name="connsiteY2" fmla="*/ 2544714 h 4509167"/>
              <a:gd name="connsiteX3" fmla="*/ 2477370 w 5283164"/>
              <a:gd name="connsiteY3" fmla="*/ 3253123 h 4509167"/>
              <a:gd name="connsiteX4" fmla="*/ 2115629 w 5283164"/>
              <a:gd name="connsiteY4" fmla="*/ 3469162 h 4509167"/>
              <a:gd name="connsiteX5" fmla="*/ 1527801 w 5283164"/>
              <a:gd name="connsiteY5" fmla="*/ 3233026 h 4509167"/>
              <a:gd name="connsiteX6" fmla="*/ 1424967 w 5283164"/>
              <a:gd name="connsiteY6" fmla="*/ 3477281 h 4509167"/>
              <a:gd name="connsiteX7" fmla="*/ 1055528 w 5283164"/>
              <a:gd name="connsiteY7" fmla="*/ 3765188 h 4509167"/>
              <a:gd name="connsiteX8" fmla="*/ 906330 w 5283164"/>
              <a:gd name="connsiteY8" fmla="*/ 3624148 h 4509167"/>
              <a:gd name="connsiteX9" fmla="*/ 718908 w 5283164"/>
              <a:gd name="connsiteY9" fmla="*/ 3795734 h 4509167"/>
              <a:gd name="connsiteX10" fmla="*/ 1035431 w 5283164"/>
              <a:gd name="connsiteY10" fmla="*/ 4278055 h 4509167"/>
              <a:gd name="connsiteX11" fmla="*/ 2050315 w 5283164"/>
              <a:gd name="connsiteY11" fmla="*/ 4509167 h 4509167"/>
              <a:gd name="connsiteX12" fmla="*/ 3100368 w 5283164"/>
              <a:gd name="connsiteY12" fmla="*/ 4443853 h 4509167"/>
              <a:gd name="connsiteX13" fmla="*/ 4019792 w 5283164"/>
              <a:gd name="connsiteY13" fmla="*/ 3067228 h 4509167"/>
              <a:gd name="connsiteX14" fmla="*/ 4054961 w 5283164"/>
              <a:gd name="connsiteY14" fmla="*/ 1318815 h 4509167"/>
              <a:gd name="connsiteX15" fmla="*/ 4206838 w 5283164"/>
              <a:gd name="connsiteY15" fmla="*/ 1333050 h 4509167"/>
              <a:gd name="connsiteX16" fmla="*/ 5283164 w 5283164"/>
              <a:gd name="connsiteY16" fmla="*/ 515999 h 4509167"/>
              <a:gd name="connsiteX17" fmla="*/ 4954288 w 5283164"/>
              <a:gd name="connsiteY17" fmla="*/ 0 h 4509167"/>
              <a:gd name="connsiteX18" fmla="*/ 4629836 w 5283164"/>
              <a:gd name="connsiteY18" fmla="*/ 146851 h 4509167"/>
              <a:gd name="connsiteX19" fmla="*/ 822297 w 5283164"/>
              <a:gd name="connsiteY19" fmla="*/ 202116 h 4509167"/>
              <a:gd name="connsiteX20" fmla="*/ 0 w 5283164"/>
              <a:gd name="connsiteY20" fmla="*/ 1466245 h 4509167"/>
              <a:gd name="connsiteX21" fmla="*/ 1600153 w 5283164"/>
              <a:gd name="connsiteY21" fmla="*/ 1524887 h 4509167"/>
              <a:gd name="connsiteX22" fmla="*/ 2122409 w 5283164"/>
              <a:gd name="connsiteY22" fmla="*/ 1504710 h 4509167"/>
              <a:gd name="connsiteX0" fmla="*/ 2122409 w 5283164"/>
              <a:gd name="connsiteY0" fmla="*/ 1504710 h 4509167"/>
              <a:gd name="connsiteX1" fmla="*/ 2111392 w 5283164"/>
              <a:gd name="connsiteY1" fmla="*/ 2218143 h 4509167"/>
              <a:gd name="connsiteX2" fmla="*/ 2497466 w 5283164"/>
              <a:gd name="connsiteY2" fmla="*/ 2544714 h 4509167"/>
              <a:gd name="connsiteX3" fmla="*/ 2477370 w 5283164"/>
              <a:gd name="connsiteY3" fmla="*/ 3253123 h 4509167"/>
              <a:gd name="connsiteX4" fmla="*/ 2115629 w 5283164"/>
              <a:gd name="connsiteY4" fmla="*/ 3469162 h 4509167"/>
              <a:gd name="connsiteX5" fmla="*/ 1527801 w 5283164"/>
              <a:gd name="connsiteY5" fmla="*/ 3233026 h 4509167"/>
              <a:gd name="connsiteX6" fmla="*/ 1424967 w 5283164"/>
              <a:gd name="connsiteY6" fmla="*/ 3477281 h 4509167"/>
              <a:gd name="connsiteX7" fmla="*/ 1055528 w 5283164"/>
              <a:gd name="connsiteY7" fmla="*/ 3765188 h 4509167"/>
              <a:gd name="connsiteX8" fmla="*/ 906330 w 5283164"/>
              <a:gd name="connsiteY8" fmla="*/ 3624148 h 4509167"/>
              <a:gd name="connsiteX9" fmla="*/ 718908 w 5283164"/>
              <a:gd name="connsiteY9" fmla="*/ 3795734 h 4509167"/>
              <a:gd name="connsiteX10" fmla="*/ 1035431 w 5283164"/>
              <a:gd name="connsiteY10" fmla="*/ 4278055 h 4509167"/>
              <a:gd name="connsiteX11" fmla="*/ 2050315 w 5283164"/>
              <a:gd name="connsiteY11" fmla="*/ 4509167 h 4509167"/>
              <a:gd name="connsiteX12" fmla="*/ 3100368 w 5283164"/>
              <a:gd name="connsiteY12" fmla="*/ 4443853 h 4509167"/>
              <a:gd name="connsiteX13" fmla="*/ 4019792 w 5283164"/>
              <a:gd name="connsiteY13" fmla="*/ 3067228 h 4509167"/>
              <a:gd name="connsiteX14" fmla="*/ 4054961 w 5283164"/>
              <a:gd name="connsiteY14" fmla="*/ 1318815 h 4509167"/>
              <a:gd name="connsiteX15" fmla="*/ 4206838 w 5283164"/>
              <a:gd name="connsiteY15" fmla="*/ 1333050 h 4509167"/>
              <a:gd name="connsiteX16" fmla="*/ 5283164 w 5283164"/>
              <a:gd name="connsiteY16" fmla="*/ 515999 h 4509167"/>
              <a:gd name="connsiteX17" fmla="*/ 4954288 w 5283164"/>
              <a:gd name="connsiteY17" fmla="*/ 0 h 4509167"/>
              <a:gd name="connsiteX18" fmla="*/ 822297 w 5283164"/>
              <a:gd name="connsiteY18" fmla="*/ 202116 h 4509167"/>
              <a:gd name="connsiteX19" fmla="*/ 0 w 5283164"/>
              <a:gd name="connsiteY19" fmla="*/ 1466245 h 4509167"/>
              <a:gd name="connsiteX20" fmla="*/ 1600153 w 5283164"/>
              <a:gd name="connsiteY20" fmla="*/ 1524887 h 4509167"/>
              <a:gd name="connsiteX21" fmla="*/ 2122409 w 5283164"/>
              <a:gd name="connsiteY21" fmla="*/ 1504710 h 4509167"/>
              <a:gd name="connsiteX0" fmla="*/ 2122409 w 5283164"/>
              <a:gd name="connsiteY0" fmla="*/ 1302594 h 4307051"/>
              <a:gd name="connsiteX1" fmla="*/ 2111392 w 5283164"/>
              <a:gd name="connsiteY1" fmla="*/ 2016027 h 4307051"/>
              <a:gd name="connsiteX2" fmla="*/ 2497466 w 5283164"/>
              <a:gd name="connsiteY2" fmla="*/ 2342598 h 4307051"/>
              <a:gd name="connsiteX3" fmla="*/ 2477370 w 5283164"/>
              <a:gd name="connsiteY3" fmla="*/ 3051007 h 4307051"/>
              <a:gd name="connsiteX4" fmla="*/ 2115629 w 5283164"/>
              <a:gd name="connsiteY4" fmla="*/ 3267046 h 4307051"/>
              <a:gd name="connsiteX5" fmla="*/ 1527801 w 5283164"/>
              <a:gd name="connsiteY5" fmla="*/ 3030910 h 4307051"/>
              <a:gd name="connsiteX6" fmla="*/ 1424967 w 5283164"/>
              <a:gd name="connsiteY6" fmla="*/ 3275165 h 4307051"/>
              <a:gd name="connsiteX7" fmla="*/ 1055528 w 5283164"/>
              <a:gd name="connsiteY7" fmla="*/ 3563072 h 4307051"/>
              <a:gd name="connsiteX8" fmla="*/ 906330 w 5283164"/>
              <a:gd name="connsiteY8" fmla="*/ 3422032 h 4307051"/>
              <a:gd name="connsiteX9" fmla="*/ 718908 w 5283164"/>
              <a:gd name="connsiteY9" fmla="*/ 3593618 h 4307051"/>
              <a:gd name="connsiteX10" fmla="*/ 1035431 w 5283164"/>
              <a:gd name="connsiteY10" fmla="*/ 4075939 h 4307051"/>
              <a:gd name="connsiteX11" fmla="*/ 2050315 w 5283164"/>
              <a:gd name="connsiteY11" fmla="*/ 4307051 h 4307051"/>
              <a:gd name="connsiteX12" fmla="*/ 3100368 w 5283164"/>
              <a:gd name="connsiteY12" fmla="*/ 4241737 h 4307051"/>
              <a:gd name="connsiteX13" fmla="*/ 4019792 w 5283164"/>
              <a:gd name="connsiteY13" fmla="*/ 2865112 h 4307051"/>
              <a:gd name="connsiteX14" fmla="*/ 4054961 w 5283164"/>
              <a:gd name="connsiteY14" fmla="*/ 1116699 h 4307051"/>
              <a:gd name="connsiteX15" fmla="*/ 4206838 w 5283164"/>
              <a:gd name="connsiteY15" fmla="*/ 1130934 h 4307051"/>
              <a:gd name="connsiteX16" fmla="*/ 5283164 w 5283164"/>
              <a:gd name="connsiteY16" fmla="*/ 313883 h 4307051"/>
              <a:gd name="connsiteX17" fmla="*/ 822297 w 5283164"/>
              <a:gd name="connsiteY17" fmla="*/ 0 h 4307051"/>
              <a:gd name="connsiteX18" fmla="*/ 0 w 5283164"/>
              <a:gd name="connsiteY18" fmla="*/ 1264129 h 4307051"/>
              <a:gd name="connsiteX19" fmla="*/ 1600153 w 5283164"/>
              <a:gd name="connsiteY19" fmla="*/ 1322771 h 4307051"/>
              <a:gd name="connsiteX20" fmla="*/ 2122409 w 5283164"/>
              <a:gd name="connsiteY20" fmla="*/ 1302594 h 4307051"/>
              <a:gd name="connsiteX0" fmla="*/ 2122409 w 5340314"/>
              <a:gd name="connsiteY0" fmla="*/ 1302594 h 4307051"/>
              <a:gd name="connsiteX1" fmla="*/ 2111392 w 5340314"/>
              <a:gd name="connsiteY1" fmla="*/ 2016027 h 4307051"/>
              <a:gd name="connsiteX2" fmla="*/ 2497466 w 5340314"/>
              <a:gd name="connsiteY2" fmla="*/ 2342598 h 4307051"/>
              <a:gd name="connsiteX3" fmla="*/ 2477370 w 5340314"/>
              <a:gd name="connsiteY3" fmla="*/ 3051007 h 4307051"/>
              <a:gd name="connsiteX4" fmla="*/ 2115629 w 5340314"/>
              <a:gd name="connsiteY4" fmla="*/ 3267046 h 4307051"/>
              <a:gd name="connsiteX5" fmla="*/ 1527801 w 5340314"/>
              <a:gd name="connsiteY5" fmla="*/ 3030910 h 4307051"/>
              <a:gd name="connsiteX6" fmla="*/ 1424967 w 5340314"/>
              <a:gd name="connsiteY6" fmla="*/ 3275165 h 4307051"/>
              <a:gd name="connsiteX7" fmla="*/ 1055528 w 5340314"/>
              <a:gd name="connsiteY7" fmla="*/ 3563072 h 4307051"/>
              <a:gd name="connsiteX8" fmla="*/ 906330 w 5340314"/>
              <a:gd name="connsiteY8" fmla="*/ 3422032 h 4307051"/>
              <a:gd name="connsiteX9" fmla="*/ 718908 w 5340314"/>
              <a:gd name="connsiteY9" fmla="*/ 3593618 h 4307051"/>
              <a:gd name="connsiteX10" fmla="*/ 1035431 w 5340314"/>
              <a:gd name="connsiteY10" fmla="*/ 4075939 h 4307051"/>
              <a:gd name="connsiteX11" fmla="*/ 2050315 w 5340314"/>
              <a:gd name="connsiteY11" fmla="*/ 4307051 h 4307051"/>
              <a:gd name="connsiteX12" fmla="*/ 3100368 w 5340314"/>
              <a:gd name="connsiteY12" fmla="*/ 4241737 h 4307051"/>
              <a:gd name="connsiteX13" fmla="*/ 4019792 w 5340314"/>
              <a:gd name="connsiteY13" fmla="*/ 2865112 h 4307051"/>
              <a:gd name="connsiteX14" fmla="*/ 4054961 w 5340314"/>
              <a:gd name="connsiteY14" fmla="*/ 1116699 h 4307051"/>
              <a:gd name="connsiteX15" fmla="*/ 4206838 w 5340314"/>
              <a:gd name="connsiteY15" fmla="*/ 1130934 h 4307051"/>
              <a:gd name="connsiteX16" fmla="*/ 5340314 w 5340314"/>
              <a:gd name="connsiteY16" fmla="*/ 190058 h 4307051"/>
              <a:gd name="connsiteX17" fmla="*/ 822297 w 5340314"/>
              <a:gd name="connsiteY17" fmla="*/ 0 h 4307051"/>
              <a:gd name="connsiteX18" fmla="*/ 0 w 5340314"/>
              <a:gd name="connsiteY18" fmla="*/ 1264129 h 4307051"/>
              <a:gd name="connsiteX19" fmla="*/ 1600153 w 5340314"/>
              <a:gd name="connsiteY19" fmla="*/ 1322771 h 4307051"/>
              <a:gd name="connsiteX20" fmla="*/ 2122409 w 5340314"/>
              <a:gd name="connsiteY20" fmla="*/ 1302594 h 4307051"/>
              <a:gd name="connsiteX0" fmla="*/ 2122409 w 5340314"/>
              <a:gd name="connsiteY0" fmla="*/ 1112536 h 4116993"/>
              <a:gd name="connsiteX1" fmla="*/ 2111392 w 5340314"/>
              <a:gd name="connsiteY1" fmla="*/ 1825969 h 4116993"/>
              <a:gd name="connsiteX2" fmla="*/ 2497466 w 5340314"/>
              <a:gd name="connsiteY2" fmla="*/ 2152540 h 4116993"/>
              <a:gd name="connsiteX3" fmla="*/ 2477370 w 5340314"/>
              <a:gd name="connsiteY3" fmla="*/ 2860949 h 4116993"/>
              <a:gd name="connsiteX4" fmla="*/ 2115629 w 5340314"/>
              <a:gd name="connsiteY4" fmla="*/ 3076988 h 4116993"/>
              <a:gd name="connsiteX5" fmla="*/ 1527801 w 5340314"/>
              <a:gd name="connsiteY5" fmla="*/ 2840852 h 4116993"/>
              <a:gd name="connsiteX6" fmla="*/ 1424967 w 5340314"/>
              <a:gd name="connsiteY6" fmla="*/ 3085107 h 4116993"/>
              <a:gd name="connsiteX7" fmla="*/ 1055528 w 5340314"/>
              <a:gd name="connsiteY7" fmla="*/ 3373014 h 4116993"/>
              <a:gd name="connsiteX8" fmla="*/ 906330 w 5340314"/>
              <a:gd name="connsiteY8" fmla="*/ 3231974 h 4116993"/>
              <a:gd name="connsiteX9" fmla="*/ 718908 w 5340314"/>
              <a:gd name="connsiteY9" fmla="*/ 3403560 h 4116993"/>
              <a:gd name="connsiteX10" fmla="*/ 1035431 w 5340314"/>
              <a:gd name="connsiteY10" fmla="*/ 3885881 h 4116993"/>
              <a:gd name="connsiteX11" fmla="*/ 2050315 w 5340314"/>
              <a:gd name="connsiteY11" fmla="*/ 4116993 h 4116993"/>
              <a:gd name="connsiteX12" fmla="*/ 3100368 w 5340314"/>
              <a:gd name="connsiteY12" fmla="*/ 4051679 h 4116993"/>
              <a:gd name="connsiteX13" fmla="*/ 4019792 w 5340314"/>
              <a:gd name="connsiteY13" fmla="*/ 2675054 h 4116993"/>
              <a:gd name="connsiteX14" fmla="*/ 4054961 w 5340314"/>
              <a:gd name="connsiteY14" fmla="*/ 926641 h 4116993"/>
              <a:gd name="connsiteX15" fmla="*/ 4206838 w 5340314"/>
              <a:gd name="connsiteY15" fmla="*/ 940876 h 4116993"/>
              <a:gd name="connsiteX16" fmla="*/ 5340314 w 5340314"/>
              <a:gd name="connsiteY16" fmla="*/ 0 h 4116993"/>
              <a:gd name="connsiteX17" fmla="*/ 1308072 w 5340314"/>
              <a:gd name="connsiteY17" fmla="*/ 442 h 4116993"/>
              <a:gd name="connsiteX18" fmla="*/ 0 w 5340314"/>
              <a:gd name="connsiteY18" fmla="*/ 1074071 h 4116993"/>
              <a:gd name="connsiteX19" fmla="*/ 1600153 w 5340314"/>
              <a:gd name="connsiteY19" fmla="*/ 1132713 h 4116993"/>
              <a:gd name="connsiteX20" fmla="*/ 2122409 w 5340314"/>
              <a:gd name="connsiteY20" fmla="*/ 1112536 h 4116993"/>
              <a:gd name="connsiteX0" fmla="*/ 2084309 w 5302214"/>
              <a:gd name="connsiteY0" fmla="*/ 1112536 h 4116993"/>
              <a:gd name="connsiteX1" fmla="*/ 2073292 w 5302214"/>
              <a:gd name="connsiteY1" fmla="*/ 1825969 h 4116993"/>
              <a:gd name="connsiteX2" fmla="*/ 2459366 w 5302214"/>
              <a:gd name="connsiteY2" fmla="*/ 2152540 h 4116993"/>
              <a:gd name="connsiteX3" fmla="*/ 2439270 w 5302214"/>
              <a:gd name="connsiteY3" fmla="*/ 2860949 h 4116993"/>
              <a:gd name="connsiteX4" fmla="*/ 2077529 w 5302214"/>
              <a:gd name="connsiteY4" fmla="*/ 3076988 h 4116993"/>
              <a:gd name="connsiteX5" fmla="*/ 1489701 w 5302214"/>
              <a:gd name="connsiteY5" fmla="*/ 2840852 h 4116993"/>
              <a:gd name="connsiteX6" fmla="*/ 1386867 w 5302214"/>
              <a:gd name="connsiteY6" fmla="*/ 3085107 h 4116993"/>
              <a:gd name="connsiteX7" fmla="*/ 1017428 w 5302214"/>
              <a:gd name="connsiteY7" fmla="*/ 3373014 h 4116993"/>
              <a:gd name="connsiteX8" fmla="*/ 868230 w 5302214"/>
              <a:gd name="connsiteY8" fmla="*/ 3231974 h 4116993"/>
              <a:gd name="connsiteX9" fmla="*/ 680808 w 5302214"/>
              <a:gd name="connsiteY9" fmla="*/ 3403560 h 4116993"/>
              <a:gd name="connsiteX10" fmla="*/ 997331 w 5302214"/>
              <a:gd name="connsiteY10" fmla="*/ 3885881 h 4116993"/>
              <a:gd name="connsiteX11" fmla="*/ 2012215 w 5302214"/>
              <a:gd name="connsiteY11" fmla="*/ 4116993 h 4116993"/>
              <a:gd name="connsiteX12" fmla="*/ 3062268 w 5302214"/>
              <a:gd name="connsiteY12" fmla="*/ 4051679 h 4116993"/>
              <a:gd name="connsiteX13" fmla="*/ 3981692 w 5302214"/>
              <a:gd name="connsiteY13" fmla="*/ 2675054 h 4116993"/>
              <a:gd name="connsiteX14" fmla="*/ 4016861 w 5302214"/>
              <a:gd name="connsiteY14" fmla="*/ 926641 h 4116993"/>
              <a:gd name="connsiteX15" fmla="*/ 4168738 w 5302214"/>
              <a:gd name="connsiteY15" fmla="*/ 940876 h 4116993"/>
              <a:gd name="connsiteX16" fmla="*/ 5302214 w 5302214"/>
              <a:gd name="connsiteY16" fmla="*/ 0 h 4116993"/>
              <a:gd name="connsiteX17" fmla="*/ 1269972 w 5302214"/>
              <a:gd name="connsiteY17" fmla="*/ 442 h 4116993"/>
              <a:gd name="connsiteX18" fmla="*/ 0 w 5302214"/>
              <a:gd name="connsiteY18" fmla="*/ 1007396 h 4116993"/>
              <a:gd name="connsiteX19" fmla="*/ 1562053 w 5302214"/>
              <a:gd name="connsiteY19" fmla="*/ 1132713 h 4116993"/>
              <a:gd name="connsiteX20" fmla="*/ 2084309 w 5302214"/>
              <a:gd name="connsiteY20" fmla="*/ 1112536 h 4116993"/>
              <a:gd name="connsiteX0" fmla="*/ 2254906 w 5302214"/>
              <a:gd name="connsiteY0" fmla="*/ 1085241 h 4116993"/>
              <a:gd name="connsiteX1" fmla="*/ 2073292 w 5302214"/>
              <a:gd name="connsiteY1" fmla="*/ 1825969 h 4116993"/>
              <a:gd name="connsiteX2" fmla="*/ 2459366 w 5302214"/>
              <a:gd name="connsiteY2" fmla="*/ 2152540 h 4116993"/>
              <a:gd name="connsiteX3" fmla="*/ 2439270 w 5302214"/>
              <a:gd name="connsiteY3" fmla="*/ 2860949 h 4116993"/>
              <a:gd name="connsiteX4" fmla="*/ 2077529 w 5302214"/>
              <a:gd name="connsiteY4" fmla="*/ 3076988 h 4116993"/>
              <a:gd name="connsiteX5" fmla="*/ 1489701 w 5302214"/>
              <a:gd name="connsiteY5" fmla="*/ 2840852 h 4116993"/>
              <a:gd name="connsiteX6" fmla="*/ 1386867 w 5302214"/>
              <a:gd name="connsiteY6" fmla="*/ 3085107 h 4116993"/>
              <a:gd name="connsiteX7" fmla="*/ 1017428 w 5302214"/>
              <a:gd name="connsiteY7" fmla="*/ 3373014 h 4116993"/>
              <a:gd name="connsiteX8" fmla="*/ 868230 w 5302214"/>
              <a:gd name="connsiteY8" fmla="*/ 3231974 h 4116993"/>
              <a:gd name="connsiteX9" fmla="*/ 680808 w 5302214"/>
              <a:gd name="connsiteY9" fmla="*/ 3403560 h 4116993"/>
              <a:gd name="connsiteX10" fmla="*/ 997331 w 5302214"/>
              <a:gd name="connsiteY10" fmla="*/ 3885881 h 4116993"/>
              <a:gd name="connsiteX11" fmla="*/ 2012215 w 5302214"/>
              <a:gd name="connsiteY11" fmla="*/ 4116993 h 4116993"/>
              <a:gd name="connsiteX12" fmla="*/ 3062268 w 5302214"/>
              <a:gd name="connsiteY12" fmla="*/ 4051679 h 4116993"/>
              <a:gd name="connsiteX13" fmla="*/ 3981692 w 5302214"/>
              <a:gd name="connsiteY13" fmla="*/ 2675054 h 4116993"/>
              <a:gd name="connsiteX14" fmla="*/ 4016861 w 5302214"/>
              <a:gd name="connsiteY14" fmla="*/ 926641 h 4116993"/>
              <a:gd name="connsiteX15" fmla="*/ 4168738 w 5302214"/>
              <a:gd name="connsiteY15" fmla="*/ 940876 h 4116993"/>
              <a:gd name="connsiteX16" fmla="*/ 5302214 w 5302214"/>
              <a:gd name="connsiteY16" fmla="*/ 0 h 4116993"/>
              <a:gd name="connsiteX17" fmla="*/ 1269972 w 5302214"/>
              <a:gd name="connsiteY17" fmla="*/ 442 h 4116993"/>
              <a:gd name="connsiteX18" fmla="*/ 0 w 5302214"/>
              <a:gd name="connsiteY18" fmla="*/ 1007396 h 4116993"/>
              <a:gd name="connsiteX19" fmla="*/ 1562053 w 5302214"/>
              <a:gd name="connsiteY19" fmla="*/ 1132713 h 4116993"/>
              <a:gd name="connsiteX20" fmla="*/ 2254906 w 5302214"/>
              <a:gd name="connsiteY20" fmla="*/ 1085241 h 4116993"/>
              <a:gd name="connsiteX0" fmla="*/ 2254906 w 5302214"/>
              <a:gd name="connsiteY0" fmla="*/ 1085241 h 4116993"/>
              <a:gd name="connsiteX1" fmla="*/ 2257537 w 5302214"/>
              <a:gd name="connsiteY1" fmla="*/ 1812322 h 4116993"/>
              <a:gd name="connsiteX2" fmla="*/ 2459366 w 5302214"/>
              <a:gd name="connsiteY2" fmla="*/ 2152540 h 4116993"/>
              <a:gd name="connsiteX3" fmla="*/ 2439270 w 5302214"/>
              <a:gd name="connsiteY3" fmla="*/ 2860949 h 4116993"/>
              <a:gd name="connsiteX4" fmla="*/ 2077529 w 5302214"/>
              <a:gd name="connsiteY4" fmla="*/ 3076988 h 4116993"/>
              <a:gd name="connsiteX5" fmla="*/ 1489701 w 5302214"/>
              <a:gd name="connsiteY5" fmla="*/ 2840852 h 4116993"/>
              <a:gd name="connsiteX6" fmla="*/ 1386867 w 5302214"/>
              <a:gd name="connsiteY6" fmla="*/ 3085107 h 4116993"/>
              <a:gd name="connsiteX7" fmla="*/ 1017428 w 5302214"/>
              <a:gd name="connsiteY7" fmla="*/ 3373014 h 4116993"/>
              <a:gd name="connsiteX8" fmla="*/ 868230 w 5302214"/>
              <a:gd name="connsiteY8" fmla="*/ 3231974 h 4116993"/>
              <a:gd name="connsiteX9" fmla="*/ 680808 w 5302214"/>
              <a:gd name="connsiteY9" fmla="*/ 3403560 h 4116993"/>
              <a:gd name="connsiteX10" fmla="*/ 997331 w 5302214"/>
              <a:gd name="connsiteY10" fmla="*/ 3885881 h 4116993"/>
              <a:gd name="connsiteX11" fmla="*/ 2012215 w 5302214"/>
              <a:gd name="connsiteY11" fmla="*/ 4116993 h 4116993"/>
              <a:gd name="connsiteX12" fmla="*/ 3062268 w 5302214"/>
              <a:gd name="connsiteY12" fmla="*/ 4051679 h 4116993"/>
              <a:gd name="connsiteX13" fmla="*/ 3981692 w 5302214"/>
              <a:gd name="connsiteY13" fmla="*/ 2675054 h 4116993"/>
              <a:gd name="connsiteX14" fmla="*/ 4016861 w 5302214"/>
              <a:gd name="connsiteY14" fmla="*/ 926641 h 4116993"/>
              <a:gd name="connsiteX15" fmla="*/ 4168738 w 5302214"/>
              <a:gd name="connsiteY15" fmla="*/ 940876 h 4116993"/>
              <a:gd name="connsiteX16" fmla="*/ 5302214 w 5302214"/>
              <a:gd name="connsiteY16" fmla="*/ 0 h 4116993"/>
              <a:gd name="connsiteX17" fmla="*/ 1269972 w 5302214"/>
              <a:gd name="connsiteY17" fmla="*/ 442 h 4116993"/>
              <a:gd name="connsiteX18" fmla="*/ 0 w 5302214"/>
              <a:gd name="connsiteY18" fmla="*/ 1007396 h 4116993"/>
              <a:gd name="connsiteX19" fmla="*/ 1562053 w 5302214"/>
              <a:gd name="connsiteY19" fmla="*/ 1132713 h 4116993"/>
              <a:gd name="connsiteX20" fmla="*/ 2254906 w 5302214"/>
              <a:gd name="connsiteY20" fmla="*/ 1085241 h 4116993"/>
              <a:gd name="connsiteX0" fmla="*/ 2254906 w 5302214"/>
              <a:gd name="connsiteY0" fmla="*/ 1085241 h 4116993"/>
              <a:gd name="connsiteX1" fmla="*/ 2257537 w 5302214"/>
              <a:gd name="connsiteY1" fmla="*/ 1812322 h 4116993"/>
              <a:gd name="connsiteX2" fmla="*/ 2459366 w 5302214"/>
              <a:gd name="connsiteY2" fmla="*/ 2152540 h 4116993"/>
              <a:gd name="connsiteX3" fmla="*/ 2439270 w 5302214"/>
              <a:gd name="connsiteY3" fmla="*/ 2860949 h 4116993"/>
              <a:gd name="connsiteX4" fmla="*/ 2077529 w 5302214"/>
              <a:gd name="connsiteY4" fmla="*/ 3076988 h 4116993"/>
              <a:gd name="connsiteX5" fmla="*/ 1489701 w 5302214"/>
              <a:gd name="connsiteY5" fmla="*/ 2840852 h 4116993"/>
              <a:gd name="connsiteX6" fmla="*/ 1386867 w 5302214"/>
              <a:gd name="connsiteY6" fmla="*/ 3085107 h 4116993"/>
              <a:gd name="connsiteX7" fmla="*/ 1017428 w 5302214"/>
              <a:gd name="connsiteY7" fmla="*/ 3373014 h 4116993"/>
              <a:gd name="connsiteX8" fmla="*/ 868230 w 5302214"/>
              <a:gd name="connsiteY8" fmla="*/ 3231974 h 4116993"/>
              <a:gd name="connsiteX9" fmla="*/ 680808 w 5302214"/>
              <a:gd name="connsiteY9" fmla="*/ 3403560 h 4116993"/>
              <a:gd name="connsiteX10" fmla="*/ 997331 w 5302214"/>
              <a:gd name="connsiteY10" fmla="*/ 3885881 h 4116993"/>
              <a:gd name="connsiteX11" fmla="*/ 2012215 w 5302214"/>
              <a:gd name="connsiteY11" fmla="*/ 4116993 h 4116993"/>
              <a:gd name="connsiteX12" fmla="*/ 3062268 w 5302214"/>
              <a:gd name="connsiteY12" fmla="*/ 4051679 h 4116993"/>
              <a:gd name="connsiteX13" fmla="*/ 3981692 w 5302214"/>
              <a:gd name="connsiteY13" fmla="*/ 2675054 h 4116993"/>
              <a:gd name="connsiteX14" fmla="*/ 4016861 w 5302214"/>
              <a:gd name="connsiteY14" fmla="*/ 926641 h 4116993"/>
              <a:gd name="connsiteX15" fmla="*/ 4168738 w 5302214"/>
              <a:gd name="connsiteY15" fmla="*/ 940876 h 4116993"/>
              <a:gd name="connsiteX16" fmla="*/ 5302214 w 5302214"/>
              <a:gd name="connsiteY16" fmla="*/ 0 h 4116993"/>
              <a:gd name="connsiteX17" fmla="*/ 1269972 w 5302214"/>
              <a:gd name="connsiteY17" fmla="*/ 442 h 4116993"/>
              <a:gd name="connsiteX18" fmla="*/ 0 w 5302214"/>
              <a:gd name="connsiteY18" fmla="*/ 1007396 h 4116993"/>
              <a:gd name="connsiteX19" fmla="*/ 1643939 w 5302214"/>
              <a:gd name="connsiteY19" fmla="*/ 1078122 h 4116993"/>
              <a:gd name="connsiteX20" fmla="*/ 2254906 w 5302214"/>
              <a:gd name="connsiteY20" fmla="*/ 1085241 h 4116993"/>
              <a:gd name="connsiteX0" fmla="*/ 2261730 w 5309038"/>
              <a:gd name="connsiteY0" fmla="*/ 1085241 h 4116993"/>
              <a:gd name="connsiteX1" fmla="*/ 2264361 w 5309038"/>
              <a:gd name="connsiteY1" fmla="*/ 1812322 h 4116993"/>
              <a:gd name="connsiteX2" fmla="*/ 2466190 w 5309038"/>
              <a:gd name="connsiteY2" fmla="*/ 2152540 h 4116993"/>
              <a:gd name="connsiteX3" fmla="*/ 2446094 w 5309038"/>
              <a:gd name="connsiteY3" fmla="*/ 2860949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261730 w 5309038"/>
              <a:gd name="connsiteY20" fmla="*/ 1085241 h 4116993"/>
              <a:gd name="connsiteX0" fmla="*/ 2323145 w 5309038"/>
              <a:gd name="connsiteY0" fmla="*/ 1071593 h 4116993"/>
              <a:gd name="connsiteX1" fmla="*/ 2264361 w 5309038"/>
              <a:gd name="connsiteY1" fmla="*/ 1812322 h 4116993"/>
              <a:gd name="connsiteX2" fmla="*/ 2466190 w 5309038"/>
              <a:gd name="connsiteY2" fmla="*/ 2152540 h 4116993"/>
              <a:gd name="connsiteX3" fmla="*/ 2446094 w 5309038"/>
              <a:gd name="connsiteY3" fmla="*/ 2860949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466190 w 5309038"/>
              <a:gd name="connsiteY2" fmla="*/ 2152540 h 4116993"/>
              <a:gd name="connsiteX3" fmla="*/ 2446094 w 5309038"/>
              <a:gd name="connsiteY3" fmla="*/ 2860949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446094 w 5309038"/>
              <a:gd name="connsiteY3" fmla="*/ 2860949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220289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220289 h 4116993"/>
              <a:gd name="connsiteX5" fmla="*/ 1510173 w 5309038"/>
              <a:gd name="connsiteY5" fmla="*/ 3407234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220289 h 4116993"/>
              <a:gd name="connsiteX5" fmla="*/ 1571588 w 5309038"/>
              <a:gd name="connsiteY5" fmla="*/ 2854500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220289 h 4116993"/>
              <a:gd name="connsiteX5" fmla="*/ 1571588 w 5309038"/>
              <a:gd name="connsiteY5" fmla="*/ 2854500 h 4116993"/>
              <a:gd name="connsiteX6" fmla="*/ 1427810 w 5309038"/>
              <a:gd name="connsiteY6" fmla="*/ 2989572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069092 w 5309038"/>
              <a:gd name="connsiteY12" fmla="*/ 4051679 h 4369476"/>
              <a:gd name="connsiteX13" fmla="*/ 3988516 w 5309038"/>
              <a:gd name="connsiteY13" fmla="*/ 2675054 h 4369476"/>
              <a:gd name="connsiteX14" fmla="*/ 4023685 w 5309038"/>
              <a:gd name="connsiteY14" fmla="*/ 926641 h 4369476"/>
              <a:gd name="connsiteX15" fmla="*/ 4175562 w 5309038"/>
              <a:gd name="connsiteY15" fmla="*/ 940876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3988516 w 5309038"/>
              <a:gd name="connsiteY13" fmla="*/ 2675054 h 4369476"/>
              <a:gd name="connsiteX14" fmla="*/ 4023685 w 5309038"/>
              <a:gd name="connsiteY14" fmla="*/ 926641 h 4369476"/>
              <a:gd name="connsiteX15" fmla="*/ 4175562 w 5309038"/>
              <a:gd name="connsiteY15" fmla="*/ 940876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86409 w 5309038"/>
              <a:gd name="connsiteY13" fmla="*/ 1815245 h 4369476"/>
              <a:gd name="connsiteX14" fmla="*/ 4023685 w 5309038"/>
              <a:gd name="connsiteY14" fmla="*/ 926641 h 4369476"/>
              <a:gd name="connsiteX15" fmla="*/ 4175562 w 5309038"/>
              <a:gd name="connsiteY15" fmla="*/ 940876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86409 w 5309038"/>
              <a:gd name="connsiteY13" fmla="*/ 1815245 h 4369476"/>
              <a:gd name="connsiteX14" fmla="*/ 3859912 w 5309038"/>
              <a:gd name="connsiteY14" fmla="*/ 1158653 h 4369476"/>
              <a:gd name="connsiteX15" fmla="*/ 4175562 w 5309038"/>
              <a:gd name="connsiteY15" fmla="*/ 940876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86409 w 5309038"/>
              <a:gd name="connsiteY13" fmla="*/ 1815245 h 4369476"/>
              <a:gd name="connsiteX14" fmla="*/ 3859912 w 5309038"/>
              <a:gd name="connsiteY14" fmla="*/ 1158653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86409 w 5309038"/>
              <a:gd name="connsiteY13" fmla="*/ 1815245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778776 w 5309038"/>
              <a:gd name="connsiteY12" fmla="*/ 359447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687632 w 5309038"/>
              <a:gd name="connsiteY9" fmla="*/ 3403560 h 4321709"/>
              <a:gd name="connsiteX10" fmla="*/ 1004155 w 5309038"/>
              <a:gd name="connsiteY10" fmla="*/ 3885881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687632 w 5309038"/>
              <a:gd name="connsiteY9" fmla="*/ 3403560 h 4321709"/>
              <a:gd name="connsiteX10" fmla="*/ 1079218 w 5309038"/>
              <a:gd name="connsiteY10" fmla="*/ 3865409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79218 w 5309038"/>
              <a:gd name="connsiteY10" fmla="*/ 3865409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50811 w 5309038"/>
              <a:gd name="connsiteY3" fmla="*/ 3263557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718673 w 5309038"/>
              <a:gd name="connsiteY2" fmla="*/ 2173011 h 4321709"/>
              <a:gd name="connsiteX3" fmla="*/ 2650811 w 5309038"/>
              <a:gd name="connsiteY3" fmla="*/ 3263557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402658 w 5309038"/>
              <a:gd name="connsiteY0" fmla="*/ 1143155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402658 w 5309038"/>
              <a:gd name="connsiteY20" fmla="*/ 1143155 h 4321709"/>
              <a:gd name="connsiteX0" fmla="*/ 2402658 w 5309038"/>
              <a:gd name="connsiteY0" fmla="*/ 1143155 h 4321709"/>
              <a:gd name="connsiteX1" fmla="*/ 2396210 w 5309038"/>
              <a:gd name="connsiteY1" fmla="*/ 1837303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402658 w 5309038"/>
              <a:gd name="connsiteY20" fmla="*/ 1143155 h 4321709"/>
              <a:gd name="connsiteX0" fmla="*/ 2402658 w 5309038"/>
              <a:gd name="connsiteY0" fmla="*/ 1143155 h 4321709"/>
              <a:gd name="connsiteX1" fmla="*/ 2396210 w 5309038"/>
              <a:gd name="connsiteY1" fmla="*/ 1837303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34861 w 5309038"/>
              <a:gd name="connsiteY19" fmla="*/ 1141733 h 4321709"/>
              <a:gd name="connsiteX20" fmla="*/ 2402658 w 5309038"/>
              <a:gd name="connsiteY20" fmla="*/ 1143155 h 4321709"/>
              <a:gd name="connsiteX0" fmla="*/ 2323145 w 5229525"/>
              <a:gd name="connsiteY0" fmla="*/ 1143155 h 4321709"/>
              <a:gd name="connsiteX1" fmla="*/ 2316697 w 5229525"/>
              <a:gd name="connsiteY1" fmla="*/ 1837303 h 4321709"/>
              <a:gd name="connsiteX2" fmla="*/ 2639160 w 5229525"/>
              <a:gd name="connsiteY2" fmla="*/ 2173011 h 4321709"/>
              <a:gd name="connsiteX3" fmla="*/ 2632713 w 5229525"/>
              <a:gd name="connsiteY3" fmla="*/ 3229438 h 4321709"/>
              <a:gd name="connsiteX4" fmla="*/ 1998016 w 5229525"/>
              <a:gd name="connsiteY4" fmla="*/ 3268056 h 4321709"/>
              <a:gd name="connsiteX5" fmla="*/ 1492075 w 5229525"/>
              <a:gd name="connsiteY5" fmla="*/ 2854500 h 4321709"/>
              <a:gd name="connsiteX6" fmla="*/ 1348297 w 5229525"/>
              <a:gd name="connsiteY6" fmla="*/ 2989572 h 4321709"/>
              <a:gd name="connsiteX7" fmla="*/ 944739 w 5229525"/>
              <a:gd name="connsiteY7" fmla="*/ 3373014 h 4321709"/>
              <a:gd name="connsiteX8" fmla="*/ 795541 w 5229525"/>
              <a:gd name="connsiteY8" fmla="*/ 3231974 h 4321709"/>
              <a:gd name="connsiteX9" fmla="*/ 655886 w 5229525"/>
              <a:gd name="connsiteY9" fmla="*/ 3389912 h 4321709"/>
              <a:gd name="connsiteX10" fmla="*/ 1013353 w 5229525"/>
              <a:gd name="connsiteY10" fmla="*/ 3817642 h 4321709"/>
              <a:gd name="connsiteX11" fmla="*/ 2116947 w 5229525"/>
              <a:gd name="connsiteY11" fmla="*/ 4321709 h 4321709"/>
              <a:gd name="connsiteX12" fmla="*/ 3699263 w 5229525"/>
              <a:gd name="connsiteY12" fmla="*/ 3594479 h 4321709"/>
              <a:gd name="connsiteX13" fmla="*/ 4113720 w 5229525"/>
              <a:gd name="connsiteY13" fmla="*/ 1590057 h 4321709"/>
              <a:gd name="connsiteX14" fmla="*/ 3602979 w 5229525"/>
              <a:gd name="connsiteY14" fmla="*/ 1151829 h 4321709"/>
              <a:gd name="connsiteX15" fmla="*/ 3952748 w 5229525"/>
              <a:gd name="connsiteY15" fmla="*/ 1015939 h 4321709"/>
              <a:gd name="connsiteX16" fmla="*/ 5229525 w 5229525"/>
              <a:gd name="connsiteY16" fmla="*/ 0 h 4321709"/>
              <a:gd name="connsiteX17" fmla="*/ 1197283 w 5229525"/>
              <a:gd name="connsiteY17" fmla="*/ 442 h 4321709"/>
              <a:gd name="connsiteX18" fmla="*/ 0 w 5229525"/>
              <a:gd name="connsiteY18" fmla="*/ 1138058 h 4321709"/>
              <a:gd name="connsiteX19" fmla="*/ 1555348 w 5229525"/>
              <a:gd name="connsiteY19" fmla="*/ 1141733 h 4321709"/>
              <a:gd name="connsiteX20" fmla="*/ 2323145 w 5229525"/>
              <a:gd name="connsiteY20" fmla="*/ 1143155 h 4321709"/>
              <a:gd name="connsiteX0" fmla="*/ 2323145 w 5229525"/>
              <a:gd name="connsiteY0" fmla="*/ 1143155 h 4321709"/>
              <a:gd name="connsiteX1" fmla="*/ 2316697 w 5229525"/>
              <a:gd name="connsiteY1" fmla="*/ 1837303 h 4321709"/>
              <a:gd name="connsiteX2" fmla="*/ 2639160 w 5229525"/>
              <a:gd name="connsiteY2" fmla="*/ 2173011 h 4321709"/>
              <a:gd name="connsiteX3" fmla="*/ 2632713 w 5229525"/>
              <a:gd name="connsiteY3" fmla="*/ 3229438 h 4321709"/>
              <a:gd name="connsiteX4" fmla="*/ 1998016 w 5229525"/>
              <a:gd name="connsiteY4" fmla="*/ 3268056 h 4321709"/>
              <a:gd name="connsiteX5" fmla="*/ 1547734 w 5229525"/>
              <a:gd name="connsiteY5" fmla="*/ 2894256 h 4321709"/>
              <a:gd name="connsiteX6" fmla="*/ 1348297 w 5229525"/>
              <a:gd name="connsiteY6" fmla="*/ 2989572 h 4321709"/>
              <a:gd name="connsiteX7" fmla="*/ 944739 w 5229525"/>
              <a:gd name="connsiteY7" fmla="*/ 3373014 h 4321709"/>
              <a:gd name="connsiteX8" fmla="*/ 795541 w 5229525"/>
              <a:gd name="connsiteY8" fmla="*/ 3231974 h 4321709"/>
              <a:gd name="connsiteX9" fmla="*/ 655886 w 5229525"/>
              <a:gd name="connsiteY9" fmla="*/ 3389912 h 4321709"/>
              <a:gd name="connsiteX10" fmla="*/ 1013353 w 5229525"/>
              <a:gd name="connsiteY10" fmla="*/ 3817642 h 4321709"/>
              <a:gd name="connsiteX11" fmla="*/ 2116947 w 5229525"/>
              <a:gd name="connsiteY11" fmla="*/ 4321709 h 4321709"/>
              <a:gd name="connsiteX12" fmla="*/ 3699263 w 5229525"/>
              <a:gd name="connsiteY12" fmla="*/ 3594479 h 4321709"/>
              <a:gd name="connsiteX13" fmla="*/ 4113720 w 5229525"/>
              <a:gd name="connsiteY13" fmla="*/ 1590057 h 4321709"/>
              <a:gd name="connsiteX14" fmla="*/ 3602979 w 5229525"/>
              <a:gd name="connsiteY14" fmla="*/ 1151829 h 4321709"/>
              <a:gd name="connsiteX15" fmla="*/ 3952748 w 5229525"/>
              <a:gd name="connsiteY15" fmla="*/ 1015939 h 4321709"/>
              <a:gd name="connsiteX16" fmla="*/ 5229525 w 5229525"/>
              <a:gd name="connsiteY16" fmla="*/ 0 h 4321709"/>
              <a:gd name="connsiteX17" fmla="*/ 1197283 w 5229525"/>
              <a:gd name="connsiteY17" fmla="*/ 442 h 4321709"/>
              <a:gd name="connsiteX18" fmla="*/ 0 w 5229525"/>
              <a:gd name="connsiteY18" fmla="*/ 1138058 h 4321709"/>
              <a:gd name="connsiteX19" fmla="*/ 1555348 w 5229525"/>
              <a:gd name="connsiteY19" fmla="*/ 1141733 h 4321709"/>
              <a:gd name="connsiteX20" fmla="*/ 2323145 w 5229525"/>
              <a:gd name="connsiteY20" fmla="*/ 1143155 h 4321709"/>
              <a:gd name="connsiteX0" fmla="*/ 2323145 w 5229525"/>
              <a:gd name="connsiteY0" fmla="*/ 1143155 h 4321709"/>
              <a:gd name="connsiteX1" fmla="*/ 2316697 w 5229525"/>
              <a:gd name="connsiteY1" fmla="*/ 1837303 h 4321709"/>
              <a:gd name="connsiteX2" fmla="*/ 2992578 w 5229525"/>
              <a:gd name="connsiteY2" fmla="*/ 2464721 h 4321709"/>
              <a:gd name="connsiteX3" fmla="*/ 2632713 w 5229525"/>
              <a:gd name="connsiteY3" fmla="*/ 3229438 h 4321709"/>
              <a:gd name="connsiteX4" fmla="*/ 1998016 w 5229525"/>
              <a:gd name="connsiteY4" fmla="*/ 3268056 h 4321709"/>
              <a:gd name="connsiteX5" fmla="*/ 1547734 w 5229525"/>
              <a:gd name="connsiteY5" fmla="*/ 2894256 h 4321709"/>
              <a:gd name="connsiteX6" fmla="*/ 1348297 w 5229525"/>
              <a:gd name="connsiteY6" fmla="*/ 2989572 h 4321709"/>
              <a:gd name="connsiteX7" fmla="*/ 944739 w 5229525"/>
              <a:gd name="connsiteY7" fmla="*/ 3373014 h 4321709"/>
              <a:gd name="connsiteX8" fmla="*/ 795541 w 5229525"/>
              <a:gd name="connsiteY8" fmla="*/ 3231974 h 4321709"/>
              <a:gd name="connsiteX9" fmla="*/ 655886 w 5229525"/>
              <a:gd name="connsiteY9" fmla="*/ 3389912 h 4321709"/>
              <a:gd name="connsiteX10" fmla="*/ 1013353 w 5229525"/>
              <a:gd name="connsiteY10" fmla="*/ 3817642 h 4321709"/>
              <a:gd name="connsiteX11" fmla="*/ 2116947 w 5229525"/>
              <a:gd name="connsiteY11" fmla="*/ 4321709 h 4321709"/>
              <a:gd name="connsiteX12" fmla="*/ 3699263 w 5229525"/>
              <a:gd name="connsiteY12" fmla="*/ 3594479 h 4321709"/>
              <a:gd name="connsiteX13" fmla="*/ 4113720 w 5229525"/>
              <a:gd name="connsiteY13" fmla="*/ 1590057 h 4321709"/>
              <a:gd name="connsiteX14" fmla="*/ 3602979 w 5229525"/>
              <a:gd name="connsiteY14" fmla="*/ 1151829 h 4321709"/>
              <a:gd name="connsiteX15" fmla="*/ 3952748 w 5229525"/>
              <a:gd name="connsiteY15" fmla="*/ 1015939 h 4321709"/>
              <a:gd name="connsiteX16" fmla="*/ 5229525 w 5229525"/>
              <a:gd name="connsiteY16" fmla="*/ 0 h 4321709"/>
              <a:gd name="connsiteX17" fmla="*/ 1197283 w 5229525"/>
              <a:gd name="connsiteY17" fmla="*/ 442 h 4321709"/>
              <a:gd name="connsiteX18" fmla="*/ 0 w 5229525"/>
              <a:gd name="connsiteY18" fmla="*/ 1138058 h 4321709"/>
              <a:gd name="connsiteX19" fmla="*/ 1555348 w 5229525"/>
              <a:gd name="connsiteY19" fmla="*/ 1141733 h 4321709"/>
              <a:gd name="connsiteX20" fmla="*/ 2323145 w 5229525"/>
              <a:gd name="connsiteY20" fmla="*/ 1143155 h 4321709"/>
              <a:gd name="connsiteX0" fmla="*/ 2323145 w 5229525"/>
              <a:gd name="connsiteY0" fmla="*/ 1143155 h 4321709"/>
              <a:gd name="connsiteX1" fmla="*/ 2316697 w 5229525"/>
              <a:gd name="connsiteY1" fmla="*/ 1837303 h 4321709"/>
              <a:gd name="connsiteX2" fmla="*/ 2992578 w 5229525"/>
              <a:gd name="connsiteY2" fmla="*/ 2464721 h 4321709"/>
              <a:gd name="connsiteX3" fmla="*/ 2946862 w 5229525"/>
              <a:gd name="connsiteY3" fmla="*/ 3257487 h 4321709"/>
              <a:gd name="connsiteX4" fmla="*/ 1998016 w 5229525"/>
              <a:gd name="connsiteY4" fmla="*/ 3268056 h 4321709"/>
              <a:gd name="connsiteX5" fmla="*/ 1547734 w 5229525"/>
              <a:gd name="connsiteY5" fmla="*/ 2894256 h 4321709"/>
              <a:gd name="connsiteX6" fmla="*/ 1348297 w 5229525"/>
              <a:gd name="connsiteY6" fmla="*/ 2989572 h 4321709"/>
              <a:gd name="connsiteX7" fmla="*/ 944739 w 5229525"/>
              <a:gd name="connsiteY7" fmla="*/ 3373014 h 4321709"/>
              <a:gd name="connsiteX8" fmla="*/ 795541 w 5229525"/>
              <a:gd name="connsiteY8" fmla="*/ 3231974 h 4321709"/>
              <a:gd name="connsiteX9" fmla="*/ 655886 w 5229525"/>
              <a:gd name="connsiteY9" fmla="*/ 3389912 h 4321709"/>
              <a:gd name="connsiteX10" fmla="*/ 1013353 w 5229525"/>
              <a:gd name="connsiteY10" fmla="*/ 3817642 h 4321709"/>
              <a:gd name="connsiteX11" fmla="*/ 2116947 w 5229525"/>
              <a:gd name="connsiteY11" fmla="*/ 4321709 h 4321709"/>
              <a:gd name="connsiteX12" fmla="*/ 3699263 w 5229525"/>
              <a:gd name="connsiteY12" fmla="*/ 3594479 h 4321709"/>
              <a:gd name="connsiteX13" fmla="*/ 4113720 w 5229525"/>
              <a:gd name="connsiteY13" fmla="*/ 1590057 h 4321709"/>
              <a:gd name="connsiteX14" fmla="*/ 3602979 w 5229525"/>
              <a:gd name="connsiteY14" fmla="*/ 1151829 h 4321709"/>
              <a:gd name="connsiteX15" fmla="*/ 3952748 w 5229525"/>
              <a:gd name="connsiteY15" fmla="*/ 1015939 h 4321709"/>
              <a:gd name="connsiteX16" fmla="*/ 5229525 w 5229525"/>
              <a:gd name="connsiteY16" fmla="*/ 0 h 4321709"/>
              <a:gd name="connsiteX17" fmla="*/ 1197283 w 5229525"/>
              <a:gd name="connsiteY17" fmla="*/ 442 h 4321709"/>
              <a:gd name="connsiteX18" fmla="*/ 0 w 5229525"/>
              <a:gd name="connsiteY18" fmla="*/ 1138058 h 4321709"/>
              <a:gd name="connsiteX19" fmla="*/ 1555348 w 5229525"/>
              <a:gd name="connsiteY19" fmla="*/ 1141733 h 4321709"/>
              <a:gd name="connsiteX20" fmla="*/ 2323145 w 5229525"/>
              <a:gd name="connsiteY20" fmla="*/ 1143155 h 4321709"/>
              <a:gd name="connsiteX0" fmla="*/ 2323145 w 5229525"/>
              <a:gd name="connsiteY0" fmla="*/ 1143155 h 4321709"/>
              <a:gd name="connsiteX1" fmla="*/ 2316697 w 5229525"/>
              <a:gd name="connsiteY1" fmla="*/ 1837303 h 4321709"/>
              <a:gd name="connsiteX2" fmla="*/ 2992578 w 5229525"/>
              <a:gd name="connsiteY2" fmla="*/ 2464721 h 4321709"/>
              <a:gd name="connsiteX3" fmla="*/ 2946862 w 5229525"/>
              <a:gd name="connsiteY3" fmla="*/ 3257487 h 4321709"/>
              <a:gd name="connsiteX4" fmla="*/ 1998016 w 5229525"/>
              <a:gd name="connsiteY4" fmla="*/ 3268056 h 4321709"/>
              <a:gd name="connsiteX5" fmla="*/ 1547734 w 5229525"/>
              <a:gd name="connsiteY5" fmla="*/ 2894256 h 4321709"/>
              <a:gd name="connsiteX6" fmla="*/ 1292199 w 5229525"/>
              <a:gd name="connsiteY6" fmla="*/ 3281282 h 4321709"/>
              <a:gd name="connsiteX7" fmla="*/ 944739 w 5229525"/>
              <a:gd name="connsiteY7" fmla="*/ 3373014 h 4321709"/>
              <a:gd name="connsiteX8" fmla="*/ 795541 w 5229525"/>
              <a:gd name="connsiteY8" fmla="*/ 3231974 h 4321709"/>
              <a:gd name="connsiteX9" fmla="*/ 655886 w 5229525"/>
              <a:gd name="connsiteY9" fmla="*/ 3389912 h 4321709"/>
              <a:gd name="connsiteX10" fmla="*/ 1013353 w 5229525"/>
              <a:gd name="connsiteY10" fmla="*/ 3817642 h 4321709"/>
              <a:gd name="connsiteX11" fmla="*/ 2116947 w 5229525"/>
              <a:gd name="connsiteY11" fmla="*/ 4321709 h 4321709"/>
              <a:gd name="connsiteX12" fmla="*/ 3699263 w 5229525"/>
              <a:gd name="connsiteY12" fmla="*/ 3594479 h 4321709"/>
              <a:gd name="connsiteX13" fmla="*/ 4113720 w 5229525"/>
              <a:gd name="connsiteY13" fmla="*/ 1590057 h 4321709"/>
              <a:gd name="connsiteX14" fmla="*/ 3602979 w 5229525"/>
              <a:gd name="connsiteY14" fmla="*/ 1151829 h 4321709"/>
              <a:gd name="connsiteX15" fmla="*/ 3952748 w 5229525"/>
              <a:gd name="connsiteY15" fmla="*/ 1015939 h 4321709"/>
              <a:gd name="connsiteX16" fmla="*/ 5229525 w 5229525"/>
              <a:gd name="connsiteY16" fmla="*/ 0 h 4321709"/>
              <a:gd name="connsiteX17" fmla="*/ 1197283 w 5229525"/>
              <a:gd name="connsiteY17" fmla="*/ 442 h 4321709"/>
              <a:gd name="connsiteX18" fmla="*/ 0 w 5229525"/>
              <a:gd name="connsiteY18" fmla="*/ 1138058 h 4321709"/>
              <a:gd name="connsiteX19" fmla="*/ 1555348 w 5229525"/>
              <a:gd name="connsiteY19" fmla="*/ 1141733 h 4321709"/>
              <a:gd name="connsiteX20" fmla="*/ 2323145 w 5229525"/>
              <a:gd name="connsiteY20" fmla="*/ 1143155 h 4321709"/>
              <a:gd name="connsiteX0" fmla="*/ 2323145 w 5229525"/>
              <a:gd name="connsiteY0" fmla="*/ 1143155 h 4321709"/>
              <a:gd name="connsiteX1" fmla="*/ 2322307 w 5229525"/>
              <a:gd name="connsiteY1" fmla="*/ 1859742 h 4321709"/>
              <a:gd name="connsiteX2" fmla="*/ 2992578 w 5229525"/>
              <a:gd name="connsiteY2" fmla="*/ 2464721 h 4321709"/>
              <a:gd name="connsiteX3" fmla="*/ 2946862 w 5229525"/>
              <a:gd name="connsiteY3" fmla="*/ 3257487 h 4321709"/>
              <a:gd name="connsiteX4" fmla="*/ 1998016 w 5229525"/>
              <a:gd name="connsiteY4" fmla="*/ 3268056 h 4321709"/>
              <a:gd name="connsiteX5" fmla="*/ 1547734 w 5229525"/>
              <a:gd name="connsiteY5" fmla="*/ 2894256 h 4321709"/>
              <a:gd name="connsiteX6" fmla="*/ 1292199 w 5229525"/>
              <a:gd name="connsiteY6" fmla="*/ 3281282 h 4321709"/>
              <a:gd name="connsiteX7" fmla="*/ 944739 w 5229525"/>
              <a:gd name="connsiteY7" fmla="*/ 3373014 h 4321709"/>
              <a:gd name="connsiteX8" fmla="*/ 795541 w 5229525"/>
              <a:gd name="connsiteY8" fmla="*/ 3231974 h 4321709"/>
              <a:gd name="connsiteX9" fmla="*/ 655886 w 5229525"/>
              <a:gd name="connsiteY9" fmla="*/ 3389912 h 4321709"/>
              <a:gd name="connsiteX10" fmla="*/ 1013353 w 5229525"/>
              <a:gd name="connsiteY10" fmla="*/ 3817642 h 4321709"/>
              <a:gd name="connsiteX11" fmla="*/ 2116947 w 5229525"/>
              <a:gd name="connsiteY11" fmla="*/ 4321709 h 4321709"/>
              <a:gd name="connsiteX12" fmla="*/ 3699263 w 5229525"/>
              <a:gd name="connsiteY12" fmla="*/ 3594479 h 4321709"/>
              <a:gd name="connsiteX13" fmla="*/ 4113720 w 5229525"/>
              <a:gd name="connsiteY13" fmla="*/ 1590057 h 4321709"/>
              <a:gd name="connsiteX14" fmla="*/ 3602979 w 5229525"/>
              <a:gd name="connsiteY14" fmla="*/ 1151829 h 4321709"/>
              <a:gd name="connsiteX15" fmla="*/ 3952748 w 5229525"/>
              <a:gd name="connsiteY15" fmla="*/ 1015939 h 4321709"/>
              <a:gd name="connsiteX16" fmla="*/ 5229525 w 5229525"/>
              <a:gd name="connsiteY16" fmla="*/ 0 h 4321709"/>
              <a:gd name="connsiteX17" fmla="*/ 1197283 w 5229525"/>
              <a:gd name="connsiteY17" fmla="*/ 442 h 4321709"/>
              <a:gd name="connsiteX18" fmla="*/ 0 w 5229525"/>
              <a:gd name="connsiteY18" fmla="*/ 1138058 h 4321709"/>
              <a:gd name="connsiteX19" fmla="*/ 1555348 w 5229525"/>
              <a:gd name="connsiteY19" fmla="*/ 1141733 h 4321709"/>
              <a:gd name="connsiteX20" fmla="*/ 2323145 w 5229525"/>
              <a:gd name="connsiteY20" fmla="*/ 1143155 h 4321709"/>
              <a:gd name="connsiteX0" fmla="*/ 2323145 w 5229525"/>
              <a:gd name="connsiteY0" fmla="*/ 1143155 h 4321709"/>
              <a:gd name="connsiteX1" fmla="*/ 2322307 w 5229525"/>
              <a:gd name="connsiteY1" fmla="*/ 1859742 h 4321709"/>
              <a:gd name="connsiteX2" fmla="*/ 2992578 w 5229525"/>
              <a:gd name="connsiteY2" fmla="*/ 2464721 h 4321709"/>
              <a:gd name="connsiteX3" fmla="*/ 2946862 w 5229525"/>
              <a:gd name="connsiteY3" fmla="*/ 3257487 h 4321709"/>
              <a:gd name="connsiteX4" fmla="*/ 1992406 w 5229525"/>
              <a:gd name="connsiteY4" fmla="*/ 3352203 h 4321709"/>
              <a:gd name="connsiteX5" fmla="*/ 1547734 w 5229525"/>
              <a:gd name="connsiteY5" fmla="*/ 2894256 h 4321709"/>
              <a:gd name="connsiteX6" fmla="*/ 1292199 w 5229525"/>
              <a:gd name="connsiteY6" fmla="*/ 3281282 h 4321709"/>
              <a:gd name="connsiteX7" fmla="*/ 944739 w 5229525"/>
              <a:gd name="connsiteY7" fmla="*/ 3373014 h 4321709"/>
              <a:gd name="connsiteX8" fmla="*/ 795541 w 5229525"/>
              <a:gd name="connsiteY8" fmla="*/ 3231974 h 4321709"/>
              <a:gd name="connsiteX9" fmla="*/ 655886 w 5229525"/>
              <a:gd name="connsiteY9" fmla="*/ 3389912 h 4321709"/>
              <a:gd name="connsiteX10" fmla="*/ 1013353 w 5229525"/>
              <a:gd name="connsiteY10" fmla="*/ 3817642 h 4321709"/>
              <a:gd name="connsiteX11" fmla="*/ 2116947 w 5229525"/>
              <a:gd name="connsiteY11" fmla="*/ 4321709 h 4321709"/>
              <a:gd name="connsiteX12" fmla="*/ 3699263 w 5229525"/>
              <a:gd name="connsiteY12" fmla="*/ 3594479 h 4321709"/>
              <a:gd name="connsiteX13" fmla="*/ 4113720 w 5229525"/>
              <a:gd name="connsiteY13" fmla="*/ 1590057 h 4321709"/>
              <a:gd name="connsiteX14" fmla="*/ 3602979 w 5229525"/>
              <a:gd name="connsiteY14" fmla="*/ 1151829 h 4321709"/>
              <a:gd name="connsiteX15" fmla="*/ 3952748 w 5229525"/>
              <a:gd name="connsiteY15" fmla="*/ 1015939 h 4321709"/>
              <a:gd name="connsiteX16" fmla="*/ 5229525 w 5229525"/>
              <a:gd name="connsiteY16" fmla="*/ 0 h 4321709"/>
              <a:gd name="connsiteX17" fmla="*/ 1197283 w 5229525"/>
              <a:gd name="connsiteY17" fmla="*/ 442 h 4321709"/>
              <a:gd name="connsiteX18" fmla="*/ 0 w 5229525"/>
              <a:gd name="connsiteY18" fmla="*/ 1138058 h 4321709"/>
              <a:gd name="connsiteX19" fmla="*/ 1555348 w 5229525"/>
              <a:gd name="connsiteY19" fmla="*/ 1141733 h 4321709"/>
              <a:gd name="connsiteX20" fmla="*/ 2323145 w 5229525"/>
              <a:gd name="connsiteY20"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46862 w 5229525"/>
              <a:gd name="connsiteY3" fmla="*/ 3257487 h 4321709"/>
              <a:gd name="connsiteX4" fmla="*/ 1992406 w 5229525"/>
              <a:gd name="connsiteY4" fmla="*/ 3352203 h 4321709"/>
              <a:gd name="connsiteX5" fmla="*/ 1547734 w 5229525"/>
              <a:gd name="connsiteY5" fmla="*/ 2894256 h 4321709"/>
              <a:gd name="connsiteX6" fmla="*/ 1292199 w 5229525"/>
              <a:gd name="connsiteY6" fmla="*/ 3281282 h 4321709"/>
              <a:gd name="connsiteX7" fmla="*/ 944739 w 5229525"/>
              <a:gd name="connsiteY7" fmla="*/ 3373014 h 4321709"/>
              <a:gd name="connsiteX8" fmla="*/ 795541 w 5229525"/>
              <a:gd name="connsiteY8" fmla="*/ 3231974 h 4321709"/>
              <a:gd name="connsiteX9" fmla="*/ 655886 w 5229525"/>
              <a:gd name="connsiteY9" fmla="*/ 3389912 h 4321709"/>
              <a:gd name="connsiteX10" fmla="*/ 1013353 w 5229525"/>
              <a:gd name="connsiteY10" fmla="*/ 3817642 h 4321709"/>
              <a:gd name="connsiteX11" fmla="*/ 2116947 w 5229525"/>
              <a:gd name="connsiteY11" fmla="*/ 4321709 h 4321709"/>
              <a:gd name="connsiteX12" fmla="*/ 3699263 w 5229525"/>
              <a:gd name="connsiteY12" fmla="*/ 3594479 h 4321709"/>
              <a:gd name="connsiteX13" fmla="*/ 4113720 w 5229525"/>
              <a:gd name="connsiteY13" fmla="*/ 1590057 h 4321709"/>
              <a:gd name="connsiteX14" fmla="*/ 3602979 w 5229525"/>
              <a:gd name="connsiteY14" fmla="*/ 1151829 h 4321709"/>
              <a:gd name="connsiteX15" fmla="*/ 3952748 w 5229525"/>
              <a:gd name="connsiteY15" fmla="*/ 1015939 h 4321709"/>
              <a:gd name="connsiteX16" fmla="*/ 5229525 w 5229525"/>
              <a:gd name="connsiteY16" fmla="*/ 0 h 4321709"/>
              <a:gd name="connsiteX17" fmla="*/ 1197283 w 5229525"/>
              <a:gd name="connsiteY17" fmla="*/ 442 h 4321709"/>
              <a:gd name="connsiteX18" fmla="*/ 0 w 5229525"/>
              <a:gd name="connsiteY18" fmla="*/ 1138058 h 4321709"/>
              <a:gd name="connsiteX19" fmla="*/ 1555348 w 5229525"/>
              <a:gd name="connsiteY19" fmla="*/ 1141733 h 4321709"/>
              <a:gd name="connsiteX20" fmla="*/ 2323145 w 5229525"/>
              <a:gd name="connsiteY20"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992406 w 5229525"/>
              <a:gd name="connsiteY4" fmla="*/ 3352203 h 4321709"/>
              <a:gd name="connsiteX5" fmla="*/ 1547734 w 5229525"/>
              <a:gd name="connsiteY5" fmla="*/ 2894256 h 4321709"/>
              <a:gd name="connsiteX6" fmla="*/ 1292199 w 5229525"/>
              <a:gd name="connsiteY6" fmla="*/ 3281282 h 4321709"/>
              <a:gd name="connsiteX7" fmla="*/ 944739 w 5229525"/>
              <a:gd name="connsiteY7" fmla="*/ 3373014 h 4321709"/>
              <a:gd name="connsiteX8" fmla="*/ 795541 w 5229525"/>
              <a:gd name="connsiteY8" fmla="*/ 3231974 h 4321709"/>
              <a:gd name="connsiteX9" fmla="*/ 655886 w 5229525"/>
              <a:gd name="connsiteY9" fmla="*/ 3389912 h 4321709"/>
              <a:gd name="connsiteX10" fmla="*/ 1013353 w 5229525"/>
              <a:gd name="connsiteY10" fmla="*/ 3817642 h 4321709"/>
              <a:gd name="connsiteX11" fmla="*/ 2116947 w 5229525"/>
              <a:gd name="connsiteY11" fmla="*/ 4321709 h 4321709"/>
              <a:gd name="connsiteX12" fmla="*/ 3699263 w 5229525"/>
              <a:gd name="connsiteY12" fmla="*/ 3594479 h 4321709"/>
              <a:gd name="connsiteX13" fmla="*/ 4113720 w 5229525"/>
              <a:gd name="connsiteY13" fmla="*/ 1590057 h 4321709"/>
              <a:gd name="connsiteX14" fmla="*/ 3602979 w 5229525"/>
              <a:gd name="connsiteY14" fmla="*/ 1151829 h 4321709"/>
              <a:gd name="connsiteX15" fmla="*/ 3952748 w 5229525"/>
              <a:gd name="connsiteY15" fmla="*/ 1015939 h 4321709"/>
              <a:gd name="connsiteX16" fmla="*/ 5229525 w 5229525"/>
              <a:gd name="connsiteY16" fmla="*/ 0 h 4321709"/>
              <a:gd name="connsiteX17" fmla="*/ 1197283 w 5229525"/>
              <a:gd name="connsiteY17" fmla="*/ 442 h 4321709"/>
              <a:gd name="connsiteX18" fmla="*/ 0 w 5229525"/>
              <a:gd name="connsiteY18" fmla="*/ 1138058 h 4321709"/>
              <a:gd name="connsiteX19" fmla="*/ 1555348 w 5229525"/>
              <a:gd name="connsiteY19" fmla="*/ 1141733 h 4321709"/>
              <a:gd name="connsiteX20" fmla="*/ 2323145 w 5229525"/>
              <a:gd name="connsiteY20"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547734 w 5229525"/>
              <a:gd name="connsiteY5" fmla="*/ 2894256 h 4321709"/>
              <a:gd name="connsiteX6" fmla="*/ 1292199 w 5229525"/>
              <a:gd name="connsiteY6" fmla="*/ 3281282 h 4321709"/>
              <a:gd name="connsiteX7" fmla="*/ 944739 w 5229525"/>
              <a:gd name="connsiteY7" fmla="*/ 3373014 h 4321709"/>
              <a:gd name="connsiteX8" fmla="*/ 795541 w 5229525"/>
              <a:gd name="connsiteY8" fmla="*/ 3231974 h 4321709"/>
              <a:gd name="connsiteX9" fmla="*/ 655886 w 5229525"/>
              <a:gd name="connsiteY9" fmla="*/ 3389912 h 4321709"/>
              <a:gd name="connsiteX10" fmla="*/ 1013353 w 5229525"/>
              <a:gd name="connsiteY10" fmla="*/ 3817642 h 4321709"/>
              <a:gd name="connsiteX11" fmla="*/ 2116947 w 5229525"/>
              <a:gd name="connsiteY11" fmla="*/ 4321709 h 4321709"/>
              <a:gd name="connsiteX12" fmla="*/ 3699263 w 5229525"/>
              <a:gd name="connsiteY12" fmla="*/ 3594479 h 4321709"/>
              <a:gd name="connsiteX13" fmla="*/ 4113720 w 5229525"/>
              <a:gd name="connsiteY13" fmla="*/ 1590057 h 4321709"/>
              <a:gd name="connsiteX14" fmla="*/ 3602979 w 5229525"/>
              <a:gd name="connsiteY14" fmla="*/ 1151829 h 4321709"/>
              <a:gd name="connsiteX15" fmla="*/ 3952748 w 5229525"/>
              <a:gd name="connsiteY15" fmla="*/ 1015939 h 4321709"/>
              <a:gd name="connsiteX16" fmla="*/ 5229525 w 5229525"/>
              <a:gd name="connsiteY16" fmla="*/ 0 h 4321709"/>
              <a:gd name="connsiteX17" fmla="*/ 1197283 w 5229525"/>
              <a:gd name="connsiteY17" fmla="*/ 442 h 4321709"/>
              <a:gd name="connsiteX18" fmla="*/ 0 w 5229525"/>
              <a:gd name="connsiteY18" fmla="*/ 1138058 h 4321709"/>
              <a:gd name="connsiteX19" fmla="*/ 1555348 w 5229525"/>
              <a:gd name="connsiteY19" fmla="*/ 1141733 h 4321709"/>
              <a:gd name="connsiteX20" fmla="*/ 2323145 w 5229525"/>
              <a:gd name="connsiteY20"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547734 w 5229525"/>
              <a:gd name="connsiteY5" fmla="*/ 2894256 h 4321709"/>
              <a:gd name="connsiteX6" fmla="*/ 1292199 w 5229525"/>
              <a:gd name="connsiteY6" fmla="*/ 3281282 h 4321709"/>
              <a:gd name="connsiteX7" fmla="*/ 795541 w 5229525"/>
              <a:gd name="connsiteY7" fmla="*/ 3231974 h 4321709"/>
              <a:gd name="connsiteX8" fmla="*/ 655886 w 5229525"/>
              <a:gd name="connsiteY8" fmla="*/ 3389912 h 4321709"/>
              <a:gd name="connsiteX9" fmla="*/ 1013353 w 5229525"/>
              <a:gd name="connsiteY9" fmla="*/ 3817642 h 4321709"/>
              <a:gd name="connsiteX10" fmla="*/ 2116947 w 5229525"/>
              <a:gd name="connsiteY10" fmla="*/ 4321709 h 4321709"/>
              <a:gd name="connsiteX11" fmla="*/ 3699263 w 5229525"/>
              <a:gd name="connsiteY11" fmla="*/ 3594479 h 4321709"/>
              <a:gd name="connsiteX12" fmla="*/ 4113720 w 5229525"/>
              <a:gd name="connsiteY12" fmla="*/ 1590057 h 4321709"/>
              <a:gd name="connsiteX13" fmla="*/ 3602979 w 5229525"/>
              <a:gd name="connsiteY13" fmla="*/ 1151829 h 4321709"/>
              <a:gd name="connsiteX14" fmla="*/ 3952748 w 5229525"/>
              <a:gd name="connsiteY14" fmla="*/ 1015939 h 4321709"/>
              <a:gd name="connsiteX15" fmla="*/ 5229525 w 5229525"/>
              <a:gd name="connsiteY15" fmla="*/ 0 h 4321709"/>
              <a:gd name="connsiteX16" fmla="*/ 1197283 w 5229525"/>
              <a:gd name="connsiteY16" fmla="*/ 442 h 4321709"/>
              <a:gd name="connsiteX17" fmla="*/ 0 w 5229525"/>
              <a:gd name="connsiteY17" fmla="*/ 1138058 h 4321709"/>
              <a:gd name="connsiteX18" fmla="*/ 1555348 w 5229525"/>
              <a:gd name="connsiteY18" fmla="*/ 1141733 h 4321709"/>
              <a:gd name="connsiteX19" fmla="*/ 2323145 w 5229525"/>
              <a:gd name="connsiteY19"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547734 w 5229525"/>
              <a:gd name="connsiteY5" fmla="*/ 2894256 h 4321709"/>
              <a:gd name="connsiteX6" fmla="*/ 1287650 w 5229525"/>
              <a:gd name="connsiteY6" fmla="*/ 3276733 h 4321709"/>
              <a:gd name="connsiteX7" fmla="*/ 795541 w 5229525"/>
              <a:gd name="connsiteY7" fmla="*/ 3231974 h 4321709"/>
              <a:gd name="connsiteX8" fmla="*/ 655886 w 5229525"/>
              <a:gd name="connsiteY8" fmla="*/ 3389912 h 4321709"/>
              <a:gd name="connsiteX9" fmla="*/ 1013353 w 5229525"/>
              <a:gd name="connsiteY9" fmla="*/ 3817642 h 4321709"/>
              <a:gd name="connsiteX10" fmla="*/ 2116947 w 5229525"/>
              <a:gd name="connsiteY10" fmla="*/ 4321709 h 4321709"/>
              <a:gd name="connsiteX11" fmla="*/ 3699263 w 5229525"/>
              <a:gd name="connsiteY11" fmla="*/ 3594479 h 4321709"/>
              <a:gd name="connsiteX12" fmla="*/ 4113720 w 5229525"/>
              <a:gd name="connsiteY12" fmla="*/ 1590057 h 4321709"/>
              <a:gd name="connsiteX13" fmla="*/ 3602979 w 5229525"/>
              <a:gd name="connsiteY13" fmla="*/ 1151829 h 4321709"/>
              <a:gd name="connsiteX14" fmla="*/ 3952748 w 5229525"/>
              <a:gd name="connsiteY14" fmla="*/ 1015939 h 4321709"/>
              <a:gd name="connsiteX15" fmla="*/ 5229525 w 5229525"/>
              <a:gd name="connsiteY15" fmla="*/ 0 h 4321709"/>
              <a:gd name="connsiteX16" fmla="*/ 1197283 w 5229525"/>
              <a:gd name="connsiteY16" fmla="*/ 442 h 4321709"/>
              <a:gd name="connsiteX17" fmla="*/ 0 w 5229525"/>
              <a:gd name="connsiteY17" fmla="*/ 1138058 h 4321709"/>
              <a:gd name="connsiteX18" fmla="*/ 1555348 w 5229525"/>
              <a:gd name="connsiteY18" fmla="*/ 1141733 h 4321709"/>
              <a:gd name="connsiteX19" fmla="*/ 2323145 w 5229525"/>
              <a:gd name="connsiteY19"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547734 w 5229525"/>
              <a:gd name="connsiteY5" fmla="*/ 2894256 h 4321709"/>
              <a:gd name="connsiteX6" fmla="*/ 1123877 w 5229525"/>
              <a:gd name="connsiteY6" fmla="*/ 3431408 h 4321709"/>
              <a:gd name="connsiteX7" fmla="*/ 795541 w 5229525"/>
              <a:gd name="connsiteY7" fmla="*/ 3231974 h 4321709"/>
              <a:gd name="connsiteX8" fmla="*/ 655886 w 5229525"/>
              <a:gd name="connsiteY8" fmla="*/ 3389912 h 4321709"/>
              <a:gd name="connsiteX9" fmla="*/ 1013353 w 5229525"/>
              <a:gd name="connsiteY9" fmla="*/ 3817642 h 4321709"/>
              <a:gd name="connsiteX10" fmla="*/ 2116947 w 5229525"/>
              <a:gd name="connsiteY10" fmla="*/ 4321709 h 4321709"/>
              <a:gd name="connsiteX11" fmla="*/ 3699263 w 5229525"/>
              <a:gd name="connsiteY11" fmla="*/ 3594479 h 4321709"/>
              <a:gd name="connsiteX12" fmla="*/ 4113720 w 5229525"/>
              <a:gd name="connsiteY12" fmla="*/ 1590057 h 4321709"/>
              <a:gd name="connsiteX13" fmla="*/ 3602979 w 5229525"/>
              <a:gd name="connsiteY13" fmla="*/ 1151829 h 4321709"/>
              <a:gd name="connsiteX14" fmla="*/ 3952748 w 5229525"/>
              <a:gd name="connsiteY14" fmla="*/ 1015939 h 4321709"/>
              <a:gd name="connsiteX15" fmla="*/ 5229525 w 5229525"/>
              <a:gd name="connsiteY15" fmla="*/ 0 h 4321709"/>
              <a:gd name="connsiteX16" fmla="*/ 1197283 w 5229525"/>
              <a:gd name="connsiteY16" fmla="*/ 442 h 4321709"/>
              <a:gd name="connsiteX17" fmla="*/ 0 w 5229525"/>
              <a:gd name="connsiteY17" fmla="*/ 1138058 h 4321709"/>
              <a:gd name="connsiteX18" fmla="*/ 1555348 w 5229525"/>
              <a:gd name="connsiteY18" fmla="*/ 1141733 h 4321709"/>
              <a:gd name="connsiteX19" fmla="*/ 2323145 w 5229525"/>
              <a:gd name="connsiteY19"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484045 w 5229525"/>
              <a:gd name="connsiteY5" fmla="*/ 3053480 h 4321709"/>
              <a:gd name="connsiteX6" fmla="*/ 1123877 w 5229525"/>
              <a:gd name="connsiteY6" fmla="*/ 3431408 h 4321709"/>
              <a:gd name="connsiteX7" fmla="*/ 795541 w 5229525"/>
              <a:gd name="connsiteY7" fmla="*/ 3231974 h 4321709"/>
              <a:gd name="connsiteX8" fmla="*/ 655886 w 5229525"/>
              <a:gd name="connsiteY8" fmla="*/ 3389912 h 4321709"/>
              <a:gd name="connsiteX9" fmla="*/ 1013353 w 5229525"/>
              <a:gd name="connsiteY9" fmla="*/ 3817642 h 4321709"/>
              <a:gd name="connsiteX10" fmla="*/ 2116947 w 5229525"/>
              <a:gd name="connsiteY10" fmla="*/ 4321709 h 4321709"/>
              <a:gd name="connsiteX11" fmla="*/ 3699263 w 5229525"/>
              <a:gd name="connsiteY11" fmla="*/ 3594479 h 4321709"/>
              <a:gd name="connsiteX12" fmla="*/ 4113720 w 5229525"/>
              <a:gd name="connsiteY12" fmla="*/ 1590057 h 4321709"/>
              <a:gd name="connsiteX13" fmla="*/ 3602979 w 5229525"/>
              <a:gd name="connsiteY13" fmla="*/ 1151829 h 4321709"/>
              <a:gd name="connsiteX14" fmla="*/ 3952748 w 5229525"/>
              <a:gd name="connsiteY14" fmla="*/ 1015939 h 4321709"/>
              <a:gd name="connsiteX15" fmla="*/ 5229525 w 5229525"/>
              <a:gd name="connsiteY15" fmla="*/ 0 h 4321709"/>
              <a:gd name="connsiteX16" fmla="*/ 1197283 w 5229525"/>
              <a:gd name="connsiteY16" fmla="*/ 442 h 4321709"/>
              <a:gd name="connsiteX17" fmla="*/ 0 w 5229525"/>
              <a:gd name="connsiteY17" fmla="*/ 1138058 h 4321709"/>
              <a:gd name="connsiteX18" fmla="*/ 1555348 w 5229525"/>
              <a:gd name="connsiteY18" fmla="*/ 1141733 h 4321709"/>
              <a:gd name="connsiteX19" fmla="*/ 2323145 w 5229525"/>
              <a:gd name="connsiteY19"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484045 w 5229525"/>
              <a:gd name="connsiteY5" fmla="*/ 3053480 h 4321709"/>
              <a:gd name="connsiteX6" fmla="*/ 1096582 w 5229525"/>
              <a:gd name="connsiteY6" fmla="*/ 3445056 h 4321709"/>
              <a:gd name="connsiteX7" fmla="*/ 795541 w 5229525"/>
              <a:gd name="connsiteY7" fmla="*/ 3231974 h 4321709"/>
              <a:gd name="connsiteX8" fmla="*/ 655886 w 5229525"/>
              <a:gd name="connsiteY8" fmla="*/ 3389912 h 4321709"/>
              <a:gd name="connsiteX9" fmla="*/ 1013353 w 5229525"/>
              <a:gd name="connsiteY9" fmla="*/ 3817642 h 4321709"/>
              <a:gd name="connsiteX10" fmla="*/ 2116947 w 5229525"/>
              <a:gd name="connsiteY10" fmla="*/ 4321709 h 4321709"/>
              <a:gd name="connsiteX11" fmla="*/ 3699263 w 5229525"/>
              <a:gd name="connsiteY11" fmla="*/ 3594479 h 4321709"/>
              <a:gd name="connsiteX12" fmla="*/ 4113720 w 5229525"/>
              <a:gd name="connsiteY12" fmla="*/ 1590057 h 4321709"/>
              <a:gd name="connsiteX13" fmla="*/ 3602979 w 5229525"/>
              <a:gd name="connsiteY13" fmla="*/ 1151829 h 4321709"/>
              <a:gd name="connsiteX14" fmla="*/ 3952748 w 5229525"/>
              <a:gd name="connsiteY14" fmla="*/ 1015939 h 4321709"/>
              <a:gd name="connsiteX15" fmla="*/ 5229525 w 5229525"/>
              <a:gd name="connsiteY15" fmla="*/ 0 h 4321709"/>
              <a:gd name="connsiteX16" fmla="*/ 1197283 w 5229525"/>
              <a:gd name="connsiteY16" fmla="*/ 442 h 4321709"/>
              <a:gd name="connsiteX17" fmla="*/ 0 w 5229525"/>
              <a:gd name="connsiteY17" fmla="*/ 1138058 h 4321709"/>
              <a:gd name="connsiteX18" fmla="*/ 1555348 w 5229525"/>
              <a:gd name="connsiteY18" fmla="*/ 1141733 h 4321709"/>
              <a:gd name="connsiteX19" fmla="*/ 2323145 w 5229525"/>
              <a:gd name="connsiteY19"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663559 w 5229525"/>
              <a:gd name="connsiteY5" fmla="*/ 3395678 h 4321709"/>
              <a:gd name="connsiteX6" fmla="*/ 1096582 w 5229525"/>
              <a:gd name="connsiteY6" fmla="*/ 3445056 h 4321709"/>
              <a:gd name="connsiteX7" fmla="*/ 795541 w 5229525"/>
              <a:gd name="connsiteY7" fmla="*/ 3231974 h 4321709"/>
              <a:gd name="connsiteX8" fmla="*/ 655886 w 5229525"/>
              <a:gd name="connsiteY8" fmla="*/ 3389912 h 4321709"/>
              <a:gd name="connsiteX9" fmla="*/ 1013353 w 5229525"/>
              <a:gd name="connsiteY9" fmla="*/ 3817642 h 4321709"/>
              <a:gd name="connsiteX10" fmla="*/ 2116947 w 5229525"/>
              <a:gd name="connsiteY10" fmla="*/ 4321709 h 4321709"/>
              <a:gd name="connsiteX11" fmla="*/ 3699263 w 5229525"/>
              <a:gd name="connsiteY11" fmla="*/ 3594479 h 4321709"/>
              <a:gd name="connsiteX12" fmla="*/ 4113720 w 5229525"/>
              <a:gd name="connsiteY12" fmla="*/ 1590057 h 4321709"/>
              <a:gd name="connsiteX13" fmla="*/ 3602979 w 5229525"/>
              <a:gd name="connsiteY13" fmla="*/ 1151829 h 4321709"/>
              <a:gd name="connsiteX14" fmla="*/ 3952748 w 5229525"/>
              <a:gd name="connsiteY14" fmla="*/ 1015939 h 4321709"/>
              <a:gd name="connsiteX15" fmla="*/ 5229525 w 5229525"/>
              <a:gd name="connsiteY15" fmla="*/ 0 h 4321709"/>
              <a:gd name="connsiteX16" fmla="*/ 1197283 w 5229525"/>
              <a:gd name="connsiteY16" fmla="*/ 442 h 4321709"/>
              <a:gd name="connsiteX17" fmla="*/ 0 w 5229525"/>
              <a:gd name="connsiteY17" fmla="*/ 1138058 h 4321709"/>
              <a:gd name="connsiteX18" fmla="*/ 1555348 w 5229525"/>
              <a:gd name="connsiteY18" fmla="*/ 1141733 h 4321709"/>
              <a:gd name="connsiteX19" fmla="*/ 2323145 w 5229525"/>
              <a:gd name="connsiteY19"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663559 w 5229525"/>
              <a:gd name="connsiteY5" fmla="*/ 3395678 h 4321709"/>
              <a:gd name="connsiteX6" fmla="*/ 1276096 w 5229525"/>
              <a:gd name="connsiteY6" fmla="*/ 3708718 h 4321709"/>
              <a:gd name="connsiteX7" fmla="*/ 795541 w 5229525"/>
              <a:gd name="connsiteY7" fmla="*/ 3231974 h 4321709"/>
              <a:gd name="connsiteX8" fmla="*/ 655886 w 5229525"/>
              <a:gd name="connsiteY8" fmla="*/ 3389912 h 4321709"/>
              <a:gd name="connsiteX9" fmla="*/ 1013353 w 5229525"/>
              <a:gd name="connsiteY9" fmla="*/ 3817642 h 4321709"/>
              <a:gd name="connsiteX10" fmla="*/ 2116947 w 5229525"/>
              <a:gd name="connsiteY10" fmla="*/ 4321709 h 4321709"/>
              <a:gd name="connsiteX11" fmla="*/ 3699263 w 5229525"/>
              <a:gd name="connsiteY11" fmla="*/ 3594479 h 4321709"/>
              <a:gd name="connsiteX12" fmla="*/ 4113720 w 5229525"/>
              <a:gd name="connsiteY12" fmla="*/ 1590057 h 4321709"/>
              <a:gd name="connsiteX13" fmla="*/ 3602979 w 5229525"/>
              <a:gd name="connsiteY13" fmla="*/ 1151829 h 4321709"/>
              <a:gd name="connsiteX14" fmla="*/ 3952748 w 5229525"/>
              <a:gd name="connsiteY14" fmla="*/ 1015939 h 4321709"/>
              <a:gd name="connsiteX15" fmla="*/ 5229525 w 5229525"/>
              <a:gd name="connsiteY15" fmla="*/ 0 h 4321709"/>
              <a:gd name="connsiteX16" fmla="*/ 1197283 w 5229525"/>
              <a:gd name="connsiteY16" fmla="*/ 442 h 4321709"/>
              <a:gd name="connsiteX17" fmla="*/ 0 w 5229525"/>
              <a:gd name="connsiteY17" fmla="*/ 1138058 h 4321709"/>
              <a:gd name="connsiteX18" fmla="*/ 1555348 w 5229525"/>
              <a:gd name="connsiteY18" fmla="*/ 1141733 h 4321709"/>
              <a:gd name="connsiteX19" fmla="*/ 2323145 w 5229525"/>
              <a:gd name="connsiteY19"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691609 w 5229525"/>
              <a:gd name="connsiteY5" fmla="*/ 3350800 h 4321709"/>
              <a:gd name="connsiteX6" fmla="*/ 1276096 w 5229525"/>
              <a:gd name="connsiteY6" fmla="*/ 3708718 h 4321709"/>
              <a:gd name="connsiteX7" fmla="*/ 795541 w 5229525"/>
              <a:gd name="connsiteY7" fmla="*/ 3231974 h 4321709"/>
              <a:gd name="connsiteX8" fmla="*/ 655886 w 5229525"/>
              <a:gd name="connsiteY8" fmla="*/ 3389912 h 4321709"/>
              <a:gd name="connsiteX9" fmla="*/ 1013353 w 5229525"/>
              <a:gd name="connsiteY9" fmla="*/ 3817642 h 4321709"/>
              <a:gd name="connsiteX10" fmla="*/ 2116947 w 5229525"/>
              <a:gd name="connsiteY10" fmla="*/ 4321709 h 4321709"/>
              <a:gd name="connsiteX11" fmla="*/ 3699263 w 5229525"/>
              <a:gd name="connsiteY11" fmla="*/ 3594479 h 4321709"/>
              <a:gd name="connsiteX12" fmla="*/ 4113720 w 5229525"/>
              <a:gd name="connsiteY12" fmla="*/ 1590057 h 4321709"/>
              <a:gd name="connsiteX13" fmla="*/ 3602979 w 5229525"/>
              <a:gd name="connsiteY13" fmla="*/ 1151829 h 4321709"/>
              <a:gd name="connsiteX14" fmla="*/ 3952748 w 5229525"/>
              <a:gd name="connsiteY14" fmla="*/ 1015939 h 4321709"/>
              <a:gd name="connsiteX15" fmla="*/ 5229525 w 5229525"/>
              <a:gd name="connsiteY15" fmla="*/ 0 h 4321709"/>
              <a:gd name="connsiteX16" fmla="*/ 1197283 w 5229525"/>
              <a:gd name="connsiteY16" fmla="*/ 442 h 4321709"/>
              <a:gd name="connsiteX17" fmla="*/ 0 w 5229525"/>
              <a:gd name="connsiteY17" fmla="*/ 1138058 h 4321709"/>
              <a:gd name="connsiteX18" fmla="*/ 1555348 w 5229525"/>
              <a:gd name="connsiteY18" fmla="*/ 1141733 h 4321709"/>
              <a:gd name="connsiteX19" fmla="*/ 2323145 w 5229525"/>
              <a:gd name="connsiteY19"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691609 w 5229525"/>
              <a:gd name="connsiteY5" fmla="*/ 3350800 h 4321709"/>
              <a:gd name="connsiteX6" fmla="*/ 1276096 w 5229525"/>
              <a:gd name="connsiteY6" fmla="*/ 3719937 h 4321709"/>
              <a:gd name="connsiteX7" fmla="*/ 795541 w 5229525"/>
              <a:gd name="connsiteY7" fmla="*/ 3231974 h 4321709"/>
              <a:gd name="connsiteX8" fmla="*/ 655886 w 5229525"/>
              <a:gd name="connsiteY8" fmla="*/ 3389912 h 4321709"/>
              <a:gd name="connsiteX9" fmla="*/ 1013353 w 5229525"/>
              <a:gd name="connsiteY9" fmla="*/ 3817642 h 4321709"/>
              <a:gd name="connsiteX10" fmla="*/ 2116947 w 5229525"/>
              <a:gd name="connsiteY10" fmla="*/ 4321709 h 4321709"/>
              <a:gd name="connsiteX11" fmla="*/ 3699263 w 5229525"/>
              <a:gd name="connsiteY11" fmla="*/ 3594479 h 4321709"/>
              <a:gd name="connsiteX12" fmla="*/ 4113720 w 5229525"/>
              <a:gd name="connsiteY12" fmla="*/ 1590057 h 4321709"/>
              <a:gd name="connsiteX13" fmla="*/ 3602979 w 5229525"/>
              <a:gd name="connsiteY13" fmla="*/ 1151829 h 4321709"/>
              <a:gd name="connsiteX14" fmla="*/ 3952748 w 5229525"/>
              <a:gd name="connsiteY14" fmla="*/ 1015939 h 4321709"/>
              <a:gd name="connsiteX15" fmla="*/ 5229525 w 5229525"/>
              <a:gd name="connsiteY15" fmla="*/ 0 h 4321709"/>
              <a:gd name="connsiteX16" fmla="*/ 1197283 w 5229525"/>
              <a:gd name="connsiteY16" fmla="*/ 442 h 4321709"/>
              <a:gd name="connsiteX17" fmla="*/ 0 w 5229525"/>
              <a:gd name="connsiteY17" fmla="*/ 1138058 h 4321709"/>
              <a:gd name="connsiteX18" fmla="*/ 1555348 w 5229525"/>
              <a:gd name="connsiteY18" fmla="*/ 1141733 h 4321709"/>
              <a:gd name="connsiteX19" fmla="*/ 2323145 w 5229525"/>
              <a:gd name="connsiteY19"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691609 w 5229525"/>
              <a:gd name="connsiteY5" fmla="*/ 3350800 h 4321709"/>
              <a:gd name="connsiteX6" fmla="*/ 1276096 w 5229525"/>
              <a:gd name="connsiteY6" fmla="*/ 3719937 h 4321709"/>
              <a:gd name="connsiteX7" fmla="*/ 655886 w 5229525"/>
              <a:gd name="connsiteY7" fmla="*/ 3389912 h 4321709"/>
              <a:gd name="connsiteX8" fmla="*/ 1013353 w 5229525"/>
              <a:gd name="connsiteY8" fmla="*/ 3817642 h 4321709"/>
              <a:gd name="connsiteX9" fmla="*/ 2116947 w 5229525"/>
              <a:gd name="connsiteY9" fmla="*/ 4321709 h 4321709"/>
              <a:gd name="connsiteX10" fmla="*/ 3699263 w 5229525"/>
              <a:gd name="connsiteY10" fmla="*/ 3594479 h 4321709"/>
              <a:gd name="connsiteX11" fmla="*/ 4113720 w 5229525"/>
              <a:gd name="connsiteY11" fmla="*/ 1590057 h 4321709"/>
              <a:gd name="connsiteX12" fmla="*/ 3602979 w 5229525"/>
              <a:gd name="connsiteY12" fmla="*/ 1151829 h 4321709"/>
              <a:gd name="connsiteX13" fmla="*/ 3952748 w 5229525"/>
              <a:gd name="connsiteY13" fmla="*/ 1015939 h 4321709"/>
              <a:gd name="connsiteX14" fmla="*/ 5229525 w 5229525"/>
              <a:gd name="connsiteY14" fmla="*/ 0 h 4321709"/>
              <a:gd name="connsiteX15" fmla="*/ 1197283 w 5229525"/>
              <a:gd name="connsiteY15" fmla="*/ 442 h 4321709"/>
              <a:gd name="connsiteX16" fmla="*/ 0 w 5229525"/>
              <a:gd name="connsiteY16" fmla="*/ 1138058 h 4321709"/>
              <a:gd name="connsiteX17" fmla="*/ 1555348 w 5229525"/>
              <a:gd name="connsiteY17" fmla="*/ 1141733 h 4321709"/>
              <a:gd name="connsiteX18" fmla="*/ 2323145 w 5229525"/>
              <a:gd name="connsiteY18"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691609 w 5229525"/>
              <a:gd name="connsiteY5" fmla="*/ 3350800 h 4321709"/>
              <a:gd name="connsiteX6" fmla="*/ 1276096 w 5229525"/>
              <a:gd name="connsiteY6" fmla="*/ 3719937 h 4321709"/>
              <a:gd name="connsiteX7" fmla="*/ 1013353 w 5229525"/>
              <a:gd name="connsiteY7" fmla="*/ 3817642 h 4321709"/>
              <a:gd name="connsiteX8" fmla="*/ 2116947 w 5229525"/>
              <a:gd name="connsiteY8" fmla="*/ 4321709 h 4321709"/>
              <a:gd name="connsiteX9" fmla="*/ 3699263 w 5229525"/>
              <a:gd name="connsiteY9" fmla="*/ 3594479 h 4321709"/>
              <a:gd name="connsiteX10" fmla="*/ 4113720 w 5229525"/>
              <a:gd name="connsiteY10" fmla="*/ 1590057 h 4321709"/>
              <a:gd name="connsiteX11" fmla="*/ 3602979 w 5229525"/>
              <a:gd name="connsiteY11" fmla="*/ 1151829 h 4321709"/>
              <a:gd name="connsiteX12" fmla="*/ 3952748 w 5229525"/>
              <a:gd name="connsiteY12" fmla="*/ 1015939 h 4321709"/>
              <a:gd name="connsiteX13" fmla="*/ 5229525 w 5229525"/>
              <a:gd name="connsiteY13" fmla="*/ 0 h 4321709"/>
              <a:gd name="connsiteX14" fmla="*/ 1197283 w 5229525"/>
              <a:gd name="connsiteY14" fmla="*/ 442 h 4321709"/>
              <a:gd name="connsiteX15" fmla="*/ 0 w 5229525"/>
              <a:gd name="connsiteY15" fmla="*/ 1138058 h 4321709"/>
              <a:gd name="connsiteX16" fmla="*/ 1555348 w 5229525"/>
              <a:gd name="connsiteY16" fmla="*/ 1141733 h 4321709"/>
              <a:gd name="connsiteX17" fmla="*/ 2323145 w 5229525"/>
              <a:gd name="connsiteY17" fmla="*/ 1143155 h 4321709"/>
              <a:gd name="connsiteX0" fmla="*/ 1403135 w 5229525"/>
              <a:gd name="connsiteY0" fmla="*/ 3140250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691609 w 5229525"/>
              <a:gd name="connsiteY5" fmla="*/ 3350800 h 4321709"/>
              <a:gd name="connsiteX6" fmla="*/ 1276096 w 5229525"/>
              <a:gd name="connsiteY6" fmla="*/ 3719937 h 4321709"/>
              <a:gd name="connsiteX7" fmla="*/ 1013353 w 5229525"/>
              <a:gd name="connsiteY7" fmla="*/ 3817642 h 4321709"/>
              <a:gd name="connsiteX8" fmla="*/ 2116947 w 5229525"/>
              <a:gd name="connsiteY8" fmla="*/ 4321709 h 4321709"/>
              <a:gd name="connsiteX9" fmla="*/ 3699263 w 5229525"/>
              <a:gd name="connsiteY9" fmla="*/ 3594479 h 4321709"/>
              <a:gd name="connsiteX10" fmla="*/ 4113720 w 5229525"/>
              <a:gd name="connsiteY10" fmla="*/ 1590057 h 4321709"/>
              <a:gd name="connsiteX11" fmla="*/ 3602979 w 5229525"/>
              <a:gd name="connsiteY11" fmla="*/ 1151829 h 4321709"/>
              <a:gd name="connsiteX12" fmla="*/ 3952748 w 5229525"/>
              <a:gd name="connsiteY12" fmla="*/ 1015939 h 4321709"/>
              <a:gd name="connsiteX13" fmla="*/ 5229525 w 5229525"/>
              <a:gd name="connsiteY13" fmla="*/ 0 h 4321709"/>
              <a:gd name="connsiteX14" fmla="*/ 1197283 w 5229525"/>
              <a:gd name="connsiteY14" fmla="*/ 442 h 4321709"/>
              <a:gd name="connsiteX15" fmla="*/ 0 w 5229525"/>
              <a:gd name="connsiteY15" fmla="*/ 1138058 h 4321709"/>
              <a:gd name="connsiteX16" fmla="*/ 1555348 w 5229525"/>
              <a:gd name="connsiteY16" fmla="*/ 1141733 h 4321709"/>
              <a:gd name="connsiteX17" fmla="*/ 1403135 w 5229525"/>
              <a:gd name="connsiteY17" fmla="*/ 3140250 h 4321709"/>
              <a:gd name="connsiteX0" fmla="*/ 1403135 w 5229525"/>
              <a:gd name="connsiteY0" fmla="*/ 3140250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691609 w 5229525"/>
              <a:gd name="connsiteY5" fmla="*/ 3350800 h 4321709"/>
              <a:gd name="connsiteX6" fmla="*/ 1276096 w 5229525"/>
              <a:gd name="connsiteY6" fmla="*/ 3719937 h 4321709"/>
              <a:gd name="connsiteX7" fmla="*/ 1013353 w 5229525"/>
              <a:gd name="connsiteY7" fmla="*/ 3817642 h 4321709"/>
              <a:gd name="connsiteX8" fmla="*/ 2116947 w 5229525"/>
              <a:gd name="connsiteY8" fmla="*/ 4321709 h 4321709"/>
              <a:gd name="connsiteX9" fmla="*/ 3699263 w 5229525"/>
              <a:gd name="connsiteY9" fmla="*/ 3594479 h 4321709"/>
              <a:gd name="connsiteX10" fmla="*/ 4113720 w 5229525"/>
              <a:gd name="connsiteY10" fmla="*/ 1590057 h 4321709"/>
              <a:gd name="connsiteX11" fmla="*/ 3602979 w 5229525"/>
              <a:gd name="connsiteY11" fmla="*/ 1151829 h 4321709"/>
              <a:gd name="connsiteX12" fmla="*/ 3952748 w 5229525"/>
              <a:gd name="connsiteY12" fmla="*/ 1015939 h 4321709"/>
              <a:gd name="connsiteX13" fmla="*/ 5229525 w 5229525"/>
              <a:gd name="connsiteY13" fmla="*/ 0 h 4321709"/>
              <a:gd name="connsiteX14" fmla="*/ 1197283 w 5229525"/>
              <a:gd name="connsiteY14" fmla="*/ 442 h 4321709"/>
              <a:gd name="connsiteX15" fmla="*/ 0 w 5229525"/>
              <a:gd name="connsiteY15" fmla="*/ 1138058 h 4321709"/>
              <a:gd name="connsiteX16" fmla="*/ 999976 w 5229525"/>
              <a:gd name="connsiteY16" fmla="*/ 3520295 h 4321709"/>
              <a:gd name="connsiteX17" fmla="*/ 1403135 w 5229525"/>
              <a:gd name="connsiteY17" fmla="*/ 3140250 h 4321709"/>
              <a:gd name="connsiteX0" fmla="*/ 1403135 w 5229525"/>
              <a:gd name="connsiteY0" fmla="*/ 3140250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691609 w 5229525"/>
              <a:gd name="connsiteY5" fmla="*/ 3350800 h 4321709"/>
              <a:gd name="connsiteX6" fmla="*/ 1276096 w 5229525"/>
              <a:gd name="connsiteY6" fmla="*/ 3719937 h 4321709"/>
              <a:gd name="connsiteX7" fmla="*/ 1013353 w 5229525"/>
              <a:gd name="connsiteY7" fmla="*/ 3817642 h 4321709"/>
              <a:gd name="connsiteX8" fmla="*/ 2116947 w 5229525"/>
              <a:gd name="connsiteY8" fmla="*/ 4321709 h 4321709"/>
              <a:gd name="connsiteX9" fmla="*/ 3699263 w 5229525"/>
              <a:gd name="connsiteY9" fmla="*/ 3594479 h 4321709"/>
              <a:gd name="connsiteX10" fmla="*/ 4113720 w 5229525"/>
              <a:gd name="connsiteY10" fmla="*/ 1590057 h 4321709"/>
              <a:gd name="connsiteX11" fmla="*/ 3602979 w 5229525"/>
              <a:gd name="connsiteY11" fmla="*/ 1151829 h 4321709"/>
              <a:gd name="connsiteX12" fmla="*/ 3952748 w 5229525"/>
              <a:gd name="connsiteY12" fmla="*/ 1015939 h 4321709"/>
              <a:gd name="connsiteX13" fmla="*/ 5229525 w 5229525"/>
              <a:gd name="connsiteY13" fmla="*/ 0 h 4321709"/>
              <a:gd name="connsiteX14" fmla="*/ 1197283 w 5229525"/>
              <a:gd name="connsiteY14" fmla="*/ 442 h 4321709"/>
              <a:gd name="connsiteX15" fmla="*/ 0 w 5229525"/>
              <a:gd name="connsiteY15" fmla="*/ 1138058 h 4321709"/>
              <a:gd name="connsiteX16" fmla="*/ 999976 w 5229525"/>
              <a:gd name="connsiteY16" fmla="*/ 3520295 h 4321709"/>
              <a:gd name="connsiteX17" fmla="*/ 1403135 w 5229525"/>
              <a:gd name="connsiteY17" fmla="*/ 3140250 h 4321709"/>
              <a:gd name="connsiteX0" fmla="*/ 1403135 w 5229525"/>
              <a:gd name="connsiteY0" fmla="*/ 3140250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691609 w 5229525"/>
              <a:gd name="connsiteY5" fmla="*/ 3350800 h 4321709"/>
              <a:gd name="connsiteX6" fmla="*/ 1276096 w 5229525"/>
              <a:gd name="connsiteY6" fmla="*/ 3719937 h 4321709"/>
              <a:gd name="connsiteX7" fmla="*/ 1013353 w 5229525"/>
              <a:gd name="connsiteY7" fmla="*/ 3817642 h 4321709"/>
              <a:gd name="connsiteX8" fmla="*/ 2116947 w 5229525"/>
              <a:gd name="connsiteY8" fmla="*/ 4321709 h 4321709"/>
              <a:gd name="connsiteX9" fmla="*/ 3699263 w 5229525"/>
              <a:gd name="connsiteY9" fmla="*/ 3594479 h 4321709"/>
              <a:gd name="connsiteX10" fmla="*/ 4113720 w 5229525"/>
              <a:gd name="connsiteY10" fmla="*/ 1590057 h 4321709"/>
              <a:gd name="connsiteX11" fmla="*/ 3602979 w 5229525"/>
              <a:gd name="connsiteY11" fmla="*/ 1151829 h 4321709"/>
              <a:gd name="connsiteX12" fmla="*/ 3952748 w 5229525"/>
              <a:gd name="connsiteY12" fmla="*/ 1015939 h 4321709"/>
              <a:gd name="connsiteX13" fmla="*/ 5229525 w 5229525"/>
              <a:gd name="connsiteY13" fmla="*/ 0 h 4321709"/>
              <a:gd name="connsiteX14" fmla="*/ 1197283 w 5229525"/>
              <a:gd name="connsiteY14" fmla="*/ 442 h 4321709"/>
              <a:gd name="connsiteX15" fmla="*/ 0 w 5229525"/>
              <a:gd name="connsiteY15" fmla="*/ 1138058 h 4321709"/>
              <a:gd name="connsiteX16" fmla="*/ 1038979 w 5229525"/>
              <a:gd name="connsiteY16" fmla="*/ 3502961 h 4321709"/>
              <a:gd name="connsiteX17" fmla="*/ 1403135 w 5229525"/>
              <a:gd name="connsiteY17" fmla="*/ 3140250 h 4321709"/>
              <a:gd name="connsiteX0" fmla="*/ 1403135 w 5229525"/>
              <a:gd name="connsiteY0" fmla="*/ 3140250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691609 w 5229525"/>
              <a:gd name="connsiteY5" fmla="*/ 3350800 h 4321709"/>
              <a:gd name="connsiteX6" fmla="*/ 1276096 w 5229525"/>
              <a:gd name="connsiteY6" fmla="*/ 3719937 h 4321709"/>
              <a:gd name="connsiteX7" fmla="*/ 1013353 w 5229525"/>
              <a:gd name="connsiteY7" fmla="*/ 3817642 h 4321709"/>
              <a:gd name="connsiteX8" fmla="*/ 2116947 w 5229525"/>
              <a:gd name="connsiteY8" fmla="*/ 4321709 h 4321709"/>
              <a:gd name="connsiteX9" fmla="*/ 3699263 w 5229525"/>
              <a:gd name="connsiteY9" fmla="*/ 3594479 h 4321709"/>
              <a:gd name="connsiteX10" fmla="*/ 4113720 w 5229525"/>
              <a:gd name="connsiteY10" fmla="*/ 1590057 h 4321709"/>
              <a:gd name="connsiteX11" fmla="*/ 3602979 w 5229525"/>
              <a:gd name="connsiteY11" fmla="*/ 1151829 h 4321709"/>
              <a:gd name="connsiteX12" fmla="*/ 3952748 w 5229525"/>
              <a:gd name="connsiteY12" fmla="*/ 1015939 h 4321709"/>
              <a:gd name="connsiteX13" fmla="*/ 5229525 w 5229525"/>
              <a:gd name="connsiteY13" fmla="*/ 0 h 4321709"/>
              <a:gd name="connsiteX14" fmla="*/ 1197283 w 5229525"/>
              <a:gd name="connsiteY14" fmla="*/ 442 h 4321709"/>
              <a:gd name="connsiteX15" fmla="*/ 0 w 5229525"/>
              <a:gd name="connsiteY15" fmla="*/ 1138058 h 4321709"/>
              <a:gd name="connsiteX16" fmla="*/ 306580 w 5229525"/>
              <a:gd name="connsiteY16" fmla="*/ 1835115 h 4321709"/>
              <a:gd name="connsiteX17" fmla="*/ 1038979 w 5229525"/>
              <a:gd name="connsiteY17" fmla="*/ 3502961 h 4321709"/>
              <a:gd name="connsiteX18" fmla="*/ 1403135 w 5229525"/>
              <a:gd name="connsiteY18" fmla="*/ 3140250 h 4321709"/>
              <a:gd name="connsiteX0" fmla="*/ 1108447 w 4934837"/>
              <a:gd name="connsiteY0" fmla="*/ 3140250 h 4321709"/>
              <a:gd name="connsiteX1" fmla="*/ 2027619 w 4934837"/>
              <a:gd name="connsiteY1" fmla="*/ 1859742 h 4321709"/>
              <a:gd name="connsiteX2" fmla="*/ 2664231 w 4934837"/>
              <a:gd name="connsiteY2" fmla="*/ 2475941 h 4321709"/>
              <a:gd name="connsiteX3" fmla="*/ 2663393 w 4934837"/>
              <a:gd name="connsiteY3" fmla="*/ 3296756 h 4321709"/>
              <a:gd name="connsiteX4" fmla="*/ 1546253 w 4934837"/>
              <a:gd name="connsiteY4" fmla="*/ 3329764 h 4321709"/>
              <a:gd name="connsiteX5" fmla="*/ 1396921 w 4934837"/>
              <a:gd name="connsiteY5" fmla="*/ 3350800 h 4321709"/>
              <a:gd name="connsiteX6" fmla="*/ 981408 w 4934837"/>
              <a:gd name="connsiteY6" fmla="*/ 3719937 h 4321709"/>
              <a:gd name="connsiteX7" fmla="*/ 718665 w 4934837"/>
              <a:gd name="connsiteY7" fmla="*/ 3817642 h 4321709"/>
              <a:gd name="connsiteX8" fmla="*/ 1822259 w 4934837"/>
              <a:gd name="connsiteY8" fmla="*/ 4321709 h 4321709"/>
              <a:gd name="connsiteX9" fmla="*/ 3404575 w 4934837"/>
              <a:gd name="connsiteY9" fmla="*/ 3594479 h 4321709"/>
              <a:gd name="connsiteX10" fmla="*/ 3819032 w 4934837"/>
              <a:gd name="connsiteY10" fmla="*/ 1590057 h 4321709"/>
              <a:gd name="connsiteX11" fmla="*/ 3308291 w 4934837"/>
              <a:gd name="connsiteY11" fmla="*/ 1151829 h 4321709"/>
              <a:gd name="connsiteX12" fmla="*/ 3658060 w 4934837"/>
              <a:gd name="connsiteY12" fmla="*/ 1015939 h 4321709"/>
              <a:gd name="connsiteX13" fmla="*/ 4934837 w 4934837"/>
              <a:gd name="connsiteY13" fmla="*/ 0 h 4321709"/>
              <a:gd name="connsiteX14" fmla="*/ 902595 w 4934837"/>
              <a:gd name="connsiteY14" fmla="*/ 442 h 4321709"/>
              <a:gd name="connsiteX15" fmla="*/ 0 w 4934837"/>
              <a:gd name="connsiteY15" fmla="*/ 852037 h 4321709"/>
              <a:gd name="connsiteX16" fmla="*/ 11892 w 4934837"/>
              <a:gd name="connsiteY16" fmla="*/ 1835115 h 4321709"/>
              <a:gd name="connsiteX17" fmla="*/ 744291 w 4934837"/>
              <a:gd name="connsiteY17" fmla="*/ 3502961 h 4321709"/>
              <a:gd name="connsiteX18" fmla="*/ 1108447 w 4934837"/>
              <a:gd name="connsiteY18" fmla="*/ 3140250 h 4321709"/>
              <a:gd name="connsiteX0" fmla="*/ 1108447 w 4934837"/>
              <a:gd name="connsiteY0" fmla="*/ 3140250 h 4321709"/>
              <a:gd name="connsiteX1" fmla="*/ 2027619 w 4934837"/>
              <a:gd name="connsiteY1" fmla="*/ 1859742 h 4321709"/>
              <a:gd name="connsiteX2" fmla="*/ 2664231 w 4934837"/>
              <a:gd name="connsiteY2" fmla="*/ 2475941 h 4321709"/>
              <a:gd name="connsiteX3" fmla="*/ 2663393 w 4934837"/>
              <a:gd name="connsiteY3" fmla="*/ 3296756 h 4321709"/>
              <a:gd name="connsiteX4" fmla="*/ 1546253 w 4934837"/>
              <a:gd name="connsiteY4" fmla="*/ 3329764 h 4321709"/>
              <a:gd name="connsiteX5" fmla="*/ 1396921 w 4934837"/>
              <a:gd name="connsiteY5" fmla="*/ 3350800 h 4321709"/>
              <a:gd name="connsiteX6" fmla="*/ 981408 w 4934837"/>
              <a:gd name="connsiteY6" fmla="*/ 3719937 h 4321709"/>
              <a:gd name="connsiteX7" fmla="*/ 718665 w 4934837"/>
              <a:gd name="connsiteY7" fmla="*/ 3817642 h 4321709"/>
              <a:gd name="connsiteX8" fmla="*/ 1822259 w 4934837"/>
              <a:gd name="connsiteY8" fmla="*/ 4321709 h 4321709"/>
              <a:gd name="connsiteX9" fmla="*/ 3404575 w 4934837"/>
              <a:gd name="connsiteY9" fmla="*/ 3594479 h 4321709"/>
              <a:gd name="connsiteX10" fmla="*/ 3819032 w 4934837"/>
              <a:gd name="connsiteY10" fmla="*/ 1590057 h 4321709"/>
              <a:gd name="connsiteX11" fmla="*/ 3308291 w 4934837"/>
              <a:gd name="connsiteY11" fmla="*/ 1151829 h 4321709"/>
              <a:gd name="connsiteX12" fmla="*/ 4111285 w 4934837"/>
              <a:gd name="connsiteY12" fmla="*/ 1079549 h 4321709"/>
              <a:gd name="connsiteX13" fmla="*/ 4934837 w 4934837"/>
              <a:gd name="connsiteY13" fmla="*/ 0 h 4321709"/>
              <a:gd name="connsiteX14" fmla="*/ 902595 w 4934837"/>
              <a:gd name="connsiteY14" fmla="*/ 442 h 4321709"/>
              <a:gd name="connsiteX15" fmla="*/ 0 w 4934837"/>
              <a:gd name="connsiteY15" fmla="*/ 852037 h 4321709"/>
              <a:gd name="connsiteX16" fmla="*/ 11892 w 4934837"/>
              <a:gd name="connsiteY16" fmla="*/ 1835115 h 4321709"/>
              <a:gd name="connsiteX17" fmla="*/ 744291 w 4934837"/>
              <a:gd name="connsiteY17" fmla="*/ 3502961 h 4321709"/>
              <a:gd name="connsiteX18" fmla="*/ 1108447 w 4934837"/>
              <a:gd name="connsiteY18" fmla="*/ 3140250 h 4321709"/>
              <a:gd name="connsiteX0" fmla="*/ 1108447 w 4910983"/>
              <a:gd name="connsiteY0" fmla="*/ 3139808 h 4321267"/>
              <a:gd name="connsiteX1" fmla="*/ 2027619 w 4910983"/>
              <a:gd name="connsiteY1" fmla="*/ 1859300 h 4321267"/>
              <a:gd name="connsiteX2" fmla="*/ 2664231 w 4910983"/>
              <a:gd name="connsiteY2" fmla="*/ 2475499 h 4321267"/>
              <a:gd name="connsiteX3" fmla="*/ 2663393 w 4910983"/>
              <a:gd name="connsiteY3" fmla="*/ 3296314 h 4321267"/>
              <a:gd name="connsiteX4" fmla="*/ 1546253 w 4910983"/>
              <a:gd name="connsiteY4" fmla="*/ 3329322 h 4321267"/>
              <a:gd name="connsiteX5" fmla="*/ 1396921 w 4910983"/>
              <a:gd name="connsiteY5" fmla="*/ 3350358 h 4321267"/>
              <a:gd name="connsiteX6" fmla="*/ 981408 w 4910983"/>
              <a:gd name="connsiteY6" fmla="*/ 3719495 h 4321267"/>
              <a:gd name="connsiteX7" fmla="*/ 718665 w 4910983"/>
              <a:gd name="connsiteY7" fmla="*/ 3817200 h 4321267"/>
              <a:gd name="connsiteX8" fmla="*/ 1822259 w 4910983"/>
              <a:gd name="connsiteY8" fmla="*/ 4321267 h 4321267"/>
              <a:gd name="connsiteX9" fmla="*/ 3404575 w 4910983"/>
              <a:gd name="connsiteY9" fmla="*/ 3594037 h 4321267"/>
              <a:gd name="connsiteX10" fmla="*/ 3819032 w 4910983"/>
              <a:gd name="connsiteY10" fmla="*/ 1589615 h 4321267"/>
              <a:gd name="connsiteX11" fmla="*/ 3308291 w 4910983"/>
              <a:gd name="connsiteY11" fmla="*/ 1151387 h 4321267"/>
              <a:gd name="connsiteX12" fmla="*/ 4111285 w 4910983"/>
              <a:gd name="connsiteY12" fmla="*/ 1079107 h 4321267"/>
              <a:gd name="connsiteX13" fmla="*/ 4910983 w 4910983"/>
              <a:gd name="connsiteY13" fmla="*/ 15460 h 4321267"/>
              <a:gd name="connsiteX14" fmla="*/ 902595 w 4910983"/>
              <a:gd name="connsiteY14" fmla="*/ 0 h 4321267"/>
              <a:gd name="connsiteX15" fmla="*/ 0 w 4910983"/>
              <a:gd name="connsiteY15" fmla="*/ 851595 h 4321267"/>
              <a:gd name="connsiteX16" fmla="*/ 11892 w 4910983"/>
              <a:gd name="connsiteY16" fmla="*/ 1834673 h 4321267"/>
              <a:gd name="connsiteX17" fmla="*/ 744291 w 4910983"/>
              <a:gd name="connsiteY17" fmla="*/ 3502519 h 4321267"/>
              <a:gd name="connsiteX18" fmla="*/ 1108447 w 4910983"/>
              <a:gd name="connsiteY18" fmla="*/ 3139808 h 4321267"/>
              <a:gd name="connsiteX0" fmla="*/ 1108447 w 4910983"/>
              <a:gd name="connsiteY0" fmla="*/ 3139808 h 4321267"/>
              <a:gd name="connsiteX1" fmla="*/ 2027619 w 4910983"/>
              <a:gd name="connsiteY1" fmla="*/ 1859300 h 4321267"/>
              <a:gd name="connsiteX2" fmla="*/ 2664231 w 4910983"/>
              <a:gd name="connsiteY2" fmla="*/ 2475499 h 4321267"/>
              <a:gd name="connsiteX3" fmla="*/ 2663393 w 4910983"/>
              <a:gd name="connsiteY3" fmla="*/ 3296314 h 4321267"/>
              <a:gd name="connsiteX4" fmla="*/ 1546253 w 4910983"/>
              <a:gd name="connsiteY4" fmla="*/ 3329322 h 4321267"/>
              <a:gd name="connsiteX5" fmla="*/ 1396921 w 4910983"/>
              <a:gd name="connsiteY5" fmla="*/ 3350358 h 4321267"/>
              <a:gd name="connsiteX6" fmla="*/ 981408 w 4910983"/>
              <a:gd name="connsiteY6" fmla="*/ 3719495 h 4321267"/>
              <a:gd name="connsiteX7" fmla="*/ 718665 w 4910983"/>
              <a:gd name="connsiteY7" fmla="*/ 3817200 h 4321267"/>
              <a:gd name="connsiteX8" fmla="*/ 1822259 w 4910983"/>
              <a:gd name="connsiteY8" fmla="*/ 4321267 h 4321267"/>
              <a:gd name="connsiteX9" fmla="*/ 3404575 w 4910983"/>
              <a:gd name="connsiteY9" fmla="*/ 3594037 h 4321267"/>
              <a:gd name="connsiteX10" fmla="*/ 3819032 w 4910983"/>
              <a:gd name="connsiteY10" fmla="*/ 1589615 h 4321267"/>
              <a:gd name="connsiteX11" fmla="*/ 4564598 w 4910983"/>
              <a:gd name="connsiteY11" fmla="*/ 1596660 h 4321267"/>
              <a:gd name="connsiteX12" fmla="*/ 4111285 w 4910983"/>
              <a:gd name="connsiteY12" fmla="*/ 1079107 h 4321267"/>
              <a:gd name="connsiteX13" fmla="*/ 4910983 w 4910983"/>
              <a:gd name="connsiteY13" fmla="*/ 15460 h 4321267"/>
              <a:gd name="connsiteX14" fmla="*/ 902595 w 4910983"/>
              <a:gd name="connsiteY14" fmla="*/ 0 h 4321267"/>
              <a:gd name="connsiteX15" fmla="*/ 0 w 4910983"/>
              <a:gd name="connsiteY15" fmla="*/ 851595 h 4321267"/>
              <a:gd name="connsiteX16" fmla="*/ 11892 w 4910983"/>
              <a:gd name="connsiteY16" fmla="*/ 1834673 h 4321267"/>
              <a:gd name="connsiteX17" fmla="*/ 744291 w 4910983"/>
              <a:gd name="connsiteY17" fmla="*/ 3502519 h 4321267"/>
              <a:gd name="connsiteX18" fmla="*/ 1108447 w 4910983"/>
              <a:gd name="connsiteY18" fmla="*/ 3139808 h 4321267"/>
              <a:gd name="connsiteX0" fmla="*/ 1108447 w 4910983"/>
              <a:gd name="connsiteY0" fmla="*/ 3139808 h 4321267"/>
              <a:gd name="connsiteX1" fmla="*/ 2027619 w 4910983"/>
              <a:gd name="connsiteY1" fmla="*/ 1859300 h 4321267"/>
              <a:gd name="connsiteX2" fmla="*/ 2664231 w 4910983"/>
              <a:gd name="connsiteY2" fmla="*/ 2475499 h 4321267"/>
              <a:gd name="connsiteX3" fmla="*/ 2663393 w 4910983"/>
              <a:gd name="connsiteY3" fmla="*/ 3296314 h 4321267"/>
              <a:gd name="connsiteX4" fmla="*/ 1546253 w 4910983"/>
              <a:gd name="connsiteY4" fmla="*/ 3329322 h 4321267"/>
              <a:gd name="connsiteX5" fmla="*/ 1396921 w 4910983"/>
              <a:gd name="connsiteY5" fmla="*/ 3350358 h 4321267"/>
              <a:gd name="connsiteX6" fmla="*/ 981408 w 4910983"/>
              <a:gd name="connsiteY6" fmla="*/ 3719495 h 4321267"/>
              <a:gd name="connsiteX7" fmla="*/ 718665 w 4910983"/>
              <a:gd name="connsiteY7" fmla="*/ 3817200 h 4321267"/>
              <a:gd name="connsiteX8" fmla="*/ 1822259 w 4910983"/>
              <a:gd name="connsiteY8" fmla="*/ 4321267 h 4321267"/>
              <a:gd name="connsiteX9" fmla="*/ 3404575 w 4910983"/>
              <a:gd name="connsiteY9" fmla="*/ 3594037 h 4321267"/>
              <a:gd name="connsiteX10" fmla="*/ 3819032 w 4910983"/>
              <a:gd name="connsiteY10" fmla="*/ 1589615 h 4321267"/>
              <a:gd name="connsiteX11" fmla="*/ 4564598 w 4910983"/>
              <a:gd name="connsiteY11" fmla="*/ 1596660 h 4321267"/>
              <a:gd name="connsiteX12" fmla="*/ 3944307 w 4910983"/>
              <a:gd name="connsiteY12" fmla="*/ 1261987 h 4321267"/>
              <a:gd name="connsiteX13" fmla="*/ 4910983 w 4910983"/>
              <a:gd name="connsiteY13" fmla="*/ 15460 h 4321267"/>
              <a:gd name="connsiteX14" fmla="*/ 902595 w 4910983"/>
              <a:gd name="connsiteY14" fmla="*/ 0 h 4321267"/>
              <a:gd name="connsiteX15" fmla="*/ 0 w 4910983"/>
              <a:gd name="connsiteY15" fmla="*/ 851595 h 4321267"/>
              <a:gd name="connsiteX16" fmla="*/ 11892 w 4910983"/>
              <a:gd name="connsiteY16" fmla="*/ 1834673 h 4321267"/>
              <a:gd name="connsiteX17" fmla="*/ 744291 w 4910983"/>
              <a:gd name="connsiteY17" fmla="*/ 3502519 h 4321267"/>
              <a:gd name="connsiteX18" fmla="*/ 1108447 w 4910983"/>
              <a:gd name="connsiteY18" fmla="*/ 3139808 h 4321267"/>
              <a:gd name="connsiteX0" fmla="*/ 1108447 w 4910983"/>
              <a:gd name="connsiteY0" fmla="*/ 3139808 h 4321267"/>
              <a:gd name="connsiteX1" fmla="*/ 2027619 w 4910983"/>
              <a:gd name="connsiteY1" fmla="*/ 1859300 h 4321267"/>
              <a:gd name="connsiteX2" fmla="*/ 2664231 w 4910983"/>
              <a:gd name="connsiteY2" fmla="*/ 2475499 h 4321267"/>
              <a:gd name="connsiteX3" fmla="*/ 2663393 w 4910983"/>
              <a:gd name="connsiteY3" fmla="*/ 3296314 h 4321267"/>
              <a:gd name="connsiteX4" fmla="*/ 1546253 w 4910983"/>
              <a:gd name="connsiteY4" fmla="*/ 3329322 h 4321267"/>
              <a:gd name="connsiteX5" fmla="*/ 1396921 w 4910983"/>
              <a:gd name="connsiteY5" fmla="*/ 3350358 h 4321267"/>
              <a:gd name="connsiteX6" fmla="*/ 981408 w 4910983"/>
              <a:gd name="connsiteY6" fmla="*/ 3719495 h 4321267"/>
              <a:gd name="connsiteX7" fmla="*/ 718665 w 4910983"/>
              <a:gd name="connsiteY7" fmla="*/ 3817200 h 4321267"/>
              <a:gd name="connsiteX8" fmla="*/ 1822259 w 4910983"/>
              <a:gd name="connsiteY8" fmla="*/ 4321267 h 4321267"/>
              <a:gd name="connsiteX9" fmla="*/ 3404575 w 4910983"/>
              <a:gd name="connsiteY9" fmla="*/ 3594037 h 4321267"/>
              <a:gd name="connsiteX10" fmla="*/ 4017814 w 4910983"/>
              <a:gd name="connsiteY10" fmla="*/ 2106450 h 4321267"/>
              <a:gd name="connsiteX11" fmla="*/ 4564598 w 4910983"/>
              <a:gd name="connsiteY11" fmla="*/ 1596660 h 4321267"/>
              <a:gd name="connsiteX12" fmla="*/ 3944307 w 4910983"/>
              <a:gd name="connsiteY12" fmla="*/ 1261987 h 4321267"/>
              <a:gd name="connsiteX13" fmla="*/ 4910983 w 4910983"/>
              <a:gd name="connsiteY13" fmla="*/ 15460 h 4321267"/>
              <a:gd name="connsiteX14" fmla="*/ 902595 w 4910983"/>
              <a:gd name="connsiteY14" fmla="*/ 0 h 4321267"/>
              <a:gd name="connsiteX15" fmla="*/ 0 w 4910983"/>
              <a:gd name="connsiteY15" fmla="*/ 851595 h 4321267"/>
              <a:gd name="connsiteX16" fmla="*/ 11892 w 4910983"/>
              <a:gd name="connsiteY16" fmla="*/ 1834673 h 4321267"/>
              <a:gd name="connsiteX17" fmla="*/ 744291 w 4910983"/>
              <a:gd name="connsiteY17" fmla="*/ 3502519 h 4321267"/>
              <a:gd name="connsiteX18" fmla="*/ 1108447 w 4910983"/>
              <a:gd name="connsiteY18" fmla="*/ 3139808 h 4321267"/>
              <a:gd name="connsiteX0" fmla="*/ 1108447 w 4910983"/>
              <a:gd name="connsiteY0" fmla="*/ 3139808 h 4321267"/>
              <a:gd name="connsiteX1" fmla="*/ 2027619 w 4910983"/>
              <a:gd name="connsiteY1" fmla="*/ 1859300 h 4321267"/>
              <a:gd name="connsiteX2" fmla="*/ 3077699 w 4910983"/>
              <a:gd name="connsiteY2" fmla="*/ 2324424 h 4321267"/>
              <a:gd name="connsiteX3" fmla="*/ 2663393 w 4910983"/>
              <a:gd name="connsiteY3" fmla="*/ 3296314 h 4321267"/>
              <a:gd name="connsiteX4" fmla="*/ 1546253 w 4910983"/>
              <a:gd name="connsiteY4" fmla="*/ 3329322 h 4321267"/>
              <a:gd name="connsiteX5" fmla="*/ 1396921 w 4910983"/>
              <a:gd name="connsiteY5" fmla="*/ 3350358 h 4321267"/>
              <a:gd name="connsiteX6" fmla="*/ 981408 w 4910983"/>
              <a:gd name="connsiteY6" fmla="*/ 3719495 h 4321267"/>
              <a:gd name="connsiteX7" fmla="*/ 718665 w 4910983"/>
              <a:gd name="connsiteY7" fmla="*/ 3817200 h 4321267"/>
              <a:gd name="connsiteX8" fmla="*/ 1822259 w 4910983"/>
              <a:gd name="connsiteY8" fmla="*/ 4321267 h 4321267"/>
              <a:gd name="connsiteX9" fmla="*/ 3404575 w 4910983"/>
              <a:gd name="connsiteY9" fmla="*/ 3594037 h 4321267"/>
              <a:gd name="connsiteX10" fmla="*/ 4017814 w 4910983"/>
              <a:gd name="connsiteY10" fmla="*/ 2106450 h 4321267"/>
              <a:gd name="connsiteX11" fmla="*/ 4564598 w 4910983"/>
              <a:gd name="connsiteY11" fmla="*/ 1596660 h 4321267"/>
              <a:gd name="connsiteX12" fmla="*/ 3944307 w 4910983"/>
              <a:gd name="connsiteY12" fmla="*/ 1261987 h 4321267"/>
              <a:gd name="connsiteX13" fmla="*/ 4910983 w 4910983"/>
              <a:gd name="connsiteY13" fmla="*/ 15460 h 4321267"/>
              <a:gd name="connsiteX14" fmla="*/ 902595 w 4910983"/>
              <a:gd name="connsiteY14" fmla="*/ 0 h 4321267"/>
              <a:gd name="connsiteX15" fmla="*/ 0 w 4910983"/>
              <a:gd name="connsiteY15" fmla="*/ 851595 h 4321267"/>
              <a:gd name="connsiteX16" fmla="*/ 11892 w 4910983"/>
              <a:gd name="connsiteY16" fmla="*/ 1834673 h 4321267"/>
              <a:gd name="connsiteX17" fmla="*/ 744291 w 4910983"/>
              <a:gd name="connsiteY17" fmla="*/ 3502519 h 4321267"/>
              <a:gd name="connsiteX18" fmla="*/ 1108447 w 4910983"/>
              <a:gd name="connsiteY18" fmla="*/ 3139808 h 4321267"/>
              <a:gd name="connsiteX0" fmla="*/ 1108447 w 4910983"/>
              <a:gd name="connsiteY0" fmla="*/ 3139808 h 4321267"/>
              <a:gd name="connsiteX1" fmla="*/ 2027619 w 4910983"/>
              <a:gd name="connsiteY1" fmla="*/ 1859300 h 4321267"/>
              <a:gd name="connsiteX2" fmla="*/ 3077699 w 4910983"/>
              <a:gd name="connsiteY2" fmla="*/ 2324424 h 4321267"/>
              <a:gd name="connsiteX3" fmla="*/ 3339254 w 4910983"/>
              <a:gd name="connsiteY3" fmla="*/ 3336071 h 4321267"/>
              <a:gd name="connsiteX4" fmla="*/ 1546253 w 4910983"/>
              <a:gd name="connsiteY4" fmla="*/ 3329322 h 4321267"/>
              <a:gd name="connsiteX5" fmla="*/ 1396921 w 4910983"/>
              <a:gd name="connsiteY5" fmla="*/ 3350358 h 4321267"/>
              <a:gd name="connsiteX6" fmla="*/ 981408 w 4910983"/>
              <a:gd name="connsiteY6" fmla="*/ 3719495 h 4321267"/>
              <a:gd name="connsiteX7" fmla="*/ 718665 w 4910983"/>
              <a:gd name="connsiteY7" fmla="*/ 3817200 h 4321267"/>
              <a:gd name="connsiteX8" fmla="*/ 1822259 w 4910983"/>
              <a:gd name="connsiteY8" fmla="*/ 4321267 h 4321267"/>
              <a:gd name="connsiteX9" fmla="*/ 3404575 w 4910983"/>
              <a:gd name="connsiteY9" fmla="*/ 3594037 h 4321267"/>
              <a:gd name="connsiteX10" fmla="*/ 4017814 w 4910983"/>
              <a:gd name="connsiteY10" fmla="*/ 2106450 h 4321267"/>
              <a:gd name="connsiteX11" fmla="*/ 4564598 w 4910983"/>
              <a:gd name="connsiteY11" fmla="*/ 1596660 h 4321267"/>
              <a:gd name="connsiteX12" fmla="*/ 3944307 w 4910983"/>
              <a:gd name="connsiteY12" fmla="*/ 1261987 h 4321267"/>
              <a:gd name="connsiteX13" fmla="*/ 4910983 w 4910983"/>
              <a:gd name="connsiteY13" fmla="*/ 15460 h 4321267"/>
              <a:gd name="connsiteX14" fmla="*/ 902595 w 4910983"/>
              <a:gd name="connsiteY14" fmla="*/ 0 h 4321267"/>
              <a:gd name="connsiteX15" fmla="*/ 0 w 4910983"/>
              <a:gd name="connsiteY15" fmla="*/ 851595 h 4321267"/>
              <a:gd name="connsiteX16" fmla="*/ 11892 w 4910983"/>
              <a:gd name="connsiteY16" fmla="*/ 1834673 h 4321267"/>
              <a:gd name="connsiteX17" fmla="*/ 744291 w 4910983"/>
              <a:gd name="connsiteY17" fmla="*/ 3502519 h 4321267"/>
              <a:gd name="connsiteX18" fmla="*/ 1108447 w 4910983"/>
              <a:gd name="connsiteY18" fmla="*/ 3139808 h 4321267"/>
              <a:gd name="connsiteX0" fmla="*/ 1108447 w 4910983"/>
              <a:gd name="connsiteY0" fmla="*/ 3139808 h 4321267"/>
              <a:gd name="connsiteX1" fmla="*/ 2027619 w 4910983"/>
              <a:gd name="connsiteY1" fmla="*/ 1859300 h 4321267"/>
              <a:gd name="connsiteX2" fmla="*/ 3077699 w 4910983"/>
              <a:gd name="connsiteY2" fmla="*/ 2324424 h 4321267"/>
              <a:gd name="connsiteX3" fmla="*/ 3339254 w 4910983"/>
              <a:gd name="connsiteY3" fmla="*/ 3336071 h 4321267"/>
              <a:gd name="connsiteX4" fmla="*/ 2023331 w 4910983"/>
              <a:gd name="connsiteY4" fmla="*/ 3138490 h 4321267"/>
              <a:gd name="connsiteX5" fmla="*/ 1396921 w 4910983"/>
              <a:gd name="connsiteY5" fmla="*/ 3350358 h 4321267"/>
              <a:gd name="connsiteX6" fmla="*/ 981408 w 4910983"/>
              <a:gd name="connsiteY6" fmla="*/ 3719495 h 4321267"/>
              <a:gd name="connsiteX7" fmla="*/ 718665 w 4910983"/>
              <a:gd name="connsiteY7" fmla="*/ 3817200 h 4321267"/>
              <a:gd name="connsiteX8" fmla="*/ 1822259 w 4910983"/>
              <a:gd name="connsiteY8" fmla="*/ 4321267 h 4321267"/>
              <a:gd name="connsiteX9" fmla="*/ 3404575 w 4910983"/>
              <a:gd name="connsiteY9" fmla="*/ 3594037 h 4321267"/>
              <a:gd name="connsiteX10" fmla="*/ 4017814 w 4910983"/>
              <a:gd name="connsiteY10" fmla="*/ 2106450 h 4321267"/>
              <a:gd name="connsiteX11" fmla="*/ 4564598 w 4910983"/>
              <a:gd name="connsiteY11" fmla="*/ 1596660 h 4321267"/>
              <a:gd name="connsiteX12" fmla="*/ 3944307 w 4910983"/>
              <a:gd name="connsiteY12" fmla="*/ 1261987 h 4321267"/>
              <a:gd name="connsiteX13" fmla="*/ 4910983 w 4910983"/>
              <a:gd name="connsiteY13" fmla="*/ 15460 h 4321267"/>
              <a:gd name="connsiteX14" fmla="*/ 902595 w 4910983"/>
              <a:gd name="connsiteY14" fmla="*/ 0 h 4321267"/>
              <a:gd name="connsiteX15" fmla="*/ 0 w 4910983"/>
              <a:gd name="connsiteY15" fmla="*/ 851595 h 4321267"/>
              <a:gd name="connsiteX16" fmla="*/ 11892 w 4910983"/>
              <a:gd name="connsiteY16" fmla="*/ 1834673 h 4321267"/>
              <a:gd name="connsiteX17" fmla="*/ 744291 w 4910983"/>
              <a:gd name="connsiteY17" fmla="*/ 3502519 h 4321267"/>
              <a:gd name="connsiteX18" fmla="*/ 1108447 w 4910983"/>
              <a:gd name="connsiteY18" fmla="*/ 3139808 h 4321267"/>
              <a:gd name="connsiteX0" fmla="*/ 1108447 w 4910983"/>
              <a:gd name="connsiteY0" fmla="*/ 3139808 h 4321267"/>
              <a:gd name="connsiteX1" fmla="*/ 2027619 w 4910983"/>
              <a:gd name="connsiteY1" fmla="*/ 1859300 h 4321267"/>
              <a:gd name="connsiteX2" fmla="*/ 3077699 w 4910983"/>
              <a:gd name="connsiteY2" fmla="*/ 2324424 h 4321267"/>
              <a:gd name="connsiteX3" fmla="*/ 3339254 w 4910983"/>
              <a:gd name="connsiteY3" fmla="*/ 3336071 h 4321267"/>
              <a:gd name="connsiteX4" fmla="*/ 2023331 w 4910983"/>
              <a:gd name="connsiteY4" fmla="*/ 3138490 h 4321267"/>
              <a:gd name="connsiteX5" fmla="*/ 1420775 w 4910983"/>
              <a:gd name="connsiteY5" fmla="*/ 3445773 h 4321267"/>
              <a:gd name="connsiteX6" fmla="*/ 981408 w 4910983"/>
              <a:gd name="connsiteY6" fmla="*/ 3719495 h 4321267"/>
              <a:gd name="connsiteX7" fmla="*/ 718665 w 4910983"/>
              <a:gd name="connsiteY7" fmla="*/ 3817200 h 4321267"/>
              <a:gd name="connsiteX8" fmla="*/ 1822259 w 4910983"/>
              <a:gd name="connsiteY8" fmla="*/ 4321267 h 4321267"/>
              <a:gd name="connsiteX9" fmla="*/ 3404575 w 4910983"/>
              <a:gd name="connsiteY9" fmla="*/ 3594037 h 4321267"/>
              <a:gd name="connsiteX10" fmla="*/ 4017814 w 4910983"/>
              <a:gd name="connsiteY10" fmla="*/ 2106450 h 4321267"/>
              <a:gd name="connsiteX11" fmla="*/ 4564598 w 4910983"/>
              <a:gd name="connsiteY11" fmla="*/ 1596660 h 4321267"/>
              <a:gd name="connsiteX12" fmla="*/ 3944307 w 4910983"/>
              <a:gd name="connsiteY12" fmla="*/ 1261987 h 4321267"/>
              <a:gd name="connsiteX13" fmla="*/ 4910983 w 4910983"/>
              <a:gd name="connsiteY13" fmla="*/ 15460 h 4321267"/>
              <a:gd name="connsiteX14" fmla="*/ 902595 w 4910983"/>
              <a:gd name="connsiteY14" fmla="*/ 0 h 4321267"/>
              <a:gd name="connsiteX15" fmla="*/ 0 w 4910983"/>
              <a:gd name="connsiteY15" fmla="*/ 851595 h 4321267"/>
              <a:gd name="connsiteX16" fmla="*/ 11892 w 4910983"/>
              <a:gd name="connsiteY16" fmla="*/ 1834673 h 4321267"/>
              <a:gd name="connsiteX17" fmla="*/ 744291 w 4910983"/>
              <a:gd name="connsiteY17" fmla="*/ 3502519 h 4321267"/>
              <a:gd name="connsiteX18" fmla="*/ 1108447 w 4910983"/>
              <a:gd name="connsiteY18" fmla="*/ 3139808 h 4321267"/>
              <a:gd name="connsiteX0" fmla="*/ 1108447 w 4910983"/>
              <a:gd name="connsiteY0" fmla="*/ 3139808 h 4321267"/>
              <a:gd name="connsiteX1" fmla="*/ 2297963 w 4910983"/>
              <a:gd name="connsiteY1" fmla="*/ 1994472 h 4321267"/>
              <a:gd name="connsiteX2" fmla="*/ 3077699 w 4910983"/>
              <a:gd name="connsiteY2" fmla="*/ 2324424 h 4321267"/>
              <a:gd name="connsiteX3" fmla="*/ 3339254 w 4910983"/>
              <a:gd name="connsiteY3" fmla="*/ 3336071 h 4321267"/>
              <a:gd name="connsiteX4" fmla="*/ 2023331 w 4910983"/>
              <a:gd name="connsiteY4" fmla="*/ 3138490 h 4321267"/>
              <a:gd name="connsiteX5" fmla="*/ 1420775 w 4910983"/>
              <a:gd name="connsiteY5" fmla="*/ 3445773 h 4321267"/>
              <a:gd name="connsiteX6" fmla="*/ 981408 w 4910983"/>
              <a:gd name="connsiteY6" fmla="*/ 3719495 h 4321267"/>
              <a:gd name="connsiteX7" fmla="*/ 718665 w 4910983"/>
              <a:gd name="connsiteY7" fmla="*/ 3817200 h 4321267"/>
              <a:gd name="connsiteX8" fmla="*/ 1822259 w 4910983"/>
              <a:gd name="connsiteY8" fmla="*/ 4321267 h 4321267"/>
              <a:gd name="connsiteX9" fmla="*/ 3404575 w 4910983"/>
              <a:gd name="connsiteY9" fmla="*/ 3594037 h 4321267"/>
              <a:gd name="connsiteX10" fmla="*/ 4017814 w 4910983"/>
              <a:gd name="connsiteY10" fmla="*/ 2106450 h 4321267"/>
              <a:gd name="connsiteX11" fmla="*/ 4564598 w 4910983"/>
              <a:gd name="connsiteY11" fmla="*/ 1596660 h 4321267"/>
              <a:gd name="connsiteX12" fmla="*/ 3944307 w 4910983"/>
              <a:gd name="connsiteY12" fmla="*/ 1261987 h 4321267"/>
              <a:gd name="connsiteX13" fmla="*/ 4910983 w 4910983"/>
              <a:gd name="connsiteY13" fmla="*/ 15460 h 4321267"/>
              <a:gd name="connsiteX14" fmla="*/ 902595 w 4910983"/>
              <a:gd name="connsiteY14" fmla="*/ 0 h 4321267"/>
              <a:gd name="connsiteX15" fmla="*/ 0 w 4910983"/>
              <a:gd name="connsiteY15" fmla="*/ 851595 h 4321267"/>
              <a:gd name="connsiteX16" fmla="*/ 11892 w 4910983"/>
              <a:gd name="connsiteY16" fmla="*/ 1834673 h 4321267"/>
              <a:gd name="connsiteX17" fmla="*/ 744291 w 4910983"/>
              <a:gd name="connsiteY17" fmla="*/ 3502519 h 4321267"/>
              <a:gd name="connsiteX18" fmla="*/ 1108447 w 4910983"/>
              <a:gd name="connsiteY18" fmla="*/ 3139808 h 4321267"/>
              <a:gd name="connsiteX0" fmla="*/ 1744551 w 4910983"/>
              <a:gd name="connsiteY0" fmla="*/ 3274980 h 4321267"/>
              <a:gd name="connsiteX1" fmla="*/ 2297963 w 4910983"/>
              <a:gd name="connsiteY1" fmla="*/ 1994472 h 4321267"/>
              <a:gd name="connsiteX2" fmla="*/ 3077699 w 4910983"/>
              <a:gd name="connsiteY2" fmla="*/ 2324424 h 4321267"/>
              <a:gd name="connsiteX3" fmla="*/ 3339254 w 4910983"/>
              <a:gd name="connsiteY3" fmla="*/ 3336071 h 4321267"/>
              <a:gd name="connsiteX4" fmla="*/ 2023331 w 4910983"/>
              <a:gd name="connsiteY4" fmla="*/ 3138490 h 4321267"/>
              <a:gd name="connsiteX5" fmla="*/ 1420775 w 4910983"/>
              <a:gd name="connsiteY5" fmla="*/ 3445773 h 4321267"/>
              <a:gd name="connsiteX6" fmla="*/ 981408 w 4910983"/>
              <a:gd name="connsiteY6" fmla="*/ 3719495 h 4321267"/>
              <a:gd name="connsiteX7" fmla="*/ 718665 w 4910983"/>
              <a:gd name="connsiteY7" fmla="*/ 3817200 h 4321267"/>
              <a:gd name="connsiteX8" fmla="*/ 1822259 w 4910983"/>
              <a:gd name="connsiteY8" fmla="*/ 4321267 h 4321267"/>
              <a:gd name="connsiteX9" fmla="*/ 3404575 w 4910983"/>
              <a:gd name="connsiteY9" fmla="*/ 3594037 h 4321267"/>
              <a:gd name="connsiteX10" fmla="*/ 4017814 w 4910983"/>
              <a:gd name="connsiteY10" fmla="*/ 2106450 h 4321267"/>
              <a:gd name="connsiteX11" fmla="*/ 4564598 w 4910983"/>
              <a:gd name="connsiteY11" fmla="*/ 1596660 h 4321267"/>
              <a:gd name="connsiteX12" fmla="*/ 3944307 w 4910983"/>
              <a:gd name="connsiteY12" fmla="*/ 1261987 h 4321267"/>
              <a:gd name="connsiteX13" fmla="*/ 4910983 w 4910983"/>
              <a:gd name="connsiteY13" fmla="*/ 15460 h 4321267"/>
              <a:gd name="connsiteX14" fmla="*/ 902595 w 4910983"/>
              <a:gd name="connsiteY14" fmla="*/ 0 h 4321267"/>
              <a:gd name="connsiteX15" fmla="*/ 0 w 4910983"/>
              <a:gd name="connsiteY15" fmla="*/ 851595 h 4321267"/>
              <a:gd name="connsiteX16" fmla="*/ 11892 w 4910983"/>
              <a:gd name="connsiteY16" fmla="*/ 1834673 h 4321267"/>
              <a:gd name="connsiteX17" fmla="*/ 744291 w 4910983"/>
              <a:gd name="connsiteY17" fmla="*/ 3502519 h 4321267"/>
              <a:gd name="connsiteX18" fmla="*/ 1744551 w 4910983"/>
              <a:gd name="connsiteY18" fmla="*/ 3274980 h 4321267"/>
              <a:gd name="connsiteX0" fmla="*/ 1744551 w 4910983"/>
              <a:gd name="connsiteY0" fmla="*/ 3274980 h 4321267"/>
              <a:gd name="connsiteX1" fmla="*/ 2297963 w 4910983"/>
              <a:gd name="connsiteY1" fmla="*/ 1994472 h 4321267"/>
              <a:gd name="connsiteX2" fmla="*/ 3077699 w 4910983"/>
              <a:gd name="connsiteY2" fmla="*/ 2324424 h 4321267"/>
              <a:gd name="connsiteX3" fmla="*/ 3339254 w 4910983"/>
              <a:gd name="connsiteY3" fmla="*/ 3336071 h 4321267"/>
              <a:gd name="connsiteX4" fmla="*/ 2023331 w 4910983"/>
              <a:gd name="connsiteY4" fmla="*/ 3138490 h 4321267"/>
              <a:gd name="connsiteX5" fmla="*/ 1420775 w 4910983"/>
              <a:gd name="connsiteY5" fmla="*/ 3445773 h 4321267"/>
              <a:gd name="connsiteX6" fmla="*/ 981408 w 4910983"/>
              <a:gd name="connsiteY6" fmla="*/ 3719495 h 4321267"/>
              <a:gd name="connsiteX7" fmla="*/ 718665 w 4910983"/>
              <a:gd name="connsiteY7" fmla="*/ 3817200 h 4321267"/>
              <a:gd name="connsiteX8" fmla="*/ 1822259 w 4910983"/>
              <a:gd name="connsiteY8" fmla="*/ 4321267 h 4321267"/>
              <a:gd name="connsiteX9" fmla="*/ 3404575 w 4910983"/>
              <a:gd name="connsiteY9" fmla="*/ 3594037 h 4321267"/>
              <a:gd name="connsiteX10" fmla="*/ 4017814 w 4910983"/>
              <a:gd name="connsiteY10" fmla="*/ 2106450 h 4321267"/>
              <a:gd name="connsiteX11" fmla="*/ 4564598 w 4910983"/>
              <a:gd name="connsiteY11" fmla="*/ 1596660 h 4321267"/>
              <a:gd name="connsiteX12" fmla="*/ 3944307 w 4910983"/>
              <a:gd name="connsiteY12" fmla="*/ 1261987 h 4321267"/>
              <a:gd name="connsiteX13" fmla="*/ 4910983 w 4910983"/>
              <a:gd name="connsiteY13" fmla="*/ 15460 h 4321267"/>
              <a:gd name="connsiteX14" fmla="*/ 902595 w 4910983"/>
              <a:gd name="connsiteY14" fmla="*/ 0 h 4321267"/>
              <a:gd name="connsiteX15" fmla="*/ 0 w 4910983"/>
              <a:gd name="connsiteY15" fmla="*/ 851595 h 4321267"/>
              <a:gd name="connsiteX16" fmla="*/ 11892 w 4910983"/>
              <a:gd name="connsiteY16" fmla="*/ 1834673 h 4321267"/>
              <a:gd name="connsiteX17" fmla="*/ 1245223 w 4910983"/>
              <a:gd name="connsiteY17" fmla="*/ 3383250 h 4321267"/>
              <a:gd name="connsiteX18" fmla="*/ 1744551 w 4910983"/>
              <a:gd name="connsiteY18" fmla="*/ 3274980 h 4321267"/>
              <a:gd name="connsiteX0" fmla="*/ 1744551 w 4910983"/>
              <a:gd name="connsiteY0" fmla="*/ 3235223 h 4321267"/>
              <a:gd name="connsiteX1" fmla="*/ 2297963 w 4910983"/>
              <a:gd name="connsiteY1" fmla="*/ 1994472 h 4321267"/>
              <a:gd name="connsiteX2" fmla="*/ 3077699 w 4910983"/>
              <a:gd name="connsiteY2" fmla="*/ 2324424 h 4321267"/>
              <a:gd name="connsiteX3" fmla="*/ 3339254 w 4910983"/>
              <a:gd name="connsiteY3" fmla="*/ 3336071 h 4321267"/>
              <a:gd name="connsiteX4" fmla="*/ 2023331 w 4910983"/>
              <a:gd name="connsiteY4" fmla="*/ 3138490 h 4321267"/>
              <a:gd name="connsiteX5" fmla="*/ 1420775 w 4910983"/>
              <a:gd name="connsiteY5" fmla="*/ 3445773 h 4321267"/>
              <a:gd name="connsiteX6" fmla="*/ 981408 w 4910983"/>
              <a:gd name="connsiteY6" fmla="*/ 3719495 h 4321267"/>
              <a:gd name="connsiteX7" fmla="*/ 718665 w 4910983"/>
              <a:gd name="connsiteY7" fmla="*/ 3817200 h 4321267"/>
              <a:gd name="connsiteX8" fmla="*/ 1822259 w 4910983"/>
              <a:gd name="connsiteY8" fmla="*/ 4321267 h 4321267"/>
              <a:gd name="connsiteX9" fmla="*/ 3404575 w 4910983"/>
              <a:gd name="connsiteY9" fmla="*/ 3594037 h 4321267"/>
              <a:gd name="connsiteX10" fmla="*/ 4017814 w 4910983"/>
              <a:gd name="connsiteY10" fmla="*/ 2106450 h 4321267"/>
              <a:gd name="connsiteX11" fmla="*/ 4564598 w 4910983"/>
              <a:gd name="connsiteY11" fmla="*/ 1596660 h 4321267"/>
              <a:gd name="connsiteX12" fmla="*/ 3944307 w 4910983"/>
              <a:gd name="connsiteY12" fmla="*/ 1261987 h 4321267"/>
              <a:gd name="connsiteX13" fmla="*/ 4910983 w 4910983"/>
              <a:gd name="connsiteY13" fmla="*/ 15460 h 4321267"/>
              <a:gd name="connsiteX14" fmla="*/ 902595 w 4910983"/>
              <a:gd name="connsiteY14" fmla="*/ 0 h 4321267"/>
              <a:gd name="connsiteX15" fmla="*/ 0 w 4910983"/>
              <a:gd name="connsiteY15" fmla="*/ 851595 h 4321267"/>
              <a:gd name="connsiteX16" fmla="*/ 11892 w 4910983"/>
              <a:gd name="connsiteY16" fmla="*/ 1834673 h 4321267"/>
              <a:gd name="connsiteX17" fmla="*/ 1245223 w 4910983"/>
              <a:gd name="connsiteY17" fmla="*/ 3383250 h 4321267"/>
              <a:gd name="connsiteX18" fmla="*/ 1744551 w 4910983"/>
              <a:gd name="connsiteY18" fmla="*/ 3235223 h 4321267"/>
              <a:gd name="connsiteX0" fmla="*/ 1744551 w 4910983"/>
              <a:gd name="connsiteY0" fmla="*/ 3235223 h 4321267"/>
              <a:gd name="connsiteX1" fmla="*/ 2297963 w 4910983"/>
              <a:gd name="connsiteY1" fmla="*/ 1994472 h 4321267"/>
              <a:gd name="connsiteX2" fmla="*/ 3077699 w 4910983"/>
              <a:gd name="connsiteY2" fmla="*/ 2324424 h 4321267"/>
              <a:gd name="connsiteX3" fmla="*/ 3339254 w 4910983"/>
              <a:gd name="connsiteY3" fmla="*/ 3336071 h 4321267"/>
              <a:gd name="connsiteX4" fmla="*/ 2023331 w 4910983"/>
              <a:gd name="connsiteY4" fmla="*/ 3138490 h 4321267"/>
              <a:gd name="connsiteX5" fmla="*/ 1420775 w 4910983"/>
              <a:gd name="connsiteY5" fmla="*/ 3445773 h 4321267"/>
              <a:gd name="connsiteX6" fmla="*/ 981408 w 4910983"/>
              <a:gd name="connsiteY6" fmla="*/ 3719495 h 4321267"/>
              <a:gd name="connsiteX7" fmla="*/ 718665 w 4910983"/>
              <a:gd name="connsiteY7" fmla="*/ 3817200 h 4321267"/>
              <a:gd name="connsiteX8" fmla="*/ 1822259 w 4910983"/>
              <a:gd name="connsiteY8" fmla="*/ 4321267 h 4321267"/>
              <a:gd name="connsiteX9" fmla="*/ 4017814 w 4910983"/>
              <a:gd name="connsiteY9" fmla="*/ 2106450 h 4321267"/>
              <a:gd name="connsiteX10" fmla="*/ 4564598 w 4910983"/>
              <a:gd name="connsiteY10" fmla="*/ 1596660 h 4321267"/>
              <a:gd name="connsiteX11" fmla="*/ 3944307 w 4910983"/>
              <a:gd name="connsiteY11" fmla="*/ 1261987 h 4321267"/>
              <a:gd name="connsiteX12" fmla="*/ 4910983 w 4910983"/>
              <a:gd name="connsiteY12" fmla="*/ 15460 h 4321267"/>
              <a:gd name="connsiteX13" fmla="*/ 902595 w 4910983"/>
              <a:gd name="connsiteY13" fmla="*/ 0 h 4321267"/>
              <a:gd name="connsiteX14" fmla="*/ 0 w 4910983"/>
              <a:gd name="connsiteY14" fmla="*/ 851595 h 4321267"/>
              <a:gd name="connsiteX15" fmla="*/ 11892 w 4910983"/>
              <a:gd name="connsiteY15" fmla="*/ 1834673 h 4321267"/>
              <a:gd name="connsiteX16" fmla="*/ 1245223 w 4910983"/>
              <a:gd name="connsiteY16" fmla="*/ 3383250 h 4321267"/>
              <a:gd name="connsiteX17" fmla="*/ 1744551 w 4910983"/>
              <a:gd name="connsiteY17" fmla="*/ 3235223 h 4321267"/>
              <a:gd name="connsiteX0" fmla="*/ 1744551 w 4910983"/>
              <a:gd name="connsiteY0" fmla="*/ 3235223 h 3817200"/>
              <a:gd name="connsiteX1" fmla="*/ 2297963 w 4910983"/>
              <a:gd name="connsiteY1" fmla="*/ 1994472 h 3817200"/>
              <a:gd name="connsiteX2" fmla="*/ 3077699 w 4910983"/>
              <a:gd name="connsiteY2" fmla="*/ 2324424 h 3817200"/>
              <a:gd name="connsiteX3" fmla="*/ 3339254 w 4910983"/>
              <a:gd name="connsiteY3" fmla="*/ 3336071 h 3817200"/>
              <a:gd name="connsiteX4" fmla="*/ 2023331 w 4910983"/>
              <a:gd name="connsiteY4" fmla="*/ 3138490 h 3817200"/>
              <a:gd name="connsiteX5" fmla="*/ 1420775 w 4910983"/>
              <a:gd name="connsiteY5" fmla="*/ 3445773 h 3817200"/>
              <a:gd name="connsiteX6" fmla="*/ 981408 w 4910983"/>
              <a:gd name="connsiteY6" fmla="*/ 3719495 h 3817200"/>
              <a:gd name="connsiteX7" fmla="*/ 718665 w 4910983"/>
              <a:gd name="connsiteY7" fmla="*/ 3817200 h 3817200"/>
              <a:gd name="connsiteX8" fmla="*/ 4017814 w 4910983"/>
              <a:gd name="connsiteY8" fmla="*/ 2106450 h 3817200"/>
              <a:gd name="connsiteX9" fmla="*/ 4564598 w 4910983"/>
              <a:gd name="connsiteY9" fmla="*/ 1596660 h 3817200"/>
              <a:gd name="connsiteX10" fmla="*/ 3944307 w 4910983"/>
              <a:gd name="connsiteY10" fmla="*/ 1261987 h 3817200"/>
              <a:gd name="connsiteX11" fmla="*/ 4910983 w 4910983"/>
              <a:gd name="connsiteY11" fmla="*/ 15460 h 3817200"/>
              <a:gd name="connsiteX12" fmla="*/ 902595 w 4910983"/>
              <a:gd name="connsiteY12" fmla="*/ 0 h 3817200"/>
              <a:gd name="connsiteX13" fmla="*/ 0 w 4910983"/>
              <a:gd name="connsiteY13" fmla="*/ 851595 h 3817200"/>
              <a:gd name="connsiteX14" fmla="*/ 11892 w 4910983"/>
              <a:gd name="connsiteY14" fmla="*/ 1834673 h 3817200"/>
              <a:gd name="connsiteX15" fmla="*/ 1245223 w 4910983"/>
              <a:gd name="connsiteY15" fmla="*/ 3383250 h 3817200"/>
              <a:gd name="connsiteX16" fmla="*/ 1744551 w 4910983"/>
              <a:gd name="connsiteY16" fmla="*/ 3235223 h 3817200"/>
              <a:gd name="connsiteX0" fmla="*/ 1744551 w 4910983"/>
              <a:gd name="connsiteY0" fmla="*/ 3235223 h 3817200"/>
              <a:gd name="connsiteX1" fmla="*/ 2297963 w 4910983"/>
              <a:gd name="connsiteY1" fmla="*/ 1994472 h 3817200"/>
              <a:gd name="connsiteX2" fmla="*/ 3077699 w 4910983"/>
              <a:gd name="connsiteY2" fmla="*/ 2324424 h 3817200"/>
              <a:gd name="connsiteX3" fmla="*/ 3339254 w 4910983"/>
              <a:gd name="connsiteY3" fmla="*/ 3336071 h 3817200"/>
              <a:gd name="connsiteX4" fmla="*/ 2023331 w 4910983"/>
              <a:gd name="connsiteY4" fmla="*/ 3138490 h 3817200"/>
              <a:gd name="connsiteX5" fmla="*/ 1420775 w 4910983"/>
              <a:gd name="connsiteY5" fmla="*/ 3445773 h 3817200"/>
              <a:gd name="connsiteX6" fmla="*/ 981408 w 4910983"/>
              <a:gd name="connsiteY6" fmla="*/ 3719495 h 3817200"/>
              <a:gd name="connsiteX7" fmla="*/ 718665 w 4910983"/>
              <a:gd name="connsiteY7" fmla="*/ 3817200 h 3817200"/>
              <a:gd name="connsiteX8" fmla="*/ 4017814 w 4910983"/>
              <a:gd name="connsiteY8" fmla="*/ 2106450 h 3817200"/>
              <a:gd name="connsiteX9" fmla="*/ 4564598 w 4910983"/>
              <a:gd name="connsiteY9" fmla="*/ 1596660 h 3817200"/>
              <a:gd name="connsiteX10" fmla="*/ 3944307 w 4910983"/>
              <a:gd name="connsiteY10" fmla="*/ 1261987 h 3817200"/>
              <a:gd name="connsiteX11" fmla="*/ 4910983 w 4910983"/>
              <a:gd name="connsiteY11" fmla="*/ 15460 h 3817200"/>
              <a:gd name="connsiteX12" fmla="*/ 902595 w 4910983"/>
              <a:gd name="connsiteY12" fmla="*/ 0 h 3817200"/>
              <a:gd name="connsiteX13" fmla="*/ 0 w 4910983"/>
              <a:gd name="connsiteY13" fmla="*/ 851595 h 3817200"/>
              <a:gd name="connsiteX14" fmla="*/ 11892 w 4910983"/>
              <a:gd name="connsiteY14" fmla="*/ 1834673 h 3817200"/>
              <a:gd name="connsiteX15" fmla="*/ 1245223 w 4910983"/>
              <a:gd name="connsiteY15" fmla="*/ 3383250 h 3817200"/>
              <a:gd name="connsiteX16" fmla="*/ 1744551 w 4910983"/>
              <a:gd name="connsiteY16" fmla="*/ 3235223 h 3817200"/>
              <a:gd name="connsiteX0" fmla="*/ 1744551 w 4910983"/>
              <a:gd name="connsiteY0" fmla="*/ 3235223 h 4169922"/>
              <a:gd name="connsiteX1" fmla="*/ 2297963 w 4910983"/>
              <a:gd name="connsiteY1" fmla="*/ 1994472 h 4169922"/>
              <a:gd name="connsiteX2" fmla="*/ 3077699 w 4910983"/>
              <a:gd name="connsiteY2" fmla="*/ 2324424 h 4169922"/>
              <a:gd name="connsiteX3" fmla="*/ 3339254 w 4910983"/>
              <a:gd name="connsiteY3" fmla="*/ 3336071 h 4169922"/>
              <a:gd name="connsiteX4" fmla="*/ 2023331 w 4910983"/>
              <a:gd name="connsiteY4" fmla="*/ 3138490 h 4169922"/>
              <a:gd name="connsiteX5" fmla="*/ 1420775 w 4910983"/>
              <a:gd name="connsiteY5" fmla="*/ 3445773 h 4169922"/>
              <a:gd name="connsiteX6" fmla="*/ 981408 w 4910983"/>
              <a:gd name="connsiteY6" fmla="*/ 3719495 h 4169922"/>
              <a:gd name="connsiteX7" fmla="*/ 718665 w 4910983"/>
              <a:gd name="connsiteY7" fmla="*/ 3817200 h 4169922"/>
              <a:gd name="connsiteX8" fmla="*/ 4017814 w 4910983"/>
              <a:gd name="connsiteY8" fmla="*/ 2106450 h 4169922"/>
              <a:gd name="connsiteX9" fmla="*/ 4564598 w 4910983"/>
              <a:gd name="connsiteY9" fmla="*/ 1596660 h 4169922"/>
              <a:gd name="connsiteX10" fmla="*/ 3944307 w 4910983"/>
              <a:gd name="connsiteY10" fmla="*/ 1261987 h 4169922"/>
              <a:gd name="connsiteX11" fmla="*/ 4910983 w 4910983"/>
              <a:gd name="connsiteY11" fmla="*/ 15460 h 4169922"/>
              <a:gd name="connsiteX12" fmla="*/ 902595 w 4910983"/>
              <a:gd name="connsiteY12" fmla="*/ 0 h 4169922"/>
              <a:gd name="connsiteX13" fmla="*/ 0 w 4910983"/>
              <a:gd name="connsiteY13" fmla="*/ 851595 h 4169922"/>
              <a:gd name="connsiteX14" fmla="*/ 11892 w 4910983"/>
              <a:gd name="connsiteY14" fmla="*/ 1834673 h 4169922"/>
              <a:gd name="connsiteX15" fmla="*/ 1245223 w 4910983"/>
              <a:gd name="connsiteY15" fmla="*/ 3383250 h 4169922"/>
              <a:gd name="connsiteX16" fmla="*/ 1744551 w 4910983"/>
              <a:gd name="connsiteY16" fmla="*/ 3235223 h 4169922"/>
              <a:gd name="connsiteX0" fmla="*/ 1744551 w 4910983"/>
              <a:gd name="connsiteY0" fmla="*/ 3235223 h 4169922"/>
              <a:gd name="connsiteX1" fmla="*/ 2297963 w 4910983"/>
              <a:gd name="connsiteY1" fmla="*/ 1994472 h 4169922"/>
              <a:gd name="connsiteX2" fmla="*/ 3077699 w 4910983"/>
              <a:gd name="connsiteY2" fmla="*/ 2324424 h 4169922"/>
              <a:gd name="connsiteX3" fmla="*/ 3339254 w 4910983"/>
              <a:gd name="connsiteY3" fmla="*/ 3336071 h 4169922"/>
              <a:gd name="connsiteX4" fmla="*/ 2023331 w 4910983"/>
              <a:gd name="connsiteY4" fmla="*/ 3138490 h 4169922"/>
              <a:gd name="connsiteX5" fmla="*/ 1420775 w 4910983"/>
              <a:gd name="connsiteY5" fmla="*/ 3445773 h 4169922"/>
              <a:gd name="connsiteX6" fmla="*/ 718665 w 4910983"/>
              <a:gd name="connsiteY6" fmla="*/ 3817200 h 4169922"/>
              <a:gd name="connsiteX7" fmla="*/ 4017814 w 4910983"/>
              <a:gd name="connsiteY7" fmla="*/ 2106450 h 4169922"/>
              <a:gd name="connsiteX8" fmla="*/ 4564598 w 4910983"/>
              <a:gd name="connsiteY8" fmla="*/ 1596660 h 4169922"/>
              <a:gd name="connsiteX9" fmla="*/ 3944307 w 4910983"/>
              <a:gd name="connsiteY9" fmla="*/ 1261987 h 4169922"/>
              <a:gd name="connsiteX10" fmla="*/ 4910983 w 4910983"/>
              <a:gd name="connsiteY10" fmla="*/ 15460 h 4169922"/>
              <a:gd name="connsiteX11" fmla="*/ 902595 w 4910983"/>
              <a:gd name="connsiteY11" fmla="*/ 0 h 4169922"/>
              <a:gd name="connsiteX12" fmla="*/ 0 w 4910983"/>
              <a:gd name="connsiteY12" fmla="*/ 851595 h 4169922"/>
              <a:gd name="connsiteX13" fmla="*/ 11892 w 4910983"/>
              <a:gd name="connsiteY13" fmla="*/ 1834673 h 4169922"/>
              <a:gd name="connsiteX14" fmla="*/ 1245223 w 4910983"/>
              <a:gd name="connsiteY14" fmla="*/ 3383250 h 4169922"/>
              <a:gd name="connsiteX15" fmla="*/ 1744551 w 4910983"/>
              <a:gd name="connsiteY15" fmla="*/ 3235223 h 4169922"/>
              <a:gd name="connsiteX0" fmla="*/ 1744551 w 4910983"/>
              <a:gd name="connsiteY0" fmla="*/ 3235223 h 4169922"/>
              <a:gd name="connsiteX1" fmla="*/ 2297963 w 4910983"/>
              <a:gd name="connsiteY1" fmla="*/ 1994472 h 4169922"/>
              <a:gd name="connsiteX2" fmla="*/ 3077699 w 4910983"/>
              <a:gd name="connsiteY2" fmla="*/ 2324424 h 4169922"/>
              <a:gd name="connsiteX3" fmla="*/ 3315400 w 4910983"/>
              <a:gd name="connsiteY3" fmla="*/ 3288363 h 4169922"/>
              <a:gd name="connsiteX4" fmla="*/ 2023331 w 4910983"/>
              <a:gd name="connsiteY4" fmla="*/ 3138490 h 4169922"/>
              <a:gd name="connsiteX5" fmla="*/ 1420775 w 4910983"/>
              <a:gd name="connsiteY5" fmla="*/ 3445773 h 4169922"/>
              <a:gd name="connsiteX6" fmla="*/ 718665 w 4910983"/>
              <a:gd name="connsiteY6" fmla="*/ 3817200 h 4169922"/>
              <a:gd name="connsiteX7" fmla="*/ 4017814 w 4910983"/>
              <a:gd name="connsiteY7" fmla="*/ 2106450 h 4169922"/>
              <a:gd name="connsiteX8" fmla="*/ 4564598 w 4910983"/>
              <a:gd name="connsiteY8" fmla="*/ 1596660 h 4169922"/>
              <a:gd name="connsiteX9" fmla="*/ 3944307 w 4910983"/>
              <a:gd name="connsiteY9" fmla="*/ 1261987 h 4169922"/>
              <a:gd name="connsiteX10" fmla="*/ 4910983 w 4910983"/>
              <a:gd name="connsiteY10" fmla="*/ 15460 h 4169922"/>
              <a:gd name="connsiteX11" fmla="*/ 902595 w 4910983"/>
              <a:gd name="connsiteY11" fmla="*/ 0 h 4169922"/>
              <a:gd name="connsiteX12" fmla="*/ 0 w 4910983"/>
              <a:gd name="connsiteY12" fmla="*/ 851595 h 4169922"/>
              <a:gd name="connsiteX13" fmla="*/ 11892 w 4910983"/>
              <a:gd name="connsiteY13" fmla="*/ 1834673 h 4169922"/>
              <a:gd name="connsiteX14" fmla="*/ 1245223 w 4910983"/>
              <a:gd name="connsiteY14" fmla="*/ 3383250 h 4169922"/>
              <a:gd name="connsiteX15" fmla="*/ 1744551 w 4910983"/>
              <a:gd name="connsiteY15" fmla="*/ 3235223 h 4169922"/>
              <a:gd name="connsiteX0" fmla="*/ 1744551 w 4910983"/>
              <a:gd name="connsiteY0" fmla="*/ 3235223 h 4169922"/>
              <a:gd name="connsiteX1" fmla="*/ 2297963 w 4910983"/>
              <a:gd name="connsiteY1" fmla="*/ 1994472 h 4169922"/>
              <a:gd name="connsiteX2" fmla="*/ 3077699 w 4910983"/>
              <a:gd name="connsiteY2" fmla="*/ 2324424 h 4169922"/>
              <a:gd name="connsiteX3" fmla="*/ 3315400 w 4910983"/>
              <a:gd name="connsiteY3" fmla="*/ 3288363 h 4169922"/>
              <a:gd name="connsiteX4" fmla="*/ 2023331 w 4910983"/>
              <a:gd name="connsiteY4" fmla="*/ 3138490 h 4169922"/>
              <a:gd name="connsiteX5" fmla="*/ 1420775 w 4910983"/>
              <a:gd name="connsiteY5" fmla="*/ 3445773 h 4169922"/>
              <a:gd name="connsiteX6" fmla="*/ 718665 w 4910983"/>
              <a:gd name="connsiteY6" fmla="*/ 3817200 h 4169922"/>
              <a:gd name="connsiteX7" fmla="*/ 4017814 w 4910983"/>
              <a:gd name="connsiteY7" fmla="*/ 2106450 h 4169922"/>
              <a:gd name="connsiteX8" fmla="*/ 4564598 w 4910983"/>
              <a:gd name="connsiteY8" fmla="*/ 1596660 h 4169922"/>
              <a:gd name="connsiteX9" fmla="*/ 3944307 w 4910983"/>
              <a:gd name="connsiteY9" fmla="*/ 1261987 h 4169922"/>
              <a:gd name="connsiteX10" fmla="*/ 4910983 w 4910983"/>
              <a:gd name="connsiteY10" fmla="*/ 15460 h 4169922"/>
              <a:gd name="connsiteX11" fmla="*/ 902595 w 4910983"/>
              <a:gd name="connsiteY11" fmla="*/ 0 h 4169922"/>
              <a:gd name="connsiteX12" fmla="*/ 0 w 4910983"/>
              <a:gd name="connsiteY12" fmla="*/ 851595 h 4169922"/>
              <a:gd name="connsiteX13" fmla="*/ 11892 w 4910983"/>
              <a:gd name="connsiteY13" fmla="*/ 1834673 h 4169922"/>
              <a:gd name="connsiteX14" fmla="*/ 1245223 w 4910983"/>
              <a:gd name="connsiteY14" fmla="*/ 3383250 h 4169922"/>
              <a:gd name="connsiteX15" fmla="*/ 1744551 w 4910983"/>
              <a:gd name="connsiteY15" fmla="*/ 3235223 h 4169922"/>
              <a:gd name="connsiteX0" fmla="*/ 1744551 w 4910983"/>
              <a:gd name="connsiteY0" fmla="*/ 3235223 h 4169922"/>
              <a:gd name="connsiteX1" fmla="*/ 2297963 w 4910983"/>
              <a:gd name="connsiteY1" fmla="*/ 1994472 h 4169922"/>
              <a:gd name="connsiteX2" fmla="*/ 3077699 w 4910983"/>
              <a:gd name="connsiteY2" fmla="*/ 2324424 h 4169922"/>
              <a:gd name="connsiteX3" fmla="*/ 3315400 w 4910983"/>
              <a:gd name="connsiteY3" fmla="*/ 3288363 h 4169922"/>
              <a:gd name="connsiteX4" fmla="*/ 2023331 w 4910983"/>
              <a:gd name="connsiteY4" fmla="*/ 3138490 h 4169922"/>
              <a:gd name="connsiteX5" fmla="*/ 1420775 w 4910983"/>
              <a:gd name="connsiteY5" fmla="*/ 3445773 h 4169922"/>
              <a:gd name="connsiteX6" fmla="*/ 718665 w 4910983"/>
              <a:gd name="connsiteY6" fmla="*/ 3817200 h 4169922"/>
              <a:gd name="connsiteX7" fmla="*/ 4017814 w 4910983"/>
              <a:gd name="connsiteY7" fmla="*/ 2106450 h 4169922"/>
              <a:gd name="connsiteX8" fmla="*/ 4564598 w 4910983"/>
              <a:gd name="connsiteY8" fmla="*/ 1596660 h 4169922"/>
              <a:gd name="connsiteX9" fmla="*/ 3944307 w 4910983"/>
              <a:gd name="connsiteY9" fmla="*/ 1261987 h 4169922"/>
              <a:gd name="connsiteX10" fmla="*/ 4910983 w 4910983"/>
              <a:gd name="connsiteY10" fmla="*/ 15460 h 4169922"/>
              <a:gd name="connsiteX11" fmla="*/ 902595 w 4910983"/>
              <a:gd name="connsiteY11" fmla="*/ 0 h 4169922"/>
              <a:gd name="connsiteX12" fmla="*/ 0 w 4910983"/>
              <a:gd name="connsiteY12" fmla="*/ 851595 h 4169922"/>
              <a:gd name="connsiteX13" fmla="*/ 11892 w 4910983"/>
              <a:gd name="connsiteY13" fmla="*/ 1834673 h 4169922"/>
              <a:gd name="connsiteX14" fmla="*/ 1245223 w 4910983"/>
              <a:gd name="connsiteY14" fmla="*/ 3383250 h 4169922"/>
              <a:gd name="connsiteX15" fmla="*/ 1744551 w 4910983"/>
              <a:gd name="connsiteY15" fmla="*/ 3235223 h 4169922"/>
              <a:gd name="connsiteX0" fmla="*/ 1744551 w 4910983"/>
              <a:gd name="connsiteY0" fmla="*/ 3235223 h 4169922"/>
              <a:gd name="connsiteX1" fmla="*/ 2297963 w 4910983"/>
              <a:gd name="connsiteY1" fmla="*/ 1994472 h 4169922"/>
              <a:gd name="connsiteX2" fmla="*/ 3077699 w 4910983"/>
              <a:gd name="connsiteY2" fmla="*/ 2324424 h 4169922"/>
              <a:gd name="connsiteX3" fmla="*/ 3315400 w 4910983"/>
              <a:gd name="connsiteY3" fmla="*/ 3288363 h 4169922"/>
              <a:gd name="connsiteX4" fmla="*/ 2023331 w 4910983"/>
              <a:gd name="connsiteY4" fmla="*/ 3138490 h 4169922"/>
              <a:gd name="connsiteX5" fmla="*/ 1420775 w 4910983"/>
              <a:gd name="connsiteY5" fmla="*/ 3445773 h 4169922"/>
              <a:gd name="connsiteX6" fmla="*/ 718665 w 4910983"/>
              <a:gd name="connsiteY6" fmla="*/ 3817200 h 4169922"/>
              <a:gd name="connsiteX7" fmla="*/ 4017814 w 4910983"/>
              <a:gd name="connsiteY7" fmla="*/ 2106450 h 4169922"/>
              <a:gd name="connsiteX8" fmla="*/ 4564598 w 4910983"/>
              <a:gd name="connsiteY8" fmla="*/ 1596660 h 4169922"/>
              <a:gd name="connsiteX9" fmla="*/ 3944307 w 4910983"/>
              <a:gd name="connsiteY9" fmla="*/ 1261987 h 4169922"/>
              <a:gd name="connsiteX10" fmla="*/ 4910983 w 4910983"/>
              <a:gd name="connsiteY10" fmla="*/ 15460 h 4169922"/>
              <a:gd name="connsiteX11" fmla="*/ 902595 w 4910983"/>
              <a:gd name="connsiteY11" fmla="*/ 0 h 4169922"/>
              <a:gd name="connsiteX12" fmla="*/ 0 w 4910983"/>
              <a:gd name="connsiteY12" fmla="*/ 851595 h 4169922"/>
              <a:gd name="connsiteX13" fmla="*/ 11892 w 4910983"/>
              <a:gd name="connsiteY13" fmla="*/ 1834673 h 4169922"/>
              <a:gd name="connsiteX14" fmla="*/ 1245223 w 4910983"/>
              <a:gd name="connsiteY14" fmla="*/ 3383250 h 4169922"/>
              <a:gd name="connsiteX15" fmla="*/ 1744551 w 4910983"/>
              <a:gd name="connsiteY15" fmla="*/ 3235223 h 4169922"/>
              <a:gd name="connsiteX0" fmla="*/ 1744551 w 4910983"/>
              <a:gd name="connsiteY0" fmla="*/ 3235223 h 4169922"/>
              <a:gd name="connsiteX1" fmla="*/ 2297963 w 4910983"/>
              <a:gd name="connsiteY1" fmla="*/ 1994472 h 4169922"/>
              <a:gd name="connsiteX2" fmla="*/ 3181066 w 4910983"/>
              <a:gd name="connsiteY2" fmla="*/ 2292618 h 4169922"/>
              <a:gd name="connsiteX3" fmla="*/ 3315400 w 4910983"/>
              <a:gd name="connsiteY3" fmla="*/ 3288363 h 4169922"/>
              <a:gd name="connsiteX4" fmla="*/ 2023331 w 4910983"/>
              <a:gd name="connsiteY4" fmla="*/ 3138490 h 4169922"/>
              <a:gd name="connsiteX5" fmla="*/ 1420775 w 4910983"/>
              <a:gd name="connsiteY5" fmla="*/ 3445773 h 4169922"/>
              <a:gd name="connsiteX6" fmla="*/ 718665 w 4910983"/>
              <a:gd name="connsiteY6" fmla="*/ 3817200 h 4169922"/>
              <a:gd name="connsiteX7" fmla="*/ 4017814 w 4910983"/>
              <a:gd name="connsiteY7" fmla="*/ 2106450 h 4169922"/>
              <a:gd name="connsiteX8" fmla="*/ 4564598 w 4910983"/>
              <a:gd name="connsiteY8" fmla="*/ 1596660 h 4169922"/>
              <a:gd name="connsiteX9" fmla="*/ 3944307 w 4910983"/>
              <a:gd name="connsiteY9" fmla="*/ 1261987 h 4169922"/>
              <a:gd name="connsiteX10" fmla="*/ 4910983 w 4910983"/>
              <a:gd name="connsiteY10" fmla="*/ 15460 h 4169922"/>
              <a:gd name="connsiteX11" fmla="*/ 902595 w 4910983"/>
              <a:gd name="connsiteY11" fmla="*/ 0 h 4169922"/>
              <a:gd name="connsiteX12" fmla="*/ 0 w 4910983"/>
              <a:gd name="connsiteY12" fmla="*/ 851595 h 4169922"/>
              <a:gd name="connsiteX13" fmla="*/ 11892 w 4910983"/>
              <a:gd name="connsiteY13" fmla="*/ 1834673 h 4169922"/>
              <a:gd name="connsiteX14" fmla="*/ 1245223 w 4910983"/>
              <a:gd name="connsiteY14" fmla="*/ 3383250 h 4169922"/>
              <a:gd name="connsiteX15" fmla="*/ 1744551 w 4910983"/>
              <a:gd name="connsiteY15" fmla="*/ 3235223 h 4169922"/>
              <a:gd name="connsiteX0" fmla="*/ 1744551 w 4910983"/>
              <a:gd name="connsiteY0" fmla="*/ 3235223 h 4169922"/>
              <a:gd name="connsiteX1" fmla="*/ 2130986 w 4910983"/>
              <a:gd name="connsiteY1" fmla="*/ 2185303 h 4169922"/>
              <a:gd name="connsiteX2" fmla="*/ 3181066 w 4910983"/>
              <a:gd name="connsiteY2" fmla="*/ 2292618 h 4169922"/>
              <a:gd name="connsiteX3" fmla="*/ 3315400 w 4910983"/>
              <a:gd name="connsiteY3" fmla="*/ 3288363 h 4169922"/>
              <a:gd name="connsiteX4" fmla="*/ 2023331 w 4910983"/>
              <a:gd name="connsiteY4" fmla="*/ 3138490 h 4169922"/>
              <a:gd name="connsiteX5" fmla="*/ 1420775 w 4910983"/>
              <a:gd name="connsiteY5" fmla="*/ 3445773 h 4169922"/>
              <a:gd name="connsiteX6" fmla="*/ 718665 w 4910983"/>
              <a:gd name="connsiteY6" fmla="*/ 3817200 h 4169922"/>
              <a:gd name="connsiteX7" fmla="*/ 4017814 w 4910983"/>
              <a:gd name="connsiteY7" fmla="*/ 2106450 h 4169922"/>
              <a:gd name="connsiteX8" fmla="*/ 4564598 w 4910983"/>
              <a:gd name="connsiteY8" fmla="*/ 1596660 h 4169922"/>
              <a:gd name="connsiteX9" fmla="*/ 3944307 w 4910983"/>
              <a:gd name="connsiteY9" fmla="*/ 1261987 h 4169922"/>
              <a:gd name="connsiteX10" fmla="*/ 4910983 w 4910983"/>
              <a:gd name="connsiteY10" fmla="*/ 15460 h 4169922"/>
              <a:gd name="connsiteX11" fmla="*/ 902595 w 4910983"/>
              <a:gd name="connsiteY11" fmla="*/ 0 h 4169922"/>
              <a:gd name="connsiteX12" fmla="*/ 0 w 4910983"/>
              <a:gd name="connsiteY12" fmla="*/ 851595 h 4169922"/>
              <a:gd name="connsiteX13" fmla="*/ 11892 w 4910983"/>
              <a:gd name="connsiteY13" fmla="*/ 1834673 h 4169922"/>
              <a:gd name="connsiteX14" fmla="*/ 1245223 w 4910983"/>
              <a:gd name="connsiteY14" fmla="*/ 3383250 h 4169922"/>
              <a:gd name="connsiteX15" fmla="*/ 1744551 w 4910983"/>
              <a:gd name="connsiteY15" fmla="*/ 3235223 h 4169922"/>
              <a:gd name="connsiteX0" fmla="*/ 1744551 w 4910983"/>
              <a:gd name="connsiteY0" fmla="*/ 3235223 h 4169922"/>
              <a:gd name="connsiteX1" fmla="*/ 2130986 w 4910983"/>
              <a:gd name="connsiteY1" fmla="*/ 2185303 h 4169922"/>
              <a:gd name="connsiteX2" fmla="*/ 3181066 w 4910983"/>
              <a:gd name="connsiteY2" fmla="*/ 2292618 h 4169922"/>
              <a:gd name="connsiteX3" fmla="*/ 3315400 w 4910983"/>
              <a:gd name="connsiteY3" fmla="*/ 3288363 h 4169922"/>
              <a:gd name="connsiteX4" fmla="*/ 2023331 w 4910983"/>
              <a:gd name="connsiteY4" fmla="*/ 3138490 h 4169922"/>
              <a:gd name="connsiteX5" fmla="*/ 1420775 w 4910983"/>
              <a:gd name="connsiteY5" fmla="*/ 3445773 h 4169922"/>
              <a:gd name="connsiteX6" fmla="*/ 718665 w 4910983"/>
              <a:gd name="connsiteY6" fmla="*/ 3817200 h 4169922"/>
              <a:gd name="connsiteX7" fmla="*/ 4017814 w 4910983"/>
              <a:gd name="connsiteY7" fmla="*/ 2106450 h 4169922"/>
              <a:gd name="connsiteX8" fmla="*/ 4564598 w 4910983"/>
              <a:gd name="connsiteY8" fmla="*/ 1596660 h 4169922"/>
              <a:gd name="connsiteX9" fmla="*/ 3944307 w 4910983"/>
              <a:gd name="connsiteY9" fmla="*/ 1261987 h 4169922"/>
              <a:gd name="connsiteX10" fmla="*/ 4910983 w 4910983"/>
              <a:gd name="connsiteY10" fmla="*/ 15460 h 4169922"/>
              <a:gd name="connsiteX11" fmla="*/ 902595 w 4910983"/>
              <a:gd name="connsiteY11" fmla="*/ 0 h 4169922"/>
              <a:gd name="connsiteX12" fmla="*/ 0 w 4910983"/>
              <a:gd name="connsiteY12" fmla="*/ 851595 h 4169922"/>
              <a:gd name="connsiteX13" fmla="*/ 11892 w 4910983"/>
              <a:gd name="connsiteY13" fmla="*/ 1834673 h 4169922"/>
              <a:gd name="connsiteX14" fmla="*/ 1245223 w 4910983"/>
              <a:gd name="connsiteY14" fmla="*/ 3383250 h 4169922"/>
              <a:gd name="connsiteX15" fmla="*/ 1744551 w 4910983"/>
              <a:gd name="connsiteY15" fmla="*/ 3235223 h 4169922"/>
              <a:gd name="connsiteX0" fmla="*/ 1744551 w 4910983"/>
              <a:gd name="connsiteY0" fmla="*/ 3235223 h 4169922"/>
              <a:gd name="connsiteX1" fmla="*/ 2130986 w 4910983"/>
              <a:gd name="connsiteY1" fmla="*/ 2185303 h 4169922"/>
              <a:gd name="connsiteX2" fmla="*/ 3181066 w 4910983"/>
              <a:gd name="connsiteY2" fmla="*/ 2292618 h 4169922"/>
              <a:gd name="connsiteX3" fmla="*/ 3315400 w 4910983"/>
              <a:gd name="connsiteY3" fmla="*/ 3288363 h 4169922"/>
              <a:gd name="connsiteX4" fmla="*/ 2023331 w 4910983"/>
              <a:gd name="connsiteY4" fmla="*/ 3138490 h 4169922"/>
              <a:gd name="connsiteX5" fmla="*/ 1420775 w 4910983"/>
              <a:gd name="connsiteY5" fmla="*/ 3445773 h 4169922"/>
              <a:gd name="connsiteX6" fmla="*/ 718665 w 4910983"/>
              <a:gd name="connsiteY6" fmla="*/ 3817200 h 4169922"/>
              <a:gd name="connsiteX7" fmla="*/ 4017814 w 4910983"/>
              <a:gd name="connsiteY7" fmla="*/ 2106450 h 4169922"/>
              <a:gd name="connsiteX8" fmla="*/ 4564598 w 4910983"/>
              <a:gd name="connsiteY8" fmla="*/ 1596660 h 4169922"/>
              <a:gd name="connsiteX9" fmla="*/ 3944307 w 4910983"/>
              <a:gd name="connsiteY9" fmla="*/ 1261987 h 4169922"/>
              <a:gd name="connsiteX10" fmla="*/ 4910983 w 4910983"/>
              <a:gd name="connsiteY10" fmla="*/ 15460 h 4169922"/>
              <a:gd name="connsiteX11" fmla="*/ 902595 w 4910983"/>
              <a:gd name="connsiteY11" fmla="*/ 0 h 4169922"/>
              <a:gd name="connsiteX12" fmla="*/ 0 w 4910983"/>
              <a:gd name="connsiteY12" fmla="*/ 851595 h 4169922"/>
              <a:gd name="connsiteX13" fmla="*/ 11892 w 4910983"/>
              <a:gd name="connsiteY13" fmla="*/ 1834673 h 4169922"/>
              <a:gd name="connsiteX14" fmla="*/ 1245223 w 4910983"/>
              <a:gd name="connsiteY14" fmla="*/ 3383250 h 4169922"/>
              <a:gd name="connsiteX15" fmla="*/ 1744551 w 4910983"/>
              <a:gd name="connsiteY15" fmla="*/ 3235223 h 4169922"/>
              <a:gd name="connsiteX0" fmla="*/ 1744551 w 4910983"/>
              <a:gd name="connsiteY0" fmla="*/ 3235223 h 3966155"/>
              <a:gd name="connsiteX1" fmla="*/ 2130986 w 4910983"/>
              <a:gd name="connsiteY1" fmla="*/ 2185303 h 3966155"/>
              <a:gd name="connsiteX2" fmla="*/ 3181066 w 4910983"/>
              <a:gd name="connsiteY2" fmla="*/ 2292618 h 3966155"/>
              <a:gd name="connsiteX3" fmla="*/ 3315400 w 4910983"/>
              <a:gd name="connsiteY3" fmla="*/ 3288363 h 3966155"/>
              <a:gd name="connsiteX4" fmla="*/ 2023331 w 4910983"/>
              <a:gd name="connsiteY4" fmla="*/ 3138490 h 3966155"/>
              <a:gd name="connsiteX5" fmla="*/ 1420775 w 4910983"/>
              <a:gd name="connsiteY5" fmla="*/ 3445773 h 3966155"/>
              <a:gd name="connsiteX6" fmla="*/ 1291159 w 4910983"/>
              <a:gd name="connsiteY6" fmla="*/ 3515050 h 3966155"/>
              <a:gd name="connsiteX7" fmla="*/ 4017814 w 4910983"/>
              <a:gd name="connsiteY7" fmla="*/ 2106450 h 3966155"/>
              <a:gd name="connsiteX8" fmla="*/ 4564598 w 4910983"/>
              <a:gd name="connsiteY8" fmla="*/ 1596660 h 3966155"/>
              <a:gd name="connsiteX9" fmla="*/ 3944307 w 4910983"/>
              <a:gd name="connsiteY9" fmla="*/ 1261987 h 3966155"/>
              <a:gd name="connsiteX10" fmla="*/ 4910983 w 4910983"/>
              <a:gd name="connsiteY10" fmla="*/ 15460 h 3966155"/>
              <a:gd name="connsiteX11" fmla="*/ 902595 w 4910983"/>
              <a:gd name="connsiteY11" fmla="*/ 0 h 3966155"/>
              <a:gd name="connsiteX12" fmla="*/ 0 w 4910983"/>
              <a:gd name="connsiteY12" fmla="*/ 851595 h 3966155"/>
              <a:gd name="connsiteX13" fmla="*/ 11892 w 4910983"/>
              <a:gd name="connsiteY13" fmla="*/ 1834673 h 3966155"/>
              <a:gd name="connsiteX14" fmla="*/ 1245223 w 4910983"/>
              <a:gd name="connsiteY14" fmla="*/ 3383250 h 3966155"/>
              <a:gd name="connsiteX15" fmla="*/ 1744551 w 4910983"/>
              <a:gd name="connsiteY15" fmla="*/ 3235223 h 3966155"/>
              <a:gd name="connsiteX0" fmla="*/ 1744551 w 4910983"/>
              <a:gd name="connsiteY0" fmla="*/ 3235223 h 4068785"/>
              <a:gd name="connsiteX1" fmla="*/ 2130986 w 4910983"/>
              <a:gd name="connsiteY1" fmla="*/ 2185303 h 4068785"/>
              <a:gd name="connsiteX2" fmla="*/ 3181066 w 4910983"/>
              <a:gd name="connsiteY2" fmla="*/ 2292618 h 4068785"/>
              <a:gd name="connsiteX3" fmla="*/ 3315400 w 4910983"/>
              <a:gd name="connsiteY3" fmla="*/ 3288363 h 4068785"/>
              <a:gd name="connsiteX4" fmla="*/ 2023331 w 4910983"/>
              <a:gd name="connsiteY4" fmla="*/ 3138490 h 4068785"/>
              <a:gd name="connsiteX5" fmla="*/ 1420775 w 4910983"/>
              <a:gd name="connsiteY5" fmla="*/ 3445773 h 4068785"/>
              <a:gd name="connsiteX6" fmla="*/ 1291159 w 4910983"/>
              <a:gd name="connsiteY6" fmla="*/ 3515050 h 4068785"/>
              <a:gd name="connsiteX7" fmla="*/ 4017814 w 4910983"/>
              <a:gd name="connsiteY7" fmla="*/ 2106450 h 4068785"/>
              <a:gd name="connsiteX8" fmla="*/ 4564598 w 4910983"/>
              <a:gd name="connsiteY8" fmla="*/ 1596660 h 4068785"/>
              <a:gd name="connsiteX9" fmla="*/ 3944307 w 4910983"/>
              <a:gd name="connsiteY9" fmla="*/ 1261987 h 4068785"/>
              <a:gd name="connsiteX10" fmla="*/ 4910983 w 4910983"/>
              <a:gd name="connsiteY10" fmla="*/ 15460 h 4068785"/>
              <a:gd name="connsiteX11" fmla="*/ 902595 w 4910983"/>
              <a:gd name="connsiteY11" fmla="*/ 0 h 4068785"/>
              <a:gd name="connsiteX12" fmla="*/ 0 w 4910983"/>
              <a:gd name="connsiteY12" fmla="*/ 851595 h 4068785"/>
              <a:gd name="connsiteX13" fmla="*/ 11892 w 4910983"/>
              <a:gd name="connsiteY13" fmla="*/ 1834673 h 4068785"/>
              <a:gd name="connsiteX14" fmla="*/ 1245223 w 4910983"/>
              <a:gd name="connsiteY14" fmla="*/ 3383250 h 4068785"/>
              <a:gd name="connsiteX15" fmla="*/ 1744551 w 4910983"/>
              <a:gd name="connsiteY15" fmla="*/ 3235223 h 4068785"/>
              <a:gd name="connsiteX0" fmla="*/ 1744551 w 4910983"/>
              <a:gd name="connsiteY0" fmla="*/ 3235223 h 4068785"/>
              <a:gd name="connsiteX1" fmla="*/ 2130986 w 4910983"/>
              <a:gd name="connsiteY1" fmla="*/ 2185303 h 4068785"/>
              <a:gd name="connsiteX2" fmla="*/ 3181066 w 4910983"/>
              <a:gd name="connsiteY2" fmla="*/ 2292618 h 4068785"/>
              <a:gd name="connsiteX3" fmla="*/ 3315400 w 4910983"/>
              <a:gd name="connsiteY3" fmla="*/ 3288363 h 4068785"/>
              <a:gd name="connsiteX4" fmla="*/ 2023331 w 4910983"/>
              <a:gd name="connsiteY4" fmla="*/ 3138490 h 4068785"/>
              <a:gd name="connsiteX5" fmla="*/ 1420775 w 4910983"/>
              <a:gd name="connsiteY5" fmla="*/ 3445773 h 4068785"/>
              <a:gd name="connsiteX6" fmla="*/ 1291159 w 4910983"/>
              <a:gd name="connsiteY6" fmla="*/ 3515050 h 4068785"/>
              <a:gd name="connsiteX7" fmla="*/ 4017814 w 4910983"/>
              <a:gd name="connsiteY7" fmla="*/ 2106450 h 4068785"/>
              <a:gd name="connsiteX8" fmla="*/ 3650198 w 4910983"/>
              <a:gd name="connsiteY8" fmla="*/ 1580757 h 4068785"/>
              <a:gd name="connsiteX9" fmla="*/ 3944307 w 4910983"/>
              <a:gd name="connsiteY9" fmla="*/ 1261987 h 4068785"/>
              <a:gd name="connsiteX10" fmla="*/ 4910983 w 4910983"/>
              <a:gd name="connsiteY10" fmla="*/ 15460 h 4068785"/>
              <a:gd name="connsiteX11" fmla="*/ 902595 w 4910983"/>
              <a:gd name="connsiteY11" fmla="*/ 0 h 4068785"/>
              <a:gd name="connsiteX12" fmla="*/ 0 w 4910983"/>
              <a:gd name="connsiteY12" fmla="*/ 851595 h 4068785"/>
              <a:gd name="connsiteX13" fmla="*/ 11892 w 4910983"/>
              <a:gd name="connsiteY13" fmla="*/ 1834673 h 4068785"/>
              <a:gd name="connsiteX14" fmla="*/ 1245223 w 4910983"/>
              <a:gd name="connsiteY14" fmla="*/ 3383250 h 4068785"/>
              <a:gd name="connsiteX15" fmla="*/ 1744551 w 4910983"/>
              <a:gd name="connsiteY15" fmla="*/ 3235223 h 4068785"/>
              <a:gd name="connsiteX0" fmla="*/ 1744551 w 4910983"/>
              <a:gd name="connsiteY0" fmla="*/ 3235223 h 4068785"/>
              <a:gd name="connsiteX1" fmla="*/ 2130986 w 4910983"/>
              <a:gd name="connsiteY1" fmla="*/ 2185303 h 4068785"/>
              <a:gd name="connsiteX2" fmla="*/ 3181066 w 4910983"/>
              <a:gd name="connsiteY2" fmla="*/ 2292618 h 4068785"/>
              <a:gd name="connsiteX3" fmla="*/ 3315400 w 4910983"/>
              <a:gd name="connsiteY3" fmla="*/ 3288363 h 4068785"/>
              <a:gd name="connsiteX4" fmla="*/ 2023331 w 4910983"/>
              <a:gd name="connsiteY4" fmla="*/ 3138490 h 4068785"/>
              <a:gd name="connsiteX5" fmla="*/ 1420775 w 4910983"/>
              <a:gd name="connsiteY5" fmla="*/ 3445773 h 4068785"/>
              <a:gd name="connsiteX6" fmla="*/ 1291159 w 4910983"/>
              <a:gd name="connsiteY6" fmla="*/ 3515050 h 4068785"/>
              <a:gd name="connsiteX7" fmla="*/ 4017814 w 4910983"/>
              <a:gd name="connsiteY7" fmla="*/ 2106450 h 4068785"/>
              <a:gd name="connsiteX8" fmla="*/ 4540745 w 4910983"/>
              <a:gd name="connsiteY8" fmla="*/ 1533049 h 4068785"/>
              <a:gd name="connsiteX9" fmla="*/ 3944307 w 4910983"/>
              <a:gd name="connsiteY9" fmla="*/ 1261987 h 4068785"/>
              <a:gd name="connsiteX10" fmla="*/ 4910983 w 4910983"/>
              <a:gd name="connsiteY10" fmla="*/ 15460 h 4068785"/>
              <a:gd name="connsiteX11" fmla="*/ 902595 w 4910983"/>
              <a:gd name="connsiteY11" fmla="*/ 0 h 4068785"/>
              <a:gd name="connsiteX12" fmla="*/ 0 w 4910983"/>
              <a:gd name="connsiteY12" fmla="*/ 851595 h 4068785"/>
              <a:gd name="connsiteX13" fmla="*/ 11892 w 4910983"/>
              <a:gd name="connsiteY13" fmla="*/ 1834673 h 4068785"/>
              <a:gd name="connsiteX14" fmla="*/ 1245223 w 4910983"/>
              <a:gd name="connsiteY14" fmla="*/ 3383250 h 4068785"/>
              <a:gd name="connsiteX15" fmla="*/ 1744551 w 4910983"/>
              <a:gd name="connsiteY15" fmla="*/ 3235223 h 4068785"/>
              <a:gd name="connsiteX0" fmla="*/ 2134165 w 5300597"/>
              <a:gd name="connsiteY0" fmla="*/ 3235223 h 4068785"/>
              <a:gd name="connsiteX1" fmla="*/ 2520600 w 5300597"/>
              <a:gd name="connsiteY1" fmla="*/ 2185303 h 4068785"/>
              <a:gd name="connsiteX2" fmla="*/ 3570680 w 5300597"/>
              <a:gd name="connsiteY2" fmla="*/ 2292618 h 4068785"/>
              <a:gd name="connsiteX3" fmla="*/ 3705014 w 5300597"/>
              <a:gd name="connsiteY3" fmla="*/ 3288363 h 4068785"/>
              <a:gd name="connsiteX4" fmla="*/ 2412945 w 5300597"/>
              <a:gd name="connsiteY4" fmla="*/ 3138490 h 4068785"/>
              <a:gd name="connsiteX5" fmla="*/ 1810389 w 5300597"/>
              <a:gd name="connsiteY5" fmla="*/ 3445773 h 4068785"/>
              <a:gd name="connsiteX6" fmla="*/ 1680773 w 5300597"/>
              <a:gd name="connsiteY6" fmla="*/ 3515050 h 4068785"/>
              <a:gd name="connsiteX7" fmla="*/ 4407428 w 5300597"/>
              <a:gd name="connsiteY7" fmla="*/ 2106450 h 4068785"/>
              <a:gd name="connsiteX8" fmla="*/ 4930359 w 5300597"/>
              <a:gd name="connsiteY8" fmla="*/ 1533049 h 4068785"/>
              <a:gd name="connsiteX9" fmla="*/ 4333921 w 5300597"/>
              <a:gd name="connsiteY9" fmla="*/ 1261987 h 4068785"/>
              <a:gd name="connsiteX10" fmla="*/ 5300597 w 5300597"/>
              <a:gd name="connsiteY10" fmla="*/ 15460 h 4068785"/>
              <a:gd name="connsiteX11" fmla="*/ 1292209 w 5300597"/>
              <a:gd name="connsiteY11" fmla="*/ 0 h 4068785"/>
              <a:gd name="connsiteX12" fmla="*/ 0 w 5300597"/>
              <a:gd name="connsiteY12" fmla="*/ 986767 h 4068785"/>
              <a:gd name="connsiteX13" fmla="*/ 401506 w 5300597"/>
              <a:gd name="connsiteY13" fmla="*/ 1834673 h 4068785"/>
              <a:gd name="connsiteX14" fmla="*/ 1634837 w 5300597"/>
              <a:gd name="connsiteY14" fmla="*/ 3383250 h 4068785"/>
              <a:gd name="connsiteX15" fmla="*/ 2134165 w 5300597"/>
              <a:gd name="connsiteY15" fmla="*/ 3235223 h 4068785"/>
              <a:gd name="connsiteX0" fmla="*/ 2134165 w 5300597"/>
              <a:gd name="connsiteY0" fmla="*/ 3235223 h 4068785"/>
              <a:gd name="connsiteX1" fmla="*/ 2520600 w 5300597"/>
              <a:gd name="connsiteY1" fmla="*/ 2185303 h 4068785"/>
              <a:gd name="connsiteX2" fmla="*/ 3570680 w 5300597"/>
              <a:gd name="connsiteY2" fmla="*/ 2292618 h 4068785"/>
              <a:gd name="connsiteX3" fmla="*/ 3705014 w 5300597"/>
              <a:gd name="connsiteY3" fmla="*/ 3288363 h 4068785"/>
              <a:gd name="connsiteX4" fmla="*/ 2412945 w 5300597"/>
              <a:gd name="connsiteY4" fmla="*/ 3138490 h 4068785"/>
              <a:gd name="connsiteX5" fmla="*/ 1810389 w 5300597"/>
              <a:gd name="connsiteY5" fmla="*/ 3445773 h 4068785"/>
              <a:gd name="connsiteX6" fmla="*/ 1680773 w 5300597"/>
              <a:gd name="connsiteY6" fmla="*/ 3515050 h 4068785"/>
              <a:gd name="connsiteX7" fmla="*/ 4407428 w 5300597"/>
              <a:gd name="connsiteY7" fmla="*/ 2106450 h 4068785"/>
              <a:gd name="connsiteX8" fmla="*/ 4930359 w 5300597"/>
              <a:gd name="connsiteY8" fmla="*/ 1533049 h 4068785"/>
              <a:gd name="connsiteX9" fmla="*/ 4333921 w 5300597"/>
              <a:gd name="connsiteY9" fmla="*/ 1261987 h 4068785"/>
              <a:gd name="connsiteX10" fmla="*/ 5300597 w 5300597"/>
              <a:gd name="connsiteY10" fmla="*/ 15460 h 4068785"/>
              <a:gd name="connsiteX11" fmla="*/ 1292209 w 5300597"/>
              <a:gd name="connsiteY11" fmla="*/ 0 h 4068785"/>
              <a:gd name="connsiteX12" fmla="*/ 0 w 5300597"/>
              <a:gd name="connsiteY12" fmla="*/ 986767 h 4068785"/>
              <a:gd name="connsiteX13" fmla="*/ 1013757 w 5300597"/>
              <a:gd name="connsiteY13" fmla="*/ 1079299 h 4068785"/>
              <a:gd name="connsiteX14" fmla="*/ 1634837 w 5300597"/>
              <a:gd name="connsiteY14" fmla="*/ 3383250 h 4068785"/>
              <a:gd name="connsiteX15" fmla="*/ 2134165 w 5300597"/>
              <a:gd name="connsiteY15" fmla="*/ 3235223 h 4068785"/>
              <a:gd name="connsiteX0" fmla="*/ 2197775 w 5364207"/>
              <a:gd name="connsiteY0" fmla="*/ 3235223 h 4068785"/>
              <a:gd name="connsiteX1" fmla="*/ 2584210 w 5364207"/>
              <a:gd name="connsiteY1" fmla="*/ 2185303 h 4068785"/>
              <a:gd name="connsiteX2" fmla="*/ 3634290 w 5364207"/>
              <a:gd name="connsiteY2" fmla="*/ 2292618 h 4068785"/>
              <a:gd name="connsiteX3" fmla="*/ 3768624 w 5364207"/>
              <a:gd name="connsiteY3" fmla="*/ 3288363 h 4068785"/>
              <a:gd name="connsiteX4" fmla="*/ 2476555 w 5364207"/>
              <a:gd name="connsiteY4" fmla="*/ 3138490 h 4068785"/>
              <a:gd name="connsiteX5" fmla="*/ 1873999 w 5364207"/>
              <a:gd name="connsiteY5" fmla="*/ 3445773 h 4068785"/>
              <a:gd name="connsiteX6" fmla="*/ 1744383 w 5364207"/>
              <a:gd name="connsiteY6" fmla="*/ 3515050 h 4068785"/>
              <a:gd name="connsiteX7" fmla="*/ 4471038 w 5364207"/>
              <a:gd name="connsiteY7" fmla="*/ 2106450 h 4068785"/>
              <a:gd name="connsiteX8" fmla="*/ 4993969 w 5364207"/>
              <a:gd name="connsiteY8" fmla="*/ 1533049 h 4068785"/>
              <a:gd name="connsiteX9" fmla="*/ 4397531 w 5364207"/>
              <a:gd name="connsiteY9" fmla="*/ 1261987 h 4068785"/>
              <a:gd name="connsiteX10" fmla="*/ 5364207 w 5364207"/>
              <a:gd name="connsiteY10" fmla="*/ 15460 h 4068785"/>
              <a:gd name="connsiteX11" fmla="*/ 1355819 w 5364207"/>
              <a:gd name="connsiteY11" fmla="*/ 0 h 4068785"/>
              <a:gd name="connsiteX12" fmla="*/ 0 w 5364207"/>
              <a:gd name="connsiteY12" fmla="*/ 1042426 h 4068785"/>
              <a:gd name="connsiteX13" fmla="*/ 1077367 w 5364207"/>
              <a:gd name="connsiteY13" fmla="*/ 1079299 h 4068785"/>
              <a:gd name="connsiteX14" fmla="*/ 1698447 w 5364207"/>
              <a:gd name="connsiteY14" fmla="*/ 3383250 h 4068785"/>
              <a:gd name="connsiteX15" fmla="*/ 2197775 w 5364207"/>
              <a:gd name="connsiteY15" fmla="*/ 3235223 h 4068785"/>
              <a:gd name="connsiteX0" fmla="*/ 2197775 w 5364207"/>
              <a:gd name="connsiteY0" fmla="*/ 3235223 h 4068785"/>
              <a:gd name="connsiteX1" fmla="*/ 2584210 w 5364207"/>
              <a:gd name="connsiteY1" fmla="*/ 2185303 h 4068785"/>
              <a:gd name="connsiteX2" fmla="*/ 3634290 w 5364207"/>
              <a:gd name="connsiteY2" fmla="*/ 2292618 h 4068785"/>
              <a:gd name="connsiteX3" fmla="*/ 3768624 w 5364207"/>
              <a:gd name="connsiteY3" fmla="*/ 3288363 h 4068785"/>
              <a:gd name="connsiteX4" fmla="*/ 2476555 w 5364207"/>
              <a:gd name="connsiteY4" fmla="*/ 3138490 h 4068785"/>
              <a:gd name="connsiteX5" fmla="*/ 1873999 w 5364207"/>
              <a:gd name="connsiteY5" fmla="*/ 3445773 h 4068785"/>
              <a:gd name="connsiteX6" fmla="*/ 1744383 w 5364207"/>
              <a:gd name="connsiteY6" fmla="*/ 3515050 h 4068785"/>
              <a:gd name="connsiteX7" fmla="*/ 4471038 w 5364207"/>
              <a:gd name="connsiteY7" fmla="*/ 2106450 h 4068785"/>
              <a:gd name="connsiteX8" fmla="*/ 4993969 w 5364207"/>
              <a:gd name="connsiteY8" fmla="*/ 1533049 h 4068785"/>
              <a:gd name="connsiteX9" fmla="*/ 4397531 w 5364207"/>
              <a:gd name="connsiteY9" fmla="*/ 1261987 h 4068785"/>
              <a:gd name="connsiteX10" fmla="*/ 5364207 w 5364207"/>
              <a:gd name="connsiteY10" fmla="*/ 15460 h 4068785"/>
              <a:gd name="connsiteX11" fmla="*/ 1355819 w 5364207"/>
              <a:gd name="connsiteY11" fmla="*/ 0 h 4068785"/>
              <a:gd name="connsiteX12" fmla="*/ 0 w 5364207"/>
              <a:gd name="connsiteY12" fmla="*/ 1042426 h 4068785"/>
              <a:gd name="connsiteX13" fmla="*/ 1077367 w 5364207"/>
              <a:gd name="connsiteY13" fmla="*/ 1079299 h 4068785"/>
              <a:gd name="connsiteX14" fmla="*/ 1579178 w 5364207"/>
              <a:gd name="connsiteY14" fmla="*/ 3375298 h 4068785"/>
              <a:gd name="connsiteX15" fmla="*/ 2197775 w 5364207"/>
              <a:gd name="connsiteY15" fmla="*/ 3235223 h 4068785"/>
              <a:gd name="connsiteX0" fmla="*/ 2197775 w 5364207"/>
              <a:gd name="connsiteY0" fmla="*/ 3235223 h 4068785"/>
              <a:gd name="connsiteX1" fmla="*/ 2584210 w 5364207"/>
              <a:gd name="connsiteY1" fmla="*/ 2185303 h 4068785"/>
              <a:gd name="connsiteX2" fmla="*/ 3634290 w 5364207"/>
              <a:gd name="connsiteY2" fmla="*/ 2292618 h 4068785"/>
              <a:gd name="connsiteX3" fmla="*/ 3768624 w 5364207"/>
              <a:gd name="connsiteY3" fmla="*/ 3288363 h 4068785"/>
              <a:gd name="connsiteX4" fmla="*/ 2476555 w 5364207"/>
              <a:gd name="connsiteY4" fmla="*/ 3138490 h 4068785"/>
              <a:gd name="connsiteX5" fmla="*/ 1873999 w 5364207"/>
              <a:gd name="connsiteY5" fmla="*/ 3445773 h 4068785"/>
              <a:gd name="connsiteX6" fmla="*/ 1744383 w 5364207"/>
              <a:gd name="connsiteY6" fmla="*/ 3515050 h 4068785"/>
              <a:gd name="connsiteX7" fmla="*/ 4471038 w 5364207"/>
              <a:gd name="connsiteY7" fmla="*/ 2106450 h 4068785"/>
              <a:gd name="connsiteX8" fmla="*/ 4993969 w 5364207"/>
              <a:gd name="connsiteY8" fmla="*/ 1533049 h 4068785"/>
              <a:gd name="connsiteX9" fmla="*/ 4397531 w 5364207"/>
              <a:gd name="connsiteY9" fmla="*/ 1261987 h 4068785"/>
              <a:gd name="connsiteX10" fmla="*/ 5364207 w 5364207"/>
              <a:gd name="connsiteY10" fmla="*/ 15460 h 4068785"/>
              <a:gd name="connsiteX11" fmla="*/ 1355819 w 5364207"/>
              <a:gd name="connsiteY11" fmla="*/ 0 h 4068785"/>
              <a:gd name="connsiteX12" fmla="*/ 0 w 5364207"/>
              <a:gd name="connsiteY12" fmla="*/ 1042426 h 4068785"/>
              <a:gd name="connsiteX13" fmla="*/ 1077367 w 5364207"/>
              <a:gd name="connsiteY13" fmla="*/ 1079299 h 4068785"/>
              <a:gd name="connsiteX14" fmla="*/ 1210921 w 5364207"/>
              <a:gd name="connsiteY14" fmla="*/ 1701575 h 4068785"/>
              <a:gd name="connsiteX15" fmla="*/ 1579178 w 5364207"/>
              <a:gd name="connsiteY15" fmla="*/ 3375298 h 4068785"/>
              <a:gd name="connsiteX16" fmla="*/ 2197775 w 5364207"/>
              <a:gd name="connsiteY16" fmla="*/ 3235223 h 4068785"/>
              <a:gd name="connsiteX0" fmla="*/ 2197775 w 5364207"/>
              <a:gd name="connsiteY0" fmla="*/ 3235223 h 4068785"/>
              <a:gd name="connsiteX1" fmla="*/ 2584210 w 5364207"/>
              <a:gd name="connsiteY1" fmla="*/ 2185303 h 4068785"/>
              <a:gd name="connsiteX2" fmla="*/ 3634290 w 5364207"/>
              <a:gd name="connsiteY2" fmla="*/ 2292618 h 4068785"/>
              <a:gd name="connsiteX3" fmla="*/ 3768624 w 5364207"/>
              <a:gd name="connsiteY3" fmla="*/ 3288363 h 4068785"/>
              <a:gd name="connsiteX4" fmla="*/ 2476555 w 5364207"/>
              <a:gd name="connsiteY4" fmla="*/ 3138490 h 4068785"/>
              <a:gd name="connsiteX5" fmla="*/ 1873999 w 5364207"/>
              <a:gd name="connsiteY5" fmla="*/ 3445773 h 4068785"/>
              <a:gd name="connsiteX6" fmla="*/ 1744383 w 5364207"/>
              <a:gd name="connsiteY6" fmla="*/ 3515050 h 4068785"/>
              <a:gd name="connsiteX7" fmla="*/ 4471038 w 5364207"/>
              <a:gd name="connsiteY7" fmla="*/ 2106450 h 4068785"/>
              <a:gd name="connsiteX8" fmla="*/ 4993969 w 5364207"/>
              <a:gd name="connsiteY8" fmla="*/ 1533049 h 4068785"/>
              <a:gd name="connsiteX9" fmla="*/ 4397531 w 5364207"/>
              <a:gd name="connsiteY9" fmla="*/ 1261987 h 4068785"/>
              <a:gd name="connsiteX10" fmla="*/ 5364207 w 5364207"/>
              <a:gd name="connsiteY10" fmla="*/ 15460 h 4068785"/>
              <a:gd name="connsiteX11" fmla="*/ 1355819 w 5364207"/>
              <a:gd name="connsiteY11" fmla="*/ 0 h 4068785"/>
              <a:gd name="connsiteX12" fmla="*/ 0 w 5364207"/>
              <a:gd name="connsiteY12" fmla="*/ 1042426 h 4068785"/>
              <a:gd name="connsiteX13" fmla="*/ 1077367 w 5364207"/>
              <a:gd name="connsiteY13" fmla="*/ 1079299 h 4068785"/>
              <a:gd name="connsiteX14" fmla="*/ 1158534 w 5364207"/>
              <a:gd name="connsiteY14" fmla="*/ 1734913 h 4068785"/>
              <a:gd name="connsiteX15" fmla="*/ 1579178 w 5364207"/>
              <a:gd name="connsiteY15" fmla="*/ 3375298 h 4068785"/>
              <a:gd name="connsiteX16" fmla="*/ 2197775 w 5364207"/>
              <a:gd name="connsiteY16" fmla="*/ 3235223 h 4068785"/>
              <a:gd name="connsiteX0" fmla="*/ 2197775 w 5364207"/>
              <a:gd name="connsiteY0" fmla="*/ 3235223 h 4068785"/>
              <a:gd name="connsiteX1" fmla="*/ 2584210 w 5364207"/>
              <a:gd name="connsiteY1" fmla="*/ 2185303 h 4068785"/>
              <a:gd name="connsiteX2" fmla="*/ 3634290 w 5364207"/>
              <a:gd name="connsiteY2" fmla="*/ 2292618 h 4068785"/>
              <a:gd name="connsiteX3" fmla="*/ 3768624 w 5364207"/>
              <a:gd name="connsiteY3" fmla="*/ 3288363 h 4068785"/>
              <a:gd name="connsiteX4" fmla="*/ 2476555 w 5364207"/>
              <a:gd name="connsiteY4" fmla="*/ 3138490 h 4068785"/>
              <a:gd name="connsiteX5" fmla="*/ 1873999 w 5364207"/>
              <a:gd name="connsiteY5" fmla="*/ 3445773 h 4068785"/>
              <a:gd name="connsiteX6" fmla="*/ 1744383 w 5364207"/>
              <a:gd name="connsiteY6" fmla="*/ 3515050 h 4068785"/>
              <a:gd name="connsiteX7" fmla="*/ 4471038 w 5364207"/>
              <a:gd name="connsiteY7" fmla="*/ 2106450 h 4068785"/>
              <a:gd name="connsiteX8" fmla="*/ 4993969 w 5364207"/>
              <a:gd name="connsiteY8" fmla="*/ 1533049 h 4068785"/>
              <a:gd name="connsiteX9" fmla="*/ 4397531 w 5364207"/>
              <a:gd name="connsiteY9" fmla="*/ 1261987 h 4068785"/>
              <a:gd name="connsiteX10" fmla="*/ 5364207 w 5364207"/>
              <a:gd name="connsiteY10" fmla="*/ 15460 h 4068785"/>
              <a:gd name="connsiteX11" fmla="*/ 1355819 w 5364207"/>
              <a:gd name="connsiteY11" fmla="*/ 0 h 4068785"/>
              <a:gd name="connsiteX12" fmla="*/ 0 w 5364207"/>
              <a:gd name="connsiteY12" fmla="*/ 1042426 h 4068785"/>
              <a:gd name="connsiteX13" fmla="*/ 1163092 w 5364207"/>
              <a:gd name="connsiteY13" fmla="*/ 1074536 h 4068785"/>
              <a:gd name="connsiteX14" fmla="*/ 1158534 w 5364207"/>
              <a:gd name="connsiteY14" fmla="*/ 1734913 h 4068785"/>
              <a:gd name="connsiteX15" fmla="*/ 1579178 w 5364207"/>
              <a:gd name="connsiteY15" fmla="*/ 3375298 h 4068785"/>
              <a:gd name="connsiteX16" fmla="*/ 2197775 w 5364207"/>
              <a:gd name="connsiteY16" fmla="*/ 3235223 h 4068785"/>
              <a:gd name="connsiteX0" fmla="*/ 2197775 w 5364207"/>
              <a:gd name="connsiteY0" fmla="*/ 3235223 h 4068785"/>
              <a:gd name="connsiteX1" fmla="*/ 2584210 w 5364207"/>
              <a:gd name="connsiteY1" fmla="*/ 2185303 h 4068785"/>
              <a:gd name="connsiteX2" fmla="*/ 3634290 w 5364207"/>
              <a:gd name="connsiteY2" fmla="*/ 2292618 h 4068785"/>
              <a:gd name="connsiteX3" fmla="*/ 3768624 w 5364207"/>
              <a:gd name="connsiteY3" fmla="*/ 3288363 h 4068785"/>
              <a:gd name="connsiteX4" fmla="*/ 2476555 w 5364207"/>
              <a:gd name="connsiteY4" fmla="*/ 3138490 h 4068785"/>
              <a:gd name="connsiteX5" fmla="*/ 1873999 w 5364207"/>
              <a:gd name="connsiteY5" fmla="*/ 3445773 h 4068785"/>
              <a:gd name="connsiteX6" fmla="*/ 1744383 w 5364207"/>
              <a:gd name="connsiteY6" fmla="*/ 3515050 h 4068785"/>
              <a:gd name="connsiteX7" fmla="*/ 4471038 w 5364207"/>
              <a:gd name="connsiteY7" fmla="*/ 2106450 h 4068785"/>
              <a:gd name="connsiteX8" fmla="*/ 4993969 w 5364207"/>
              <a:gd name="connsiteY8" fmla="*/ 1533049 h 4068785"/>
              <a:gd name="connsiteX9" fmla="*/ 4397531 w 5364207"/>
              <a:gd name="connsiteY9" fmla="*/ 1261987 h 4068785"/>
              <a:gd name="connsiteX10" fmla="*/ 5364207 w 5364207"/>
              <a:gd name="connsiteY10" fmla="*/ 15460 h 4068785"/>
              <a:gd name="connsiteX11" fmla="*/ 1355819 w 5364207"/>
              <a:gd name="connsiteY11" fmla="*/ 0 h 4068785"/>
              <a:gd name="connsiteX12" fmla="*/ 0 w 5364207"/>
              <a:gd name="connsiteY12" fmla="*/ 1042426 h 4068785"/>
              <a:gd name="connsiteX13" fmla="*/ 1163092 w 5364207"/>
              <a:gd name="connsiteY13" fmla="*/ 1074536 h 4068785"/>
              <a:gd name="connsiteX14" fmla="*/ 1168059 w 5364207"/>
              <a:gd name="connsiteY14" fmla="*/ 1739675 h 4068785"/>
              <a:gd name="connsiteX15" fmla="*/ 1579178 w 5364207"/>
              <a:gd name="connsiteY15" fmla="*/ 3375298 h 4068785"/>
              <a:gd name="connsiteX16" fmla="*/ 2197775 w 5364207"/>
              <a:gd name="connsiteY16" fmla="*/ 3235223 h 4068785"/>
              <a:gd name="connsiteX0" fmla="*/ 2197775 w 5364207"/>
              <a:gd name="connsiteY0" fmla="*/ 3235223 h 4068785"/>
              <a:gd name="connsiteX1" fmla="*/ 2584210 w 5364207"/>
              <a:gd name="connsiteY1" fmla="*/ 2185303 h 4068785"/>
              <a:gd name="connsiteX2" fmla="*/ 3634290 w 5364207"/>
              <a:gd name="connsiteY2" fmla="*/ 2292618 h 4068785"/>
              <a:gd name="connsiteX3" fmla="*/ 3768624 w 5364207"/>
              <a:gd name="connsiteY3" fmla="*/ 3288363 h 4068785"/>
              <a:gd name="connsiteX4" fmla="*/ 2476555 w 5364207"/>
              <a:gd name="connsiteY4" fmla="*/ 3138490 h 4068785"/>
              <a:gd name="connsiteX5" fmla="*/ 1873999 w 5364207"/>
              <a:gd name="connsiteY5" fmla="*/ 3445773 h 4068785"/>
              <a:gd name="connsiteX6" fmla="*/ 1744383 w 5364207"/>
              <a:gd name="connsiteY6" fmla="*/ 3515050 h 4068785"/>
              <a:gd name="connsiteX7" fmla="*/ 4471038 w 5364207"/>
              <a:gd name="connsiteY7" fmla="*/ 2106450 h 4068785"/>
              <a:gd name="connsiteX8" fmla="*/ 4993969 w 5364207"/>
              <a:gd name="connsiteY8" fmla="*/ 1533049 h 4068785"/>
              <a:gd name="connsiteX9" fmla="*/ 4397531 w 5364207"/>
              <a:gd name="connsiteY9" fmla="*/ 1261987 h 4068785"/>
              <a:gd name="connsiteX10" fmla="*/ 5364207 w 5364207"/>
              <a:gd name="connsiteY10" fmla="*/ 15460 h 4068785"/>
              <a:gd name="connsiteX11" fmla="*/ 1355819 w 5364207"/>
              <a:gd name="connsiteY11" fmla="*/ 0 h 4068785"/>
              <a:gd name="connsiteX12" fmla="*/ 0 w 5364207"/>
              <a:gd name="connsiteY12" fmla="*/ 1042426 h 4068785"/>
              <a:gd name="connsiteX13" fmla="*/ 1163092 w 5364207"/>
              <a:gd name="connsiteY13" fmla="*/ 1074536 h 4068785"/>
              <a:gd name="connsiteX14" fmla="*/ 587034 w 5364207"/>
              <a:gd name="connsiteY14" fmla="*/ 1834925 h 4068785"/>
              <a:gd name="connsiteX15" fmla="*/ 1579178 w 5364207"/>
              <a:gd name="connsiteY15" fmla="*/ 3375298 h 4068785"/>
              <a:gd name="connsiteX16" fmla="*/ 2197775 w 5364207"/>
              <a:gd name="connsiteY16" fmla="*/ 3235223 h 4068785"/>
              <a:gd name="connsiteX0" fmla="*/ 2197775 w 5364207"/>
              <a:gd name="connsiteY0" fmla="*/ 3235223 h 4068785"/>
              <a:gd name="connsiteX1" fmla="*/ 2584210 w 5364207"/>
              <a:gd name="connsiteY1" fmla="*/ 2185303 h 4068785"/>
              <a:gd name="connsiteX2" fmla="*/ 3634290 w 5364207"/>
              <a:gd name="connsiteY2" fmla="*/ 2292618 h 4068785"/>
              <a:gd name="connsiteX3" fmla="*/ 3768624 w 5364207"/>
              <a:gd name="connsiteY3" fmla="*/ 3288363 h 4068785"/>
              <a:gd name="connsiteX4" fmla="*/ 2476555 w 5364207"/>
              <a:gd name="connsiteY4" fmla="*/ 3138490 h 4068785"/>
              <a:gd name="connsiteX5" fmla="*/ 1873999 w 5364207"/>
              <a:gd name="connsiteY5" fmla="*/ 3445773 h 4068785"/>
              <a:gd name="connsiteX6" fmla="*/ 1744383 w 5364207"/>
              <a:gd name="connsiteY6" fmla="*/ 3515050 h 4068785"/>
              <a:gd name="connsiteX7" fmla="*/ 4471038 w 5364207"/>
              <a:gd name="connsiteY7" fmla="*/ 2106450 h 4068785"/>
              <a:gd name="connsiteX8" fmla="*/ 4993969 w 5364207"/>
              <a:gd name="connsiteY8" fmla="*/ 1533049 h 4068785"/>
              <a:gd name="connsiteX9" fmla="*/ 4397531 w 5364207"/>
              <a:gd name="connsiteY9" fmla="*/ 1261987 h 4068785"/>
              <a:gd name="connsiteX10" fmla="*/ 5364207 w 5364207"/>
              <a:gd name="connsiteY10" fmla="*/ 15460 h 4068785"/>
              <a:gd name="connsiteX11" fmla="*/ 1355819 w 5364207"/>
              <a:gd name="connsiteY11" fmla="*/ 0 h 4068785"/>
              <a:gd name="connsiteX12" fmla="*/ 0 w 5364207"/>
              <a:gd name="connsiteY12" fmla="*/ 1042426 h 4068785"/>
              <a:gd name="connsiteX13" fmla="*/ 620167 w 5364207"/>
              <a:gd name="connsiteY13" fmla="*/ 1074536 h 4068785"/>
              <a:gd name="connsiteX14" fmla="*/ 587034 w 5364207"/>
              <a:gd name="connsiteY14" fmla="*/ 1834925 h 4068785"/>
              <a:gd name="connsiteX15" fmla="*/ 1579178 w 5364207"/>
              <a:gd name="connsiteY15" fmla="*/ 3375298 h 4068785"/>
              <a:gd name="connsiteX16" fmla="*/ 2197775 w 5364207"/>
              <a:gd name="connsiteY16" fmla="*/ 3235223 h 4068785"/>
              <a:gd name="connsiteX0" fmla="*/ 2197775 w 5364207"/>
              <a:gd name="connsiteY0" fmla="*/ 3235223 h 4068785"/>
              <a:gd name="connsiteX1" fmla="*/ 2584210 w 5364207"/>
              <a:gd name="connsiteY1" fmla="*/ 2185303 h 4068785"/>
              <a:gd name="connsiteX2" fmla="*/ 3634290 w 5364207"/>
              <a:gd name="connsiteY2" fmla="*/ 2292618 h 4068785"/>
              <a:gd name="connsiteX3" fmla="*/ 3768624 w 5364207"/>
              <a:gd name="connsiteY3" fmla="*/ 3288363 h 4068785"/>
              <a:gd name="connsiteX4" fmla="*/ 2476555 w 5364207"/>
              <a:gd name="connsiteY4" fmla="*/ 3138490 h 4068785"/>
              <a:gd name="connsiteX5" fmla="*/ 1873999 w 5364207"/>
              <a:gd name="connsiteY5" fmla="*/ 3445773 h 4068785"/>
              <a:gd name="connsiteX6" fmla="*/ 1744383 w 5364207"/>
              <a:gd name="connsiteY6" fmla="*/ 3515050 h 4068785"/>
              <a:gd name="connsiteX7" fmla="*/ 4471038 w 5364207"/>
              <a:gd name="connsiteY7" fmla="*/ 2106450 h 4068785"/>
              <a:gd name="connsiteX8" fmla="*/ 4993969 w 5364207"/>
              <a:gd name="connsiteY8" fmla="*/ 1533049 h 4068785"/>
              <a:gd name="connsiteX9" fmla="*/ 4397531 w 5364207"/>
              <a:gd name="connsiteY9" fmla="*/ 1261987 h 4068785"/>
              <a:gd name="connsiteX10" fmla="*/ 5364207 w 5364207"/>
              <a:gd name="connsiteY10" fmla="*/ 15460 h 4068785"/>
              <a:gd name="connsiteX11" fmla="*/ 1355819 w 5364207"/>
              <a:gd name="connsiteY11" fmla="*/ 0 h 4068785"/>
              <a:gd name="connsiteX12" fmla="*/ 0 w 5364207"/>
              <a:gd name="connsiteY12" fmla="*/ 1042426 h 4068785"/>
              <a:gd name="connsiteX13" fmla="*/ 620167 w 5364207"/>
              <a:gd name="connsiteY13" fmla="*/ 1074536 h 4068785"/>
              <a:gd name="connsiteX14" fmla="*/ 587034 w 5364207"/>
              <a:gd name="connsiteY14" fmla="*/ 1834925 h 4068785"/>
              <a:gd name="connsiteX15" fmla="*/ 1141028 w 5364207"/>
              <a:gd name="connsiteY15" fmla="*/ 1898923 h 4068785"/>
              <a:gd name="connsiteX16" fmla="*/ 2197775 w 5364207"/>
              <a:gd name="connsiteY16" fmla="*/ 3235223 h 4068785"/>
              <a:gd name="connsiteX0" fmla="*/ 1159550 w 5364207"/>
              <a:gd name="connsiteY0" fmla="*/ 1177823 h 4068785"/>
              <a:gd name="connsiteX1" fmla="*/ 2584210 w 5364207"/>
              <a:gd name="connsiteY1" fmla="*/ 2185303 h 4068785"/>
              <a:gd name="connsiteX2" fmla="*/ 3634290 w 5364207"/>
              <a:gd name="connsiteY2" fmla="*/ 2292618 h 4068785"/>
              <a:gd name="connsiteX3" fmla="*/ 3768624 w 5364207"/>
              <a:gd name="connsiteY3" fmla="*/ 3288363 h 4068785"/>
              <a:gd name="connsiteX4" fmla="*/ 2476555 w 5364207"/>
              <a:gd name="connsiteY4" fmla="*/ 3138490 h 4068785"/>
              <a:gd name="connsiteX5" fmla="*/ 1873999 w 5364207"/>
              <a:gd name="connsiteY5" fmla="*/ 3445773 h 4068785"/>
              <a:gd name="connsiteX6" fmla="*/ 1744383 w 5364207"/>
              <a:gd name="connsiteY6" fmla="*/ 3515050 h 4068785"/>
              <a:gd name="connsiteX7" fmla="*/ 4471038 w 5364207"/>
              <a:gd name="connsiteY7" fmla="*/ 2106450 h 4068785"/>
              <a:gd name="connsiteX8" fmla="*/ 4993969 w 5364207"/>
              <a:gd name="connsiteY8" fmla="*/ 1533049 h 4068785"/>
              <a:gd name="connsiteX9" fmla="*/ 4397531 w 5364207"/>
              <a:gd name="connsiteY9" fmla="*/ 1261987 h 4068785"/>
              <a:gd name="connsiteX10" fmla="*/ 5364207 w 5364207"/>
              <a:gd name="connsiteY10" fmla="*/ 15460 h 4068785"/>
              <a:gd name="connsiteX11" fmla="*/ 1355819 w 5364207"/>
              <a:gd name="connsiteY11" fmla="*/ 0 h 4068785"/>
              <a:gd name="connsiteX12" fmla="*/ 0 w 5364207"/>
              <a:gd name="connsiteY12" fmla="*/ 1042426 h 4068785"/>
              <a:gd name="connsiteX13" fmla="*/ 620167 w 5364207"/>
              <a:gd name="connsiteY13" fmla="*/ 1074536 h 4068785"/>
              <a:gd name="connsiteX14" fmla="*/ 587034 w 5364207"/>
              <a:gd name="connsiteY14" fmla="*/ 1834925 h 4068785"/>
              <a:gd name="connsiteX15" fmla="*/ 1141028 w 5364207"/>
              <a:gd name="connsiteY15" fmla="*/ 1898923 h 4068785"/>
              <a:gd name="connsiteX16" fmla="*/ 1159550 w 5364207"/>
              <a:gd name="connsiteY16" fmla="*/ 1177823 h 4068785"/>
              <a:gd name="connsiteX0" fmla="*/ 1159550 w 5364207"/>
              <a:gd name="connsiteY0" fmla="*/ 1177823 h 4068785"/>
              <a:gd name="connsiteX1" fmla="*/ 2965210 w 5364207"/>
              <a:gd name="connsiteY1" fmla="*/ 1194703 h 4068785"/>
              <a:gd name="connsiteX2" fmla="*/ 3634290 w 5364207"/>
              <a:gd name="connsiteY2" fmla="*/ 2292618 h 4068785"/>
              <a:gd name="connsiteX3" fmla="*/ 3768624 w 5364207"/>
              <a:gd name="connsiteY3" fmla="*/ 3288363 h 4068785"/>
              <a:gd name="connsiteX4" fmla="*/ 2476555 w 5364207"/>
              <a:gd name="connsiteY4" fmla="*/ 3138490 h 4068785"/>
              <a:gd name="connsiteX5" fmla="*/ 1873999 w 5364207"/>
              <a:gd name="connsiteY5" fmla="*/ 3445773 h 4068785"/>
              <a:gd name="connsiteX6" fmla="*/ 1744383 w 5364207"/>
              <a:gd name="connsiteY6" fmla="*/ 3515050 h 4068785"/>
              <a:gd name="connsiteX7" fmla="*/ 4471038 w 5364207"/>
              <a:gd name="connsiteY7" fmla="*/ 2106450 h 4068785"/>
              <a:gd name="connsiteX8" fmla="*/ 4993969 w 5364207"/>
              <a:gd name="connsiteY8" fmla="*/ 1533049 h 4068785"/>
              <a:gd name="connsiteX9" fmla="*/ 4397531 w 5364207"/>
              <a:gd name="connsiteY9" fmla="*/ 1261987 h 4068785"/>
              <a:gd name="connsiteX10" fmla="*/ 5364207 w 5364207"/>
              <a:gd name="connsiteY10" fmla="*/ 15460 h 4068785"/>
              <a:gd name="connsiteX11" fmla="*/ 1355819 w 5364207"/>
              <a:gd name="connsiteY11" fmla="*/ 0 h 4068785"/>
              <a:gd name="connsiteX12" fmla="*/ 0 w 5364207"/>
              <a:gd name="connsiteY12" fmla="*/ 1042426 h 4068785"/>
              <a:gd name="connsiteX13" fmla="*/ 620167 w 5364207"/>
              <a:gd name="connsiteY13" fmla="*/ 1074536 h 4068785"/>
              <a:gd name="connsiteX14" fmla="*/ 587034 w 5364207"/>
              <a:gd name="connsiteY14" fmla="*/ 1834925 h 4068785"/>
              <a:gd name="connsiteX15" fmla="*/ 1141028 w 5364207"/>
              <a:gd name="connsiteY15" fmla="*/ 1898923 h 4068785"/>
              <a:gd name="connsiteX16" fmla="*/ 1159550 w 5364207"/>
              <a:gd name="connsiteY16" fmla="*/ 1177823 h 4068785"/>
              <a:gd name="connsiteX0" fmla="*/ 1159550 w 5364207"/>
              <a:gd name="connsiteY0" fmla="*/ 1177823 h 4068785"/>
              <a:gd name="connsiteX1" fmla="*/ 2965210 w 5364207"/>
              <a:gd name="connsiteY1" fmla="*/ 1194703 h 4068785"/>
              <a:gd name="connsiteX2" fmla="*/ 3272340 w 5364207"/>
              <a:gd name="connsiteY2" fmla="*/ 1892568 h 4068785"/>
              <a:gd name="connsiteX3" fmla="*/ 3768624 w 5364207"/>
              <a:gd name="connsiteY3" fmla="*/ 3288363 h 4068785"/>
              <a:gd name="connsiteX4" fmla="*/ 2476555 w 5364207"/>
              <a:gd name="connsiteY4" fmla="*/ 3138490 h 4068785"/>
              <a:gd name="connsiteX5" fmla="*/ 1873999 w 5364207"/>
              <a:gd name="connsiteY5" fmla="*/ 3445773 h 4068785"/>
              <a:gd name="connsiteX6" fmla="*/ 1744383 w 5364207"/>
              <a:gd name="connsiteY6" fmla="*/ 3515050 h 4068785"/>
              <a:gd name="connsiteX7" fmla="*/ 4471038 w 5364207"/>
              <a:gd name="connsiteY7" fmla="*/ 2106450 h 4068785"/>
              <a:gd name="connsiteX8" fmla="*/ 4993969 w 5364207"/>
              <a:gd name="connsiteY8" fmla="*/ 1533049 h 4068785"/>
              <a:gd name="connsiteX9" fmla="*/ 4397531 w 5364207"/>
              <a:gd name="connsiteY9" fmla="*/ 1261987 h 4068785"/>
              <a:gd name="connsiteX10" fmla="*/ 5364207 w 5364207"/>
              <a:gd name="connsiteY10" fmla="*/ 15460 h 4068785"/>
              <a:gd name="connsiteX11" fmla="*/ 1355819 w 5364207"/>
              <a:gd name="connsiteY11" fmla="*/ 0 h 4068785"/>
              <a:gd name="connsiteX12" fmla="*/ 0 w 5364207"/>
              <a:gd name="connsiteY12" fmla="*/ 1042426 h 4068785"/>
              <a:gd name="connsiteX13" fmla="*/ 620167 w 5364207"/>
              <a:gd name="connsiteY13" fmla="*/ 1074536 h 4068785"/>
              <a:gd name="connsiteX14" fmla="*/ 587034 w 5364207"/>
              <a:gd name="connsiteY14" fmla="*/ 1834925 h 4068785"/>
              <a:gd name="connsiteX15" fmla="*/ 1141028 w 5364207"/>
              <a:gd name="connsiteY15" fmla="*/ 1898923 h 4068785"/>
              <a:gd name="connsiteX16" fmla="*/ 1159550 w 5364207"/>
              <a:gd name="connsiteY16" fmla="*/ 1177823 h 4068785"/>
              <a:gd name="connsiteX0" fmla="*/ 1159550 w 5364207"/>
              <a:gd name="connsiteY0" fmla="*/ 1177823 h 4068785"/>
              <a:gd name="connsiteX1" fmla="*/ 3146185 w 5364207"/>
              <a:gd name="connsiteY1" fmla="*/ 1147078 h 4068785"/>
              <a:gd name="connsiteX2" fmla="*/ 3272340 w 5364207"/>
              <a:gd name="connsiteY2" fmla="*/ 1892568 h 4068785"/>
              <a:gd name="connsiteX3" fmla="*/ 3768624 w 5364207"/>
              <a:gd name="connsiteY3" fmla="*/ 3288363 h 4068785"/>
              <a:gd name="connsiteX4" fmla="*/ 2476555 w 5364207"/>
              <a:gd name="connsiteY4" fmla="*/ 3138490 h 4068785"/>
              <a:gd name="connsiteX5" fmla="*/ 1873999 w 5364207"/>
              <a:gd name="connsiteY5" fmla="*/ 3445773 h 4068785"/>
              <a:gd name="connsiteX6" fmla="*/ 1744383 w 5364207"/>
              <a:gd name="connsiteY6" fmla="*/ 3515050 h 4068785"/>
              <a:gd name="connsiteX7" fmla="*/ 4471038 w 5364207"/>
              <a:gd name="connsiteY7" fmla="*/ 2106450 h 4068785"/>
              <a:gd name="connsiteX8" fmla="*/ 4993969 w 5364207"/>
              <a:gd name="connsiteY8" fmla="*/ 1533049 h 4068785"/>
              <a:gd name="connsiteX9" fmla="*/ 4397531 w 5364207"/>
              <a:gd name="connsiteY9" fmla="*/ 1261987 h 4068785"/>
              <a:gd name="connsiteX10" fmla="*/ 5364207 w 5364207"/>
              <a:gd name="connsiteY10" fmla="*/ 15460 h 4068785"/>
              <a:gd name="connsiteX11" fmla="*/ 1355819 w 5364207"/>
              <a:gd name="connsiteY11" fmla="*/ 0 h 4068785"/>
              <a:gd name="connsiteX12" fmla="*/ 0 w 5364207"/>
              <a:gd name="connsiteY12" fmla="*/ 1042426 h 4068785"/>
              <a:gd name="connsiteX13" fmla="*/ 620167 w 5364207"/>
              <a:gd name="connsiteY13" fmla="*/ 1074536 h 4068785"/>
              <a:gd name="connsiteX14" fmla="*/ 587034 w 5364207"/>
              <a:gd name="connsiteY14" fmla="*/ 1834925 h 4068785"/>
              <a:gd name="connsiteX15" fmla="*/ 1141028 w 5364207"/>
              <a:gd name="connsiteY15" fmla="*/ 1898923 h 4068785"/>
              <a:gd name="connsiteX16" fmla="*/ 1159550 w 5364207"/>
              <a:gd name="connsiteY16" fmla="*/ 1177823 h 4068785"/>
              <a:gd name="connsiteX0" fmla="*/ 1159550 w 5364207"/>
              <a:gd name="connsiteY0" fmla="*/ 1177823 h 4068785"/>
              <a:gd name="connsiteX1" fmla="*/ 3146185 w 5364207"/>
              <a:gd name="connsiteY1" fmla="*/ 1147078 h 4068785"/>
              <a:gd name="connsiteX2" fmla="*/ 3186615 w 5364207"/>
              <a:gd name="connsiteY2" fmla="*/ 1844943 h 4068785"/>
              <a:gd name="connsiteX3" fmla="*/ 3768624 w 5364207"/>
              <a:gd name="connsiteY3" fmla="*/ 3288363 h 4068785"/>
              <a:gd name="connsiteX4" fmla="*/ 2476555 w 5364207"/>
              <a:gd name="connsiteY4" fmla="*/ 3138490 h 4068785"/>
              <a:gd name="connsiteX5" fmla="*/ 1873999 w 5364207"/>
              <a:gd name="connsiteY5" fmla="*/ 3445773 h 4068785"/>
              <a:gd name="connsiteX6" fmla="*/ 1744383 w 5364207"/>
              <a:gd name="connsiteY6" fmla="*/ 3515050 h 4068785"/>
              <a:gd name="connsiteX7" fmla="*/ 4471038 w 5364207"/>
              <a:gd name="connsiteY7" fmla="*/ 2106450 h 4068785"/>
              <a:gd name="connsiteX8" fmla="*/ 4993969 w 5364207"/>
              <a:gd name="connsiteY8" fmla="*/ 1533049 h 4068785"/>
              <a:gd name="connsiteX9" fmla="*/ 4397531 w 5364207"/>
              <a:gd name="connsiteY9" fmla="*/ 1261987 h 4068785"/>
              <a:gd name="connsiteX10" fmla="*/ 5364207 w 5364207"/>
              <a:gd name="connsiteY10" fmla="*/ 15460 h 4068785"/>
              <a:gd name="connsiteX11" fmla="*/ 1355819 w 5364207"/>
              <a:gd name="connsiteY11" fmla="*/ 0 h 4068785"/>
              <a:gd name="connsiteX12" fmla="*/ 0 w 5364207"/>
              <a:gd name="connsiteY12" fmla="*/ 1042426 h 4068785"/>
              <a:gd name="connsiteX13" fmla="*/ 620167 w 5364207"/>
              <a:gd name="connsiteY13" fmla="*/ 1074536 h 4068785"/>
              <a:gd name="connsiteX14" fmla="*/ 587034 w 5364207"/>
              <a:gd name="connsiteY14" fmla="*/ 1834925 h 4068785"/>
              <a:gd name="connsiteX15" fmla="*/ 1141028 w 5364207"/>
              <a:gd name="connsiteY15" fmla="*/ 1898923 h 4068785"/>
              <a:gd name="connsiteX16" fmla="*/ 1159550 w 5364207"/>
              <a:gd name="connsiteY16" fmla="*/ 1177823 h 4068785"/>
              <a:gd name="connsiteX0" fmla="*/ 1159550 w 5364207"/>
              <a:gd name="connsiteY0" fmla="*/ 1177823 h 4068785"/>
              <a:gd name="connsiteX1" fmla="*/ 3146185 w 5364207"/>
              <a:gd name="connsiteY1" fmla="*/ 1147078 h 4068785"/>
              <a:gd name="connsiteX2" fmla="*/ 3186615 w 5364207"/>
              <a:gd name="connsiteY2" fmla="*/ 1844943 h 4068785"/>
              <a:gd name="connsiteX3" fmla="*/ 3320708 w 5364207"/>
              <a:gd name="connsiteY3" fmla="*/ 2192112 h 4068785"/>
              <a:gd name="connsiteX4" fmla="*/ 3768624 w 5364207"/>
              <a:gd name="connsiteY4" fmla="*/ 3288363 h 4068785"/>
              <a:gd name="connsiteX5" fmla="*/ 2476555 w 5364207"/>
              <a:gd name="connsiteY5" fmla="*/ 3138490 h 4068785"/>
              <a:gd name="connsiteX6" fmla="*/ 1873999 w 5364207"/>
              <a:gd name="connsiteY6" fmla="*/ 3445773 h 4068785"/>
              <a:gd name="connsiteX7" fmla="*/ 1744383 w 5364207"/>
              <a:gd name="connsiteY7" fmla="*/ 3515050 h 4068785"/>
              <a:gd name="connsiteX8" fmla="*/ 4471038 w 5364207"/>
              <a:gd name="connsiteY8" fmla="*/ 2106450 h 4068785"/>
              <a:gd name="connsiteX9" fmla="*/ 4993969 w 5364207"/>
              <a:gd name="connsiteY9" fmla="*/ 1533049 h 4068785"/>
              <a:gd name="connsiteX10" fmla="*/ 4397531 w 5364207"/>
              <a:gd name="connsiteY10" fmla="*/ 1261987 h 4068785"/>
              <a:gd name="connsiteX11" fmla="*/ 5364207 w 5364207"/>
              <a:gd name="connsiteY11" fmla="*/ 15460 h 4068785"/>
              <a:gd name="connsiteX12" fmla="*/ 1355819 w 5364207"/>
              <a:gd name="connsiteY12" fmla="*/ 0 h 4068785"/>
              <a:gd name="connsiteX13" fmla="*/ 0 w 5364207"/>
              <a:gd name="connsiteY13" fmla="*/ 1042426 h 4068785"/>
              <a:gd name="connsiteX14" fmla="*/ 620167 w 5364207"/>
              <a:gd name="connsiteY14" fmla="*/ 1074536 h 4068785"/>
              <a:gd name="connsiteX15" fmla="*/ 587034 w 5364207"/>
              <a:gd name="connsiteY15" fmla="*/ 1834925 h 4068785"/>
              <a:gd name="connsiteX16" fmla="*/ 1141028 w 5364207"/>
              <a:gd name="connsiteY16" fmla="*/ 1898923 h 4068785"/>
              <a:gd name="connsiteX17" fmla="*/ 1159550 w 5364207"/>
              <a:gd name="connsiteY17" fmla="*/ 1177823 h 4068785"/>
              <a:gd name="connsiteX0" fmla="*/ 1159550 w 5364207"/>
              <a:gd name="connsiteY0" fmla="*/ 1177823 h 4068785"/>
              <a:gd name="connsiteX1" fmla="*/ 3146185 w 5364207"/>
              <a:gd name="connsiteY1" fmla="*/ 1147078 h 4068785"/>
              <a:gd name="connsiteX2" fmla="*/ 3186615 w 5364207"/>
              <a:gd name="connsiteY2" fmla="*/ 1844943 h 4068785"/>
              <a:gd name="connsiteX3" fmla="*/ 3720758 w 5364207"/>
              <a:gd name="connsiteY3" fmla="*/ 2211162 h 4068785"/>
              <a:gd name="connsiteX4" fmla="*/ 3768624 w 5364207"/>
              <a:gd name="connsiteY4" fmla="*/ 3288363 h 4068785"/>
              <a:gd name="connsiteX5" fmla="*/ 2476555 w 5364207"/>
              <a:gd name="connsiteY5" fmla="*/ 3138490 h 4068785"/>
              <a:gd name="connsiteX6" fmla="*/ 1873999 w 5364207"/>
              <a:gd name="connsiteY6" fmla="*/ 3445773 h 4068785"/>
              <a:gd name="connsiteX7" fmla="*/ 1744383 w 5364207"/>
              <a:gd name="connsiteY7" fmla="*/ 3515050 h 4068785"/>
              <a:gd name="connsiteX8" fmla="*/ 4471038 w 5364207"/>
              <a:gd name="connsiteY8" fmla="*/ 2106450 h 4068785"/>
              <a:gd name="connsiteX9" fmla="*/ 4993969 w 5364207"/>
              <a:gd name="connsiteY9" fmla="*/ 1533049 h 4068785"/>
              <a:gd name="connsiteX10" fmla="*/ 4397531 w 5364207"/>
              <a:gd name="connsiteY10" fmla="*/ 1261987 h 4068785"/>
              <a:gd name="connsiteX11" fmla="*/ 5364207 w 5364207"/>
              <a:gd name="connsiteY11" fmla="*/ 15460 h 4068785"/>
              <a:gd name="connsiteX12" fmla="*/ 1355819 w 5364207"/>
              <a:gd name="connsiteY12" fmla="*/ 0 h 4068785"/>
              <a:gd name="connsiteX13" fmla="*/ 0 w 5364207"/>
              <a:gd name="connsiteY13" fmla="*/ 1042426 h 4068785"/>
              <a:gd name="connsiteX14" fmla="*/ 620167 w 5364207"/>
              <a:gd name="connsiteY14" fmla="*/ 1074536 h 4068785"/>
              <a:gd name="connsiteX15" fmla="*/ 587034 w 5364207"/>
              <a:gd name="connsiteY15" fmla="*/ 1834925 h 4068785"/>
              <a:gd name="connsiteX16" fmla="*/ 1141028 w 5364207"/>
              <a:gd name="connsiteY16" fmla="*/ 1898923 h 4068785"/>
              <a:gd name="connsiteX17" fmla="*/ 1159550 w 5364207"/>
              <a:gd name="connsiteY17" fmla="*/ 1177823 h 4068785"/>
              <a:gd name="connsiteX0" fmla="*/ 1159550 w 5364207"/>
              <a:gd name="connsiteY0" fmla="*/ 1177823 h 4068785"/>
              <a:gd name="connsiteX1" fmla="*/ 3146185 w 5364207"/>
              <a:gd name="connsiteY1" fmla="*/ 1147078 h 4068785"/>
              <a:gd name="connsiteX2" fmla="*/ 3186615 w 5364207"/>
              <a:gd name="connsiteY2" fmla="*/ 1844943 h 4068785"/>
              <a:gd name="connsiteX3" fmla="*/ 3720758 w 5364207"/>
              <a:gd name="connsiteY3" fmla="*/ 2211162 h 4068785"/>
              <a:gd name="connsiteX4" fmla="*/ 3768624 w 5364207"/>
              <a:gd name="connsiteY4" fmla="*/ 3288363 h 4068785"/>
              <a:gd name="connsiteX5" fmla="*/ 2476555 w 5364207"/>
              <a:gd name="connsiteY5" fmla="*/ 3138490 h 4068785"/>
              <a:gd name="connsiteX6" fmla="*/ 1873999 w 5364207"/>
              <a:gd name="connsiteY6" fmla="*/ 3445773 h 4068785"/>
              <a:gd name="connsiteX7" fmla="*/ 1744383 w 5364207"/>
              <a:gd name="connsiteY7" fmla="*/ 3515050 h 4068785"/>
              <a:gd name="connsiteX8" fmla="*/ 4471038 w 5364207"/>
              <a:gd name="connsiteY8" fmla="*/ 2106450 h 4068785"/>
              <a:gd name="connsiteX9" fmla="*/ 4993969 w 5364207"/>
              <a:gd name="connsiteY9" fmla="*/ 1533049 h 4068785"/>
              <a:gd name="connsiteX10" fmla="*/ 4397531 w 5364207"/>
              <a:gd name="connsiteY10" fmla="*/ 1261987 h 4068785"/>
              <a:gd name="connsiteX11" fmla="*/ 5364207 w 5364207"/>
              <a:gd name="connsiteY11" fmla="*/ 15460 h 4068785"/>
              <a:gd name="connsiteX12" fmla="*/ 1355819 w 5364207"/>
              <a:gd name="connsiteY12" fmla="*/ 0 h 4068785"/>
              <a:gd name="connsiteX13" fmla="*/ 0 w 5364207"/>
              <a:gd name="connsiteY13" fmla="*/ 1042426 h 4068785"/>
              <a:gd name="connsiteX14" fmla="*/ 620167 w 5364207"/>
              <a:gd name="connsiteY14" fmla="*/ 1074536 h 4068785"/>
              <a:gd name="connsiteX15" fmla="*/ 587034 w 5364207"/>
              <a:gd name="connsiteY15" fmla="*/ 1834925 h 4068785"/>
              <a:gd name="connsiteX16" fmla="*/ 1141028 w 5364207"/>
              <a:gd name="connsiteY16" fmla="*/ 1898923 h 4068785"/>
              <a:gd name="connsiteX17" fmla="*/ 1159550 w 5364207"/>
              <a:gd name="connsiteY17" fmla="*/ 1177823 h 4068785"/>
              <a:gd name="connsiteX0" fmla="*/ 1159550 w 5364207"/>
              <a:gd name="connsiteY0" fmla="*/ 1177823 h 4068785"/>
              <a:gd name="connsiteX1" fmla="*/ 3146185 w 5364207"/>
              <a:gd name="connsiteY1" fmla="*/ 1147078 h 4068785"/>
              <a:gd name="connsiteX2" fmla="*/ 3186615 w 5364207"/>
              <a:gd name="connsiteY2" fmla="*/ 1844943 h 4068785"/>
              <a:gd name="connsiteX3" fmla="*/ 3720758 w 5364207"/>
              <a:gd name="connsiteY3" fmla="*/ 2211162 h 4068785"/>
              <a:gd name="connsiteX4" fmla="*/ 3768624 w 5364207"/>
              <a:gd name="connsiteY4" fmla="*/ 3288363 h 4068785"/>
              <a:gd name="connsiteX5" fmla="*/ 2476555 w 5364207"/>
              <a:gd name="connsiteY5" fmla="*/ 3138490 h 4068785"/>
              <a:gd name="connsiteX6" fmla="*/ 1873999 w 5364207"/>
              <a:gd name="connsiteY6" fmla="*/ 3445773 h 4068785"/>
              <a:gd name="connsiteX7" fmla="*/ 1744383 w 5364207"/>
              <a:gd name="connsiteY7" fmla="*/ 3515050 h 4068785"/>
              <a:gd name="connsiteX8" fmla="*/ 4471038 w 5364207"/>
              <a:gd name="connsiteY8" fmla="*/ 2106450 h 4068785"/>
              <a:gd name="connsiteX9" fmla="*/ 4993969 w 5364207"/>
              <a:gd name="connsiteY9" fmla="*/ 1533049 h 4068785"/>
              <a:gd name="connsiteX10" fmla="*/ 4397531 w 5364207"/>
              <a:gd name="connsiteY10" fmla="*/ 1261987 h 4068785"/>
              <a:gd name="connsiteX11" fmla="*/ 5364207 w 5364207"/>
              <a:gd name="connsiteY11" fmla="*/ 15460 h 4068785"/>
              <a:gd name="connsiteX12" fmla="*/ 1355819 w 5364207"/>
              <a:gd name="connsiteY12" fmla="*/ 0 h 4068785"/>
              <a:gd name="connsiteX13" fmla="*/ 0 w 5364207"/>
              <a:gd name="connsiteY13" fmla="*/ 1042426 h 4068785"/>
              <a:gd name="connsiteX14" fmla="*/ 620167 w 5364207"/>
              <a:gd name="connsiteY14" fmla="*/ 1074536 h 4068785"/>
              <a:gd name="connsiteX15" fmla="*/ 587034 w 5364207"/>
              <a:gd name="connsiteY15" fmla="*/ 1834925 h 4068785"/>
              <a:gd name="connsiteX16" fmla="*/ 1141028 w 5364207"/>
              <a:gd name="connsiteY16" fmla="*/ 1898923 h 4068785"/>
              <a:gd name="connsiteX17" fmla="*/ 1159550 w 5364207"/>
              <a:gd name="connsiteY17" fmla="*/ 1177823 h 4068785"/>
              <a:gd name="connsiteX0" fmla="*/ 1159550 w 5364207"/>
              <a:gd name="connsiteY0" fmla="*/ 1177823 h 4068785"/>
              <a:gd name="connsiteX1" fmla="*/ 3146185 w 5364207"/>
              <a:gd name="connsiteY1" fmla="*/ 1147078 h 4068785"/>
              <a:gd name="connsiteX2" fmla="*/ 3186615 w 5364207"/>
              <a:gd name="connsiteY2" fmla="*/ 1844943 h 4068785"/>
              <a:gd name="connsiteX3" fmla="*/ 3720758 w 5364207"/>
              <a:gd name="connsiteY3" fmla="*/ 2211162 h 4068785"/>
              <a:gd name="connsiteX4" fmla="*/ 3768624 w 5364207"/>
              <a:gd name="connsiteY4" fmla="*/ 3288363 h 4068785"/>
              <a:gd name="connsiteX5" fmla="*/ 2476555 w 5364207"/>
              <a:gd name="connsiteY5" fmla="*/ 3138490 h 4068785"/>
              <a:gd name="connsiteX6" fmla="*/ 1873999 w 5364207"/>
              <a:gd name="connsiteY6" fmla="*/ 3445773 h 4068785"/>
              <a:gd name="connsiteX7" fmla="*/ 1744383 w 5364207"/>
              <a:gd name="connsiteY7" fmla="*/ 3515050 h 4068785"/>
              <a:gd name="connsiteX8" fmla="*/ 4471038 w 5364207"/>
              <a:gd name="connsiteY8" fmla="*/ 2106450 h 4068785"/>
              <a:gd name="connsiteX9" fmla="*/ 4993969 w 5364207"/>
              <a:gd name="connsiteY9" fmla="*/ 1533049 h 4068785"/>
              <a:gd name="connsiteX10" fmla="*/ 4397531 w 5364207"/>
              <a:gd name="connsiteY10" fmla="*/ 1261987 h 4068785"/>
              <a:gd name="connsiteX11" fmla="*/ 5364207 w 5364207"/>
              <a:gd name="connsiteY11" fmla="*/ 15460 h 4068785"/>
              <a:gd name="connsiteX12" fmla="*/ 1355819 w 5364207"/>
              <a:gd name="connsiteY12" fmla="*/ 0 h 4068785"/>
              <a:gd name="connsiteX13" fmla="*/ 0 w 5364207"/>
              <a:gd name="connsiteY13" fmla="*/ 1042426 h 4068785"/>
              <a:gd name="connsiteX14" fmla="*/ 620167 w 5364207"/>
              <a:gd name="connsiteY14" fmla="*/ 1074536 h 4068785"/>
              <a:gd name="connsiteX15" fmla="*/ 587034 w 5364207"/>
              <a:gd name="connsiteY15" fmla="*/ 1834925 h 4068785"/>
              <a:gd name="connsiteX16" fmla="*/ 1150553 w 5364207"/>
              <a:gd name="connsiteY16" fmla="*/ 1975123 h 4068785"/>
              <a:gd name="connsiteX17" fmla="*/ 1159550 w 5364207"/>
              <a:gd name="connsiteY17" fmla="*/ 1177823 h 4068785"/>
              <a:gd name="connsiteX0" fmla="*/ 1159550 w 5364207"/>
              <a:gd name="connsiteY0" fmla="*/ 1177823 h 4068785"/>
              <a:gd name="connsiteX1" fmla="*/ 3146185 w 5364207"/>
              <a:gd name="connsiteY1" fmla="*/ 1147078 h 4068785"/>
              <a:gd name="connsiteX2" fmla="*/ 3186615 w 5364207"/>
              <a:gd name="connsiteY2" fmla="*/ 1844943 h 4068785"/>
              <a:gd name="connsiteX3" fmla="*/ 3720758 w 5364207"/>
              <a:gd name="connsiteY3" fmla="*/ 2211162 h 4068785"/>
              <a:gd name="connsiteX4" fmla="*/ 3768624 w 5364207"/>
              <a:gd name="connsiteY4" fmla="*/ 3288363 h 4068785"/>
              <a:gd name="connsiteX5" fmla="*/ 2476555 w 5364207"/>
              <a:gd name="connsiteY5" fmla="*/ 3138490 h 4068785"/>
              <a:gd name="connsiteX6" fmla="*/ 1873999 w 5364207"/>
              <a:gd name="connsiteY6" fmla="*/ 3445773 h 4068785"/>
              <a:gd name="connsiteX7" fmla="*/ 1744383 w 5364207"/>
              <a:gd name="connsiteY7" fmla="*/ 3515050 h 4068785"/>
              <a:gd name="connsiteX8" fmla="*/ 4471038 w 5364207"/>
              <a:gd name="connsiteY8" fmla="*/ 2106450 h 4068785"/>
              <a:gd name="connsiteX9" fmla="*/ 4993969 w 5364207"/>
              <a:gd name="connsiteY9" fmla="*/ 1533049 h 4068785"/>
              <a:gd name="connsiteX10" fmla="*/ 4397531 w 5364207"/>
              <a:gd name="connsiteY10" fmla="*/ 1261987 h 4068785"/>
              <a:gd name="connsiteX11" fmla="*/ 5364207 w 5364207"/>
              <a:gd name="connsiteY11" fmla="*/ 15460 h 4068785"/>
              <a:gd name="connsiteX12" fmla="*/ 1355819 w 5364207"/>
              <a:gd name="connsiteY12" fmla="*/ 0 h 4068785"/>
              <a:gd name="connsiteX13" fmla="*/ 0 w 5364207"/>
              <a:gd name="connsiteY13" fmla="*/ 1042426 h 4068785"/>
              <a:gd name="connsiteX14" fmla="*/ 620167 w 5364207"/>
              <a:gd name="connsiteY14" fmla="*/ 1074536 h 4068785"/>
              <a:gd name="connsiteX15" fmla="*/ 596559 w 5364207"/>
              <a:gd name="connsiteY15" fmla="*/ 1949225 h 4068785"/>
              <a:gd name="connsiteX16" fmla="*/ 1150553 w 5364207"/>
              <a:gd name="connsiteY16" fmla="*/ 1975123 h 4068785"/>
              <a:gd name="connsiteX17" fmla="*/ 1159550 w 5364207"/>
              <a:gd name="connsiteY17" fmla="*/ 1177823 h 4068785"/>
              <a:gd name="connsiteX0" fmla="*/ 1159550 w 5364207"/>
              <a:gd name="connsiteY0" fmla="*/ 1177823 h 4068785"/>
              <a:gd name="connsiteX1" fmla="*/ 3146185 w 5364207"/>
              <a:gd name="connsiteY1" fmla="*/ 1147078 h 4068785"/>
              <a:gd name="connsiteX2" fmla="*/ 3186615 w 5364207"/>
              <a:gd name="connsiteY2" fmla="*/ 1844943 h 4068785"/>
              <a:gd name="connsiteX3" fmla="*/ 3720758 w 5364207"/>
              <a:gd name="connsiteY3" fmla="*/ 2211162 h 4068785"/>
              <a:gd name="connsiteX4" fmla="*/ 3768624 w 5364207"/>
              <a:gd name="connsiteY4" fmla="*/ 3288363 h 4068785"/>
              <a:gd name="connsiteX5" fmla="*/ 2476555 w 5364207"/>
              <a:gd name="connsiteY5" fmla="*/ 3138490 h 4068785"/>
              <a:gd name="connsiteX6" fmla="*/ 1873999 w 5364207"/>
              <a:gd name="connsiteY6" fmla="*/ 3445773 h 4068785"/>
              <a:gd name="connsiteX7" fmla="*/ 1744383 w 5364207"/>
              <a:gd name="connsiteY7" fmla="*/ 3515050 h 4068785"/>
              <a:gd name="connsiteX8" fmla="*/ 4471038 w 5364207"/>
              <a:gd name="connsiteY8" fmla="*/ 2106450 h 4068785"/>
              <a:gd name="connsiteX9" fmla="*/ 4993969 w 5364207"/>
              <a:gd name="connsiteY9" fmla="*/ 1533049 h 4068785"/>
              <a:gd name="connsiteX10" fmla="*/ 4397531 w 5364207"/>
              <a:gd name="connsiteY10" fmla="*/ 1261987 h 4068785"/>
              <a:gd name="connsiteX11" fmla="*/ 5364207 w 5364207"/>
              <a:gd name="connsiteY11" fmla="*/ 15460 h 4068785"/>
              <a:gd name="connsiteX12" fmla="*/ 1355819 w 5364207"/>
              <a:gd name="connsiteY12" fmla="*/ 0 h 4068785"/>
              <a:gd name="connsiteX13" fmla="*/ 0 w 5364207"/>
              <a:gd name="connsiteY13" fmla="*/ 1042426 h 4068785"/>
              <a:gd name="connsiteX14" fmla="*/ 620167 w 5364207"/>
              <a:gd name="connsiteY14" fmla="*/ 1074536 h 4068785"/>
              <a:gd name="connsiteX15" fmla="*/ 596559 w 5364207"/>
              <a:gd name="connsiteY15" fmla="*/ 1949225 h 4068785"/>
              <a:gd name="connsiteX16" fmla="*/ 1150553 w 5364207"/>
              <a:gd name="connsiteY16" fmla="*/ 1975123 h 4068785"/>
              <a:gd name="connsiteX17" fmla="*/ 1159550 w 5364207"/>
              <a:gd name="connsiteY17" fmla="*/ 1177823 h 4068785"/>
              <a:gd name="connsiteX0" fmla="*/ 1159550 w 5364207"/>
              <a:gd name="connsiteY0" fmla="*/ 1177823 h 4068785"/>
              <a:gd name="connsiteX1" fmla="*/ 3146185 w 5364207"/>
              <a:gd name="connsiteY1" fmla="*/ 1147078 h 4068785"/>
              <a:gd name="connsiteX2" fmla="*/ 3186615 w 5364207"/>
              <a:gd name="connsiteY2" fmla="*/ 1844943 h 4068785"/>
              <a:gd name="connsiteX3" fmla="*/ 3720758 w 5364207"/>
              <a:gd name="connsiteY3" fmla="*/ 2211162 h 4068785"/>
              <a:gd name="connsiteX4" fmla="*/ 3768624 w 5364207"/>
              <a:gd name="connsiteY4" fmla="*/ 3288363 h 4068785"/>
              <a:gd name="connsiteX5" fmla="*/ 2476555 w 5364207"/>
              <a:gd name="connsiteY5" fmla="*/ 3138490 h 4068785"/>
              <a:gd name="connsiteX6" fmla="*/ 1873999 w 5364207"/>
              <a:gd name="connsiteY6" fmla="*/ 3445773 h 4068785"/>
              <a:gd name="connsiteX7" fmla="*/ 1744383 w 5364207"/>
              <a:gd name="connsiteY7" fmla="*/ 3515050 h 4068785"/>
              <a:gd name="connsiteX8" fmla="*/ 4471038 w 5364207"/>
              <a:gd name="connsiteY8" fmla="*/ 2106450 h 4068785"/>
              <a:gd name="connsiteX9" fmla="*/ 4993969 w 5364207"/>
              <a:gd name="connsiteY9" fmla="*/ 1533049 h 4068785"/>
              <a:gd name="connsiteX10" fmla="*/ 4397531 w 5364207"/>
              <a:gd name="connsiteY10" fmla="*/ 1261987 h 4068785"/>
              <a:gd name="connsiteX11" fmla="*/ 5364207 w 5364207"/>
              <a:gd name="connsiteY11" fmla="*/ 15460 h 4068785"/>
              <a:gd name="connsiteX12" fmla="*/ 1355819 w 5364207"/>
              <a:gd name="connsiteY12" fmla="*/ 0 h 4068785"/>
              <a:gd name="connsiteX13" fmla="*/ 0 w 5364207"/>
              <a:gd name="connsiteY13" fmla="*/ 1042426 h 4068785"/>
              <a:gd name="connsiteX14" fmla="*/ 620167 w 5364207"/>
              <a:gd name="connsiteY14" fmla="*/ 1074536 h 4068785"/>
              <a:gd name="connsiteX15" fmla="*/ 596559 w 5364207"/>
              <a:gd name="connsiteY15" fmla="*/ 1949225 h 4068785"/>
              <a:gd name="connsiteX16" fmla="*/ 1150553 w 5364207"/>
              <a:gd name="connsiteY16" fmla="*/ 1975123 h 4068785"/>
              <a:gd name="connsiteX17" fmla="*/ 1159550 w 5364207"/>
              <a:gd name="connsiteY17" fmla="*/ 1177823 h 4068785"/>
              <a:gd name="connsiteX0" fmla="*/ 1159550 w 5364207"/>
              <a:gd name="connsiteY0" fmla="*/ 1177823 h 4068785"/>
              <a:gd name="connsiteX1" fmla="*/ 3146185 w 5364207"/>
              <a:gd name="connsiteY1" fmla="*/ 1147078 h 4068785"/>
              <a:gd name="connsiteX2" fmla="*/ 3186615 w 5364207"/>
              <a:gd name="connsiteY2" fmla="*/ 1844943 h 4068785"/>
              <a:gd name="connsiteX3" fmla="*/ 3720758 w 5364207"/>
              <a:gd name="connsiteY3" fmla="*/ 2211162 h 4068785"/>
              <a:gd name="connsiteX4" fmla="*/ 3768624 w 5364207"/>
              <a:gd name="connsiteY4" fmla="*/ 3288363 h 4068785"/>
              <a:gd name="connsiteX5" fmla="*/ 2476555 w 5364207"/>
              <a:gd name="connsiteY5" fmla="*/ 3138490 h 4068785"/>
              <a:gd name="connsiteX6" fmla="*/ 1873999 w 5364207"/>
              <a:gd name="connsiteY6" fmla="*/ 3445773 h 4068785"/>
              <a:gd name="connsiteX7" fmla="*/ 1744383 w 5364207"/>
              <a:gd name="connsiteY7" fmla="*/ 3515050 h 4068785"/>
              <a:gd name="connsiteX8" fmla="*/ 4471038 w 5364207"/>
              <a:gd name="connsiteY8" fmla="*/ 2106450 h 4068785"/>
              <a:gd name="connsiteX9" fmla="*/ 4993969 w 5364207"/>
              <a:gd name="connsiteY9" fmla="*/ 1533049 h 4068785"/>
              <a:gd name="connsiteX10" fmla="*/ 4397531 w 5364207"/>
              <a:gd name="connsiteY10" fmla="*/ 1261987 h 4068785"/>
              <a:gd name="connsiteX11" fmla="*/ 5364207 w 5364207"/>
              <a:gd name="connsiteY11" fmla="*/ 15460 h 4068785"/>
              <a:gd name="connsiteX12" fmla="*/ 1355819 w 5364207"/>
              <a:gd name="connsiteY12" fmla="*/ 0 h 4068785"/>
              <a:gd name="connsiteX13" fmla="*/ 0 w 5364207"/>
              <a:gd name="connsiteY13" fmla="*/ 1042426 h 4068785"/>
              <a:gd name="connsiteX14" fmla="*/ 620167 w 5364207"/>
              <a:gd name="connsiteY14" fmla="*/ 1074536 h 4068785"/>
              <a:gd name="connsiteX15" fmla="*/ 596559 w 5364207"/>
              <a:gd name="connsiteY15" fmla="*/ 1949225 h 4068785"/>
              <a:gd name="connsiteX16" fmla="*/ 1150553 w 5364207"/>
              <a:gd name="connsiteY16" fmla="*/ 1975123 h 4068785"/>
              <a:gd name="connsiteX17" fmla="*/ 1159550 w 5364207"/>
              <a:gd name="connsiteY17" fmla="*/ 1177823 h 4068785"/>
              <a:gd name="connsiteX0" fmla="*/ 1159550 w 5364207"/>
              <a:gd name="connsiteY0" fmla="*/ 1177823 h 4068785"/>
              <a:gd name="connsiteX1" fmla="*/ 3146185 w 5364207"/>
              <a:gd name="connsiteY1" fmla="*/ 1147078 h 4068785"/>
              <a:gd name="connsiteX2" fmla="*/ 3186615 w 5364207"/>
              <a:gd name="connsiteY2" fmla="*/ 1844943 h 4068785"/>
              <a:gd name="connsiteX3" fmla="*/ 3720758 w 5364207"/>
              <a:gd name="connsiteY3" fmla="*/ 2211162 h 4068785"/>
              <a:gd name="connsiteX4" fmla="*/ 3768624 w 5364207"/>
              <a:gd name="connsiteY4" fmla="*/ 3288363 h 4068785"/>
              <a:gd name="connsiteX5" fmla="*/ 2644433 w 5364207"/>
              <a:gd name="connsiteY5" fmla="*/ 3154137 h 4068785"/>
              <a:gd name="connsiteX6" fmla="*/ 2476555 w 5364207"/>
              <a:gd name="connsiteY6" fmla="*/ 3138490 h 4068785"/>
              <a:gd name="connsiteX7" fmla="*/ 1873999 w 5364207"/>
              <a:gd name="connsiteY7" fmla="*/ 3445773 h 4068785"/>
              <a:gd name="connsiteX8" fmla="*/ 1744383 w 5364207"/>
              <a:gd name="connsiteY8" fmla="*/ 3515050 h 4068785"/>
              <a:gd name="connsiteX9" fmla="*/ 4471038 w 5364207"/>
              <a:gd name="connsiteY9" fmla="*/ 2106450 h 4068785"/>
              <a:gd name="connsiteX10" fmla="*/ 4993969 w 5364207"/>
              <a:gd name="connsiteY10" fmla="*/ 1533049 h 4068785"/>
              <a:gd name="connsiteX11" fmla="*/ 4397531 w 5364207"/>
              <a:gd name="connsiteY11" fmla="*/ 1261987 h 4068785"/>
              <a:gd name="connsiteX12" fmla="*/ 5364207 w 5364207"/>
              <a:gd name="connsiteY12" fmla="*/ 15460 h 4068785"/>
              <a:gd name="connsiteX13" fmla="*/ 1355819 w 5364207"/>
              <a:gd name="connsiteY13" fmla="*/ 0 h 4068785"/>
              <a:gd name="connsiteX14" fmla="*/ 0 w 5364207"/>
              <a:gd name="connsiteY14" fmla="*/ 1042426 h 4068785"/>
              <a:gd name="connsiteX15" fmla="*/ 620167 w 5364207"/>
              <a:gd name="connsiteY15" fmla="*/ 1074536 h 4068785"/>
              <a:gd name="connsiteX16" fmla="*/ 596559 w 5364207"/>
              <a:gd name="connsiteY16" fmla="*/ 1949225 h 4068785"/>
              <a:gd name="connsiteX17" fmla="*/ 1150553 w 5364207"/>
              <a:gd name="connsiteY17" fmla="*/ 1975123 h 4068785"/>
              <a:gd name="connsiteX18" fmla="*/ 1159550 w 5364207"/>
              <a:gd name="connsiteY18" fmla="*/ 1177823 h 4068785"/>
              <a:gd name="connsiteX0" fmla="*/ 1159550 w 5364207"/>
              <a:gd name="connsiteY0" fmla="*/ 1177823 h 4068785"/>
              <a:gd name="connsiteX1" fmla="*/ 3146185 w 5364207"/>
              <a:gd name="connsiteY1" fmla="*/ 1147078 h 4068785"/>
              <a:gd name="connsiteX2" fmla="*/ 3186615 w 5364207"/>
              <a:gd name="connsiteY2" fmla="*/ 1844943 h 4068785"/>
              <a:gd name="connsiteX3" fmla="*/ 3720758 w 5364207"/>
              <a:gd name="connsiteY3" fmla="*/ 2211162 h 4068785"/>
              <a:gd name="connsiteX4" fmla="*/ 3768624 w 5364207"/>
              <a:gd name="connsiteY4" fmla="*/ 3288363 h 4068785"/>
              <a:gd name="connsiteX5" fmla="*/ 2720633 w 5364207"/>
              <a:gd name="connsiteY5" fmla="*/ 3316062 h 4068785"/>
              <a:gd name="connsiteX6" fmla="*/ 2476555 w 5364207"/>
              <a:gd name="connsiteY6" fmla="*/ 3138490 h 4068785"/>
              <a:gd name="connsiteX7" fmla="*/ 1873999 w 5364207"/>
              <a:gd name="connsiteY7" fmla="*/ 3445773 h 4068785"/>
              <a:gd name="connsiteX8" fmla="*/ 1744383 w 5364207"/>
              <a:gd name="connsiteY8" fmla="*/ 3515050 h 4068785"/>
              <a:gd name="connsiteX9" fmla="*/ 4471038 w 5364207"/>
              <a:gd name="connsiteY9" fmla="*/ 2106450 h 4068785"/>
              <a:gd name="connsiteX10" fmla="*/ 4993969 w 5364207"/>
              <a:gd name="connsiteY10" fmla="*/ 1533049 h 4068785"/>
              <a:gd name="connsiteX11" fmla="*/ 4397531 w 5364207"/>
              <a:gd name="connsiteY11" fmla="*/ 1261987 h 4068785"/>
              <a:gd name="connsiteX12" fmla="*/ 5364207 w 5364207"/>
              <a:gd name="connsiteY12" fmla="*/ 15460 h 4068785"/>
              <a:gd name="connsiteX13" fmla="*/ 1355819 w 5364207"/>
              <a:gd name="connsiteY13" fmla="*/ 0 h 4068785"/>
              <a:gd name="connsiteX14" fmla="*/ 0 w 5364207"/>
              <a:gd name="connsiteY14" fmla="*/ 1042426 h 4068785"/>
              <a:gd name="connsiteX15" fmla="*/ 620167 w 5364207"/>
              <a:gd name="connsiteY15" fmla="*/ 1074536 h 4068785"/>
              <a:gd name="connsiteX16" fmla="*/ 596559 w 5364207"/>
              <a:gd name="connsiteY16" fmla="*/ 1949225 h 4068785"/>
              <a:gd name="connsiteX17" fmla="*/ 1150553 w 5364207"/>
              <a:gd name="connsiteY17" fmla="*/ 1975123 h 4068785"/>
              <a:gd name="connsiteX18" fmla="*/ 1159550 w 5364207"/>
              <a:gd name="connsiteY18" fmla="*/ 1177823 h 4068785"/>
              <a:gd name="connsiteX0" fmla="*/ 1159550 w 5364207"/>
              <a:gd name="connsiteY0" fmla="*/ 1177823 h 4068785"/>
              <a:gd name="connsiteX1" fmla="*/ 3146185 w 5364207"/>
              <a:gd name="connsiteY1" fmla="*/ 1147078 h 4068785"/>
              <a:gd name="connsiteX2" fmla="*/ 3186615 w 5364207"/>
              <a:gd name="connsiteY2" fmla="*/ 1844943 h 4068785"/>
              <a:gd name="connsiteX3" fmla="*/ 3720758 w 5364207"/>
              <a:gd name="connsiteY3" fmla="*/ 2211162 h 4068785"/>
              <a:gd name="connsiteX4" fmla="*/ 3768624 w 5364207"/>
              <a:gd name="connsiteY4" fmla="*/ 3288363 h 4068785"/>
              <a:gd name="connsiteX5" fmla="*/ 2720633 w 5364207"/>
              <a:gd name="connsiteY5" fmla="*/ 3316062 h 4068785"/>
              <a:gd name="connsiteX6" fmla="*/ 2476555 w 5364207"/>
              <a:gd name="connsiteY6" fmla="*/ 3138490 h 4068785"/>
              <a:gd name="connsiteX7" fmla="*/ 1873999 w 5364207"/>
              <a:gd name="connsiteY7" fmla="*/ 3445773 h 4068785"/>
              <a:gd name="connsiteX8" fmla="*/ 1744383 w 5364207"/>
              <a:gd name="connsiteY8" fmla="*/ 3515050 h 4068785"/>
              <a:gd name="connsiteX9" fmla="*/ 4471038 w 5364207"/>
              <a:gd name="connsiteY9" fmla="*/ 2106450 h 4068785"/>
              <a:gd name="connsiteX10" fmla="*/ 4993969 w 5364207"/>
              <a:gd name="connsiteY10" fmla="*/ 1533049 h 4068785"/>
              <a:gd name="connsiteX11" fmla="*/ 4397531 w 5364207"/>
              <a:gd name="connsiteY11" fmla="*/ 1261987 h 4068785"/>
              <a:gd name="connsiteX12" fmla="*/ 5364207 w 5364207"/>
              <a:gd name="connsiteY12" fmla="*/ 15460 h 4068785"/>
              <a:gd name="connsiteX13" fmla="*/ 1355819 w 5364207"/>
              <a:gd name="connsiteY13" fmla="*/ 0 h 4068785"/>
              <a:gd name="connsiteX14" fmla="*/ 0 w 5364207"/>
              <a:gd name="connsiteY14" fmla="*/ 1042426 h 4068785"/>
              <a:gd name="connsiteX15" fmla="*/ 620167 w 5364207"/>
              <a:gd name="connsiteY15" fmla="*/ 1074536 h 4068785"/>
              <a:gd name="connsiteX16" fmla="*/ 596559 w 5364207"/>
              <a:gd name="connsiteY16" fmla="*/ 1949225 h 4068785"/>
              <a:gd name="connsiteX17" fmla="*/ 1150553 w 5364207"/>
              <a:gd name="connsiteY17" fmla="*/ 1975123 h 4068785"/>
              <a:gd name="connsiteX18" fmla="*/ 1159550 w 5364207"/>
              <a:gd name="connsiteY18" fmla="*/ 1177823 h 4068785"/>
              <a:gd name="connsiteX0" fmla="*/ 1159550 w 5364207"/>
              <a:gd name="connsiteY0" fmla="*/ 1177823 h 4068785"/>
              <a:gd name="connsiteX1" fmla="*/ 3146185 w 5364207"/>
              <a:gd name="connsiteY1" fmla="*/ 1147078 h 4068785"/>
              <a:gd name="connsiteX2" fmla="*/ 3186615 w 5364207"/>
              <a:gd name="connsiteY2" fmla="*/ 1844943 h 4068785"/>
              <a:gd name="connsiteX3" fmla="*/ 3720758 w 5364207"/>
              <a:gd name="connsiteY3" fmla="*/ 2211162 h 4068785"/>
              <a:gd name="connsiteX4" fmla="*/ 3768624 w 5364207"/>
              <a:gd name="connsiteY4" fmla="*/ 3288363 h 4068785"/>
              <a:gd name="connsiteX5" fmla="*/ 2720633 w 5364207"/>
              <a:gd name="connsiteY5" fmla="*/ 3316062 h 4068785"/>
              <a:gd name="connsiteX6" fmla="*/ 2476555 w 5364207"/>
              <a:gd name="connsiteY6" fmla="*/ 3138490 h 4068785"/>
              <a:gd name="connsiteX7" fmla="*/ 1873999 w 5364207"/>
              <a:gd name="connsiteY7" fmla="*/ 3445773 h 4068785"/>
              <a:gd name="connsiteX8" fmla="*/ 1744383 w 5364207"/>
              <a:gd name="connsiteY8" fmla="*/ 3515050 h 4068785"/>
              <a:gd name="connsiteX9" fmla="*/ 4471038 w 5364207"/>
              <a:gd name="connsiteY9" fmla="*/ 2106450 h 4068785"/>
              <a:gd name="connsiteX10" fmla="*/ 4993969 w 5364207"/>
              <a:gd name="connsiteY10" fmla="*/ 1533049 h 4068785"/>
              <a:gd name="connsiteX11" fmla="*/ 4397531 w 5364207"/>
              <a:gd name="connsiteY11" fmla="*/ 1261987 h 4068785"/>
              <a:gd name="connsiteX12" fmla="*/ 5364207 w 5364207"/>
              <a:gd name="connsiteY12" fmla="*/ 15460 h 4068785"/>
              <a:gd name="connsiteX13" fmla="*/ 1355819 w 5364207"/>
              <a:gd name="connsiteY13" fmla="*/ 0 h 4068785"/>
              <a:gd name="connsiteX14" fmla="*/ 0 w 5364207"/>
              <a:gd name="connsiteY14" fmla="*/ 1042426 h 4068785"/>
              <a:gd name="connsiteX15" fmla="*/ 620167 w 5364207"/>
              <a:gd name="connsiteY15" fmla="*/ 1074536 h 4068785"/>
              <a:gd name="connsiteX16" fmla="*/ 596559 w 5364207"/>
              <a:gd name="connsiteY16" fmla="*/ 1949225 h 4068785"/>
              <a:gd name="connsiteX17" fmla="*/ 1150553 w 5364207"/>
              <a:gd name="connsiteY17" fmla="*/ 1975123 h 4068785"/>
              <a:gd name="connsiteX18" fmla="*/ 1159550 w 5364207"/>
              <a:gd name="connsiteY18" fmla="*/ 1177823 h 4068785"/>
              <a:gd name="connsiteX0" fmla="*/ 1159550 w 5364207"/>
              <a:gd name="connsiteY0" fmla="*/ 1177823 h 4068785"/>
              <a:gd name="connsiteX1" fmla="*/ 3146185 w 5364207"/>
              <a:gd name="connsiteY1" fmla="*/ 1147078 h 4068785"/>
              <a:gd name="connsiteX2" fmla="*/ 3186615 w 5364207"/>
              <a:gd name="connsiteY2" fmla="*/ 1844943 h 4068785"/>
              <a:gd name="connsiteX3" fmla="*/ 3720758 w 5364207"/>
              <a:gd name="connsiteY3" fmla="*/ 2211162 h 4068785"/>
              <a:gd name="connsiteX4" fmla="*/ 3768624 w 5364207"/>
              <a:gd name="connsiteY4" fmla="*/ 3288363 h 4068785"/>
              <a:gd name="connsiteX5" fmla="*/ 2720633 w 5364207"/>
              <a:gd name="connsiteY5" fmla="*/ 3316062 h 4068785"/>
              <a:gd name="connsiteX6" fmla="*/ 2476555 w 5364207"/>
              <a:gd name="connsiteY6" fmla="*/ 3138490 h 4068785"/>
              <a:gd name="connsiteX7" fmla="*/ 1873999 w 5364207"/>
              <a:gd name="connsiteY7" fmla="*/ 3445773 h 4068785"/>
              <a:gd name="connsiteX8" fmla="*/ 1744383 w 5364207"/>
              <a:gd name="connsiteY8" fmla="*/ 3515050 h 4068785"/>
              <a:gd name="connsiteX9" fmla="*/ 4471038 w 5364207"/>
              <a:gd name="connsiteY9" fmla="*/ 2106450 h 4068785"/>
              <a:gd name="connsiteX10" fmla="*/ 4993969 w 5364207"/>
              <a:gd name="connsiteY10" fmla="*/ 1533049 h 4068785"/>
              <a:gd name="connsiteX11" fmla="*/ 4397531 w 5364207"/>
              <a:gd name="connsiteY11" fmla="*/ 1261987 h 4068785"/>
              <a:gd name="connsiteX12" fmla="*/ 5364207 w 5364207"/>
              <a:gd name="connsiteY12" fmla="*/ 15460 h 4068785"/>
              <a:gd name="connsiteX13" fmla="*/ 1355819 w 5364207"/>
              <a:gd name="connsiteY13" fmla="*/ 0 h 4068785"/>
              <a:gd name="connsiteX14" fmla="*/ 0 w 5364207"/>
              <a:gd name="connsiteY14" fmla="*/ 1042426 h 4068785"/>
              <a:gd name="connsiteX15" fmla="*/ 620167 w 5364207"/>
              <a:gd name="connsiteY15" fmla="*/ 1074536 h 4068785"/>
              <a:gd name="connsiteX16" fmla="*/ 596559 w 5364207"/>
              <a:gd name="connsiteY16" fmla="*/ 1949225 h 4068785"/>
              <a:gd name="connsiteX17" fmla="*/ 1150553 w 5364207"/>
              <a:gd name="connsiteY17" fmla="*/ 1975123 h 4068785"/>
              <a:gd name="connsiteX18" fmla="*/ 1159550 w 5364207"/>
              <a:gd name="connsiteY18" fmla="*/ 1177823 h 4068785"/>
              <a:gd name="connsiteX0" fmla="*/ 1159550 w 5364207"/>
              <a:gd name="connsiteY0" fmla="*/ 1177823 h 4068785"/>
              <a:gd name="connsiteX1" fmla="*/ 3146185 w 5364207"/>
              <a:gd name="connsiteY1" fmla="*/ 1147078 h 4068785"/>
              <a:gd name="connsiteX2" fmla="*/ 3186615 w 5364207"/>
              <a:gd name="connsiteY2" fmla="*/ 1844943 h 4068785"/>
              <a:gd name="connsiteX3" fmla="*/ 3720758 w 5364207"/>
              <a:gd name="connsiteY3" fmla="*/ 2211162 h 4068785"/>
              <a:gd name="connsiteX4" fmla="*/ 3768624 w 5364207"/>
              <a:gd name="connsiteY4" fmla="*/ 3288363 h 4068785"/>
              <a:gd name="connsiteX5" fmla="*/ 2720633 w 5364207"/>
              <a:gd name="connsiteY5" fmla="*/ 3316062 h 4068785"/>
              <a:gd name="connsiteX6" fmla="*/ 2476555 w 5364207"/>
              <a:gd name="connsiteY6" fmla="*/ 3138490 h 4068785"/>
              <a:gd name="connsiteX7" fmla="*/ 1873999 w 5364207"/>
              <a:gd name="connsiteY7" fmla="*/ 3445773 h 4068785"/>
              <a:gd name="connsiteX8" fmla="*/ 1744383 w 5364207"/>
              <a:gd name="connsiteY8" fmla="*/ 3515050 h 4068785"/>
              <a:gd name="connsiteX9" fmla="*/ 4471038 w 5364207"/>
              <a:gd name="connsiteY9" fmla="*/ 2106450 h 4068785"/>
              <a:gd name="connsiteX10" fmla="*/ 4993969 w 5364207"/>
              <a:gd name="connsiteY10" fmla="*/ 1533049 h 4068785"/>
              <a:gd name="connsiteX11" fmla="*/ 4397531 w 5364207"/>
              <a:gd name="connsiteY11" fmla="*/ 1261987 h 4068785"/>
              <a:gd name="connsiteX12" fmla="*/ 5364207 w 5364207"/>
              <a:gd name="connsiteY12" fmla="*/ 15460 h 4068785"/>
              <a:gd name="connsiteX13" fmla="*/ 1355819 w 5364207"/>
              <a:gd name="connsiteY13" fmla="*/ 0 h 4068785"/>
              <a:gd name="connsiteX14" fmla="*/ 0 w 5364207"/>
              <a:gd name="connsiteY14" fmla="*/ 1042426 h 4068785"/>
              <a:gd name="connsiteX15" fmla="*/ 620167 w 5364207"/>
              <a:gd name="connsiteY15" fmla="*/ 1074536 h 4068785"/>
              <a:gd name="connsiteX16" fmla="*/ 596559 w 5364207"/>
              <a:gd name="connsiteY16" fmla="*/ 1949225 h 4068785"/>
              <a:gd name="connsiteX17" fmla="*/ 1179128 w 5364207"/>
              <a:gd name="connsiteY17" fmla="*/ 2022748 h 4068785"/>
              <a:gd name="connsiteX18" fmla="*/ 1159550 w 5364207"/>
              <a:gd name="connsiteY18" fmla="*/ 1177823 h 4068785"/>
              <a:gd name="connsiteX0" fmla="*/ 1169075 w 5364207"/>
              <a:gd name="connsiteY0" fmla="*/ 1139723 h 4068785"/>
              <a:gd name="connsiteX1" fmla="*/ 3146185 w 5364207"/>
              <a:gd name="connsiteY1" fmla="*/ 1147078 h 4068785"/>
              <a:gd name="connsiteX2" fmla="*/ 3186615 w 5364207"/>
              <a:gd name="connsiteY2" fmla="*/ 1844943 h 4068785"/>
              <a:gd name="connsiteX3" fmla="*/ 3720758 w 5364207"/>
              <a:gd name="connsiteY3" fmla="*/ 2211162 h 4068785"/>
              <a:gd name="connsiteX4" fmla="*/ 3768624 w 5364207"/>
              <a:gd name="connsiteY4" fmla="*/ 3288363 h 4068785"/>
              <a:gd name="connsiteX5" fmla="*/ 2720633 w 5364207"/>
              <a:gd name="connsiteY5" fmla="*/ 3316062 h 4068785"/>
              <a:gd name="connsiteX6" fmla="*/ 2476555 w 5364207"/>
              <a:gd name="connsiteY6" fmla="*/ 3138490 h 4068785"/>
              <a:gd name="connsiteX7" fmla="*/ 1873999 w 5364207"/>
              <a:gd name="connsiteY7" fmla="*/ 3445773 h 4068785"/>
              <a:gd name="connsiteX8" fmla="*/ 1744383 w 5364207"/>
              <a:gd name="connsiteY8" fmla="*/ 3515050 h 4068785"/>
              <a:gd name="connsiteX9" fmla="*/ 4471038 w 5364207"/>
              <a:gd name="connsiteY9" fmla="*/ 2106450 h 4068785"/>
              <a:gd name="connsiteX10" fmla="*/ 4993969 w 5364207"/>
              <a:gd name="connsiteY10" fmla="*/ 1533049 h 4068785"/>
              <a:gd name="connsiteX11" fmla="*/ 4397531 w 5364207"/>
              <a:gd name="connsiteY11" fmla="*/ 1261987 h 4068785"/>
              <a:gd name="connsiteX12" fmla="*/ 5364207 w 5364207"/>
              <a:gd name="connsiteY12" fmla="*/ 15460 h 4068785"/>
              <a:gd name="connsiteX13" fmla="*/ 1355819 w 5364207"/>
              <a:gd name="connsiteY13" fmla="*/ 0 h 4068785"/>
              <a:gd name="connsiteX14" fmla="*/ 0 w 5364207"/>
              <a:gd name="connsiteY14" fmla="*/ 1042426 h 4068785"/>
              <a:gd name="connsiteX15" fmla="*/ 620167 w 5364207"/>
              <a:gd name="connsiteY15" fmla="*/ 1074536 h 4068785"/>
              <a:gd name="connsiteX16" fmla="*/ 596559 w 5364207"/>
              <a:gd name="connsiteY16" fmla="*/ 1949225 h 4068785"/>
              <a:gd name="connsiteX17" fmla="*/ 1179128 w 5364207"/>
              <a:gd name="connsiteY17" fmla="*/ 2022748 h 4068785"/>
              <a:gd name="connsiteX18" fmla="*/ 1169075 w 5364207"/>
              <a:gd name="connsiteY18" fmla="*/ 1139723 h 4068785"/>
              <a:gd name="connsiteX0" fmla="*/ 1169075 w 5364207"/>
              <a:gd name="connsiteY0" fmla="*/ 1139723 h 4068785"/>
              <a:gd name="connsiteX1" fmla="*/ 3146185 w 5364207"/>
              <a:gd name="connsiteY1" fmla="*/ 1147078 h 4068785"/>
              <a:gd name="connsiteX2" fmla="*/ 3186615 w 5364207"/>
              <a:gd name="connsiteY2" fmla="*/ 1844943 h 4068785"/>
              <a:gd name="connsiteX3" fmla="*/ 3720758 w 5364207"/>
              <a:gd name="connsiteY3" fmla="*/ 2211162 h 4068785"/>
              <a:gd name="connsiteX4" fmla="*/ 3768624 w 5364207"/>
              <a:gd name="connsiteY4" fmla="*/ 3288363 h 4068785"/>
              <a:gd name="connsiteX5" fmla="*/ 2720633 w 5364207"/>
              <a:gd name="connsiteY5" fmla="*/ 3316062 h 4068785"/>
              <a:gd name="connsiteX6" fmla="*/ 2476555 w 5364207"/>
              <a:gd name="connsiteY6" fmla="*/ 3138490 h 4068785"/>
              <a:gd name="connsiteX7" fmla="*/ 1873999 w 5364207"/>
              <a:gd name="connsiteY7" fmla="*/ 3445773 h 4068785"/>
              <a:gd name="connsiteX8" fmla="*/ 1744383 w 5364207"/>
              <a:gd name="connsiteY8" fmla="*/ 3515050 h 4068785"/>
              <a:gd name="connsiteX9" fmla="*/ 4471038 w 5364207"/>
              <a:gd name="connsiteY9" fmla="*/ 2106450 h 4068785"/>
              <a:gd name="connsiteX10" fmla="*/ 4993969 w 5364207"/>
              <a:gd name="connsiteY10" fmla="*/ 1533049 h 4068785"/>
              <a:gd name="connsiteX11" fmla="*/ 4397531 w 5364207"/>
              <a:gd name="connsiteY11" fmla="*/ 1261987 h 4068785"/>
              <a:gd name="connsiteX12" fmla="*/ 5364207 w 5364207"/>
              <a:gd name="connsiteY12" fmla="*/ 15460 h 4068785"/>
              <a:gd name="connsiteX13" fmla="*/ 1355819 w 5364207"/>
              <a:gd name="connsiteY13" fmla="*/ 0 h 4068785"/>
              <a:gd name="connsiteX14" fmla="*/ 0 w 5364207"/>
              <a:gd name="connsiteY14" fmla="*/ 1042426 h 4068785"/>
              <a:gd name="connsiteX15" fmla="*/ 620167 w 5364207"/>
              <a:gd name="connsiteY15" fmla="*/ 1074536 h 4068785"/>
              <a:gd name="connsiteX16" fmla="*/ 596559 w 5364207"/>
              <a:gd name="connsiteY16" fmla="*/ 1949225 h 4068785"/>
              <a:gd name="connsiteX17" fmla="*/ 1179128 w 5364207"/>
              <a:gd name="connsiteY17" fmla="*/ 2022748 h 4068785"/>
              <a:gd name="connsiteX18" fmla="*/ 1169075 w 5364207"/>
              <a:gd name="connsiteY18" fmla="*/ 1139723 h 4068785"/>
              <a:gd name="connsiteX0" fmla="*/ 1169075 w 5411100"/>
              <a:gd name="connsiteY0" fmla="*/ 1139723 h 4068785"/>
              <a:gd name="connsiteX1" fmla="*/ 3146185 w 5411100"/>
              <a:gd name="connsiteY1" fmla="*/ 1147078 h 4068785"/>
              <a:gd name="connsiteX2" fmla="*/ 3186615 w 5411100"/>
              <a:gd name="connsiteY2" fmla="*/ 1844943 h 4068785"/>
              <a:gd name="connsiteX3" fmla="*/ 3720758 w 5411100"/>
              <a:gd name="connsiteY3" fmla="*/ 2211162 h 4068785"/>
              <a:gd name="connsiteX4" fmla="*/ 3768624 w 5411100"/>
              <a:gd name="connsiteY4" fmla="*/ 3288363 h 4068785"/>
              <a:gd name="connsiteX5" fmla="*/ 2720633 w 5411100"/>
              <a:gd name="connsiteY5" fmla="*/ 3316062 h 4068785"/>
              <a:gd name="connsiteX6" fmla="*/ 2476555 w 5411100"/>
              <a:gd name="connsiteY6" fmla="*/ 3138490 h 4068785"/>
              <a:gd name="connsiteX7" fmla="*/ 1873999 w 5411100"/>
              <a:gd name="connsiteY7" fmla="*/ 3445773 h 4068785"/>
              <a:gd name="connsiteX8" fmla="*/ 1744383 w 5411100"/>
              <a:gd name="connsiteY8" fmla="*/ 3515050 h 4068785"/>
              <a:gd name="connsiteX9" fmla="*/ 4471038 w 5411100"/>
              <a:gd name="connsiteY9" fmla="*/ 2106450 h 4068785"/>
              <a:gd name="connsiteX10" fmla="*/ 4993969 w 5411100"/>
              <a:gd name="connsiteY10" fmla="*/ 1533049 h 4068785"/>
              <a:gd name="connsiteX11" fmla="*/ 4397531 w 5411100"/>
              <a:gd name="connsiteY11" fmla="*/ 1261987 h 4068785"/>
              <a:gd name="connsiteX12" fmla="*/ 5411100 w 5411100"/>
              <a:gd name="connsiteY12" fmla="*/ 23275 h 4068785"/>
              <a:gd name="connsiteX13" fmla="*/ 1355819 w 5411100"/>
              <a:gd name="connsiteY13" fmla="*/ 0 h 4068785"/>
              <a:gd name="connsiteX14" fmla="*/ 0 w 5411100"/>
              <a:gd name="connsiteY14" fmla="*/ 1042426 h 4068785"/>
              <a:gd name="connsiteX15" fmla="*/ 620167 w 5411100"/>
              <a:gd name="connsiteY15" fmla="*/ 1074536 h 4068785"/>
              <a:gd name="connsiteX16" fmla="*/ 596559 w 5411100"/>
              <a:gd name="connsiteY16" fmla="*/ 1949225 h 4068785"/>
              <a:gd name="connsiteX17" fmla="*/ 1179128 w 5411100"/>
              <a:gd name="connsiteY17" fmla="*/ 2022748 h 4068785"/>
              <a:gd name="connsiteX18" fmla="*/ 1169075 w 5411100"/>
              <a:gd name="connsiteY18" fmla="*/ 1139723 h 4068785"/>
              <a:gd name="connsiteX0" fmla="*/ 1169075 w 5411100"/>
              <a:gd name="connsiteY0" fmla="*/ 1139723 h 4068785"/>
              <a:gd name="connsiteX1" fmla="*/ 3146185 w 5411100"/>
              <a:gd name="connsiteY1" fmla="*/ 1147078 h 4068785"/>
              <a:gd name="connsiteX2" fmla="*/ 3186615 w 5411100"/>
              <a:gd name="connsiteY2" fmla="*/ 1844943 h 4068785"/>
              <a:gd name="connsiteX3" fmla="*/ 3720758 w 5411100"/>
              <a:gd name="connsiteY3" fmla="*/ 2211162 h 4068785"/>
              <a:gd name="connsiteX4" fmla="*/ 3768624 w 5411100"/>
              <a:gd name="connsiteY4" fmla="*/ 3288363 h 4068785"/>
              <a:gd name="connsiteX5" fmla="*/ 2720633 w 5411100"/>
              <a:gd name="connsiteY5" fmla="*/ 3316062 h 4068785"/>
              <a:gd name="connsiteX6" fmla="*/ 2476555 w 5411100"/>
              <a:gd name="connsiteY6" fmla="*/ 3138490 h 4068785"/>
              <a:gd name="connsiteX7" fmla="*/ 1873999 w 5411100"/>
              <a:gd name="connsiteY7" fmla="*/ 3445773 h 4068785"/>
              <a:gd name="connsiteX8" fmla="*/ 1744383 w 5411100"/>
              <a:gd name="connsiteY8" fmla="*/ 3515050 h 4068785"/>
              <a:gd name="connsiteX9" fmla="*/ 4471038 w 5411100"/>
              <a:gd name="connsiteY9" fmla="*/ 2106450 h 4068785"/>
              <a:gd name="connsiteX10" fmla="*/ 4993969 w 5411100"/>
              <a:gd name="connsiteY10" fmla="*/ 1533049 h 4068785"/>
              <a:gd name="connsiteX11" fmla="*/ 4397531 w 5411100"/>
              <a:gd name="connsiteY11" fmla="*/ 1261987 h 4068785"/>
              <a:gd name="connsiteX12" fmla="*/ 5411100 w 5411100"/>
              <a:gd name="connsiteY12" fmla="*/ 23275 h 4068785"/>
              <a:gd name="connsiteX13" fmla="*/ 1355819 w 5411100"/>
              <a:gd name="connsiteY13" fmla="*/ 0 h 4068785"/>
              <a:gd name="connsiteX14" fmla="*/ 0 w 5411100"/>
              <a:gd name="connsiteY14" fmla="*/ 1042426 h 4068785"/>
              <a:gd name="connsiteX15" fmla="*/ 620167 w 5411100"/>
              <a:gd name="connsiteY15" fmla="*/ 1074536 h 4068785"/>
              <a:gd name="connsiteX16" fmla="*/ 596559 w 5411100"/>
              <a:gd name="connsiteY16" fmla="*/ 1949225 h 4068785"/>
              <a:gd name="connsiteX17" fmla="*/ 1169075 w 5411100"/>
              <a:gd name="connsiteY17" fmla="*/ 1139723 h 4068785"/>
              <a:gd name="connsiteX0" fmla="*/ 1169075 w 5411100"/>
              <a:gd name="connsiteY0" fmla="*/ 1139723 h 4068785"/>
              <a:gd name="connsiteX1" fmla="*/ 3146185 w 5411100"/>
              <a:gd name="connsiteY1" fmla="*/ 1147078 h 4068785"/>
              <a:gd name="connsiteX2" fmla="*/ 3186615 w 5411100"/>
              <a:gd name="connsiteY2" fmla="*/ 1844943 h 4068785"/>
              <a:gd name="connsiteX3" fmla="*/ 3720758 w 5411100"/>
              <a:gd name="connsiteY3" fmla="*/ 2211162 h 4068785"/>
              <a:gd name="connsiteX4" fmla="*/ 3768624 w 5411100"/>
              <a:gd name="connsiteY4" fmla="*/ 3288363 h 4068785"/>
              <a:gd name="connsiteX5" fmla="*/ 2720633 w 5411100"/>
              <a:gd name="connsiteY5" fmla="*/ 3316062 h 4068785"/>
              <a:gd name="connsiteX6" fmla="*/ 2476555 w 5411100"/>
              <a:gd name="connsiteY6" fmla="*/ 3138490 h 4068785"/>
              <a:gd name="connsiteX7" fmla="*/ 1873999 w 5411100"/>
              <a:gd name="connsiteY7" fmla="*/ 3445773 h 4068785"/>
              <a:gd name="connsiteX8" fmla="*/ 1744383 w 5411100"/>
              <a:gd name="connsiteY8" fmla="*/ 3515050 h 4068785"/>
              <a:gd name="connsiteX9" fmla="*/ 4471038 w 5411100"/>
              <a:gd name="connsiteY9" fmla="*/ 2106450 h 4068785"/>
              <a:gd name="connsiteX10" fmla="*/ 4993969 w 5411100"/>
              <a:gd name="connsiteY10" fmla="*/ 1533049 h 4068785"/>
              <a:gd name="connsiteX11" fmla="*/ 4397531 w 5411100"/>
              <a:gd name="connsiteY11" fmla="*/ 1261987 h 4068785"/>
              <a:gd name="connsiteX12" fmla="*/ 5411100 w 5411100"/>
              <a:gd name="connsiteY12" fmla="*/ 23275 h 4068785"/>
              <a:gd name="connsiteX13" fmla="*/ 1355819 w 5411100"/>
              <a:gd name="connsiteY13" fmla="*/ 0 h 4068785"/>
              <a:gd name="connsiteX14" fmla="*/ 0 w 5411100"/>
              <a:gd name="connsiteY14" fmla="*/ 1042426 h 4068785"/>
              <a:gd name="connsiteX15" fmla="*/ 620167 w 5411100"/>
              <a:gd name="connsiteY15" fmla="*/ 1074536 h 4068785"/>
              <a:gd name="connsiteX16" fmla="*/ 1169075 w 5411100"/>
              <a:gd name="connsiteY16" fmla="*/ 1139723 h 4068785"/>
              <a:gd name="connsiteX0" fmla="*/ 1169075 w 5411100"/>
              <a:gd name="connsiteY0" fmla="*/ 1139723 h 4068785"/>
              <a:gd name="connsiteX1" fmla="*/ 3146185 w 5411100"/>
              <a:gd name="connsiteY1" fmla="*/ 1147078 h 4068785"/>
              <a:gd name="connsiteX2" fmla="*/ 3186615 w 5411100"/>
              <a:gd name="connsiteY2" fmla="*/ 1844943 h 4068785"/>
              <a:gd name="connsiteX3" fmla="*/ 3720758 w 5411100"/>
              <a:gd name="connsiteY3" fmla="*/ 2211162 h 4068785"/>
              <a:gd name="connsiteX4" fmla="*/ 3768624 w 5411100"/>
              <a:gd name="connsiteY4" fmla="*/ 3288363 h 4068785"/>
              <a:gd name="connsiteX5" fmla="*/ 2720633 w 5411100"/>
              <a:gd name="connsiteY5" fmla="*/ 3316062 h 4068785"/>
              <a:gd name="connsiteX6" fmla="*/ 2476555 w 5411100"/>
              <a:gd name="connsiteY6" fmla="*/ 3138490 h 4068785"/>
              <a:gd name="connsiteX7" fmla="*/ 1873999 w 5411100"/>
              <a:gd name="connsiteY7" fmla="*/ 3445773 h 4068785"/>
              <a:gd name="connsiteX8" fmla="*/ 1744383 w 5411100"/>
              <a:gd name="connsiteY8" fmla="*/ 3515050 h 4068785"/>
              <a:gd name="connsiteX9" fmla="*/ 4471038 w 5411100"/>
              <a:gd name="connsiteY9" fmla="*/ 2106450 h 4068785"/>
              <a:gd name="connsiteX10" fmla="*/ 4993969 w 5411100"/>
              <a:gd name="connsiteY10" fmla="*/ 1533049 h 4068785"/>
              <a:gd name="connsiteX11" fmla="*/ 4397531 w 5411100"/>
              <a:gd name="connsiteY11" fmla="*/ 1261987 h 4068785"/>
              <a:gd name="connsiteX12" fmla="*/ 5411100 w 5411100"/>
              <a:gd name="connsiteY12" fmla="*/ 23275 h 4068785"/>
              <a:gd name="connsiteX13" fmla="*/ 1355819 w 5411100"/>
              <a:gd name="connsiteY13" fmla="*/ 0 h 4068785"/>
              <a:gd name="connsiteX14" fmla="*/ 0 w 5411100"/>
              <a:gd name="connsiteY14" fmla="*/ 1042426 h 4068785"/>
              <a:gd name="connsiteX15" fmla="*/ 1169075 w 5411100"/>
              <a:gd name="connsiteY15" fmla="*/ 1139723 h 4068785"/>
              <a:gd name="connsiteX0" fmla="*/ 0 w 5411100"/>
              <a:gd name="connsiteY0" fmla="*/ 1042426 h 4068785"/>
              <a:gd name="connsiteX1" fmla="*/ 3146185 w 5411100"/>
              <a:gd name="connsiteY1" fmla="*/ 1147078 h 4068785"/>
              <a:gd name="connsiteX2" fmla="*/ 3186615 w 5411100"/>
              <a:gd name="connsiteY2" fmla="*/ 1844943 h 4068785"/>
              <a:gd name="connsiteX3" fmla="*/ 3720758 w 5411100"/>
              <a:gd name="connsiteY3" fmla="*/ 2211162 h 4068785"/>
              <a:gd name="connsiteX4" fmla="*/ 3768624 w 5411100"/>
              <a:gd name="connsiteY4" fmla="*/ 3288363 h 4068785"/>
              <a:gd name="connsiteX5" fmla="*/ 2720633 w 5411100"/>
              <a:gd name="connsiteY5" fmla="*/ 3316062 h 4068785"/>
              <a:gd name="connsiteX6" fmla="*/ 2476555 w 5411100"/>
              <a:gd name="connsiteY6" fmla="*/ 3138490 h 4068785"/>
              <a:gd name="connsiteX7" fmla="*/ 1873999 w 5411100"/>
              <a:gd name="connsiteY7" fmla="*/ 3445773 h 4068785"/>
              <a:gd name="connsiteX8" fmla="*/ 1744383 w 5411100"/>
              <a:gd name="connsiteY8" fmla="*/ 3515050 h 4068785"/>
              <a:gd name="connsiteX9" fmla="*/ 4471038 w 5411100"/>
              <a:gd name="connsiteY9" fmla="*/ 2106450 h 4068785"/>
              <a:gd name="connsiteX10" fmla="*/ 4993969 w 5411100"/>
              <a:gd name="connsiteY10" fmla="*/ 1533049 h 4068785"/>
              <a:gd name="connsiteX11" fmla="*/ 4397531 w 5411100"/>
              <a:gd name="connsiteY11" fmla="*/ 1261987 h 4068785"/>
              <a:gd name="connsiteX12" fmla="*/ 5411100 w 5411100"/>
              <a:gd name="connsiteY12" fmla="*/ 23275 h 4068785"/>
              <a:gd name="connsiteX13" fmla="*/ 1355819 w 5411100"/>
              <a:gd name="connsiteY13" fmla="*/ 0 h 4068785"/>
              <a:gd name="connsiteX14" fmla="*/ 0 w 5411100"/>
              <a:gd name="connsiteY14" fmla="*/ 1042426 h 4068785"/>
              <a:gd name="connsiteX0" fmla="*/ 0 w 5392050"/>
              <a:gd name="connsiteY0" fmla="*/ 1042426 h 4068785"/>
              <a:gd name="connsiteX1" fmla="*/ 3127135 w 5392050"/>
              <a:gd name="connsiteY1" fmla="*/ 1147078 h 4068785"/>
              <a:gd name="connsiteX2" fmla="*/ 3167565 w 5392050"/>
              <a:gd name="connsiteY2" fmla="*/ 1844943 h 4068785"/>
              <a:gd name="connsiteX3" fmla="*/ 3701708 w 5392050"/>
              <a:gd name="connsiteY3" fmla="*/ 2211162 h 4068785"/>
              <a:gd name="connsiteX4" fmla="*/ 3749574 w 5392050"/>
              <a:gd name="connsiteY4" fmla="*/ 3288363 h 4068785"/>
              <a:gd name="connsiteX5" fmla="*/ 2701583 w 5392050"/>
              <a:gd name="connsiteY5" fmla="*/ 3316062 h 4068785"/>
              <a:gd name="connsiteX6" fmla="*/ 2457505 w 5392050"/>
              <a:gd name="connsiteY6" fmla="*/ 3138490 h 4068785"/>
              <a:gd name="connsiteX7" fmla="*/ 1854949 w 5392050"/>
              <a:gd name="connsiteY7" fmla="*/ 3445773 h 4068785"/>
              <a:gd name="connsiteX8" fmla="*/ 1725333 w 5392050"/>
              <a:gd name="connsiteY8" fmla="*/ 3515050 h 4068785"/>
              <a:gd name="connsiteX9" fmla="*/ 4451988 w 5392050"/>
              <a:gd name="connsiteY9" fmla="*/ 2106450 h 4068785"/>
              <a:gd name="connsiteX10" fmla="*/ 4974919 w 5392050"/>
              <a:gd name="connsiteY10" fmla="*/ 1533049 h 4068785"/>
              <a:gd name="connsiteX11" fmla="*/ 4378481 w 5392050"/>
              <a:gd name="connsiteY11" fmla="*/ 1261987 h 4068785"/>
              <a:gd name="connsiteX12" fmla="*/ 5392050 w 5392050"/>
              <a:gd name="connsiteY12" fmla="*/ 23275 h 4068785"/>
              <a:gd name="connsiteX13" fmla="*/ 1336769 w 5392050"/>
              <a:gd name="connsiteY13" fmla="*/ 0 h 4068785"/>
              <a:gd name="connsiteX14" fmla="*/ 0 w 5392050"/>
              <a:gd name="connsiteY14" fmla="*/ 1042426 h 4068785"/>
              <a:gd name="connsiteX0" fmla="*/ 0 w 5392050"/>
              <a:gd name="connsiteY0" fmla="*/ 1042426 h 4068785"/>
              <a:gd name="connsiteX1" fmla="*/ 3127135 w 5392050"/>
              <a:gd name="connsiteY1" fmla="*/ 1061353 h 4068785"/>
              <a:gd name="connsiteX2" fmla="*/ 3167565 w 5392050"/>
              <a:gd name="connsiteY2" fmla="*/ 1844943 h 4068785"/>
              <a:gd name="connsiteX3" fmla="*/ 3701708 w 5392050"/>
              <a:gd name="connsiteY3" fmla="*/ 2211162 h 4068785"/>
              <a:gd name="connsiteX4" fmla="*/ 3749574 w 5392050"/>
              <a:gd name="connsiteY4" fmla="*/ 3288363 h 4068785"/>
              <a:gd name="connsiteX5" fmla="*/ 2701583 w 5392050"/>
              <a:gd name="connsiteY5" fmla="*/ 3316062 h 4068785"/>
              <a:gd name="connsiteX6" fmla="*/ 2457505 w 5392050"/>
              <a:gd name="connsiteY6" fmla="*/ 3138490 h 4068785"/>
              <a:gd name="connsiteX7" fmla="*/ 1854949 w 5392050"/>
              <a:gd name="connsiteY7" fmla="*/ 3445773 h 4068785"/>
              <a:gd name="connsiteX8" fmla="*/ 1725333 w 5392050"/>
              <a:gd name="connsiteY8" fmla="*/ 3515050 h 4068785"/>
              <a:gd name="connsiteX9" fmla="*/ 4451988 w 5392050"/>
              <a:gd name="connsiteY9" fmla="*/ 2106450 h 4068785"/>
              <a:gd name="connsiteX10" fmla="*/ 4974919 w 5392050"/>
              <a:gd name="connsiteY10" fmla="*/ 1533049 h 4068785"/>
              <a:gd name="connsiteX11" fmla="*/ 4378481 w 5392050"/>
              <a:gd name="connsiteY11" fmla="*/ 1261987 h 4068785"/>
              <a:gd name="connsiteX12" fmla="*/ 5392050 w 5392050"/>
              <a:gd name="connsiteY12" fmla="*/ 23275 h 4068785"/>
              <a:gd name="connsiteX13" fmla="*/ 1336769 w 5392050"/>
              <a:gd name="connsiteY13" fmla="*/ 0 h 4068785"/>
              <a:gd name="connsiteX14" fmla="*/ 0 w 5392050"/>
              <a:gd name="connsiteY14" fmla="*/ 1042426 h 4068785"/>
              <a:gd name="connsiteX0" fmla="*/ 0 w 5392050"/>
              <a:gd name="connsiteY0" fmla="*/ 1042426 h 4068785"/>
              <a:gd name="connsiteX1" fmla="*/ 3174760 w 5392050"/>
              <a:gd name="connsiteY1" fmla="*/ 1061353 h 4068785"/>
              <a:gd name="connsiteX2" fmla="*/ 3167565 w 5392050"/>
              <a:gd name="connsiteY2" fmla="*/ 1844943 h 4068785"/>
              <a:gd name="connsiteX3" fmla="*/ 3701708 w 5392050"/>
              <a:gd name="connsiteY3" fmla="*/ 2211162 h 4068785"/>
              <a:gd name="connsiteX4" fmla="*/ 3749574 w 5392050"/>
              <a:gd name="connsiteY4" fmla="*/ 3288363 h 4068785"/>
              <a:gd name="connsiteX5" fmla="*/ 2701583 w 5392050"/>
              <a:gd name="connsiteY5" fmla="*/ 3316062 h 4068785"/>
              <a:gd name="connsiteX6" fmla="*/ 2457505 w 5392050"/>
              <a:gd name="connsiteY6" fmla="*/ 3138490 h 4068785"/>
              <a:gd name="connsiteX7" fmla="*/ 1854949 w 5392050"/>
              <a:gd name="connsiteY7" fmla="*/ 3445773 h 4068785"/>
              <a:gd name="connsiteX8" fmla="*/ 1725333 w 5392050"/>
              <a:gd name="connsiteY8" fmla="*/ 3515050 h 4068785"/>
              <a:gd name="connsiteX9" fmla="*/ 4451988 w 5392050"/>
              <a:gd name="connsiteY9" fmla="*/ 2106450 h 4068785"/>
              <a:gd name="connsiteX10" fmla="*/ 4974919 w 5392050"/>
              <a:gd name="connsiteY10" fmla="*/ 1533049 h 4068785"/>
              <a:gd name="connsiteX11" fmla="*/ 4378481 w 5392050"/>
              <a:gd name="connsiteY11" fmla="*/ 1261987 h 4068785"/>
              <a:gd name="connsiteX12" fmla="*/ 5392050 w 5392050"/>
              <a:gd name="connsiteY12" fmla="*/ 23275 h 4068785"/>
              <a:gd name="connsiteX13" fmla="*/ 1336769 w 5392050"/>
              <a:gd name="connsiteY13" fmla="*/ 0 h 4068785"/>
              <a:gd name="connsiteX14" fmla="*/ 0 w 5392050"/>
              <a:gd name="connsiteY14" fmla="*/ 1042426 h 406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92050" h="4068785">
                <a:moveTo>
                  <a:pt x="0" y="1042426"/>
                </a:moveTo>
                <a:lnTo>
                  <a:pt x="3174760" y="1061353"/>
                </a:lnTo>
                <a:cubicBezTo>
                  <a:pt x="3178712" y="1170150"/>
                  <a:pt x="3154088" y="1612321"/>
                  <a:pt x="3167565" y="1844943"/>
                </a:cubicBezTo>
                <a:cubicBezTo>
                  <a:pt x="3158552" y="1828615"/>
                  <a:pt x="3719007" y="2237292"/>
                  <a:pt x="3701708" y="2211162"/>
                </a:cubicBezTo>
                <a:cubicBezTo>
                  <a:pt x="3693934" y="2204082"/>
                  <a:pt x="3756916" y="3311608"/>
                  <a:pt x="3749574" y="3288363"/>
                </a:cubicBezTo>
                <a:cubicBezTo>
                  <a:pt x="3570187" y="3445525"/>
                  <a:pt x="2688328" y="3321991"/>
                  <a:pt x="2701583" y="3316062"/>
                </a:cubicBezTo>
                <a:cubicBezTo>
                  <a:pt x="2676738" y="3338708"/>
                  <a:pt x="2500186" y="3156559"/>
                  <a:pt x="2457505" y="3138490"/>
                </a:cubicBezTo>
                <a:lnTo>
                  <a:pt x="1854949" y="3445773"/>
                </a:lnTo>
                <a:lnTo>
                  <a:pt x="1725333" y="3515050"/>
                </a:lnTo>
                <a:cubicBezTo>
                  <a:pt x="2795944" y="4335537"/>
                  <a:pt x="4948036" y="4520025"/>
                  <a:pt x="4451988" y="2106450"/>
                </a:cubicBezTo>
                <a:lnTo>
                  <a:pt x="4974919" y="1533049"/>
                </a:lnTo>
                <a:lnTo>
                  <a:pt x="4378481" y="1261987"/>
                </a:lnTo>
                <a:lnTo>
                  <a:pt x="5392050" y="23275"/>
                </a:lnTo>
                <a:lnTo>
                  <a:pt x="1336769" y="0"/>
                </a:lnTo>
                <a:lnTo>
                  <a:pt x="0" y="1042426"/>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Slide Number Placeholder 2">
            <a:extLst>
              <a:ext uri="{FF2B5EF4-FFF2-40B4-BE49-F238E27FC236}">
                <a16:creationId xmlns:a16="http://schemas.microsoft.com/office/drawing/2014/main" id="{CE88F046-6746-45D9-A649-03D053F27949}"/>
              </a:ext>
            </a:extLst>
          </p:cNvPr>
          <p:cNvSpPr>
            <a:spLocks noGrp="1"/>
          </p:cNvSpPr>
          <p:nvPr>
            <p:ph type="sldNum" sz="quarter" idx="14"/>
          </p:nvPr>
        </p:nvSpPr>
        <p:spPr/>
        <p:txBody>
          <a:bodyPr/>
          <a:lstStyle/>
          <a:p>
            <a:fld id="{6C93B359-CF0D-4389-949E-16A33FCBB3EC}" type="slidenum">
              <a:rPr lang="nl-NL" smtClean="0"/>
              <a:t>16</a:t>
            </a:fld>
            <a:endParaRPr lang="nl-NL" dirty="0"/>
          </a:p>
        </p:txBody>
      </p:sp>
      <p:sp>
        <p:nvSpPr>
          <p:cNvPr id="28" name="Freeform: Shape 27">
            <a:extLst>
              <a:ext uri="{FF2B5EF4-FFF2-40B4-BE49-F238E27FC236}">
                <a16:creationId xmlns:a16="http://schemas.microsoft.com/office/drawing/2014/main" id="{FE6B17D1-F4FB-C98C-E5C5-65625ECF10EA}"/>
              </a:ext>
            </a:extLst>
          </p:cNvPr>
          <p:cNvSpPr/>
          <p:nvPr/>
        </p:nvSpPr>
        <p:spPr>
          <a:xfrm>
            <a:off x="9186249" y="1124956"/>
            <a:ext cx="2635469" cy="1182430"/>
          </a:xfrm>
          <a:custGeom>
            <a:avLst/>
            <a:gdLst>
              <a:gd name="connsiteX0" fmla="*/ 438150 w 1762125"/>
              <a:gd name="connsiteY0" fmla="*/ 0 h 1304925"/>
              <a:gd name="connsiteX1" fmla="*/ 28575 w 1762125"/>
              <a:gd name="connsiteY1" fmla="*/ 300038 h 1304925"/>
              <a:gd name="connsiteX2" fmla="*/ 0 w 1762125"/>
              <a:gd name="connsiteY2" fmla="*/ 461963 h 1304925"/>
              <a:gd name="connsiteX3" fmla="*/ 4762 w 1762125"/>
              <a:gd name="connsiteY3" fmla="*/ 519113 h 1304925"/>
              <a:gd name="connsiteX4" fmla="*/ 19050 w 1762125"/>
              <a:gd name="connsiteY4" fmla="*/ 623888 h 1304925"/>
              <a:gd name="connsiteX5" fmla="*/ 14287 w 1762125"/>
              <a:gd name="connsiteY5" fmla="*/ 1304925 h 1304925"/>
              <a:gd name="connsiteX6" fmla="*/ 1762125 w 1762125"/>
              <a:gd name="connsiteY6" fmla="*/ 1304925 h 1304925"/>
              <a:gd name="connsiteX7" fmla="*/ 1762125 w 1762125"/>
              <a:gd name="connsiteY7" fmla="*/ 9525 h 1304925"/>
              <a:gd name="connsiteX8" fmla="*/ 438150 w 1762125"/>
              <a:gd name="connsiteY8" fmla="*/ 0 h 1304925"/>
              <a:gd name="connsiteX0" fmla="*/ 433388 w 1757363"/>
              <a:gd name="connsiteY0" fmla="*/ 0 h 1304925"/>
              <a:gd name="connsiteX1" fmla="*/ 23813 w 1757363"/>
              <a:gd name="connsiteY1" fmla="*/ 300038 h 1304925"/>
              <a:gd name="connsiteX2" fmla="*/ 50102 w 1757363"/>
              <a:gd name="connsiteY2" fmla="*/ 430612 h 1304925"/>
              <a:gd name="connsiteX3" fmla="*/ 0 w 1757363"/>
              <a:gd name="connsiteY3" fmla="*/ 519113 h 1304925"/>
              <a:gd name="connsiteX4" fmla="*/ 14288 w 1757363"/>
              <a:gd name="connsiteY4" fmla="*/ 623888 h 1304925"/>
              <a:gd name="connsiteX5" fmla="*/ 9525 w 1757363"/>
              <a:gd name="connsiteY5" fmla="*/ 1304925 h 1304925"/>
              <a:gd name="connsiteX6" fmla="*/ 1757363 w 1757363"/>
              <a:gd name="connsiteY6" fmla="*/ 1304925 h 1304925"/>
              <a:gd name="connsiteX7" fmla="*/ 1757363 w 1757363"/>
              <a:gd name="connsiteY7" fmla="*/ 9525 h 1304925"/>
              <a:gd name="connsiteX8" fmla="*/ 433388 w 1757363"/>
              <a:gd name="connsiteY8" fmla="*/ 0 h 1304925"/>
              <a:gd name="connsiteX0" fmla="*/ 423863 w 1747838"/>
              <a:gd name="connsiteY0" fmla="*/ 0 h 1304925"/>
              <a:gd name="connsiteX1" fmla="*/ 14288 w 1747838"/>
              <a:gd name="connsiteY1" fmla="*/ 300038 h 1304925"/>
              <a:gd name="connsiteX2" fmla="*/ 40577 w 1747838"/>
              <a:gd name="connsiteY2" fmla="*/ 430612 h 1304925"/>
              <a:gd name="connsiteX3" fmla="*/ 55790 w 1747838"/>
              <a:gd name="connsiteY3" fmla="*/ 547851 h 1304925"/>
              <a:gd name="connsiteX4" fmla="*/ 4763 w 1747838"/>
              <a:gd name="connsiteY4" fmla="*/ 623888 h 1304925"/>
              <a:gd name="connsiteX5" fmla="*/ 0 w 1747838"/>
              <a:gd name="connsiteY5" fmla="*/ 1304925 h 1304925"/>
              <a:gd name="connsiteX6" fmla="*/ 1747838 w 1747838"/>
              <a:gd name="connsiteY6" fmla="*/ 1304925 h 1304925"/>
              <a:gd name="connsiteX7" fmla="*/ 1747838 w 1747838"/>
              <a:gd name="connsiteY7" fmla="*/ 9525 h 1304925"/>
              <a:gd name="connsiteX8" fmla="*/ 423863 w 1747838"/>
              <a:gd name="connsiteY8" fmla="*/ 0 h 1304925"/>
              <a:gd name="connsiteX0" fmla="*/ 423863 w 1747838"/>
              <a:gd name="connsiteY0" fmla="*/ 0 h 1304925"/>
              <a:gd name="connsiteX1" fmla="*/ 58702 w 1747838"/>
              <a:gd name="connsiteY1" fmla="*/ 315714 h 1304925"/>
              <a:gd name="connsiteX2" fmla="*/ 40577 w 1747838"/>
              <a:gd name="connsiteY2" fmla="*/ 430612 h 1304925"/>
              <a:gd name="connsiteX3" fmla="*/ 55790 w 1747838"/>
              <a:gd name="connsiteY3" fmla="*/ 547851 h 1304925"/>
              <a:gd name="connsiteX4" fmla="*/ 4763 w 1747838"/>
              <a:gd name="connsiteY4" fmla="*/ 623888 h 1304925"/>
              <a:gd name="connsiteX5" fmla="*/ 0 w 1747838"/>
              <a:gd name="connsiteY5" fmla="*/ 1304925 h 1304925"/>
              <a:gd name="connsiteX6" fmla="*/ 1747838 w 1747838"/>
              <a:gd name="connsiteY6" fmla="*/ 1304925 h 1304925"/>
              <a:gd name="connsiteX7" fmla="*/ 1747838 w 1747838"/>
              <a:gd name="connsiteY7" fmla="*/ 9525 h 1304925"/>
              <a:gd name="connsiteX8" fmla="*/ 423863 w 1747838"/>
              <a:gd name="connsiteY8" fmla="*/ 0 h 1304925"/>
              <a:gd name="connsiteX0" fmla="*/ 460439 w 1747838"/>
              <a:gd name="connsiteY0" fmla="*/ 3538 h 1295400"/>
              <a:gd name="connsiteX1" fmla="*/ 58702 w 1747838"/>
              <a:gd name="connsiteY1" fmla="*/ 306189 h 1295400"/>
              <a:gd name="connsiteX2" fmla="*/ 40577 w 1747838"/>
              <a:gd name="connsiteY2" fmla="*/ 421087 h 1295400"/>
              <a:gd name="connsiteX3" fmla="*/ 55790 w 1747838"/>
              <a:gd name="connsiteY3" fmla="*/ 538326 h 1295400"/>
              <a:gd name="connsiteX4" fmla="*/ 4763 w 1747838"/>
              <a:gd name="connsiteY4" fmla="*/ 614363 h 1295400"/>
              <a:gd name="connsiteX5" fmla="*/ 0 w 1747838"/>
              <a:gd name="connsiteY5" fmla="*/ 1295400 h 1295400"/>
              <a:gd name="connsiteX6" fmla="*/ 1747838 w 1747838"/>
              <a:gd name="connsiteY6" fmla="*/ 1295400 h 1295400"/>
              <a:gd name="connsiteX7" fmla="*/ 1747838 w 1747838"/>
              <a:gd name="connsiteY7" fmla="*/ 0 h 1295400"/>
              <a:gd name="connsiteX8" fmla="*/ 460439 w 1747838"/>
              <a:gd name="connsiteY8" fmla="*/ 3538 h 1295400"/>
              <a:gd name="connsiteX0" fmla="*/ 448791 w 1747838"/>
              <a:gd name="connsiteY0" fmla="*/ 3538 h 1295400"/>
              <a:gd name="connsiteX1" fmla="*/ 58702 w 1747838"/>
              <a:gd name="connsiteY1" fmla="*/ 306189 h 1295400"/>
              <a:gd name="connsiteX2" fmla="*/ 40577 w 1747838"/>
              <a:gd name="connsiteY2" fmla="*/ 421087 h 1295400"/>
              <a:gd name="connsiteX3" fmla="*/ 55790 w 1747838"/>
              <a:gd name="connsiteY3" fmla="*/ 538326 h 1295400"/>
              <a:gd name="connsiteX4" fmla="*/ 4763 w 1747838"/>
              <a:gd name="connsiteY4" fmla="*/ 614363 h 1295400"/>
              <a:gd name="connsiteX5" fmla="*/ 0 w 1747838"/>
              <a:gd name="connsiteY5" fmla="*/ 1295400 h 1295400"/>
              <a:gd name="connsiteX6" fmla="*/ 1747838 w 1747838"/>
              <a:gd name="connsiteY6" fmla="*/ 1295400 h 1295400"/>
              <a:gd name="connsiteX7" fmla="*/ 1747838 w 1747838"/>
              <a:gd name="connsiteY7" fmla="*/ 0 h 1295400"/>
              <a:gd name="connsiteX8" fmla="*/ 448791 w 1747838"/>
              <a:gd name="connsiteY8" fmla="*/ 3538 h 1295400"/>
              <a:gd name="connsiteX0" fmla="*/ 448791 w 1747838"/>
              <a:gd name="connsiteY0" fmla="*/ 3538 h 1295400"/>
              <a:gd name="connsiteX1" fmla="*/ 67438 w 1747838"/>
              <a:gd name="connsiteY1" fmla="*/ 291629 h 1295400"/>
              <a:gd name="connsiteX2" fmla="*/ 40577 w 1747838"/>
              <a:gd name="connsiteY2" fmla="*/ 421087 h 1295400"/>
              <a:gd name="connsiteX3" fmla="*/ 55790 w 1747838"/>
              <a:gd name="connsiteY3" fmla="*/ 538326 h 1295400"/>
              <a:gd name="connsiteX4" fmla="*/ 4763 w 1747838"/>
              <a:gd name="connsiteY4" fmla="*/ 614363 h 1295400"/>
              <a:gd name="connsiteX5" fmla="*/ 0 w 1747838"/>
              <a:gd name="connsiteY5" fmla="*/ 1295400 h 1295400"/>
              <a:gd name="connsiteX6" fmla="*/ 1747838 w 1747838"/>
              <a:gd name="connsiteY6" fmla="*/ 1295400 h 1295400"/>
              <a:gd name="connsiteX7" fmla="*/ 1747838 w 1747838"/>
              <a:gd name="connsiteY7" fmla="*/ 0 h 1295400"/>
              <a:gd name="connsiteX8" fmla="*/ 448791 w 1747838"/>
              <a:gd name="connsiteY8" fmla="*/ 3538 h 1295400"/>
              <a:gd name="connsiteX0" fmla="*/ 462315 w 1761362"/>
              <a:gd name="connsiteY0" fmla="*/ 3538 h 1295400"/>
              <a:gd name="connsiteX1" fmla="*/ 0 w 1761362"/>
              <a:gd name="connsiteY1" fmla="*/ 344017 h 1295400"/>
              <a:gd name="connsiteX2" fmla="*/ 54101 w 1761362"/>
              <a:gd name="connsiteY2" fmla="*/ 421087 h 1295400"/>
              <a:gd name="connsiteX3" fmla="*/ 69314 w 1761362"/>
              <a:gd name="connsiteY3" fmla="*/ 538326 h 1295400"/>
              <a:gd name="connsiteX4" fmla="*/ 18287 w 1761362"/>
              <a:gd name="connsiteY4" fmla="*/ 614363 h 1295400"/>
              <a:gd name="connsiteX5" fmla="*/ 13524 w 1761362"/>
              <a:gd name="connsiteY5" fmla="*/ 1295400 h 1295400"/>
              <a:gd name="connsiteX6" fmla="*/ 1761362 w 1761362"/>
              <a:gd name="connsiteY6" fmla="*/ 1295400 h 1295400"/>
              <a:gd name="connsiteX7" fmla="*/ 1761362 w 1761362"/>
              <a:gd name="connsiteY7" fmla="*/ 0 h 1295400"/>
              <a:gd name="connsiteX8" fmla="*/ 462315 w 1761362"/>
              <a:gd name="connsiteY8" fmla="*/ 3538 h 1295400"/>
              <a:gd name="connsiteX0" fmla="*/ 484414 w 1783461"/>
              <a:gd name="connsiteY0" fmla="*/ 3538 h 1295400"/>
              <a:gd name="connsiteX1" fmla="*/ 22099 w 1783461"/>
              <a:gd name="connsiteY1" fmla="*/ 344017 h 1295400"/>
              <a:gd name="connsiteX2" fmla="*/ 0 w 1783461"/>
              <a:gd name="connsiteY2" fmla="*/ 416324 h 1295400"/>
              <a:gd name="connsiteX3" fmla="*/ 91413 w 1783461"/>
              <a:gd name="connsiteY3" fmla="*/ 538326 h 1295400"/>
              <a:gd name="connsiteX4" fmla="*/ 40386 w 1783461"/>
              <a:gd name="connsiteY4" fmla="*/ 614363 h 1295400"/>
              <a:gd name="connsiteX5" fmla="*/ 35623 w 1783461"/>
              <a:gd name="connsiteY5" fmla="*/ 1295400 h 1295400"/>
              <a:gd name="connsiteX6" fmla="*/ 1783461 w 1783461"/>
              <a:gd name="connsiteY6" fmla="*/ 1295400 h 1295400"/>
              <a:gd name="connsiteX7" fmla="*/ 1783461 w 1783461"/>
              <a:gd name="connsiteY7" fmla="*/ 0 h 1295400"/>
              <a:gd name="connsiteX8" fmla="*/ 484414 w 1783461"/>
              <a:gd name="connsiteY8" fmla="*/ 3538 h 1295400"/>
              <a:gd name="connsiteX0" fmla="*/ 484414 w 1783461"/>
              <a:gd name="connsiteY0" fmla="*/ 3538 h 1295400"/>
              <a:gd name="connsiteX1" fmla="*/ 22099 w 1783461"/>
              <a:gd name="connsiteY1" fmla="*/ 344017 h 1295400"/>
              <a:gd name="connsiteX2" fmla="*/ 0 w 1783461"/>
              <a:gd name="connsiteY2" fmla="*/ 416324 h 1295400"/>
              <a:gd name="connsiteX3" fmla="*/ 29500 w 1783461"/>
              <a:gd name="connsiteY3" fmla="*/ 476413 h 1295400"/>
              <a:gd name="connsiteX4" fmla="*/ 40386 w 1783461"/>
              <a:gd name="connsiteY4" fmla="*/ 614363 h 1295400"/>
              <a:gd name="connsiteX5" fmla="*/ 35623 w 1783461"/>
              <a:gd name="connsiteY5" fmla="*/ 1295400 h 1295400"/>
              <a:gd name="connsiteX6" fmla="*/ 1783461 w 1783461"/>
              <a:gd name="connsiteY6" fmla="*/ 1295400 h 1295400"/>
              <a:gd name="connsiteX7" fmla="*/ 1783461 w 1783461"/>
              <a:gd name="connsiteY7" fmla="*/ 0 h 1295400"/>
              <a:gd name="connsiteX8" fmla="*/ 484414 w 1783461"/>
              <a:gd name="connsiteY8" fmla="*/ 3538 h 1295400"/>
              <a:gd name="connsiteX0" fmla="*/ 484414 w 1783461"/>
              <a:gd name="connsiteY0" fmla="*/ 3538 h 1295400"/>
              <a:gd name="connsiteX1" fmla="*/ 22099 w 1783461"/>
              <a:gd name="connsiteY1" fmla="*/ 344017 h 1295400"/>
              <a:gd name="connsiteX2" fmla="*/ 0 w 1783461"/>
              <a:gd name="connsiteY2" fmla="*/ 416324 h 1295400"/>
              <a:gd name="connsiteX3" fmla="*/ 29500 w 1783461"/>
              <a:gd name="connsiteY3" fmla="*/ 476413 h 1295400"/>
              <a:gd name="connsiteX4" fmla="*/ 40386 w 1783461"/>
              <a:gd name="connsiteY4" fmla="*/ 614363 h 1295400"/>
              <a:gd name="connsiteX5" fmla="*/ 35623 w 1783461"/>
              <a:gd name="connsiteY5" fmla="*/ 1295400 h 1295400"/>
              <a:gd name="connsiteX6" fmla="*/ 1783461 w 1783461"/>
              <a:gd name="connsiteY6" fmla="*/ 1295400 h 1295400"/>
              <a:gd name="connsiteX7" fmla="*/ 1783461 w 1783461"/>
              <a:gd name="connsiteY7" fmla="*/ 0 h 1295400"/>
              <a:gd name="connsiteX8" fmla="*/ 484414 w 1783461"/>
              <a:gd name="connsiteY8" fmla="*/ 3538 h 1295400"/>
              <a:gd name="connsiteX0" fmla="*/ 484414 w 1783461"/>
              <a:gd name="connsiteY0" fmla="*/ 3538 h 1295400"/>
              <a:gd name="connsiteX1" fmla="*/ 22099 w 1783461"/>
              <a:gd name="connsiteY1" fmla="*/ 344017 h 1295400"/>
              <a:gd name="connsiteX2" fmla="*/ 0 w 1783461"/>
              <a:gd name="connsiteY2" fmla="*/ 416324 h 1295400"/>
              <a:gd name="connsiteX3" fmla="*/ 31882 w 1783461"/>
              <a:gd name="connsiteY3" fmla="*/ 497844 h 1295400"/>
              <a:gd name="connsiteX4" fmla="*/ 40386 w 1783461"/>
              <a:gd name="connsiteY4" fmla="*/ 614363 h 1295400"/>
              <a:gd name="connsiteX5" fmla="*/ 35623 w 1783461"/>
              <a:gd name="connsiteY5" fmla="*/ 1295400 h 1295400"/>
              <a:gd name="connsiteX6" fmla="*/ 1783461 w 1783461"/>
              <a:gd name="connsiteY6" fmla="*/ 1295400 h 1295400"/>
              <a:gd name="connsiteX7" fmla="*/ 1783461 w 1783461"/>
              <a:gd name="connsiteY7" fmla="*/ 0 h 1295400"/>
              <a:gd name="connsiteX8" fmla="*/ 484414 w 1783461"/>
              <a:gd name="connsiteY8" fmla="*/ 3538 h 1295400"/>
              <a:gd name="connsiteX0" fmla="*/ 484414 w 1804892"/>
              <a:gd name="connsiteY0" fmla="*/ 5919 h 1297781"/>
              <a:gd name="connsiteX1" fmla="*/ 22099 w 1804892"/>
              <a:gd name="connsiteY1" fmla="*/ 346398 h 1297781"/>
              <a:gd name="connsiteX2" fmla="*/ 0 w 1804892"/>
              <a:gd name="connsiteY2" fmla="*/ 418705 h 1297781"/>
              <a:gd name="connsiteX3" fmla="*/ 31882 w 1804892"/>
              <a:gd name="connsiteY3" fmla="*/ 500225 h 1297781"/>
              <a:gd name="connsiteX4" fmla="*/ 40386 w 1804892"/>
              <a:gd name="connsiteY4" fmla="*/ 616744 h 1297781"/>
              <a:gd name="connsiteX5" fmla="*/ 35623 w 1804892"/>
              <a:gd name="connsiteY5" fmla="*/ 1297781 h 1297781"/>
              <a:gd name="connsiteX6" fmla="*/ 1783461 w 1804892"/>
              <a:gd name="connsiteY6" fmla="*/ 1297781 h 1297781"/>
              <a:gd name="connsiteX7" fmla="*/ 1804892 w 1804892"/>
              <a:gd name="connsiteY7" fmla="*/ 0 h 1297781"/>
              <a:gd name="connsiteX8" fmla="*/ 484414 w 1804892"/>
              <a:gd name="connsiteY8" fmla="*/ 5919 h 1297781"/>
              <a:gd name="connsiteX0" fmla="*/ 484414 w 1816798"/>
              <a:gd name="connsiteY0" fmla="*/ 5919 h 1297781"/>
              <a:gd name="connsiteX1" fmla="*/ 22099 w 1816798"/>
              <a:gd name="connsiteY1" fmla="*/ 346398 h 1297781"/>
              <a:gd name="connsiteX2" fmla="*/ 0 w 1816798"/>
              <a:gd name="connsiteY2" fmla="*/ 418705 h 1297781"/>
              <a:gd name="connsiteX3" fmla="*/ 31882 w 1816798"/>
              <a:gd name="connsiteY3" fmla="*/ 500225 h 1297781"/>
              <a:gd name="connsiteX4" fmla="*/ 40386 w 1816798"/>
              <a:gd name="connsiteY4" fmla="*/ 616744 h 1297781"/>
              <a:gd name="connsiteX5" fmla="*/ 35623 w 1816798"/>
              <a:gd name="connsiteY5" fmla="*/ 1297781 h 1297781"/>
              <a:gd name="connsiteX6" fmla="*/ 1816798 w 1816798"/>
              <a:gd name="connsiteY6" fmla="*/ 1295400 h 1297781"/>
              <a:gd name="connsiteX7" fmla="*/ 1804892 w 1816798"/>
              <a:gd name="connsiteY7" fmla="*/ 0 h 1297781"/>
              <a:gd name="connsiteX8" fmla="*/ 484414 w 1816798"/>
              <a:gd name="connsiteY8" fmla="*/ 5919 h 1297781"/>
              <a:gd name="connsiteX0" fmla="*/ 484414 w 1816798"/>
              <a:gd name="connsiteY0" fmla="*/ 5919 h 1297781"/>
              <a:gd name="connsiteX1" fmla="*/ 22099 w 1816798"/>
              <a:gd name="connsiteY1" fmla="*/ 346398 h 1297781"/>
              <a:gd name="connsiteX2" fmla="*/ 0 w 1816798"/>
              <a:gd name="connsiteY2" fmla="*/ 418705 h 1297781"/>
              <a:gd name="connsiteX3" fmla="*/ 31882 w 1816798"/>
              <a:gd name="connsiteY3" fmla="*/ 500225 h 1297781"/>
              <a:gd name="connsiteX4" fmla="*/ 40386 w 1816798"/>
              <a:gd name="connsiteY4" fmla="*/ 616744 h 1297781"/>
              <a:gd name="connsiteX5" fmla="*/ 910754 w 1816798"/>
              <a:gd name="connsiteY5" fmla="*/ 1297781 h 1297781"/>
              <a:gd name="connsiteX6" fmla="*/ 1816798 w 1816798"/>
              <a:gd name="connsiteY6" fmla="*/ 1295400 h 1297781"/>
              <a:gd name="connsiteX7" fmla="*/ 1804892 w 1816798"/>
              <a:gd name="connsiteY7" fmla="*/ 0 h 1297781"/>
              <a:gd name="connsiteX8" fmla="*/ 484414 w 1816798"/>
              <a:gd name="connsiteY8" fmla="*/ 5919 h 1297781"/>
              <a:gd name="connsiteX0" fmla="*/ 484414 w 1816798"/>
              <a:gd name="connsiteY0" fmla="*/ 5919 h 1297781"/>
              <a:gd name="connsiteX1" fmla="*/ 22099 w 1816798"/>
              <a:gd name="connsiteY1" fmla="*/ 346398 h 1297781"/>
              <a:gd name="connsiteX2" fmla="*/ 0 w 1816798"/>
              <a:gd name="connsiteY2" fmla="*/ 418705 h 1297781"/>
              <a:gd name="connsiteX3" fmla="*/ 31882 w 1816798"/>
              <a:gd name="connsiteY3" fmla="*/ 500225 h 1297781"/>
              <a:gd name="connsiteX4" fmla="*/ 881858 w 1816798"/>
              <a:gd name="connsiteY4" fmla="*/ 437230 h 1297781"/>
              <a:gd name="connsiteX5" fmla="*/ 910754 w 1816798"/>
              <a:gd name="connsiteY5" fmla="*/ 1297781 h 1297781"/>
              <a:gd name="connsiteX6" fmla="*/ 1816798 w 1816798"/>
              <a:gd name="connsiteY6" fmla="*/ 1295400 h 1297781"/>
              <a:gd name="connsiteX7" fmla="*/ 1804892 w 1816798"/>
              <a:gd name="connsiteY7" fmla="*/ 0 h 1297781"/>
              <a:gd name="connsiteX8" fmla="*/ 484414 w 1816798"/>
              <a:gd name="connsiteY8" fmla="*/ 5919 h 1297781"/>
              <a:gd name="connsiteX0" fmla="*/ 484414 w 1816798"/>
              <a:gd name="connsiteY0" fmla="*/ 5919 h 1297781"/>
              <a:gd name="connsiteX1" fmla="*/ 22099 w 1816798"/>
              <a:gd name="connsiteY1" fmla="*/ 346398 h 1297781"/>
              <a:gd name="connsiteX2" fmla="*/ 0 w 1816798"/>
              <a:gd name="connsiteY2" fmla="*/ 418705 h 1297781"/>
              <a:gd name="connsiteX3" fmla="*/ 716280 w 1816798"/>
              <a:gd name="connsiteY3" fmla="*/ 388029 h 1297781"/>
              <a:gd name="connsiteX4" fmla="*/ 881858 w 1816798"/>
              <a:gd name="connsiteY4" fmla="*/ 437230 h 1297781"/>
              <a:gd name="connsiteX5" fmla="*/ 910754 w 1816798"/>
              <a:gd name="connsiteY5" fmla="*/ 1297781 h 1297781"/>
              <a:gd name="connsiteX6" fmla="*/ 1816798 w 1816798"/>
              <a:gd name="connsiteY6" fmla="*/ 1295400 h 1297781"/>
              <a:gd name="connsiteX7" fmla="*/ 1804892 w 1816798"/>
              <a:gd name="connsiteY7" fmla="*/ 0 h 1297781"/>
              <a:gd name="connsiteX8" fmla="*/ 484414 w 1816798"/>
              <a:gd name="connsiteY8" fmla="*/ 5919 h 1297781"/>
              <a:gd name="connsiteX0" fmla="*/ 462315 w 1794699"/>
              <a:gd name="connsiteY0" fmla="*/ 5919 h 1297781"/>
              <a:gd name="connsiteX1" fmla="*/ 0 w 1794699"/>
              <a:gd name="connsiteY1" fmla="*/ 346398 h 1297781"/>
              <a:gd name="connsiteX2" fmla="*/ 1038156 w 1794699"/>
              <a:gd name="connsiteY2" fmla="*/ 59677 h 1297781"/>
              <a:gd name="connsiteX3" fmla="*/ 694181 w 1794699"/>
              <a:gd name="connsiteY3" fmla="*/ 388029 h 1297781"/>
              <a:gd name="connsiteX4" fmla="*/ 859759 w 1794699"/>
              <a:gd name="connsiteY4" fmla="*/ 437230 h 1297781"/>
              <a:gd name="connsiteX5" fmla="*/ 888655 w 1794699"/>
              <a:gd name="connsiteY5" fmla="*/ 1297781 h 1297781"/>
              <a:gd name="connsiteX6" fmla="*/ 1794699 w 1794699"/>
              <a:gd name="connsiteY6" fmla="*/ 1295400 h 1297781"/>
              <a:gd name="connsiteX7" fmla="*/ 1782793 w 1794699"/>
              <a:gd name="connsiteY7" fmla="*/ 0 h 1297781"/>
              <a:gd name="connsiteX8" fmla="*/ 462315 w 1794699"/>
              <a:gd name="connsiteY8" fmla="*/ 5919 h 1297781"/>
              <a:gd name="connsiteX0" fmla="*/ 209873 w 1542257"/>
              <a:gd name="connsiteY0" fmla="*/ 5919 h 1297781"/>
              <a:gd name="connsiteX1" fmla="*/ 0 w 1542257"/>
              <a:gd name="connsiteY1" fmla="*/ 133225 h 1297781"/>
              <a:gd name="connsiteX2" fmla="*/ 785714 w 1542257"/>
              <a:gd name="connsiteY2" fmla="*/ 59677 h 1297781"/>
              <a:gd name="connsiteX3" fmla="*/ 441739 w 1542257"/>
              <a:gd name="connsiteY3" fmla="*/ 388029 h 1297781"/>
              <a:gd name="connsiteX4" fmla="*/ 607317 w 1542257"/>
              <a:gd name="connsiteY4" fmla="*/ 437230 h 1297781"/>
              <a:gd name="connsiteX5" fmla="*/ 636213 w 1542257"/>
              <a:gd name="connsiteY5" fmla="*/ 1297781 h 1297781"/>
              <a:gd name="connsiteX6" fmla="*/ 1542257 w 1542257"/>
              <a:gd name="connsiteY6" fmla="*/ 1295400 h 1297781"/>
              <a:gd name="connsiteX7" fmla="*/ 1530351 w 1542257"/>
              <a:gd name="connsiteY7" fmla="*/ 0 h 1297781"/>
              <a:gd name="connsiteX8" fmla="*/ 209873 w 1542257"/>
              <a:gd name="connsiteY8" fmla="*/ 5919 h 1297781"/>
              <a:gd name="connsiteX0" fmla="*/ 0 w 2538495"/>
              <a:gd name="connsiteY0" fmla="*/ 22748 h 1297781"/>
              <a:gd name="connsiteX1" fmla="*/ 996238 w 2538495"/>
              <a:gd name="connsiteY1" fmla="*/ 133225 h 1297781"/>
              <a:gd name="connsiteX2" fmla="*/ 1781952 w 2538495"/>
              <a:gd name="connsiteY2" fmla="*/ 59677 h 1297781"/>
              <a:gd name="connsiteX3" fmla="*/ 1437977 w 2538495"/>
              <a:gd name="connsiteY3" fmla="*/ 388029 h 1297781"/>
              <a:gd name="connsiteX4" fmla="*/ 1603555 w 2538495"/>
              <a:gd name="connsiteY4" fmla="*/ 437230 h 1297781"/>
              <a:gd name="connsiteX5" fmla="*/ 1632451 w 2538495"/>
              <a:gd name="connsiteY5" fmla="*/ 1297781 h 1297781"/>
              <a:gd name="connsiteX6" fmla="*/ 2538495 w 2538495"/>
              <a:gd name="connsiteY6" fmla="*/ 1295400 h 1297781"/>
              <a:gd name="connsiteX7" fmla="*/ 2526589 w 2538495"/>
              <a:gd name="connsiteY7" fmla="*/ 0 h 1297781"/>
              <a:gd name="connsiteX8" fmla="*/ 0 w 2538495"/>
              <a:gd name="connsiteY8" fmla="*/ 22748 h 1297781"/>
              <a:gd name="connsiteX0" fmla="*/ 0 w 2538495"/>
              <a:gd name="connsiteY0" fmla="*/ 22748 h 1297781"/>
              <a:gd name="connsiteX1" fmla="*/ 223335 w 2538495"/>
              <a:gd name="connsiteY1" fmla="*/ 53629 h 1297781"/>
              <a:gd name="connsiteX2" fmla="*/ 996238 w 2538495"/>
              <a:gd name="connsiteY2" fmla="*/ 133225 h 1297781"/>
              <a:gd name="connsiteX3" fmla="*/ 1781952 w 2538495"/>
              <a:gd name="connsiteY3" fmla="*/ 59677 h 1297781"/>
              <a:gd name="connsiteX4" fmla="*/ 1437977 w 2538495"/>
              <a:gd name="connsiteY4" fmla="*/ 388029 h 1297781"/>
              <a:gd name="connsiteX5" fmla="*/ 1603555 w 2538495"/>
              <a:gd name="connsiteY5" fmla="*/ 437230 h 1297781"/>
              <a:gd name="connsiteX6" fmla="*/ 1632451 w 2538495"/>
              <a:gd name="connsiteY6" fmla="*/ 1297781 h 1297781"/>
              <a:gd name="connsiteX7" fmla="*/ 2538495 w 2538495"/>
              <a:gd name="connsiteY7" fmla="*/ 1295400 h 1297781"/>
              <a:gd name="connsiteX8" fmla="*/ 2526589 w 2538495"/>
              <a:gd name="connsiteY8" fmla="*/ 0 h 1297781"/>
              <a:gd name="connsiteX9" fmla="*/ 0 w 2538495"/>
              <a:gd name="connsiteY9" fmla="*/ 22748 h 1297781"/>
              <a:gd name="connsiteX0" fmla="*/ 174961 w 2713456"/>
              <a:gd name="connsiteY0" fmla="*/ 22748 h 1297781"/>
              <a:gd name="connsiteX1" fmla="*/ 0 w 2713456"/>
              <a:gd name="connsiteY1" fmla="*/ 390218 h 1297781"/>
              <a:gd name="connsiteX2" fmla="*/ 1171199 w 2713456"/>
              <a:gd name="connsiteY2" fmla="*/ 133225 h 1297781"/>
              <a:gd name="connsiteX3" fmla="*/ 1956913 w 2713456"/>
              <a:gd name="connsiteY3" fmla="*/ 59677 h 1297781"/>
              <a:gd name="connsiteX4" fmla="*/ 1612938 w 2713456"/>
              <a:gd name="connsiteY4" fmla="*/ 388029 h 1297781"/>
              <a:gd name="connsiteX5" fmla="*/ 1778516 w 2713456"/>
              <a:gd name="connsiteY5" fmla="*/ 437230 h 1297781"/>
              <a:gd name="connsiteX6" fmla="*/ 1807412 w 2713456"/>
              <a:gd name="connsiteY6" fmla="*/ 1297781 h 1297781"/>
              <a:gd name="connsiteX7" fmla="*/ 2713456 w 2713456"/>
              <a:gd name="connsiteY7" fmla="*/ 1295400 h 1297781"/>
              <a:gd name="connsiteX8" fmla="*/ 2701550 w 2713456"/>
              <a:gd name="connsiteY8" fmla="*/ 0 h 1297781"/>
              <a:gd name="connsiteX9" fmla="*/ 174961 w 2713456"/>
              <a:gd name="connsiteY9" fmla="*/ 22748 h 1297781"/>
              <a:gd name="connsiteX0" fmla="*/ 360085 w 2713456"/>
              <a:gd name="connsiteY0" fmla="*/ 11528 h 1297781"/>
              <a:gd name="connsiteX1" fmla="*/ 0 w 2713456"/>
              <a:gd name="connsiteY1" fmla="*/ 390218 h 1297781"/>
              <a:gd name="connsiteX2" fmla="*/ 1171199 w 2713456"/>
              <a:gd name="connsiteY2" fmla="*/ 133225 h 1297781"/>
              <a:gd name="connsiteX3" fmla="*/ 1956913 w 2713456"/>
              <a:gd name="connsiteY3" fmla="*/ 59677 h 1297781"/>
              <a:gd name="connsiteX4" fmla="*/ 1612938 w 2713456"/>
              <a:gd name="connsiteY4" fmla="*/ 388029 h 1297781"/>
              <a:gd name="connsiteX5" fmla="*/ 1778516 w 2713456"/>
              <a:gd name="connsiteY5" fmla="*/ 437230 h 1297781"/>
              <a:gd name="connsiteX6" fmla="*/ 1807412 w 2713456"/>
              <a:gd name="connsiteY6" fmla="*/ 1297781 h 1297781"/>
              <a:gd name="connsiteX7" fmla="*/ 2713456 w 2713456"/>
              <a:gd name="connsiteY7" fmla="*/ 1295400 h 1297781"/>
              <a:gd name="connsiteX8" fmla="*/ 2701550 w 2713456"/>
              <a:gd name="connsiteY8" fmla="*/ 0 h 1297781"/>
              <a:gd name="connsiteX9" fmla="*/ 360085 w 2713456"/>
              <a:gd name="connsiteY9" fmla="*/ 11528 h 1297781"/>
              <a:gd name="connsiteX0" fmla="*/ 371305 w 2724676"/>
              <a:gd name="connsiteY0" fmla="*/ 11528 h 1297781"/>
              <a:gd name="connsiteX1" fmla="*/ 0 w 2724676"/>
              <a:gd name="connsiteY1" fmla="*/ 390218 h 1297781"/>
              <a:gd name="connsiteX2" fmla="*/ 1182419 w 2724676"/>
              <a:gd name="connsiteY2" fmla="*/ 133225 h 1297781"/>
              <a:gd name="connsiteX3" fmla="*/ 1968133 w 2724676"/>
              <a:gd name="connsiteY3" fmla="*/ 59677 h 1297781"/>
              <a:gd name="connsiteX4" fmla="*/ 1624158 w 2724676"/>
              <a:gd name="connsiteY4" fmla="*/ 388029 h 1297781"/>
              <a:gd name="connsiteX5" fmla="*/ 1789736 w 2724676"/>
              <a:gd name="connsiteY5" fmla="*/ 437230 h 1297781"/>
              <a:gd name="connsiteX6" fmla="*/ 1818632 w 2724676"/>
              <a:gd name="connsiteY6" fmla="*/ 1297781 h 1297781"/>
              <a:gd name="connsiteX7" fmla="*/ 2724676 w 2724676"/>
              <a:gd name="connsiteY7" fmla="*/ 1295400 h 1297781"/>
              <a:gd name="connsiteX8" fmla="*/ 2712770 w 2724676"/>
              <a:gd name="connsiteY8" fmla="*/ 0 h 1297781"/>
              <a:gd name="connsiteX9" fmla="*/ 371305 w 2724676"/>
              <a:gd name="connsiteY9" fmla="*/ 11528 h 1297781"/>
              <a:gd name="connsiteX0" fmla="*/ 371305 w 2724676"/>
              <a:gd name="connsiteY0" fmla="*/ 11528 h 1297781"/>
              <a:gd name="connsiteX1" fmla="*/ 0 w 2724676"/>
              <a:gd name="connsiteY1" fmla="*/ 390218 h 1297781"/>
              <a:gd name="connsiteX2" fmla="*/ 880740 w 2724676"/>
              <a:gd name="connsiteY2" fmla="*/ 188265 h 1297781"/>
              <a:gd name="connsiteX3" fmla="*/ 1182419 w 2724676"/>
              <a:gd name="connsiteY3" fmla="*/ 133225 h 1297781"/>
              <a:gd name="connsiteX4" fmla="*/ 1968133 w 2724676"/>
              <a:gd name="connsiteY4" fmla="*/ 59677 h 1297781"/>
              <a:gd name="connsiteX5" fmla="*/ 1624158 w 2724676"/>
              <a:gd name="connsiteY5" fmla="*/ 388029 h 1297781"/>
              <a:gd name="connsiteX6" fmla="*/ 1789736 w 2724676"/>
              <a:gd name="connsiteY6" fmla="*/ 437230 h 1297781"/>
              <a:gd name="connsiteX7" fmla="*/ 1818632 w 2724676"/>
              <a:gd name="connsiteY7" fmla="*/ 1297781 h 1297781"/>
              <a:gd name="connsiteX8" fmla="*/ 2724676 w 2724676"/>
              <a:gd name="connsiteY8" fmla="*/ 1295400 h 1297781"/>
              <a:gd name="connsiteX9" fmla="*/ 2712770 w 2724676"/>
              <a:gd name="connsiteY9" fmla="*/ 0 h 1297781"/>
              <a:gd name="connsiteX10" fmla="*/ 371305 w 2724676"/>
              <a:gd name="connsiteY10" fmla="*/ 11528 h 1297781"/>
              <a:gd name="connsiteX0" fmla="*/ 371305 w 2724676"/>
              <a:gd name="connsiteY0" fmla="*/ 11528 h 1297781"/>
              <a:gd name="connsiteX1" fmla="*/ 0 w 2724676"/>
              <a:gd name="connsiteY1" fmla="*/ 390218 h 1297781"/>
              <a:gd name="connsiteX2" fmla="*/ 903179 w 2724676"/>
              <a:gd name="connsiteY2" fmla="*/ 362170 h 1297781"/>
              <a:gd name="connsiteX3" fmla="*/ 1182419 w 2724676"/>
              <a:gd name="connsiteY3" fmla="*/ 133225 h 1297781"/>
              <a:gd name="connsiteX4" fmla="*/ 1968133 w 2724676"/>
              <a:gd name="connsiteY4" fmla="*/ 59677 h 1297781"/>
              <a:gd name="connsiteX5" fmla="*/ 1624158 w 2724676"/>
              <a:gd name="connsiteY5" fmla="*/ 388029 h 1297781"/>
              <a:gd name="connsiteX6" fmla="*/ 1789736 w 2724676"/>
              <a:gd name="connsiteY6" fmla="*/ 437230 h 1297781"/>
              <a:gd name="connsiteX7" fmla="*/ 1818632 w 2724676"/>
              <a:gd name="connsiteY7" fmla="*/ 1297781 h 1297781"/>
              <a:gd name="connsiteX8" fmla="*/ 2724676 w 2724676"/>
              <a:gd name="connsiteY8" fmla="*/ 1295400 h 1297781"/>
              <a:gd name="connsiteX9" fmla="*/ 2712770 w 2724676"/>
              <a:gd name="connsiteY9" fmla="*/ 0 h 1297781"/>
              <a:gd name="connsiteX10" fmla="*/ 371305 w 2724676"/>
              <a:gd name="connsiteY10" fmla="*/ 11528 h 1297781"/>
              <a:gd name="connsiteX0" fmla="*/ 371305 w 2724676"/>
              <a:gd name="connsiteY0" fmla="*/ 11528 h 1297781"/>
              <a:gd name="connsiteX1" fmla="*/ 0 w 2724676"/>
              <a:gd name="connsiteY1" fmla="*/ 390218 h 1297781"/>
              <a:gd name="connsiteX2" fmla="*/ 903179 w 2724676"/>
              <a:gd name="connsiteY2" fmla="*/ 362170 h 1297781"/>
              <a:gd name="connsiteX3" fmla="*/ 1210469 w 2724676"/>
              <a:gd name="connsiteY3" fmla="*/ 133225 h 1297781"/>
              <a:gd name="connsiteX4" fmla="*/ 1968133 w 2724676"/>
              <a:gd name="connsiteY4" fmla="*/ 59677 h 1297781"/>
              <a:gd name="connsiteX5" fmla="*/ 1624158 w 2724676"/>
              <a:gd name="connsiteY5" fmla="*/ 388029 h 1297781"/>
              <a:gd name="connsiteX6" fmla="*/ 1789736 w 2724676"/>
              <a:gd name="connsiteY6" fmla="*/ 437230 h 1297781"/>
              <a:gd name="connsiteX7" fmla="*/ 1818632 w 2724676"/>
              <a:gd name="connsiteY7" fmla="*/ 1297781 h 1297781"/>
              <a:gd name="connsiteX8" fmla="*/ 2724676 w 2724676"/>
              <a:gd name="connsiteY8" fmla="*/ 1295400 h 1297781"/>
              <a:gd name="connsiteX9" fmla="*/ 2712770 w 2724676"/>
              <a:gd name="connsiteY9" fmla="*/ 0 h 1297781"/>
              <a:gd name="connsiteX10" fmla="*/ 371305 w 2724676"/>
              <a:gd name="connsiteY10" fmla="*/ 11528 h 1297781"/>
              <a:gd name="connsiteX0" fmla="*/ 371305 w 2724676"/>
              <a:gd name="connsiteY0" fmla="*/ 11528 h 1297781"/>
              <a:gd name="connsiteX1" fmla="*/ 0 w 2724676"/>
              <a:gd name="connsiteY1" fmla="*/ 390218 h 1297781"/>
              <a:gd name="connsiteX2" fmla="*/ 903179 w 2724676"/>
              <a:gd name="connsiteY2" fmla="*/ 362170 h 1297781"/>
              <a:gd name="connsiteX3" fmla="*/ 1210469 w 2724676"/>
              <a:gd name="connsiteY3" fmla="*/ 133225 h 1297781"/>
              <a:gd name="connsiteX4" fmla="*/ 1968133 w 2724676"/>
              <a:gd name="connsiteY4" fmla="*/ 59677 h 1297781"/>
              <a:gd name="connsiteX5" fmla="*/ 1562450 w 2724676"/>
              <a:gd name="connsiteY5" fmla="*/ 376810 h 1297781"/>
              <a:gd name="connsiteX6" fmla="*/ 1789736 w 2724676"/>
              <a:gd name="connsiteY6" fmla="*/ 437230 h 1297781"/>
              <a:gd name="connsiteX7" fmla="*/ 1818632 w 2724676"/>
              <a:gd name="connsiteY7" fmla="*/ 1297781 h 1297781"/>
              <a:gd name="connsiteX8" fmla="*/ 2724676 w 2724676"/>
              <a:gd name="connsiteY8" fmla="*/ 1295400 h 1297781"/>
              <a:gd name="connsiteX9" fmla="*/ 2712770 w 2724676"/>
              <a:gd name="connsiteY9" fmla="*/ 0 h 1297781"/>
              <a:gd name="connsiteX10" fmla="*/ 371305 w 2724676"/>
              <a:gd name="connsiteY10" fmla="*/ 11528 h 1297781"/>
              <a:gd name="connsiteX0" fmla="*/ 371305 w 2724676"/>
              <a:gd name="connsiteY0" fmla="*/ 11528 h 1295400"/>
              <a:gd name="connsiteX1" fmla="*/ 0 w 2724676"/>
              <a:gd name="connsiteY1" fmla="*/ 390218 h 1295400"/>
              <a:gd name="connsiteX2" fmla="*/ 903179 w 2724676"/>
              <a:gd name="connsiteY2" fmla="*/ 362170 h 1295400"/>
              <a:gd name="connsiteX3" fmla="*/ 1210469 w 2724676"/>
              <a:gd name="connsiteY3" fmla="*/ 133225 h 1295400"/>
              <a:gd name="connsiteX4" fmla="*/ 1968133 w 2724676"/>
              <a:gd name="connsiteY4" fmla="*/ 59677 h 1295400"/>
              <a:gd name="connsiteX5" fmla="*/ 1562450 w 2724676"/>
              <a:gd name="connsiteY5" fmla="*/ 376810 h 1295400"/>
              <a:gd name="connsiteX6" fmla="*/ 1789736 w 2724676"/>
              <a:gd name="connsiteY6" fmla="*/ 437230 h 1295400"/>
              <a:gd name="connsiteX7" fmla="*/ 1807413 w 2724676"/>
              <a:gd name="connsiteY7" fmla="*/ 1095827 h 1295400"/>
              <a:gd name="connsiteX8" fmla="*/ 2724676 w 2724676"/>
              <a:gd name="connsiteY8" fmla="*/ 1295400 h 1295400"/>
              <a:gd name="connsiteX9" fmla="*/ 2712770 w 2724676"/>
              <a:gd name="connsiteY9" fmla="*/ 0 h 1295400"/>
              <a:gd name="connsiteX10" fmla="*/ 371305 w 2724676"/>
              <a:gd name="connsiteY10" fmla="*/ 11528 h 1295400"/>
              <a:gd name="connsiteX0" fmla="*/ 371305 w 2712770"/>
              <a:gd name="connsiteY0" fmla="*/ 11528 h 1099057"/>
              <a:gd name="connsiteX1" fmla="*/ 0 w 2712770"/>
              <a:gd name="connsiteY1" fmla="*/ 390218 h 1099057"/>
              <a:gd name="connsiteX2" fmla="*/ 903179 w 2712770"/>
              <a:gd name="connsiteY2" fmla="*/ 362170 h 1099057"/>
              <a:gd name="connsiteX3" fmla="*/ 1210469 w 2712770"/>
              <a:gd name="connsiteY3" fmla="*/ 133225 h 1099057"/>
              <a:gd name="connsiteX4" fmla="*/ 1968133 w 2712770"/>
              <a:gd name="connsiteY4" fmla="*/ 59677 h 1099057"/>
              <a:gd name="connsiteX5" fmla="*/ 1562450 w 2712770"/>
              <a:gd name="connsiteY5" fmla="*/ 376810 h 1099057"/>
              <a:gd name="connsiteX6" fmla="*/ 1789736 w 2712770"/>
              <a:gd name="connsiteY6" fmla="*/ 437230 h 1099057"/>
              <a:gd name="connsiteX7" fmla="*/ 1807413 w 2712770"/>
              <a:gd name="connsiteY7" fmla="*/ 1095827 h 1099057"/>
              <a:gd name="connsiteX8" fmla="*/ 2696627 w 2712770"/>
              <a:gd name="connsiteY8" fmla="*/ 1099057 h 1099057"/>
              <a:gd name="connsiteX9" fmla="*/ 2712770 w 2712770"/>
              <a:gd name="connsiteY9" fmla="*/ 0 h 1099057"/>
              <a:gd name="connsiteX10" fmla="*/ 371305 w 2712770"/>
              <a:gd name="connsiteY10" fmla="*/ 11528 h 1099057"/>
              <a:gd name="connsiteX0" fmla="*/ 371305 w 2734727"/>
              <a:gd name="connsiteY0" fmla="*/ 11528 h 1238757"/>
              <a:gd name="connsiteX1" fmla="*/ 0 w 2734727"/>
              <a:gd name="connsiteY1" fmla="*/ 390218 h 1238757"/>
              <a:gd name="connsiteX2" fmla="*/ 903179 w 2734727"/>
              <a:gd name="connsiteY2" fmla="*/ 362170 h 1238757"/>
              <a:gd name="connsiteX3" fmla="*/ 1210469 w 2734727"/>
              <a:gd name="connsiteY3" fmla="*/ 133225 h 1238757"/>
              <a:gd name="connsiteX4" fmla="*/ 1968133 w 2734727"/>
              <a:gd name="connsiteY4" fmla="*/ 59677 h 1238757"/>
              <a:gd name="connsiteX5" fmla="*/ 1562450 w 2734727"/>
              <a:gd name="connsiteY5" fmla="*/ 376810 h 1238757"/>
              <a:gd name="connsiteX6" fmla="*/ 1789736 w 2734727"/>
              <a:gd name="connsiteY6" fmla="*/ 437230 h 1238757"/>
              <a:gd name="connsiteX7" fmla="*/ 1807413 w 2734727"/>
              <a:gd name="connsiteY7" fmla="*/ 1095827 h 1238757"/>
              <a:gd name="connsiteX8" fmla="*/ 2734727 w 2734727"/>
              <a:gd name="connsiteY8" fmla="*/ 1238757 h 1238757"/>
              <a:gd name="connsiteX9" fmla="*/ 2712770 w 2734727"/>
              <a:gd name="connsiteY9" fmla="*/ 0 h 1238757"/>
              <a:gd name="connsiteX10" fmla="*/ 371305 w 2734727"/>
              <a:gd name="connsiteY10" fmla="*/ 11528 h 1238757"/>
              <a:gd name="connsiteX0" fmla="*/ 371305 w 2734727"/>
              <a:gd name="connsiteY0" fmla="*/ 11528 h 1241877"/>
              <a:gd name="connsiteX1" fmla="*/ 0 w 2734727"/>
              <a:gd name="connsiteY1" fmla="*/ 390218 h 1241877"/>
              <a:gd name="connsiteX2" fmla="*/ 903179 w 2734727"/>
              <a:gd name="connsiteY2" fmla="*/ 362170 h 1241877"/>
              <a:gd name="connsiteX3" fmla="*/ 1210469 w 2734727"/>
              <a:gd name="connsiteY3" fmla="*/ 133225 h 1241877"/>
              <a:gd name="connsiteX4" fmla="*/ 1968133 w 2734727"/>
              <a:gd name="connsiteY4" fmla="*/ 59677 h 1241877"/>
              <a:gd name="connsiteX5" fmla="*/ 1562450 w 2734727"/>
              <a:gd name="connsiteY5" fmla="*/ 376810 h 1241877"/>
              <a:gd name="connsiteX6" fmla="*/ 1789736 w 2734727"/>
              <a:gd name="connsiteY6" fmla="*/ 437230 h 1241877"/>
              <a:gd name="connsiteX7" fmla="*/ 1845513 w 2734727"/>
              <a:gd name="connsiteY7" fmla="*/ 1241877 h 1241877"/>
              <a:gd name="connsiteX8" fmla="*/ 2734727 w 2734727"/>
              <a:gd name="connsiteY8" fmla="*/ 1238757 h 1241877"/>
              <a:gd name="connsiteX9" fmla="*/ 2712770 w 2734727"/>
              <a:gd name="connsiteY9" fmla="*/ 0 h 1241877"/>
              <a:gd name="connsiteX10" fmla="*/ 371305 w 2734727"/>
              <a:gd name="connsiteY10" fmla="*/ 11528 h 1241877"/>
              <a:gd name="connsiteX0" fmla="*/ 371305 w 2734727"/>
              <a:gd name="connsiteY0" fmla="*/ 11528 h 1286652"/>
              <a:gd name="connsiteX1" fmla="*/ 0 w 2734727"/>
              <a:gd name="connsiteY1" fmla="*/ 390218 h 1286652"/>
              <a:gd name="connsiteX2" fmla="*/ 903179 w 2734727"/>
              <a:gd name="connsiteY2" fmla="*/ 362170 h 1286652"/>
              <a:gd name="connsiteX3" fmla="*/ 1210469 w 2734727"/>
              <a:gd name="connsiteY3" fmla="*/ 133225 h 1286652"/>
              <a:gd name="connsiteX4" fmla="*/ 1968133 w 2734727"/>
              <a:gd name="connsiteY4" fmla="*/ 59677 h 1286652"/>
              <a:gd name="connsiteX5" fmla="*/ 1562450 w 2734727"/>
              <a:gd name="connsiteY5" fmla="*/ 376810 h 1286652"/>
              <a:gd name="connsiteX6" fmla="*/ 75236 w 2734727"/>
              <a:gd name="connsiteY6" fmla="*/ 1218280 h 1286652"/>
              <a:gd name="connsiteX7" fmla="*/ 1845513 w 2734727"/>
              <a:gd name="connsiteY7" fmla="*/ 1241877 h 1286652"/>
              <a:gd name="connsiteX8" fmla="*/ 2734727 w 2734727"/>
              <a:gd name="connsiteY8" fmla="*/ 1238757 h 1286652"/>
              <a:gd name="connsiteX9" fmla="*/ 2712770 w 2734727"/>
              <a:gd name="connsiteY9" fmla="*/ 0 h 1286652"/>
              <a:gd name="connsiteX10" fmla="*/ 371305 w 2734727"/>
              <a:gd name="connsiteY10" fmla="*/ 11528 h 1286652"/>
              <a:gd name="connsiteX0" fmla="*/ 371305 w 2734727"/>
              <a:gd name="connsiteY0" fmla="*/ 11528 h 1241877"/>
              <a:gd name="connsiteX1" fmla="*/ 0 w 2734727"/>
              <a:gd name="connsiteY1" fmla="*/ 390218 h 1241877"/>
              <a:gd name="connsiteX2" fmla="*/ 903179 w 2734727"/>
              <a:gd name="connsiteY2" fmla="*/ 362170 h 1241877"/>
              <a:gd name="connsiteX3" fmla="*/ 1210469 w 2734727"/>
              <a:gd name="connsiteY3" fmla="*/ 133225 h 1241877"/>
              <a:gd name="connsiteX4" fmla="*/ 1968133 w 2734727"/>
              <a:gd name="connsiteY4" fmla="*/ 59677 h 1241877"/>
              <a:gd name="connsiteX5" fmla="*/ 1562450 w 2734727"/>
              <a:gd name="connsiteY5" fmla="*/ 376810 h 1241877"/>
              <a:gd name="connsiteX6" fmla="*/ 75236 w 2734727"/>
              <a:gd name="connsiteY6" fmla="*/ 1218280 h 1241877"/>
              <a:gd name="connsiteX7" fmla="*/ 1845513 w 2734727"/>
              <a:gd name="connsiteY7" fmla="*/ 1241877 h 1241877"/>
              <a:gd name="connsiteX8" fmla="*/ 2734727 w 2734727"/>
              <a:gd name="connsiteY8" fmla="*/ 1238757 h 1241877"/>
              <a:gd name="connsiteX9" fmla="*/ 2712770 w 2734727"/>
              <a:gd name="connsiteY9" fmla="*/ 0 h 1241877"/>
              <a:gd name="connsiteX10" fmla="*/ 371305 w 2734727"/>
              <a:gd name="connsiteY10" fmla="*/ 11528 h 1241877"/>
              <a:gd name="connsiteX0" fmla="*/ 429498 w 2792920"/>
              <a:gd name="connsiteY0" fmla="*/ 11528 h 1282106"/>
              <a:gd name="connsiteX1" fmla="*/ 58193 w 2792920"/>
              <a:gd name="connsiteY1" fmla="*/ 390218 h 1282106"/>
              <a:gd name="connsiteX2" fmla="*/ 961372 w 2792920"/>
              <a:gd name="connsiteY2" fmla="*/ 362170 h 1282106"/>
              <a:gd name="connsiteX3" fmla="*/ 1268662 w 2792920"/>
              <a:gd name="connsiteY3" fmla="*/ 133225 h 1282106"/>
              <a:gd name="connsiteX4" fmla="*/ 2026326 w 2792920"/>
              <a:gd name="connsiteY4" fmla="*/ 59677 h 1282106"/>
              <a:gd name="connsiteX5" fmla="*/ 1620643 w 2792920"/>
              <a:gd name="connsiteY5" fmla="*/ 376810 h 1282106"/>
              <a:gd name="connsiteX6" fmla="*/ 79 w 2792920"/>
              <a:gd name="connsiteY6" fmla="*/ 1281780 h 1282106"/>
              <a:gd name="connsiteX7" fmla="*/ 1903706 w 2792920"/>
              <a:gd name="connsiteY7" fmla="*/ 1241877 h 1282106"/>
              <a:gd name="connsiteX8" fmla="*/ 2792920 w 2792920"/>
              <a:gd name="connsiteY8" fmla="*/ 1238757 h 1282106"/>
              <a:gd name="connsiteX9" fmla="*/ 2770963 w 2792920"/>
              <a:gd name="connsiteY9" fmla="*/ 0 h 1282106"/>
              <a:gd name="connsiteX10" fmla="*/ 429498 w 2792920"/>
              <a:gd name="connsiteY10" fmla="*/ 11528 h 1282106"/>
              <a:gd name="connsiteX0" fmla="*/ 429498 w 2792920"/>
              <a:gd name="connsiteY0" fmla="*/ 11528 h 1283117"/>
              <a:gd name="connsiteX1" fmla="*/ 58193 w 2792920"/>
              <a:gd name="connsiteY1" fmla="*/ 390218 h 1283117"/>
              <a:gd name="connsiteX2" fmla="*/ 961372 w 2792920"/>
              <a:gd name="connsiteY2" fmla="*/ 362170 h 1283117"/>
              <a:gd name="connsiteX3" fmla="*/ 1268662 w 2792920"/>
              <a:gd name="connsiteY3" fmla="*/ 133225 h 1283117"/>
              <a:gd name="connsiteX4" fmla="*/ 2026326 w 2792920"/>
              <a:gd name="connsiteY4" fmla="*/ 59677 h 1283117"/>
              <a:gd name="connsiteX5" fmla="*/ 1620643 w 2792920"/>
              <a:gd name="connsiteY5" fmla="*/ 376810 h 1283117"/>
              <a:gd name="connsiteX6" fmla="*/ 79 w 2792920"/>
              <a:gd name="connsiteY6" fmla="*/ 1281780 h 1283117"/>
              <a:gd name="connsiteX7" fmla="*/ 1903706 w 2792920"/>
              <a:gd name="connsiteY7" fmla="*/ 1241877 h 1283117"/>
              <a:gd name="connsiteX8" fmla="*/ 2792920 w 2792920"/>
              <a:gd name="connsiteY8" fmla="*/ 1238757 h 1283117"/>
              <a:gd name="connsiteX9" fmla="*/ 2770963 w 2792920"/>
              <a:gd name="connsiteY9" fmla="*/ 0 h 1283117"/>
              <a:gd name="connsiteX10" fmla="*/ 429498 w 2792920"/>
              <a:gd name="connsiteY10" fmla="*/ 11528 h 1283117"/>
              <a:gd name="connsiteX0" fmla="*/ 371305 w 2734727"/>
              <a:gd name="connsiteY0" fmla="*/ 11528 h 1241877"/>
              <a:gd name="connsiteX1" fmla="*/ 0 w 2734727"/>
              <a:gd name="connsiteY1" fmla="*/ 390218 h 1241877"/>
              <a:gd name="connsiteX2" fmla="*/ 903179 w 2734727"/>
              <a:gd name="connsiteY2" fmla="*/ 362170 h 1241877"/>
              <a:gd name="connsiteX3" fmla="*/ 1210469 w 2734727"/>
              <a:gd name="connsiteY3" fmla="*/ 133225 h 1241877"/>
              <a:gd name="connsiteX4" fmla="*/ 1968133 w 2734727"/>
              <a:gd name="connsiteY4" fmla="*/ 59677 h 1241877"/>
              <a:gd name="connsiteX5" fmla="*/ 1562450 w 2734727"/>
              <a:gd name="connsiteY5" fmla="*/ 376810 h 1241877"/>
              <a:gd name="connsiteX6" fmla="*/ 24436 w 2734727"/>
              <a:gd name="connsiteY6" fmla="*/ 1135730 h 1241877"/>
              <a:gd name="connsiteX7" fmla="*/ 1845513 w 2734727"/>
              <a:gd name="connsiteY7" fmla="*/ 1241877 h 1241877"/>
              <a:gd name="connsiteX8" fmla="*/ 2734727 w 2734727"/>
              <a:gd name="connsiteY8" fmla="*/ 1238757 h 1241877"/>
              <a:gd name="connsiteX9" fmla="*/ 2712770 w 2734727"/>
              <a:gd name="connsiteY9" fmla="*/ 0 h 1241877"/>
              <a:gd name="connsiteX10" fmla="*/ 371305 w 2734727"/>
              <a:gd name="connsiteY10" fmla="*/ 11528 h 1241877"/>
              <a:gd name="connsiteX0" fmla="*/ 371305 w 2734727"/>
              <a:gd name="connsiteY0" fmla="*/ 11528 h 1241877"/>
              <a:gd name="connsiteX1" fmla="*/ 0 w 2734727"/>
              <a:gd name="connsiteY1" fmla="*/ 390218 h 1241877"/>
              <a:gd name="connsiteX2" fmla="*/ 903179 w 2734727"/>
              <a:gd name="connsiteY2" fmla="*/ 362170 h 1241877"/>
              <a:gd name="connsiteX3" fmla="*/ 1210469 w 2734727"/>
              <a:gd name="connsiteY3" fmla="*/ 133225 h 1241877"/>
              <a:gd name="connsiteX4" fmla="*/ 1968133 w 2734727"/>
              <a:gd name="connsiteY4" fmla="*/ 59677 h 1241877"/>
              <a:gd name="connsiteX5" fmla="*/ 1562450 w 2734727"/>
              <a:gd name="connsiteY5" fmla="*/ 376810 h 1241877"/>
              <a:gd name="connsiteX6" fmla="*/ 24436 w 2734727"/>
              <a:gd name="connsiteY6" fmla="*/ 1135730 h 1241877"/>
              <a:gd name="connsiteX7" fmla="*/ 315163 w 2734727"/>
              <a:gd name="connsiteY7" fmla="*/ 1241877 h 1241877"/>
              <a:gd name="connsiteX8" fmla="*/ 2734727 w 2734727"/>
              <a:gd name="connsiteY8" fmla="*/ 1238757 h 1241877"/>
              <a:gd name="connsiteX9" fmla="*/ 2712770 w 2734727"/>
              <a:gd name="connsiteY9" fmla="*/ 0 h 1241877"/>
              <a:gd name="connsiteX10" fmla="*/ 371305 w 2734727"/>
              <a:gd name="connsiteY10" fmla="*/ 11528 h 1241877"/>
              <a:gd name="connsiteX0" fmla="*/ 463312 w 2826734"/>
              <a:gd name="connsiteY0" fmla="*/ 11528 h 1267277"/>
              <a:gd name="connsiteX1" fmla="*/ 92007 w 2826734"/>
              <a:gd name="connsiteY1" fmla="*/ 390218 h 1267277"/>
              <a:gd name="connsiteX2" fmla="*/ 995186 w 2826734"/>
              <a:gd name="connsiteY2" fmla="*/ 362170 h 1267277"/>
              <a:gd name="connsiteX3" fmla="*/ 1302476 w 2826734"/>
              <a:gd name="connsiteY3" fmla="*/ 133225 h 1267277"/>
              <a:gd name="connsiteX4" fmla="*/ 2060140 w 2826734"/>
              <a:gd name="connsiteY4" fmla="*/ 59677 h 1267277"/>
              <a:gd name="connsiteX5" fmla="*/ 1654457 w 2826734"/>
              <a:gd name="connsiteY5" fmla="*/ 376810 h 1267277"/>
              <a:gd name="connsiteX6" fmla="*/ 116443 w 2826734"/>
              <a:gd name="connsiteY6" fmla="*/ 1135730 h 1267277"/>
              <a:gd name="connsiteX7" fmla="*/ 770 w 2826734"/>
              <a:gd name="connsiteY7" fmla="*/ 1267277 h 1267277"/>
              <a:gd name="connsiteX8" fmla="*/ 2826734 w 2826734"/>
              <a:gd name="connsiteY8" fmla="*/ 1238757 h 1267277"/>
              <a:gd name="connsiteX9" fmla="*/ 2804777 w 2826734"/>
              <a:gd name="connsiteY9" fmla="*/ 0 h 1267277"/>
              <a:gd name="connsiteX10" fmla="*/ 463312 w 2826734"/>
              <a:gd name="connsiteY10" fmla="*/ 11528 h 1267277"/>
              <a:gd name="connsiteX0" fmla="*/ 475155 w 2838577"/>
              <a:gd name="connsiteY0" fmla="*/ 11528 h 1267277"/>
              <a:gd name="connsiteX1" fmla="*/ 103850 w 2838577"/>
              <a:gd name="connsiteY1" fmla="*/ 390218 h 1267277"/>
              <a:gd name="connsiteX2" fmla="*/ 1007029 w 2838577"/>
              <a:gd name="connsiteY2" fmla="*/ 362170 h 1267277"/>
              <a:gd name="connsiteX3" fmla="*/ 1314319 w 2838577"/>
              <a:gd name="connsiteY3" fmla="*/ 133225 h 1267277"/>
              <a:gd name="connsiteX4" fmla="*/ 2071983 w 2838577"/>
              <a:gd name="connsiteY4" fmla="*/ 59677 h 1267277"/>
              <a:gd name="connsiteX5" fmla="*/ 1666300 w 2838577"/>
              <a:gd name="connsiteY5" fmla="*/ 376810 h 1267277"/>
              <a:gd name="connsiteX6" fmla="*/ 7636 w 2838577"/>
              <a:gd name="connsiteY6" fmla="*/ 1065880 h 1267277"/>
              <a:gd name="connsiteX7" fmla="*/ 12613 w 2838577"/>
              <a:gd name="connsiteY7" fmla="*/ 1267277 h 1267277"/>
              <a:gd name="connsiteX8" fmla="*/ 2838577 w 2838577"/>
              <a:gd name="connsiteY8" fmla="*/ 1238757 h 1267277"/>
              <a:gd name="connsiteX9" fmla="*/ 2816620 w 2838577"/>
              <a:gd name="connsiteY9" fmla="*/ 0 h 1267277"/>
              <a:gd name="connsiteX10" fmla="*/ 475155 w 2838577"/>
              <a:gd name="connsiteY10" fmla="*/ 11528 h 1267277"/>
              <a:gd name="connsiteX0" fmla="*/ 475155 w 2838577"/>
              <a:gd name="connsiteY0" fmla="*/ 11528 h 1267277"/>
              <a:gd name="connsiteX1" fmla="*/ 103850 w 2838577"/>
              <a:gd name="connsiteY1" fmla="*/ 390218 h 1267277"/>
              <a:gd name="connsiteX2" fmla="*/ 1007029 w 2838577"/>
              <a:gd name="connsiteY2" fmla="*/ 362170 h 1267277"/>
              <a:gd name="connsiteX3" fmla="*/ 1314319 w 2838577"/>
              <a:gd name="connsiteY3" fmla="*/ 133225 h 1267277"/>
              <a:gd name="connsiteX4" fmla="*/ 2071983 w 2838577"/>
              <a:gd name="connsiteY4" fmla="*/ 59677 h 1267277"/>
              <a:gd name="connsiteX5" fmla="*/ 1799650 w 2838577"/>
              <a:gd name="connsiteY5" fmla="*/ 999110 h 1267277"/>
              <a:gd name="connsiteX6" fmla="*/ 7636 w 2838577"/>
              <a:gd name="connsiteY6" fmla="*/ 1065880 h 1267277"/>
              <a:gd name="connsiteX7" fmla="*/ 12613 w 2838577"/>
              <a:gd name="connsiteY7" fmla="*/ 1267277 h 1267277"/>
              <a:gd name="connsiteX8" fmla="*/ 2838577 w 2838577"/>
              <a:gd name="connsiteY8" fmla="*/ 1238757 h 1267277"/>
              <a:gd name="connsiteX9" fmla="*/ 2816620 w 2838577"/>
              <a:gd name="connsiteY9" fmla="*/ 0 h 1267277"/>
              <a:gd name="connsiteX10" fmla="*/ 475155 w 2838577"/>
              <a:gd name="connsiteY10" fmla="*/ 11528 h 1267277"/>
              <a:gd name="connsiteX0" fmla="*/ 475155 w 2838577"/>
              <a:gd name="connsiteY0" fmla="*/ 11528 h 1267277"/>
              <a:gd name="connsiteX1" fmla="*/ 103850 w 2838577"/>
              <a:gd name="connsiteY1" fmla="*/ 390218 h 1267277"/>
              <a:gd name="connsiteX2" fmla="*/ 1007029 w 2838577"/>
              <a:gd name="connsiteY2" fmla="*/ 362170 h 1267277"/>
              <a:gd name="connsiteX3" fmla="*/ 1314319 w 2838577"/>
              <a:gd name="connsiteY3" fmla="*/ 133225 h 1267277"/>
              <a:gd name="connsiteX4" fmla="*/ 2071983 w 2838577"/>
              <a:gd name="connsiteY4" fmla="*/ 59677 h 1267277"/>
              <a:gd name="connsiteX5" fmla="*/ 1777982 w 2838577"/>
              <a:gd name="connsiteY5" fmla="*/ 1007778 h 1267277"/>
              <a:gd name="connsiteX6" fmla="*/ 7636 w 2838577"/>
              <a:gd name="connsiteY6" fmla="*/ 1065880 h 1267277"/>
              <a:gd name="connsiteX7" fmla="*/ 12613 w 2838577"/>
              <a:gd name="connsiteY7" fmla="*/ 1267277 h 1267277"/>
              <a:gd name="connsiteX8" fmla="*/ 2838577 w 2838577"/>
              <a:gd name="connsiteY8" fmla="*/ 1238757 h 1267277"/>
              <a:gd name="connsiteX9" fmla="*/ 2816620 w 2838577"/>
              <a:gd name="connsiteY9" fmla="*/ 0 h 1267277"/>
              <a:gd name="connsiteX10" fmla="*/ 475155 w 2838577"/>
              <a:gd name="connsiteY10" fmla="*/ 11528 h 1267277"/>
              <a:gd name="connsiteX0" fmla="*/ 464909 w 2828331"/>
              <a:gd name="connsiteY0" fmla="*/ 11528 h 1267277"/>
              <a:gd name="connsiteX1" fmla="*/ 93604 w 2828331"/>
              <a:gd name="connsiteY1" fmla="*/ 390218 h 1267277"/>
              <a:gd name="connsiteX2" fmla="*/ 996783 w 2828331"/>
              <a:gd name="connsiteY2" fmla="*/ 362170 h 1267277"/>
              <a:gd name="connsiteX3" fmla="*/ 1304073 w 2828331"/>
              <a:gd name="connsiteY3" fmla="*/ 133225 h 1267277"/>
              <a:gd name="connsiteX4" fmla="*/ 2061737 w 2828331"/>
              <a:gd name="connsiteY4" fmla="*/ 59677 h 1267277"/>
              <a:gd name="connsiteX5" fmla="*/ 1767736 w 2828331"/>
              <a:gd name="connsiteY5" fmla="*/ 1007778 h 1267277"/>
              <a:gd name="connsiteX6" fmla="*/ 36393 w 2828331"/>
              <a:gd name="connsiteY6" fmla="*/ 1096215 h 1267277"/>
              <a:gd name="connsiteX7" fmla="*/ 2367 w 2828331"/>
              <a:gd name="connsiteY7" fmla="*/ 1267277 h 1267277"/>
              <a:gd name="connsiteX8" fmla="*/ 2828331 w 2828331"/>
              <a:gd name="connsiteY8" fmla="*/ 1238757 h 1267277"/>
              <a:gd name="connsiteX9" fmla="*/ 2806374 w 2828331"/>
              <a:gd name="connsiteY9" fmla="*/ 0 h 1267277"/>
              <a:gd name="connsiteX10" fmla="*/ 464909 w 2828331"/>
              <a:gd name="connsiteY10" fmla="*/ 11528 h 1267277"/>
              <a:gd name="connsiteX0" fmla="*/ 464909 w 2828331"/>
              <a:gd name="connsiteY0" fmla="*/ 11528 h 1267277"/>
              <a:gd name="connsiteX1" fmla="*/ 93604 w 2828331"/>
              <a:gd name="connsiteY1" fmla="*/ 390218 h 1267277"/>
              <a:gd name="connsiteX2" fmla="*/ 996783 w 2828331"/>
              <a:gd name="connsiteY2" fmla="*/ 362170 h 1267277"/>
              <a:gd name="connsiteX3" fmla="*/ 1304073 w 2828331"/>
              <a:gd name="connsiteY3" fmla="*/ 133225 h 1267277"/>
              <a:gd name="connsiteX4" fmla="*/ 2061737 w 2828331"/>
              <a:gd name="connsiteY4" fmla="*/ 59677 h 1267277"/>
              <a:gd name="connsiteX5" fmla="*/ 1767736 w 2828331"/>
              <a:gd name="connsiteY5" fmla="*/ 1007778 h 1267277"/>
              <a:gd name="connsiteX6" fmla="*/ 36393 w 2828331"/>
              <a:gd name="connsiteY6" fmla="*/ 1096215 h 1267277"/>
              <a:gd name="connsiteX7" fmla="*/ 2367 w 2828331"/>
              <a:gd name="connsiteY7" fmla="*/ 1267277 h 1267277"/>
              <a:gd name="connsiteX8" fmla="*/ 2828331 w 2828331"/>
              <a:gd name="connsiteY8" fmla="*/ 1238757 h 1267277"/>
              <a:gd name="connsiteX9" fmla="*/ 2806374 w 2828331"/>
              <a:gd name="connsiteY9" fmla="*/ 0 h 1267277"/>
              <a:gd name="connsiteX10" fmla="*/ 464909 w 2828331"/>
              <a:gd name="connsiteY10" fmla="*/ 11528 h 1267277"/>
              <a:gd name="connsiteX0" fmla="*/ 466017 w 2829439"/>
              <a:gd name="connsiteY0" fmla="*/ 11528 h 1267277"/>
              <a:gd name="connsiteX1" fmla="*/ 94712 w 2829439"/>
              <a:gd name="connsiteY1" fmla="*/ 390218 h 1267277"/>
              <a:gd name="connsiteX2" fmla="*/ 997891 w 2829439"/>
              <a:gd name="connsiteY2" fmla="*/ 362170 h 1267277"/>
              <a:gd name="connsiteX3" fmla="*/ 1305181 w 2829439"/>
              <a:gd name="connsiteY3" fmla="*/ 133225 h 1267277"/>
              <a:gd name="connsiteX4" fmla="*/ 2062845 w 2829439"/>
              <a:gd name="connsiteY4" fmla="*/ 59677 h 1267277"/>
              <a:gd name="connsiteX5" fmla="*/ 1768844 w 2829439"/>
              <a:gd name="connsiteY5" fmla="*/ 1007778 h 1267277"/>
              <a:gd name="connsiteX6" fmla="*/ 24500 w 2829439"/>
              <a:gd name="connsiteY6" fmla="*/ 1182888 h 1267277"/>
              <a:gd name="connsiteX7" fmla="*/ 3475 w 2829439"/>
              <a:gd name="connsiteY7" fmla="*/ 1267277 h 1267277"/>
              <a:gd name="connsiteX8" fmla="*/ 2829439 w 2829439"/>
              <a:gd name="connsiteY8" fmla="*/ 1238757 h 1267277"/>
              <a:gd name="connsiteX9" fmla="*/ 2807482 w 2829439"/>
              <a:gd name="connsiteY9" fmla="*/ 0 h 1267277"/>
              <a:gd name="connsiteX10" fmla="*/ 466017 w 2829439"/>
              <a:gd name="connsiteY10" fmla="*/ 11528 h 1267277"/>
              <a:gd name="connsiteX0" fmla="*/ 467477 w 2830899"/>
              <a:gd name="connsiteY0" fmla="*/ 11528 h 1267277"/>
              <a:gd name="connsiteX1" fmla="*/ 96172 w 2830899"/>
              <a:gd name="connsiteY1" fmla="*/ 390218 h 1267277"/>
              <a:gd name="connsiteX2" fmla="*/ 999351 w 2830899"/>
              <a:gd name="connsiteY2" fmla="*/ 362170 h 1267277"/>
              <a:gd name="connsiteX3" fmla="*/ 1306641 w 2830899"/>
              <a:gd name="connsiteY3" fmla="*/ 133225 h 1267277"/>
              <a:gd name="connsiteX4" fmla="*/ 2064305 w 2830899"/>
              <a:gd name="connsiteY4" fmla="*/ 59677 h 1267277"/>
              <a:gd name="connsiteX5" fmla="*/ 1770304 w 2830899"/>
              <a:gd name="connsiteY5" fmla="*/ 1007778 h 1267277"/>
              <a:gd name="connsiteX6" fmla="*/ 17293 w 2830899"/>
              <a:gd name="connsiteY6" fmla="*/ 1100549 h 1267277"/>
              <a:gd name="connsiteX7" fmla="*/ 4935 w 2830899"/>
              <a:gd name="connsiteY7" fmla="*/ 1267277 h 1267277"/>
              <a:gd name="connsiteX8" fmla="*/ 2830899 w 2830899"/>
              <a:gd name="connsiteY8" fmla="*/ 1238757 h 1267277"/>
              <a:gd name="connsiteX9" fmla="*/ 2808942 w 2830899"/>
              <a:gd name="connsiteY9" fmla="*/ 0 h 1267277"/>
              <a:gd name="connsiteX10" fmla="*/ 467477 w 2830899"/>
              <a:gd name="connsiteY10" fmla="*/ 11528 h 1267277"/>
              <a:gd name="connsiteX0" fmla="*/ 467477 w 2830899"/>
              <a:gd name="connsiteY0" fmla="*/ 11528 h 1267277"/>
              <a:gd name="connsiteX1" fmla="*/ 96172 w 2830899"/>
              <a:gd name="connsiteY1" fmla="*/ 390218 h 1267277"/>
              <a:gd name="connsiteX2" fmla="*/ 999351 w 2830899"/>
              <a:gd name="connsiteY2" fmla="*/ 362170 h 1267277"/>
              <a:gd name="connsiteX3" fmla="*/ 1306641 w 2830899"/>
              <a:gd name="connsiteY3" fmla="*/ 133225 h 1267277"/>
              <a:gd name="connsiteX4" fmla="*/ 2064305 w 2830899"/>
              <a:gd name="connsiteY4" fmla="*/ 59677 h 1267277"/>
              <a:gd name="connsiteX5" fmla="*/ 1770304 w 2830899"/>
              <a:gd name="connsiteY5" fmla="*/ 1007778 h 1267277"/>
              <a:gd name="connsiteX6" fmla="*/ 17293 w 2830899"/>
              <a:gd name="connsiteY6" fmla="*/ 1100549 h 1267277"/>
              <a:gd name="connsiteX7" fmla="*/ 4935 w 2830899"/>
              <a:gd name="connsiteY7" fmla="*/ 1267277 h 1267277"/>
              <a:gd name="connsiteX8" fmla="*/ 2830899 w 2830899"/>
              <a:gd name="connsiteY8" fmla="*/ 1238757 h 1267277"/>
              <a:gd name="connsiteX9" fmla="*/ 2808942 w 2830899"/>
              <a:gd name="connsiteY9" fmla="*/ 0 h 1267277"/>
              <a:gd name="connsiteX10" fmla="*/ 467477 w 2830899"/>
              <a:gd name="connsiteY10" fmla="*/ 11528 h 1267277"/>
              <a:gd name="connsiteX0" fmla="*/ 467477 w 2830899"/>
              <a:gd name="connsiteY0" fmla="*/ 11528 h 1267277"/>
              <a:gd name="connsiteX1" fmla="*/ 96172 w 2830899"/>
              <a:gd name="connsiteY1" fmla="*/ 390218 h 1267277"/>
              <a:gd name="connsiteX2" fmla="*/ 999351 w 2830899"/>
              <a:gd name="connsiteY2" fmla="*/ 362170 h 1267277"/>
              <a:gd name="connsiteX3" fmla="*/ 1306641 w 2830899"/>
              <a:gd name="connsiteY3" fmla="*/ 133225 h 1267277"/>
              <a:gd name="connsiteX4" fmla="*/ 2064305 w 2830899"/>
              <a:gd name="connsiteY4" fmla="*/ 59677 h 1267277"/>
              <a:gd name="connsiteX5" fmla="*/ 1770304 w 2830899"/>
              <a:gd name="connsiteY5" fmla="*/ 1012112 h 1267277"/>
              <a:gd name="connsiteX6" fmla="*/ 17293 w 2830899"/>
              <a:gd name="connsiteY6" fmla="*/ 1100549 h 1267277"/>
              <a:gd name="connsiteX7" fmla="*/ 4935 w 2830899"/>
              <a:gd name="connsiteY7" fmla="*/ 1267277 h 1267277"/>
              <a:gd name="connsiteX8" fmla="*/ 2830899 w 2830899"/>
              <a:gd name="connsiteY8" fmla="*/ 1238757 h 1267277"/>
              <a:gd name="connsiteX9" fmla="*/ 2808942 w 2830899"/>
              <a:gd name="connsiteY9" fmla="*/ 0 h 1267277"/>
              <a:gd name="connsiteX10" fmla="*/ 467477 w 2830899"/>
              <a:gd name="connsiteY10" fmla="*/ 11528 h 1267277"/>
              <a:gd name="connsiteX0" fmla="*/ 462765 w 2826187"/>
              <a:gd name="connsiteY0" fmla="*/ 11528 h 1267277"/>
              <a:gd name="connsiteX1" fmla="*/ 91460 w 2826187"/>
              <a:gd name="connsiteY1" fmla="*/ 390218 h 1267277"/>
              <a:gd name="connsiteX2" fmla="*/ 994639 w 2826187"/>
              <a:gd name="connsiteY2" fmla="*/ 362170 h 1267277"/>
              <a:gd name="connsiteX3" fmla="*/ 1301929 w 2826187"/>
              <a:gd name="connsiteY3" fmla="*/ 133225 h 1267277"/>
              <a:gd name="connsiteX4" fmla="*/ 2059593 w 2826187"/>
              <a:gd name="connsiteY4" fmla="*/ 59677 h 1267277"/>
              <a:gd name="connsiteX5" fmla="*/ 1765592 w 2826187"/>
              <a:gd name="connsiteY5" fmla="*/ 1012112 h 1267277"/>
              <a:gd name="connsiteX6" fmla="*/ 411277 w 2826187"/>
              <a:gd name="connsiteY6" fmla="*/ 1087548 h 1267277"/>
              <a:gd name="connsiteX7" fmla="*/ 223 w 2826187"/>
              <a:gd name="connsiteY7" fmla="*/ 1267277 h 1267277"/>
              <a:gd name="connsiteX8" fmla="*/ 2826187 w 2826187"/>
              <a:gd name="connsiteY8" fmla="*/ 1238757 h 1267277"/>
              <a:gd name="connsiteX9" fmla="*/ 2804230 w 2826187"/>
              <a:gd name="connsiteY9" fmla="*/ 0 h 1267277"/>
              <a:gd name="connsiteX10" fmla="*/ 462765 w 2826187"/>
              <a:gd name="connsiteY10" fmla="*/ 11528 h 1267277"/>
              <a:gd name="connsiteX0" fmla="*/ 371305 w 2734727"/>
              <a:gd name="connsiteY0" fmla="*/ 11528 h 1254276"/>
              <a:gd name="connsiteX1" fmla="*/ 0 w 2734727"/>
              <a:gd name="connsiteY1" fmla="*/ 390218 h 1254276"/>
              <a:gd name="connsiteX2" fmla="*/ 903179 w 2734727"/>
              <a:gd name="connsiteY2" fmla="*/ 362170 h 1254276"/>
              <a:gd name="connsiteX3" fmla="*/ 1210469 w 2734727"/>
              <a:gd name="connsiteY3" fmla="*/ 133225 h 1254276"/>
              <a:gd name="connsiteX4" fmla="*/ 1968133 w 2734727"/>
              <a:gd name="connsiteY4" fmla="*/ 59677 h 1254276"/>
              <a:gd name="connsiteX5" fmla="*/ 1674132 w 2734727"/>
              <a:gd name="connsiteY5" fmla="*/ 1012112 h 1254276"/>
              <a:gd name="connsiteX6" fmla="*/ 319817 w 2734727"/>
              <a:gd name="connsiteY6" fmla="*/ 1087548 h 1254276"/>
              <a:gd name="connsiteX7" fmla="*/ 303125 w 2734727"/>
              <a:gd name="connsiteY7" fmla="*/ 1254276 h 1254276"/>
              <a:gd name="connsiteX8" fmla="*/ 2734727 w 2734727"/>
              <a:gd name="connsiteY8" fmla="*/ 1238757 h 1254276"/>
              <a:gd name="connsiteX9" fmla="*/ 2712770 w 2734727"/>
              <a:gd name="connsiteY9" fmla="*/ 0 h 1254276"/>
              <a:gd name="connsiteX10" fmla="*/ 371305 w 2734727"/>
              <a:gd name="connsiteY10" fmla="*/ 11528 h 1254276"/>
              <a:gd name="connsiteX0" fmla="*/ 371305 w 2734727"/>
              <a:gd name="connsiteY0" fmla="*/ 11528 h 1254276"/>
              <a:gd name="connsiteX1" fmla="*/ 0 w 2734727"/>
              <a:gd name="connsiteY1" fmla="*/ 390218 h 1254276"/>
              <a:gd name="connsiteX2" fmla="*/ 903179 w 2734727"/>
              <a:gd name="connsiteY2" fmla="*/ 362170 h 1254276"/>
              <a:gd name="connsiteX3" fmla="*/ 1210469 w 2734727"/>
              <a:gd name="connsiteY3" fmla="*/ 133225 h 1254276"/>
              <a:gd name="connsiteX4" fmla="*/ 1790453 w 2734727"/>
              <a:gd name="connsiteY4" fmla="*/ 458372 h 1254276"/>
              <a:gd name="connsiteX5" fmla="*/ 1674132 w 2734727"/>
              <a:gd name="connsiteY5" fmla="*/ 1012112 h 1254276"/>
              <a:gd name="connsiteX6" fmla="*/ 319817 w 2734727"/>
              <a:gd name="connsiteY6" fmla="*/ 1087548 h 1254276"/>
              <a:gd name="connsiteX7" fmla="*/ 303125 w 2734727"/>
              <a:gd name="connsiteY7" fmla="*/ 1254276 h 1254276"/>
              <a:gd name="connsiteX8" fmla="*/ 2734727 w 2734727"/>
              <a:gd name="connsiteY8" fmla="*/ 1238757 h 1254276"/>
              <a:gd name="connsiteX9" fmla="*/ 2712770 w 2734727"/>
              <a:gd name="connsiteY9" fmla="*/ 0 h 1254276"/>
              <a:gd name="connsiteX10" fmla="*/ 371305 w 2734727"/>
              <a:gd name="connsiteY10" fmla="*/ 11528 h 1254276"/>
              <a:gd name="connsiteX0" fmla="*/ 371305 w 2734727"/>
              <a:gd name="connsiteY0" fmla="*/ 11528 h 1254276"/>
              <a:gd name="connsiteX1" fmla="*/ 0 w 2734727"/>
              <a:gd name="connsiteY1" fmla="*/ 390218 h 1254276"/>
              <a:gd name="connsiteX2" fmla="*/ 903179 w 2734727"/>
              <a:gd name="connsiteY2" fmla="*/ 362170 h 1254276"/>
              <a:gd name="connsiteX3" fmla="*/ 1210469 w 2734727"/>
              <a:gd name="connsiteY3" fmla="*/ 133225 h 1254276"/>
              <a:gd name="connsiteX4" fmla="*/ 1790453 w 2734727"/>
              <a:gd name="connsiteY4" fmla="*/ 458372 h 1254276"/>
              <a:gd name="connsiteX5" fmla="*/ 1709057 w 2734727"/>
              <a:gd name="connsiteY5" fmla="*/ 993062 h 1254276"/>
              <a:gd name="connsiteX6" fmla="*/ 319817 w 2734727"/>
              <a:gd name="connsiteY6" fmla="*/ 1087548 h 1254276"/>
              <a:gd name="connsiteX7" fmla="*/ 303125 w 2734727"/>
              <a:gd name="connsiteY7" fmla="*/ 1254276 h 1254276"/>
              <a:gd name="connsiteX8" fmla="*/ 2734727 w 2734727"/>
              <a:gd name="connsiteY8" fmla="*/ 1238757 h 1254276"/>
              <a:gd name="connsiteX9" fmla="*/ 2712770 w 2734727"/>
              <a:gd name="connsiteY9" fmla="*/ 0 h 1254276"/>
              <a:gd name="connsiteX10" fmla="*/ 371305 w 2734727"/>
              <a:gd name="connsiteY10" fmla="*/ 11528 h 1254276"/>
              <a:gd name="connsiteX0" fmla="*/ 371305 w 2734727"/>
              <a:gd name="connsiteY0" fmla="*/ 11528 h 1254276"/>
              <a:gd name="connsiteX1" fmla="*/ 0 w 2734727"/>
              <a:gd name="connsiteY1" fmla="*/ 390218 h 1254276"/>
              <a:gd name="connsiteX2" fmla="*/ 903179 w 2734727"/>
              <a:gd name="connsiteY2" fmla="*/ 362170 h 1254276"/>
              <a:gd name="connsiteX3" fmla="*/ 1210469 w 2734727"/>
              <a:gd name="connsiteY3" fmla="*/ 133225 h 1254276"/>
              <a:gd name="connsiteX4" fmla="*/ 1790453 w 2734727"/>
              <a:gd name="connsiteY4" fmla="*/ 458372 h 1254276"/>
              <a:gd name="connsiteX5" fmla="*/ 1709057 w 2734727"/>
              <a:gd name="connsiteY5" fmla="*/ 993062 h 1254276"/>
              <a:gd name="connsiteX6" fmla="*/ 319817 w 2734727"/>
              <a:gd name="connsiteY6" fmla="*/ 1087548 h 1254276"/>
              <a:gd name="connsiteX7" fmla="*/ 334875 w 2734727"/>
              <a:gd name="connsiteY7" fmla="*/ 1254276 h 1254276"/>
              <a:gd name="connsiteX8" fmla="*/ 2734727 w 2734727"/>
              <a:gd name="connsiteY8" fmla="*/ 1238757 h 1254276"/>
              <a:gd name="connsiteX9" fmla="*/ 2712770 w 2734727"/>
              <a:gd name="connsiteY9" fmla="*/ 0 h 1254276"/>
              <a:gd name="connsiteX10" fmla="*/ 371305 w 2734727"/>
              <a:gd name="connsiteY10" fmla="*/ 11528 h 1254276"/>
              <a:gd name="connsiteX0" fmla="*/ 371305 w 2734727"/>
              <a:gd name="connsiteY0" fmla="*/ 11528 h 1254276"/>
              <a:gd name="connsiteX1" fmla="*/ 0 w 2734727"/>
              <a:gd name="connsiteY1" fmla="*/ 390218 h 1254276"/>
              <a:gd name="connsiteX2" fmla="*/ 903179 w 2734727"/>
              <a:gd name="connsiteY2" fmla="*/ 362170 h 1254276"/>
              <a:gd name="connsiteX3" fmla="*/ 1883569 w 2734727"/>
              <a:gd name="connsiteY3" fmla="*/ 114175 h 1254276"/>
              <a:gd name="connsiteX4" fmla="*/ 1790453 w 2734727"/>
              <a:gd name="connsiteY4" fmla="*/ 458372 h 1254276"/>
              <a:gd name="connsiteX5" fmla="*/ 1709057 w 2734727"/>
              <a:gd name="connsiteY5" fmla="*/ 993062 h 1254276"/>
              <a:gd name="connsiteX6" fmla="*/ 319817 w 2734727"/>
              <a:gd name="connsiteY6" fmla="*/ 1087548 h 1254276"/>
              <a:gd name="connsiteX7" fmla="*/ 334875 w 2734727"/>
              <a:gd name="connsiteY7" fmla="*/ 1254276 h 1254276"/>
              <a:gd name="connsiteX8" fmla="*/ 2734727 w 2734727"/>
              <a:gd name="connsiteY8" fmla="*/ 1238757 h 1254276"/>
              <a:gd name="connsiteX9" fmla="*/ 2712770 w 2734727"/>
              <a:gd name="connsiteY9" fmla="*/ 0 h 1254276"/>
              <a:gd name="connsiteX10" fmla="*/ 371305 w 2734727"/>
              <a:gd name="connsiteY10" fmla="*/ 11528 h 1254276"/>
              <a:gd name="connsiteX0" fmla="*/ 371305 w 2734727"/>
              <a:gd name="connsiteY0" fmla="*/ 11528 h 1254276"/>
              <a:gd name="connsiteX1" fmla="*/ 0 w 2734727"/>
              <a:gd name="connsiteY1" fmla="*/ 390218 h 1254276"/>
              <a:gd name="connsiteX2" fmla="*/ 903179 w 2734727"/>
              <a:gd name="connsiteY2" fmla="*/ 362170 h 1254276"/>
              <a:gd name="connsiteX3" fmla="*/ 1883569 w 2734727"/>
              <a:gd name="connsiteY3" fmla="*/ 114175 h 1254276"/>
              <a:gd name="connsiteX4" fmla="*/ 1819801 w 2734727"/>
              <a:gd name="connsiteY4" fmla="*/ 338931 h 1254276"/>
              <a:gd name="connsiteX5" fmla="*/ 1790453 w 2734727"/>
              <a:gd name="connsiteY5" fmla="*/ 458372 h 1254276"/>
              <a:gd name="connsiteX6" fmla="*/ 1709057 w 2734727"/>
              <a:gd name="connsiteY6" fmla="*/ 993062 h 1254276"/>
              <a:gd name="connsiteX7" fmla="*/ 319817 w 2734727"/>
              <a:gd name="connsiteY7" fmla="*/ 1087548 h 1254276"/>
              <a:gd name="connsiteX8" fmla="*/ 334875 w 2734727"/>
              <a:gd name="connsiteY8" fmla="*/ 1254276 h 1254276"/>
              <a:gd name="connsiteX9" fmla="*/ 2734727 w 2734727"/>
              <a:gd name="connsiteY9" fmla="*/ 1238757 h 1254276"/>
              <a:gd name="connsiteX10" fmla="*/ 2712770 w 2734727"/>
              <a:gd name="connsiteY10" fmla="*/ 0 h 1254276"/>
              <a:gd name="connsiteX11" fmla="*/ 371305 w 2734727"/>
              <a:gd name="connsiteY11" fmla="*/ 11528 h 1254276"/>
              <a:gd name="connsiteX0" fmla="*/ 371305 w 2734727"/>
              <a:gd name="connsiteY0" fmla="*/ 11528 h 1254276"/>
              <a:gd name="connsiteX1" fmla="*/ 0 w 2734727"/>
              <a:gd name="connsiteY1" fmla="*/ 390218 h 1254276"/>
              <a:gd name="connsiteX2" fmla="*/ 903179 w 2734727"/>
              <a:gd name="connsiteY2" fmla="*/ 362170 h 1254276"/>
              <a:gd name="connsiteX3" fmla="*/ 1883569 w 2734727"/>
              <a:gd name="connsiteY3" fmla="*/ 114175 h 1254276"/>
              <a:gd name="connsiteX4" fmla="*/ 1584851 w 2734727"/>
              <a:gd name="connsiteY4" fmla="*/ 361156 h 1254276"/>
              <a:gd name="connsiteX5" fmla="*/ 1790453 w 2734727"/>
              <a:gd name="connsiteY5" fmla="*/ 458372 h 1254276"/>
              <a:gd name="connsiteX6" fmla="*/ 1709057 w 2734727"/>
              <a:gd name="connsiteY6" fmla="*/ 993062 h 1254276"/>
              <a:gd name="connsiteX7" fmla="*/ 319817 w 2734727"/>
              <a:gd name="connsiteY7" fmla="*/ 1087548 h 1254276"/>
              <a:gd name="connsiteX8" fmla="*/ 334875 w 2734727"/>
              <a:gd name="connsiteY8" fmla="*/ 1254276 h 1254276"/>
              <a:gd name="connsiteX9" fmla="*/ 2734727 w 2734727"/>
              <a:gd name="connsiteY9" fmla="*/ 1238757 h 1254276"/>
              <a:gd name="connsiteX10" fmla="*/ 2712770 w 2734727"/>
              <a:gd name="connsiteY10" fmla="*/ 0 h 1254276"/>
              <a:gd name="connsiteX11" fmla="*/ 371305 w 2734727"/>
              <a:gd name="connsiteY11" fmla="*/ 11528 h 1254276"/>
              <a:gd name="connsiteX0" fmla="*/ 371305 w 2734727"/>
              <a:gd name="connsiteY0" fmla="*/ 11528 h 1254276"/>
              <a:gd name="connsiteX1" fmla="*/ 0 w 2734727"/>
              <a:gd name="connsiteY1" fmla="*/ 390218 h 1254276"/>
              <a:gd name="connsiteX2" fmla="*/ 1230204 w 2734727"/>
              <a:gd name="connsiteY2" fmla="*/ 124045 h 1254276"/>
              <a:gd name="connsiteX3" fmla="*/ 1883569 w 2734727"/>
              <a:gd name="connsiteY3" fmla="*/ 114175 h 1254276"/>
              <a:gd name="connsiteX4" fmla="*/ 1584851 w 2734727"/>
              <a:gd name="connsiteY4" fmla="*/ 361156 h 1254276"/>
              <a:gd name="connsiteX5" fmla="*/ 1790453 w 2734727"/>
              <a:gd name="connsiteY5" fmla="*/ 458372 h 1254276"/>
              <a:gd name="connsiteX6" fmla="*/ 1709057 w 2734727"/>
              <a:gd name="connsiteY6" fmla="*/ 993062 h 1254276"/>
              <a:gd name="connsiteX7" fmla="*/ 319817 w 2734727"/>
              <a:gd name="connsiteY7" fmla="*/ 1087548 h 1254276"/>
              <a:gd name="connsiteX8" fmla="*/ 334875 w 2734727"/>
              <a:gd name="connsiteY8" fmla="*/ 1254276 h 1254276"/>
              <a:gd name="connsiteX9" fmla="*/ 2734727 w 2734727"/>
              <a:gd name="connsiteY9" fmla="*/ 1238757 h 1254276"/>
              <a:gd name="connsiteX10" fmla="*/ 2712770 w 2734727"/>
              <a:gd name="connsiteY10" fmla="*/ 0 h 1254276"/>
              <a:gd name="connsiteX11" fmla="*/ 371305 w 2734727"/>
              <a:gd name="connsiteY11" fmla="*/ 11528 h 1254276"/>
              <a:gd name="connsiteX0" fmla="*/ 56735 w 2420157"/>
              <a:gd name="connsiteY0" fmla="*/ 11528 h 1254276"/>
              <a:gd name="connsiteX1" fmla="*/ 599830 w 2420157"/>
              <a:gd name="connsiteY1" fmla="*/ 364818 h 1254276"/>
              <a:gd name="connsiteX2" fmla="*/ 915634 w 2420157"/>
              <a:gd name="connsiteY2" fmla="*/ 124045 h 1254276"/>
              <a:gd name="connsiteX3" fmla="*/ 1568999 w 2420157"/>
              <a:gd name="connsiteY3" fmla="*/ 114175 h 1254276"/>
              <a:gd name="connsiteX4" fmla="*/ 1270281 w 2420157"/>
              <a:gd name="connsiteY4" fmla="*/ 361156 h 1254276"/>
              <a:gd name="connsiteX5" fmla="*/ 1475883 w 2420157"/>
              <a:gd name="connsiteY5" fmla="*/ 458372 h 1254276"/>
              <a:gd name="connsiteX6" fmla="*/ 1394487 w 2420157"/>
              <a:gd name="connsiteY6" fmla="*/ 993062 h 1254276"/>
              <a:gd name="connsiteX7" fmla="*/ 5247 w 2420157"/>
              <a:gd name="connsiteY7" fmla="*/ 1087548 h 1254276"/>
              <a:gd name="connsiteX8" fmla="*/ 20305 w 2420157"/>
              <a:gd name="connsiteY8" fmla="*/ 1254276 h 1254276"/>
              <a:gd name="connsiteX9" fmla="*/ 2420157 w 2420157"/>
              <a:gd name="connsiteY9" fmla="*/ 1238757 h 1254276"/>
              <a:gd name="connsiteX10" fmla="*/ 2398200 w 2420157"/>
              <a:gd name="connsiteY10" fmla="*/ 0 h 1254276"/>
              <a:gd name="connsiteX11" fmla="*/ 56735 w 2420157"/>
              <a:gd name="connsiteY11" fmla="*/ 11528 h 1254276"/>
              <a:gd name="connsiteX0" fmla="*/ 56735 w 2420157"/>
              <a:gd name="connsiteY0" fmla="*/ 11528 h 1254276"/>
              <a:gd name="connsiteX1" fmla="*/ 470181 w 2420157"/>
              <a:gd name="connsiteY1" fmla="*/ 275431 h 1254276"/>
              <a:gd name="connsiteX2" fmla="*/ 599830 w 2420157"/>
              <a:gd name="connsiteY2" fmla="*/ 364818 h 1254276"/>
              <a:gd name="connsiteX3" fmla="*/ 915634 w 2420157"/>
              <a:gd name="connsiteY3" fmla="*/ 124045 h 1254276"/>
              <a:gd name="connsiteX4" fmla="*/ 1568999 w 2420157"/>
              <a:gd name="connsiteY4" fmla="*/ 114175 h 1254276"/>
              <a:gd name="connsiteX5" fmla="*/ 1270281 w 2420157"/>
              <a:gd name="connsiteY5" fmla="*/ 361156 h 1254276"/>
              <a:gd name="connsiteX6" fmla="*/ 1475883 w 2420157"/>
              <a:gd name="connsiteY6" fmla="*/ 458372 h 1254276"/>
              <a:gd name="connsiteX7" fmla="*/ 1394487 w 2420157"/>
              <a:gd name="connsiteY7" fmla="*/ 993062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56735 w 2420157"/>
              <a:gd name="connsiteY12" fmla="*/ 11528 h 1254276"/>
              <a:gd name="connsiteX0" fmla="*/ 56735 w 2420157"/>
              <a:gd name="connsiteY0" fmla="*/ 11528 h 1254276"/>
              <a:gd name="connsiteX1" fmla="*/ 599830 w 2420157"/>
              <a:gd name="connsiteY1" fmla="*/ 364818 h 1254276"/>
              <a:gd name="connsiteX2" fmla="*/ 915634 w 2420157"/>
              <a:gd name="connsiteY2" fmla="*/ 124045 h 1254276"/>
              <a:gd name="connsiteX3" fmla="*/ 1568999 w 2420157"/>
              <a:gd name="connsiteY3" fmla="*/ 114175 h 1254276"/>
              <a:gd name="connsiteX4" fmla="*/ 1270281 w 2420157"/>
              <a:gd name="connsiteY4" fmla="*/ 361156 h 1254276"/>
              <a:gd name="connsiteX5" fmla="*/ 1475883 w 2420157"/>
              <a:gd name="connsiteY5" fmla="*/ 458372 h 1254276"/>
              <a:gd name="connsiteX6" fmla="*/ 1394487 w 2420157"/>
              <a:gd name="connsiteY6" fmla="*/ 993062 h 1254276"/>
              <a:gd name="connsiteX7" fmla="*/ 5247 w 2420157"/>
              <a:gd name="connsiteY7" fmla="*/ 1087548 h 1254276"/>
              <a:gd name="connsiteX8" fmla="*/ 20305 w 2420157"/>
              <a:gd name="connsiteY8" fmla="*/ 1254276 h 1254276"/>
              <a:gd name="connsiteX9" fmla="*/ 2420157 w 2420157"/>
              <a:gd name="connsiteY9" fmla="*/ 1238757 h 1254276"/>
              <a:gd name="connsiteX10" fmla="*/ 2398200 w 2420157"/>
              <a:gd name="connsiteY10" fmla="*/ 0 h 1254276"/>
              <a:gd name="connsiteX11" fmla="*/ 56735 w 2420157"/>
              <a:gd name="connsiteY11" fmla="*/ 11528 h 1254276"/>
              <a:gd name="connsiteX0" fmla="*/ 1040985 w 2420157"/>
              <a:gd name="connsiteY0" fmla="*/ 8353 h 1254276"/>
              <a:gd name="connsiteX1" fmla="*/ 599830 w 2420157"/>
              <a:gd name="connsiteY1" fmla="*/ 364818 h 1254276"/>
              <a:gd name="connsiteX2" fmla="*/ 915634 w 2420157"/>
              <a:gd name="connsiteY2" fmla="*/ 124045 h 1254276"/>
              <a:gd name="connsiteX3" fmla="*/ 1568999 w 2420157"/>
              <a:gd name="connsiteY3" fmla="*/ 114175 h 1254276"/>
              <a:gd name="connsiteX4" fmla="*/ 1270281 w 2420157"/>
              <a:gd name="connsiteY4" fmla="*/ 361156 h 1254276"/>
              <a:gd name="connsiteX5" fmla="*/ 1475883 w 2420157"/>
              <a:gd name="connsiteY5" fmla="*/ 458372 h 1254276"/>
              <a:gd name="connsiteX6" fmla="*/ 1394487 w 2420157"/>
              <a:gd name="connsiteY6" fmla="*/ 993062 h 1254276"/>
              <a:gd name="connsiteX7" fmla="*/ 5247 w 2420157"/>
              <a:gd name="connsiteY7" fmla="*/ 1087548 h 1254276"/>
              <a:gd name="connsiteX8" fmla="*/ 20305 w 2420157"/>
              <a:gd name="connsiteY8" fmla="*/ 1254276 h 1254276"/>
              <a:gd name="connsiteX9" fmla="*/ 2420157 w 2420157"/>
              <a:gd name="connsiteY9" fmla="*/ 1238757 h 1254276"/>
              <a:gd name="connsiteX10" fmla="*/ 2398200 w 2420157"/>
              <a:gd name="connsiteY10" fmla="*/ 0 h 1254276"/>
              <a:gd name="connsiteX11" fmla="*/ 1040985 w 2420157"/>
              <a:gd name="connsiteY11"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247 w 2420157"/>
              <a:gd name="connsiteY6" fmla="*/ 1087548 h 1254276"/>
              <a:gd name="connsiteX7" fmla="*/ 20305 w 2420157"/>
              <a:gd name="connsiteY7" fmla="*/ 1254276 h 1254276"/>
              <a:gd name="connsiteX8" fmla="*/ 2420157 w 2420157"/>
              <a:gd name="connsiteY8" fmla="*/ 1238757 h 1254276"/>
              <a:gd name="connsiteX9" fmla="*/ 2398200 w 2420157"/>
              <a:gd name="connsiteY9" fmla="*/ 0 h 1254276"/>
              <a:gd name="connsiteX10" fmla="*/ 1040985 w 2420157"/>
              <a:gd name="connsiteY10"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5247 w 2420157"/>
              <a:gd name="connsiteY7" fmla="*/ 1087548 h 1254276"/>
              <a:gd name="connsiteX8" fmla="*/ 20305 w 2420157"/>
              <a:gd name="connsiteY8" fmla="*/ 1254276 h 1254276"/>
              <a:gd name="connsiteX9" fmla="*/ 2420157 w 2420157"/>
              <a:gd name="connsiteY9" fmla="*/ 1238757 h 1254276"/>
              <a:gd name="connsiteX10" fmla="*/ 2398200 w 2420157"/>
              <a:gd name="connsiteY10" fmla="*/ 0 h 1254276"/>
              <a:gd name="connsiteX11" fmla="*/ 1040985 w 2420157"/>
              <a:gd name="connsiteY11"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5247 w 2420157"/>
              <a:gd name="connsiteY7" fmla="*/ 1087548 h 1254276"/>
              <a:gd name="connsiteX8" fmla="*/ 20305 w 2420157"/>
              <a:gd name="connsiteY8" fmla="*/ 1254276 h 1254276"/>
              <a:gd name="connsiteX9" fmla="*/ 2420157 w 2420157"/>
              <a:gd name="connsiteY9" fmla="*/ 1238757 h 1254276"/>
              <a:gd name="connsiteX10" fmla="*/ 2398200 w 2420157"/>
              <a:gd name="connsiteY10" fmla="*/ 0 h 1254276"/>
              <a:gd name="connsiteX11" fmla="*/ 1040985 w 2420157"/>
              <a:gd name="connsiteY11"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5247 w 2420157"/>
              <a:gd name="connsiteY7" fmla="*/ 1087548 h 1254276"/>
              <a:gd name="connsiteX8" fmla="*/ 20305 w 2420157"/>
              <a:gd name="connsiteY8" fmla="*/ 1254276 h 1254276"/>
              <a:gd name="connsiteX9" fmla="*/ 2420157 w 2420157"/>
              <a:gd name="connsiteY9" fmla="*/ 1238757 h 1254276"/>
              <a:gd name="connsiteX10" fmla="*/ 2398200 w 2420157"/>
              <a:gd name="connsiteY10" fmla="*/ 0 h 1254276"/>
              <a:gd name="connsiteX11" fmla="*/ 1040985 w 2420157"/>
              <a:gd name="connsiteY11"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5247 w 2420157"/>
              <a:gd name="connsiteY7" fmla="*/ 1087548 h 1254276"/>
              <a:gd name="connsiteX8" fmla="*/ 20305 w 2420157"/>
              <a:gd name="connsiteY8" fmla="*/ 1254276 h 1254276"/>
              <a:gd name="connsiteX9" fmla="*/ 2420157 w 2420157"/>
              <a:gd name="connsiteY9" fmla="*/ 1238757 h 1254276"/>
              <a:gd name="connsiteX10" fmla="*/ 2398200 w 2420157"/>
              <a:gd name="connsiteY10" fmla="*/ 0 h 1254276"/>
              <a:gd name="connsiteX11" fmla="*/ 1040985 w 2420157"/>
              <a:gd name="connsiteY11"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514631 w 2420157"/>
              <a:gd name="connsiteY7" fmla="*/ 1053306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1040985 w 2420157"/>
              <a:gd name="connsiteY12"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603531 w 2420157"/>
              <a:gd name="connsiteY7" fmla="*/ 389731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1040985 w 2420157"/>
              <a:gd name="connsiteY12"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603531 w 2420157"/>
              <a:gd name="connsiteY7" fmla="*/ 389731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1040985 w 2420157"/>
              <a:gd name="connsiteY12"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603531 w 2420157"/>
              <a:gd name="connsiteY7" fmla="*/ 389731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1040985 w 2420157"/>
              <a:gd name="connsiteY12"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609881 w 2420157"/>
              <a:gd name="connsiteY6" fmla="*/ 1005681 h 1254276"/>
              <a:gd name="connsiteX7" fmla="*/ 603531 w 2420157"/>
              <a:gd name="connsiteY7" fmla="*/ 389731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1040985 w 2420157"/>
              <a:gd name="connsiteY12"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7662 w 2420157"/>
              <a:gd name="connsiteY5" fmla="*/ 989887 h 1254276"/>
              <a:gd name="connsiteX6" fmla="*/ 609881 w 2420157"/>
              <a:gd name="connsiteY6" fmla="*/ 1005681 h 1254276"/>
              <a:gd name="connsiteX7" fmla="*/ 603531 w 2420157"/>
              <a:gd name="connsiteY7" fmla="*/ 389731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1040985 w 2420157"/>
              <a:gd name="connsiteY12"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7662 w 2420157"/>
              <a:gd name="connsiteY5" fmla="*/ 989887 h 1254276"/>
              <a:gd name="connsiteX6" fmla="*/ 609881 w 2420157"/>
              <a:gd name="connsiteY6" fmla="*/ 1005681 h 1254276"/>
              <a:gd name="connsiteX7" fmla="*/ 603531 w 2420157"/>
              <a:gd name="connsiteY7" fmla="*/ 389731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1040985 w 2420157"/>
              <a:gd name="connsiteY12"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7662 w 2420157"/>
              <a:gd name="connsiteY5" fmla="*/ 989887 h 1254276"/>
              <a:gd name="connsiteX6" fmla="*/ 609881 w 2420157"/>
              <a:gd name="connsiteY6" fmla="*/ 1005681 h 1254276"/>
              <a:gd name="connsiteX7" fmla="*/ 603531 w 2420157"/>
              <a:gd name="connsiteY7" fmla="*/ 389731 h 1254276"/>
              <a:gd name="connsiteX8" fmla="*/ 546381 w 2420157"/>
              <a:gd name="connsiteY8" fmla="*/ 431006 h 1254276"/>
              <a:gd name="connsiteX9" fmla="*/ 5247 w 2420157"/>
              <a:gd name="connsiteY9" fmla="*/ 1087548 h 1254276"/>
              <a:gd name="connsiteX10" fmla="*/ 20305 w 2420157"/>
              <a:gd name="connsiteY10" fmla="*/ 1254276 h 1254276"/>
              <a:gd name="connsiteX11" fmla="*/ 2420157 w 2420157"/>
              <a:gd name="connsiteY11" fmla="*/ 1238757 h 1254276"/>
              <a:gd name="connsiteX12" fmla="*/ 2398200 w 2420157"/>
              <a:gd name="connsiteY12" fmla="*/ 0 h 1254276"/>
              <a:gd name="connsiteX13" fmla="*/ 1040985 w 2420157"/>
              <a:gd name="connsiteY13" fmla="*/ 8353 h 1254276"/>
              <a:gd name="connsiteX0" fmla="*/ 1040985 w 2420157"/>
              <a:gd name="connsiteY0" fmla="*/ 20571 h 1266494"/>
              <a:gd name="connsiteX1" fmla="*/ 915634 w 2420157"/>
              <a:gd name="connsiteY1" fmla="*/ 136263 h 1266494"/>
              <a:gd name="connsiteX2" fmla="*/ 1568999 w 2420157"/>
              <a:gd name="connsiteY2" fmla="*/ 126393 h 1266494"/>
              <a:gd name="connsiteX3" fmla="*/ 1270281 w 2420157"/>
              <a:gd name="connsiteY3" fmla="*/ 373374 h 1266494"/>
              <a:gd name="connsiteX4" fmla="*/ 1475883 w 2420157"/>
              <a:gd name="connsiteY4" fmla="*/ 470590 h 1266494"/>
              <a:gd name="connsiteX5" fmla="*/ 1397662 w 2420157"/>
              <a:gd name="connsiteY5" fmla="*/ 1002105 h 1266494"/>
              <a:gd name="connsiteX6" fmla="*/ 609881 w 2420157"/>
              <a:gd name="connsiteY6" fmla="*/ 1017899 h 1266494"/>
              <a:gd name="connsiteX7" fmla="*/ 603531 w 2420157"/>
              <a:gd name="connsiteY7" fmla="*/ 401949 h 1266494"/>
              <a:gd name="connsiteX8" fmla="*/ 568606 w 2420157"/>
              <a:gd name="connsiteY8" fmla="*/ 20949 h 1266494"/>
              <a:gd name="connsiteX9" fmla="*/ 5247 w 2420157"/>
              <a:gd name="connsiteY9" fmla="*/ 1099766 h 1266494"/>
              <a:gd name="connsiteX10" fmla="*/ 20305 w 2420157"/>
              <a:gd name="connsiteY10" fmla="*/ 1266494 h 1266494"/>
              <a:gd name="connsiteX11" fmla="*/ 2420157 w 2420157"/>
              <a:gd name="connsiteY11" fmla="*/ 1250975 h 1266494"/>
              <a:gd name="connsiteX12" fmla="*/ 2398200 w 2420157"/>
              <a:gd name="connsiteY12" fmla="*/ 12218 h 1266494"/>
              <a:gd name="connsiteX13" fmla="*/ 1040985 w 2420157"/>
              <a:gd name="connsiteY13" fmla="*/ 20571 h 1266494"/>
              <a:gd name="connsiteX0" fmla="*/ 1040985 w 2420157"/>
              <a:gd name="connsiteY0" fmla="*/ 20571 h 1266494"/>
              <a:gd name="connsiteX1" fmla="*/ 915634 w 2420157"/>
              <a:gd name="connsiteY1" fmla="*/ 136263 h 1266494"/>
              <a:gd name="connsiteX2" fmla="*/ 1568999 w 2420157"/>
              <a:gd name="connsiteY2" fmla="*/ 126393 h 1266494"/>
              <a:gd name="connsiteX3" fmla="*/ 1270281 w 2420157"/>
              <a:gd name="connsiteY3" fmla="*/ 373374 h 1266494"/>
              <a:gd name="connsiteX4" fmla="*/ 1475883 w 2420157"/>
              <a:gd name="connsiteY4" fmla="*/ 470590 h 1266494"/>
              <a:gd name="connsiteX5" fmla="*/ 1397662 w 2420157"/>
              <a:gd name="connsiteY5" fmla="*/ 1002105 h 1266494"/>
              <a:gd name="connsiteX6" fmla="*/ 609881 w 2420157"/>
              <a:gd name="connsiteY6" fmla="*/ 1017899 h 1266494"/>
              <a:gd name="connsiteX7" fmla="*/ 603531 w 2420157"/>
              <a:gd name="connsiteY7" fmla="*/ 401949 h 1266494"/>
              <a:gd name="connsiteX8" fmla="*/ 568606 w 2420157"/>
              <a:gd name="connsiteY8" fmla="*/ 20949 h 1266494"/>
              <a:gd name="connsiteX9" fmla="*/ 346356 w 2420157"/>
              <a:gd name="connsiteY9" fmla="*/ 424174 h 1266494"/>
              <a:gd name="connsiteX10" fmla="*/ 5247 w 2420157"/>
              <a:gd name="connsiteY10" fmla="*/ 1099766 h 1266494"/>
              <a:gd name="connsiteX11" fmla="*/ 20305 w 2420157"/>
              <a:gd name="connsiteY11" fmla="*/ 1266494 h 1266494"/>
              <a:gd name="connsiteX12" fmla="*/ 2420157 w 2420157"/>
              <a:gd name="connsiteY12" fmla="*/ 1250975 h 1266494"/>
              <a:gd name="connsiteX13" fmla="*/ 2398200 w 2420157"/>
              <a:gd name="connsiteY13" fmla="*/ 12218 h 1266494"/>
              <a:gd name="connsiteX14" fmla="*/ 1040985 w 2420157"/>
              <a:gd name="connsiteY14" fmla="*/ 20571 h 1266494"/>
              <a:gd name="connsiteX0" fmla="*/ 1093900 w 2473072"/>
              <a:gd name="connsiteY0" fmla="*/ 20571 h 1266494"/>
              <a:gd name="connsiteX1" fmla="*/ 968549 w 2473072"/>
              <a:gd name="connsiteY1" fmla="*/ 136263 h 1266494"/>
              <a:gd name="connsiteX2" fmla="*/ 1621914 w 2473072"/>
              <a:gd name="connsiteY2" fmla="*/ 126393 h 1266494"/>
              <a:gd name="connsiteX3" fmla="*/ 1323196 w 2473072"/>
              <a:gd name="connsiteY3" fmla="*/ 373374 h 1266494"/>
              <a:gd name="connsiteX4" fmla="*/ 1528798 w 2473072"/>
              <a:gd name="connsiteY4" fmla="*/ 470590 h 1266494"/>
              <a:gd name="connsiteX5" fmla="*/ 1450577 w 2473072"/>
              <a:gd name="connsiteY5" fmla="*/ 1002105 h 1266494"/>
              <a:gd name="connsiteX6" fmla="*/ 662796 w 2473072"/>
              <a:gd name="connsiteY6" fmla="*/ 1017899 h 1266494"/>
              <a:gd name="connsiteX7" fmla="*/ 656446 w 2473072"/>
              <a:gd name="connsiteY7" fmla="*/ 401949 h 1266494"/>
              <a:gd name="connsiteX8" fmla="*/ 621521 w 2473072"/>
              <a:gd name="connsiteY8" fmla="*/ 20949 h 1266494"/>
              <a:gd name="connsiteX9" fmla="*/ 27796 w 2473072"/>
              <a:gd name="connsiteY9" fmla="*/ 132074 h 1266494"/>
              <a:gd name="connsiteX10" fmla="*/ 58162 w 2473072"/>
              <a:gd name="connsiteY10" fmla="*/ 1099766 h 1266494"/>
              <a:gd name="connsiteX11" fmla="*/ 73220 w 2473072"/>
              <a:gd name="connsiteY11" fmla="*/ 1266494 h 1266494"/>
              <a:gd name="connsiteX12" fmla="*/ 2473072 w 2473072"/>
              <a:gd name="connsiteY12" fmla="*/ 1250975 h 1266494"/>
              <a:gd name="connsiteX13" fmla="*/ 2451115 w 2473072"/>
              <a:gd name="connsiteY13" fmla="*/ 12218 h 1266494"/>
              <a:gd name="connsiteX14" fmla="*/ 1093900 w 2473072"/>
              <a:gd name="connsiteY14" fmla="*/ 20571 h 1266494"/>
              <a:gd name="connsiteX0" fmla="*/ 1093900 w 2473072"/>
              <a:gd name="connsiteY0" fmla="*/ 8353 h 1254276"/>
              <a:gd name="connsiteX1" fmla="*/ 968549 w 2473072"/>
              <a:gd name="connsiteY1" fmla="*/ 124045 h 1254276"/>
              <a:gd name="connsiteX2" fmla="*/ 1621914 w 2473072"/>
              <a:gd name="connsiteY2" fmla="*/ 114175 h 1254276"/>
              <a:gd name="connsiteX3" fmla="*/ 1323196 w 2473072"/>
              <a:gd name="connsiteY3" fmla="*/ 361156 h 1254276"/>
              <a:gd name="connsiteX4" fmla="*/ 1528798 w 2473072"/>
              <a:gd name="connsiteY4" fmla="*/ 458372 h 1254276"/>
              <a:gd name="connsiteX5" fmla="*/ 1450577 w 2473072"/>
              <a:gd name="connsiteY5" fmla="*/ 989887 h 1254276"/>
              <a:gd name="connsiteX6" fmla="*/ 662796 w 2473072"/>
              <a:gd name="connsiteY6" fmla="*/ 1005681 h 1254276"/>
              <a:gd name="connsiteX7" fmla="*/ 656446 w 2473072"/>
              <a:gd name="connsiteY7" fmla="*/ 389731 h 1254276"/>
              <a:gd name="connsiteX8" fmla="*/ 958071 w 2473072"/>
              <a:gd name="connsiteY8" fmla="*/ 72231 h 1254276"/>
              <a:gd name="connsiteX9" fmla="*/ 27796 w 2473072"/>
              <a:gd name="connsiteY9" fmla="*/ 119856 h 1254276"/>
              <a:gd name="connsiteX10" fmla="*/ 58162 w 2473072"/>
              <a:gd name="connsiteY10" fmla="*/ 1087548 h 1254276"/>
              <a:gd name="connsiteX11" fmla="*/ 73220 w 2473072"/>
              <a:gd name="connsiteY11" fmla="*/ 1254276 h 1254276"/>
              <a:gd name="connsiteX12" fmla="*/ 2473072 w 2473072"/>
              <a:gd name="connsiteY12" fmla="*/ 1238757 h 1254276"/>
              <a:gd name="connsiteX13" fmla="*/ 2451115 w 2473072"/>
              <a:gd name="connsiteY13" fmla="*/ 0 h 1254276"/>
              <a:gd name="connsiteX14" fmla="*/ 1093900 w 2473072"/>
              <a:gd name="connsiteY14" fmla="*/ 8353 h 1254276"/>
              <a:gd name="connsiteX0" fmla="*/ 1093900 w 2473072"/>
              <a:gd name="connsiteY0" fmla="*/ 35377 h 1281300"/>
              <a:gd name="connsiteX1" fmla="*/ 968549 w 2473072"/>
              <a:gd name="connsiteY1" fmla="*/ 151069 h 1281300"/>
              <a:gd name="connsiteX2" fmla="*/ 1621914 w 2473072"/>
              <a:gd name="connsiteY2" fmla="*/ 141199 h 1281300"/>
              <a:gd name="connsiteX3" fmla="*/ 1323196 w 2473072"/>
              <a:gd name="connsiteY3" fmla="*/ 388180 h 1281300"/>
              <a:gd name="connsiteX4" fmla="*/ 1528798 w 2473072"/>
              <a:gd name="connsiteY4" fmla="*/ 485396 h 1281300"/>
              <a:gd name="connsiteX5" fmla="*/ 1450577 w 2473072"/>
              <a:gd name="connsiteY5" fmla="*/ 1016911 h 1281300"/>
              <a:gd name="connsiteX6" fmla="*/ 662796 w 2473072"/>
              <a:gd name="connsiteY6" fmla="*/ 1032705 h 1281300"/>
              <a:gd name="connsiteX7" fmla="*/ 656446 w 2473072"/>
              <a:gd name="connsiteY7" fmla="*/ 416755 h 1281300"/>
              <a:gd name="connsiteX8" fmla="*/ 958071 w 2473072"/>
              <a:gd name="connsiteY8" fmla="*/ 99255 h 1281300"/>
              <a:gd name="connsiteX9" fmla="*/ 27796 w 2473072"/>
              <a:gd name="connsiteY9" fmla="*/ 146880 h 1281300"/>
              <a:gd name="connsiteX10" fmla="*/ 58162 w 2473072"/>
              <a:gd name="connsiteY10" fmla="*/ 1114572 h 1281300"/>
              <a:gd name="connsiteX11" fmla="*/ 73220 w 2473072"/>
              <a:gd name="connsiteY11" fmla="*/ 1281300 h 1281300"/>
              <a:gd name="connsiteX12" fmla="*/ 2473072 w 2473072"/>
              <a:gd name="connsiteY12" fmla="*/ 1265781 h 1281300"/>
              <a:gd name="connsiteX13" fmla="*/ 2451115 w 2473072"/>
              <a:gd name="connsiteY13" fmla="*/ 27024 h 1281300"/>
              <a:gd name="connsiteX14" fmla="*/ 1093900 w 2473072"/>
              <a:gd name="connsiteY14" fmla="*/ 35377 h 1281300"/>
              <a:gd name="connsiteX0" fmla="*/ 1093900 w 2473072"/>
              <a:gd name="connsiteY0" fmla="*/ 35377 h 1281300"/>
              <a:gd name="connsiteX1" fmla="*/ 968549 w 2473072"/>
              <a:gd name="connsiteY1" fmla="*/ 151069 h 1281300"/>
              <a:gd name="connsiteX2" fmla="*/ 1621914 w 2473072"/>
              <a:gd name="connsiteY2" fmla="*/ 141199 h 1281300"/>
              <a:gd name="connsiteX3" fmla="*/ 1323196 w 2473072"/>
              <a:gd name="connsiteY3" fmla="*/ 388180 h 1281300"/>
              <a:gd name="connsiteX4" fmla="*/ 1528798 w 2473072"/>
              <a:gd name="connsiteY4" fmla="*/ 485396 h 1281300"/>
              <a:gd name="connsiteX5" fmla="*/ 1450577 w 2473072"/>
              <a:gd name="connsiteY5" fmla="*/ 1016911 h 1281300"/>
              <a:gd name="connsiteX6" fmla="*/ 662796 w 2473072"/>
              <a:gd name="connsiteY6" fmla="*/ 1032705 h 1281300"/>
              <a:gd name="connsiteX7" fmla="*/ 656446 w 2473072"/>
              <a:gd name="connsiteY7" fmla="*/ 416755 h 1281300"/>
              <a:gd name="connsiteX8" fmla="*/ 958071 w 2473072"/>
              <a:gd name="connsiteY8" fmla="*/ 99255 h 1281300"/>
              <a:gd name="connsiteX9" fmla="*/ 27796 w 2473072"/>
              <a:gd name="connsiteY9" fmla="*/ 146880 h 1281300"/>
              <a:gd name="connsiteX10" fmla="*/ 58162 w 2473072"/>
              <a:gd name="connsiteY10" fmla="*/ 1114572 h 1281300"/>
              <a:gd name="connsiteX11" fmla="*/ 73220 w 2473072"/>
              <a:gd name="connsiteY11" fmla="*/ 1281300 h 1281300"/>
              <a:gd name="connsiteX12" fmla="*/ 2473072 w 2473072"/>
              <a:gd name="connsiteY12" fmla="*/ 1265781 h 1281300"/>
              <a:gd name="connsiteX13" fmla="*/ 2451115 w 2473072"/>
              <a:gd name="connsiteY13" fmla="*/ 27024 h 1281300"/>
              <a:gd name="connsiteX14" fmla="*/ 1093900 w 2473072"/>
              <a:gd name="connsiteY14" fmla="*/ 35377 h 1281300"/>
              <a:gd name="connsiteX0" fmla="*/ 1093900 w 2473072"/>
              <a:gd name="connsiteY0" fmla="*/ 35377 h 1281300"/>
              <a:gd name="connsiteX1" fmla="*/ 968549 w 2473072"/>
              <a:gd name="connsiteY1" fmla="*/ 151069 h 1281300"/>
              <a:gd name="connsiteX2" fmla="*/ 1621914 w 2473072"/>
              <a:gd name="connsiteY2" fmla="*/ 141199 h 1281300"/>
              <a:gd name="connsiteX3" fmla="*/ 1323196 w 2473072"/>
              <a:gd name="connsiteY3" fmla="*/ 388180 h 1281300"/>
              <a:gd name="connsiteX4" fmla="*/ 1528798 w 2473072"/>
              <a:gd name="connsiteY4" fmla="*/ 485396 h 1281300"/>
              <a:gd name="connsiteX5" fmla="*/ 1450577 w 2473072"/>
              <a:gd name="connsiteY5" fmla="*/ 1016911 h 1281300"/>
              <a:gd name="connsiteX6" fmla="*/ 662796 w 2473072"/>
              <a:gd name="connsiteY6" fmla="*/ 1032705 h 1281300"/>
              <a:gd name="connsiteX7" fmla="*/ 656446 w 2473072"/>
              <a:gd name="connsiteY7" fmla="*/ 416755 h 1281300"/>
              <a:gd name="connsiteX8" fmla="*/ 958071 w 2473072"/>
              <a:gd name="connsiteY8" fmla="*/ 99255 h 1281300"/>
              <a:gd name="connsiteX9" fmla="*/ 27796 w 2473072"/>
              <a:gd name="connsiteY9" fmla="*/ 146880 h 1281300"/>
              <a:gd name="connsiteX10" fmla="*/ 58162 w 2473072"/>
              <a:gd name="connsiteY10" fmla="*/ 1114572 h 1281300"/>
              <a:gd name="connsiteX11" fmla="*/ 73220 w 2473072"/>
              <a:gd name="connsiteY11" fmla="*/ 1281300 h 1281300"/>
              <a:gd name="connsiteX12" fmla="*/ 2473072 w 2473072"/>
              <a:gd name="connsiteY12" fmla="*/ 1265781 h 1281300"/>
              <a:gd name="connsiteX13" fmla="*/ 2451115 w 2473072"/>
              <a:gd name="connsiteY13" fmla="*/ 27024 h 1281300"/>
              <a:gd name="connsiteX14" fmla="*/ 1093900 w 2473072"/>
              <a:gd name="connsiteY14" fmla="*/ 35377 h 1281300"/>
              <a:gd name="connsiteX0" fmla="*/ 1093900 w 2473072"/>
              <a:gd name="connsiteY0" fmla="*/ 21636 h 1267559"/>
              <a:gd name="connsiteX1" fmla="*/ 968549 w 2473072"/>
              <a:gd name="connsiteY1" fmla="*/ 137328 h 1267559"/>
              <a:gd name="connsiteX2" fmla="*/ 1621914 w 2473072"/>
              <a:gd name="connsiteY2" fmla="*/ 127458 h 1267559"/>
              <a:gd name="connsiteX3" fmla="*/ 1323196 w 2473072"/>
              <a:gd name="connsiteY3" fmla="*/ 374439 h 1267559"/>
              <a:gd name="connsiteX4" fmla="*/ 1528798 w 2473072"/>
              <a:gd name="connsiteY4" fmla="*/ 471655 h 1267559"/>
              <a:gd name="connsiteX5" fmla="*/ 1450577 w 2473072"/>
              <a:gd name="connsiteY5" fmla="*/ 1003170 h 1267559"/>
              <a:gd name="connsiteX6" fmla="*/ 662796 w 2473072"/>
              <a:gd name="connsiteY6" fmla="*/ 1018964 h 1267559"/>
              <a:gd name="connsiteX7" fmla="*/ 656446 w 2473072"/>
              <a:gd name="connsiteY7" fmla="*/ 403014 h 1267559"/>
              <a:gd name="connsiteX8" fmla="*/ 954896 w 2473072"/>
              <a:gd name="connsiteY8" fmla="*/ 110914 h 1267559"/>
              <a:gd name="connsiteX9" fmla="*/ 27796 w 2473072"/>
              <a:gd name="connsiteY9" fmla="*/ 133139 h 1267559"/>
              <a:gd name="connsiteX10" fmla="*/ 58162 w 2473072"/>
              <a:gd name="connsiteY10" fmla="*/ 1100831 h 1267559"/>
              <a:gd name="connsiteX11" fmla="*/ 73220 w 2473072"/>
              <a:gd name="connsiteY11" fmla="*/ 1267559 h 1267559"/>
              <a:gd name="connsiteX12" fmla="*/ 2473072 w 2473072"/>
              <a:gd name="connsiteY12" fmla="*/ 1252040 h 1267559"/>
              <a:gd name="connsiteX13" fmla="*/ 2451115 w 2473072"/>
              <a:gd name="connsiteY13" fmla="*/ 13283 h 1267559"/>
              <a:gd name="connsiteX14" fmla="*/ 1093900 w 2473072"/>
              <a:gd name="connsiteY14" fmla="*/ 21636 h 1267559"/>
              <a:gd name="connsiteX0" fmla="*/ 1093900 w 2473072"/>
              <a:gd name="connsiteY0" fmla="*/ 21636 h 1267559"/>
              <a:gd name="connsiteX1" fmla="*/ 968549 w 2473072"/>
              <a:gd name="connsiteY1" fmla="*/ 137328 h 1267559"/>
              <a:gd name="connsiteX2" fmla="*/ 1621914 w 2473072"/>
              <a:gd name="connsiteY2" fmla="*/ 127458 h 1267559"/>
              <a:gd name="connsiteX3" fmla="*/ 1323196 w 2473072"/>
              <a:gd name="connsiteY3" fmla="*/ 374439 h 1267559"/>
              <a:gd name="connsiteX4" fmla="*/ 1528798 w 2473072"/>
              <a:gd name="connsiteY4" fmla="*/ 471655 h 1267559"/>
              <a:gd name="connsiteX5" fmla="*/ 1450577 w 2473072"/>
              <a:gd name="connsiteY5" fmla="*/ 1003170 h 1267559"/>
              <a:gd name="connsiteX6" fmla="*/ 662796 w 2473072"/>
              <a:gd name="connsiteY6" fmla="*/ 1018964 h 1267559"/>
              <a:gd name="connsiteX7" fmla="*/ 656446 w 2473072"/>
              <a:gd name="connsiteY7" fmla="*/ 403014 h 1267559"/>
              <a:gd name="connsiteX8" fmla="*/ 954896 w 2473072"/>
              <a:gd name="connsiteY8" fmla="*/ 110914 h 1267559"/>
              <a:gd name="connsiteX9" fmla="*/ 27796 w 2473072"/>
              <a:gd name="connsiteY9" fmla="*/ 133139 h 1267559"/>
              <a:gd name="connsiteX10" fmla="*/ 58162 w 2473072"/>
              <a:gd name="connsiteY10" fmla="*/ 1100831 h 1267559"/>
              <a:gd name="connsiteX11" fmla="*/ 73220 w 2473072"/>
              <a:gd name="connsiteY11" fmla="*/ 1267559 h 1267559"/>
              <a:gd name="connsiteX12" fmla="*/ 2473072 w 2473072"/>
              <a:gd name="connsiteY12" fmla="*/ 1252040 h 1267559"/>
              <a:gd name="connsiteX13" fmla="*/ 2451115 w 2473072"/>
              <a:gd name="connsiteY13" fmla="*/ 13283 h 1267559"/>
              <a:gd name="connsiteX14" fmla="*/ 1093900 w 2473072"/>
              <a:gd name="connsiteY14" fmla="*/ 21636 h 1267559"/>
              <a:gd name="connsiteX0" fmla="*/ 1093900 w 2473072"/>
              <a:gd name="connsiteY0" fmla="*/ 8353 h 1254276"/>
              <a:gd name="connsiteX1" fmla="*/ 968549 w 2473072"/>
              <a:gd name="connsiteY1" fmla="*/ 124045 h 1254276"/>
              <a:gd name="connsiteX2" fmla="*/ 1621914 w 2473072"/>
              <a:gd name="connsiteY2" fmla="*/ 114175 h 1254276"/>
              <a:gd name="connsiteX3" fmla="*/ 1323196 w 2473072"/>
              <a:gd name="connsiteY3" fmla="*/ 361156 h 1254276"/>
              <a:gd name="connsiteX4" fmla="*/ 1528798 w 2473072"/>
              <a:gd name="connsiteY4" fmla="*/ 458372 h 1254276"/>
              <a:gd name="connsiteX5" fmla="*/ 1450577 w 2473072"/>
              <a:gd name="connsiteY5" fmla="*/ 989887 h 1254276"/>
              <a:gd name="connsiteX6" fmla="*/ 662796 w 2473072"/>
              <a:gd name="connsiteY6" fmla="*/ 1005681 h 1254276"/>
              <a:gd name="connsiteX7" fmla="*/ 656446 w 2473072"/>
              <a:gd name="connsiteY7" fmla="*/ 389731 h 1254276"/>
              <a:gd name="connsiteX8" fmla="*/ 954896 w 2473072"/>
              <a:gd name="connsiteY8" fmla="*/ 97631 h 1254276"/>
              <a:gd name="connsiteX9" fmla="*/ 27796 w 2473072"/>
              <a:gd name="connsiteY9" fmla="*/ 119856 h 1254276"/>
              <a:gd name="connsiteX10" fmla="*/ 58162 w 2473072"/>
              <a:gd name="connsiteY10" fmla="*/ 1087548 h 1254276"/>
              <a:gd name="connsiteX11" fmla="*/ 73220 w 2473072"/>
              <a:gd name="connsiteY11" fmla="*/ 1254276 h 1254276"/>
              <a:gd name="connsiteX12" fmla="*/ 2473072 w 2473072"/>
              <a:gd name="connsiteY12" fmla="*/ 1238757 h 1254276"/>
              <a:gd name="connsiteX13" fmla="*/ 2451115 w 2473072"/>
              <a:gd name="connsiteY13" fmla="*/ 0 h 1254276"/>
              <a:gd name="connsiteX14" fmla="*/ 1093900 w 2473072"/>
              <a:gd name="connsiteY14" fmla="*/ 8353 h 1254276"/>
              <a:gd name="connsiteX0" fmla="*/ 1093900 w 2473072"/>
              <a:gd name="connsiteY0" fmla="*/ 8353 h 1254276"/>
              <a:gd name="connsiteX1" fmla="*/ 968549 w 2473072"/>
              <a:gd name="connsiteY1" fmla="*/ 124045 h 1254276"/>
              <a:gd name="connsiteX2" fmla="*/ 1621914 w 2473072"/>
              <a:gd name="connsiteY2" fmla="*/ 114175 h 1254276"/>
              <a:gd name="connsiteX3" fmla="*/ 1323196 w 2473072"/>
              <a:gd name="connsiteY3" fmla="*/ 361156 h 1254276"/>
              <a:gd name="connsiteX4" fmla="*/ 1528798 w 2473072"/>
              <a:gd name="connsiteY4" fmla="*/ 458372 h 1254276"/>
              <a:gd name="connsiteX5" fmla="*/ 1450577 w 2473072"/>
              <a:gd name="connsiteY5" fmla="*/ 989887 h 1254276"/>
              <a:gd name="connsiteX6" fmla="*/ 662796 w 2473072"/>
              <a:gd name="connsiteY6" fmla="*/ 1005681 h 1254276"/>
              <a:gd name="connsiteX7" fmla="*/ 656446 w 2473072"/>
              <a:gd name="connsiteY7" fmla="*/ 389731 h 1254276"/>
              <a:gd name="connsiteX8" fmla="*/ 954896 w 2473072"/>
              <a:gd name="connsiteY8" fmla="*/ 97631 h 1254276"/>
              <a:gd name="connsiteX9" fmla="*/ 27796 w 2473072"/>
              <a:gd name="connsiteY9" fmla="*/ 119856 h 1254276"/>
              <a:gd name="connsiteX10" fmla="*/ 58162 w 2473072"/>
              <a:gd name="connsiteY10" fmla="*/ 1087548 h 1254276"/>
              <a:gd name="connsiteX11" fmla="*/ 73220 w 2473072"/>
              <a:gd name="connsiteY11" fmla="*/ 1254276 h 1254276"/>
              <a:gd name="connsiteX12" fmla="*/ 2473072 w 2473072"/>
              <a:gd name="connsiteY12" fmla="*/ 1238757 h 1254276"/>
              <a:gd name="connsiteX13" fmla="*/ 2451115 w 2473072"/>
              <a:gd name="connsiteY13" fmla="*/ 0 h 1254276"/>
              <a:gd name="connsiteX14" fmla="*/ 1093900 w 2473072"/>
              <a:gd name="connsiteY14" fmla="*/ 8353 h 1254276"/>
              <a:gd name="connsiteX0" fmla="*/ 1339672 w 2718844"/>
              <a:gd name="connsiteY0" fmla="*/ 8353 h 1254276"/>
              <a:gd name="connsiteX1" fmla="*/ 1214321 w 2718844"/>
              <a:gd name="connsiteY1" fmla="*/ 124045 h 1254276"/>
              <a:gd name="connsiteX2" fmla="*/ 1867686 w 2718844"/>
              <a:gd name="connsiteY2" fmla="*/ 114175 h 1254276"/>
              <a:gd name="connsiteX3" fmla="*/ 1568968 w 2718844"/>
              <a:gd name="connsiteY3" fmla="*/ 361156 h 1254276"/>
              <a:gd name="connsiteX4" fmla="*/ 1774570 w 2718844"/>
              <a:gd name="connsiteY4" fmla="*/ 458372 h 1254276"/>
              <a:gd name="connsiteX5" fmla="*/ 1696349 w 2718844"/>
              <a:gd name="connsiteY5" fmla="*/ 989887 h 1254276"/>
              <a:gd name="connsiteX6" fmla="*/ 908568 w 2718844"/>
              <a:gd name="connsiteY6" fmla="*/ 1005681 h 1254276"/>
              <a:gd name="connsiteX7" fmla="*/ 902218 w 2718844"/>
              <a:gd name="connsiteY7" fmla="*/ 389731 h 1254276"/>
              <a:gd name="connsiteX8" fmla="*/ 1200668 w 2718844"/>
              <a:gd name="connsiteY8" fmla="*/ 97631 h 1254276"/>
              <a:gd name="connsiteX9" fmla="*/ 13218 w 2718844"/>
              <a:gd name="connsiteY9" fmla="*/ 119856 h 1254276"/>
              <a:gd name="connsiteX10" fmla="*/ 303934 w 2718844"/>
              <a:gd name="connsiteY10" fmla="*/ 1087548 h 1254276"/>
              <a:gd name="connsiteX11" fmla="*/ 318992 w 2718844"/>
              <a:gd name="connsiteY11" fmla="*/ 1254276 h 1254276"/>
              <a:gd name="connsiteX12" fmla="*/ 2718844 w 2718844"/>
              <a:gd name="connsiteY12" fmla="*/ 1238757 h 1254276"/>
              <a:gd name="connsiteX13" fmla="*/ 2696887 w 2718844"/>
              <a:gd name="connsiteY13" fmla="*/ 0 h 1254276"/>
              <a:gd name="connsiteX14" fmla="*/ 1339672 w 2718844"/>
              <a:gd name="connsiteY14" fmla="*/ 8353 h 1254276"/>
              <a:gd name="connsiteX0" fmla="*/ 1358647 w 2737819"/>
              <a:gd name="connsiteY0" fmla="*/ 8353 h 1254276"/>
              <a:gd name="connsiteX1" fmla="*/ 1233296 w 2737819"/>
              <a:gd name="connsiteY1" fmla="*/ 124045 h 1254276"/>
              <a:gd name="connsiteX2" fmla="*/ 1886661 w 2737819"/>
              <a:gd name="connsiteY2" fmla="*/ 114175 h 1254276"/>
              <a:gd name="connsiteX3" fmla="*/ 1587943 w 2737819"/>
              <a:gd name="connsiteY3" fmla="*/ 361156 h 1254276"/>
              <a:gd name="connsiteX4" fmla="*/ 1793545 w 2737819"/>
              <a:gd name="connsiteY4" fmla="*/ 458372 h 1254276"/>
              <a:gd name="connsiteX5" fmla="*/ 1715324 w 2737819"/>
              <a:gd name="connsiteY5" fmla="*/ 989887 h 1254276"/>
              <a:gd name="connsiteX6" fmla="*/ 927543 w 2737819"/>
              <a:gd name="connsiteY6" fmla="*/ 1005681 h 1254276"/>
              <a:gd name="connsiteX7" fmla="*/ 921193 w 2737819"/>
              <a:gd name="connsiteY7" fmla="*/ 389731 h 1254276"/>
              <a:gd name="connsiteX8" fmla="*/ 1219643 w 2737819"/>
              <a:gd name="connsiteY8" fmla="*/ 97631 h 1254276"/>
              <a:gd name="connsiteX9" fmla="*/ 32193 w 2737819"/>
              <a:gd name="connsiteY9" fmla="*/ 119856 h 1254276"/>
              <a:gd name="connsiteX10" fmla="*/ 30809 w 2737819"/>
              <a:gd name="connsiteY10" fmla="*/ 1179623 h 1254276"/>
              <a:gd name="connsiteX11" fmla="*/ 337967 w 2737819"/>
              <a:gd name="connsiteY11" fmla="*/ 1254276 h 1254276"/>
              <a:gd name="connsiteX12" fmla="*/ 2737819 w 2737819"/>
              <a:gd name="connsiteY12" fmla="*/ 1238757 h 1254276"/>
              <a:gd name="connsiteX13" fmla="*/ 2715862 w 2737819"/>
              <a:gd name="connsiteY13" fmla="*/ 0 h 1254276"/>
              <a:gd name="connsiteX14" fmla="*/ 1358647 w 2737819"/>
              <a:gd name="connsiteY14" fmla="*/ 8353 h 1254276"/>
              <a:gd name="connsiteX0" fmla="*/ 1360840 w 2740012"/>
              <a:gd name="connsiteY0" fmla="*/ 8353 h 1254276"/>
              <a:gd name="connsiteX1" fmla="*/ 1235489 w 2740012"/>
              <a:gd name="connsiteY1" fmla="*/ 124045 h 1254276"/>
              <a:gd name="connsiteX2" fmla="*/ 1888854 w 2740012"/>
              <a:gd name="connsiteY2" fmla="*/ 114175 h 1254276"/>
              <a:gd name="connsiteX3" fmla="*/ 1590136 w 2740012"/>
              <a:gd name="connsiteY3" fmla="*/ 361156 h 1254276"/>
              <a:gd name="connsiteX4" fmla="*/ 1795738 w 2740012"/>
              <a:gd name="connsiteY4" fmla="*/ 458372 h 1254276"/>
              <a:gd name="connsiteX5" fmla="*/ 1717517 w 2740012"/>
              <a:gd name="connsiteY5" fmla="*/ 989887 h 1254276"/>
              <a:gd name="connsiteX6" fmla="*/ 929736 w 2740012"/>
              <a:gd name="connsiteY6" fmla="*/ 1005681 h 1254276"/>
              <a:gd name="connsiteX7" fmla="*/ 923386 w 2740012"/>
              <a:gd name="connsiteY7" fmla="*/ 389731 h 1254276"/>
              <a:gd name="connsiteX8" fmla="*/ 1221836 w 2740012"/>
              <a:gd name="connsiteY8" fmla="*/ 97631 h 1254276"/>
              <a:gd name="connsiteX9" fmla="*/ 34386 w 2740012"/>
              <a:gd name="connsiteY9" fmla="*/ 119856 h 1254276"/>
              <a:gd name="connsiteX10" fmla="*/ 20302 w 2740012"/>
              <a:gd name="connsiteY10" fmla="*/ 1249473 h 1254276"/>
              <a:gd name="connsiteX11" fmla="*/ 340160 w 2740012"/>
              <a:gd name="connsiteY11" fmla="*/ 1254276 h 1254276"/>
              <a:gd name="connsiteX12" fmla="*/ 2740012 w 2740012"/>
              <a:gd name="connsiteY12" fmla="*/ 1238757 h 1254276"/>
              <a:gd name="connsiteX13" fmla="*/ 2718055 w 2740012"/>
              <a:gd name="connsiteY13" fmla="*/ 0 h 1254276"/>
              <a:gd name="connsiteX14" fmla="*/ 1360840 w 2740012"/>
              <a:gd name="connsiteY14" fmla="*/ 8353 h 1254276"/>
              <a:gd name="connsiteX0" fmla="*/ 1372081 w 2751253"/>
              <a:gd name="connsiteY0" fmla="*/ 8353 h 1254276"/>
              <a:gd name="connsiteX1" fmla="*/ 1246730 w 2751253"/>
              <a:gd name="connsiteY1" fmla="*/ 124045 h 1254276"/>
              <a:gd name="connsiteX2" fmla="*/ 1900095 w 2751253"/>
              <a:gd name="connsiteY2" fmla="*/ 114175 h 1254276"/>
              <a:gd name="connsiteX3" fmla="*/ 1601377 w 2751253"/>
              <a:gd name="connsiteY3" fmla="*/ 361156 h 1254276"/>
              <a:gd name="connsiteX4" fmla="*/ 1806979 w 2751253"/>
              <a:gd name="connsiteY4" fmla="*/ 458372 h 1254276"/>
              <a:gd name="connsiteX5" fmla="*/ 1728758 w 2751253"/>
              <a:gd name="connsiteY5" fmla="*/ 989887 h 1254276"/>
              <a:gd name="connsiteX6" fmla="*/ 940977 w 2751253"/>
              <a:gd name="connsiteY6" fmla="*/ 1005681 h 1254276"/>
              <a:gd name="connsiteX7" fmla="*/ 934627 w 2751253"/>
              <a:gd name="connsiteY7" fmla="*/ 389731 h 1254276"/>
              <a:gd name="connsiteX8" fmla="*/ 1233077 w 2751253"/>
              <a:gd name="connsiteY8" fmla="*/ 97631 h 1254276"/>
              <a:gd name="connsiteX9" fmla="*/ 45627 w 2751253"/>
              <a:gd name="connsiteY9" fmla="*/ 119856 h 1254276"/>
              <a:gd name="connsiteX10" fmla="*/ 31543 w 2751253"/>
              <a:gd name="connsiteY10" fmla="*/ 1249473 h 1254276"/>
              <a:gd name="connsiteX11" fmla="*/ 351401 w 2751253"/>
              <a:gd name="connsiteY11" fmla="*/ 1254276 h 1254276"/>
              <a:gd name="connsiteX12" fmla="*/ 2751253 w 2751253"/>
              <a:gd name="connsiteY12" fmla="*/ 1238757 h 1254276"/>
              <a:gd name="connsiteX13" fmla="*/ 2729296 w 2751253"/>
              <a:gd name="connsiteY13" fmla="*/ 0 h 1254276"/>
              <a:gd name="connsiteX14" fmla="*/ 1372081 w 2751253"/>
              <a:gd name="connsiteY14"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9194 w 2753468"/>
              <a:gd name="connsiteY4" fmla="*/ 458372 h 1254276"/>
              <a:gd name="connsiteX5" fmla="*/ 1730973 w 2753468"/>
              <a:gd name="connsiteY5" fmla="*/ 989887 h 1254276"/>
              <a:gd name="connsiteX6" fmla="*/ 943192 w 2753468"/>
              <a:gd name="connsiteY6" fmla="*/ 1005681 h 1254276"/>
              <a:gd name="connsiteX7" fmla="*/ 936842 w 2753468"/>
              <a:gd name="connsiteY7" fmla="*/ 389731 h 1254276"/>
              <a:gd name="connsiteX8" fmla="*/ 1235292 w 2753468"/>
              <a:gd name="connsiteY8" fmla="*/ 97631 h 1254276"/>
              <a:gd name="connsiteX9" fmla="*/ 44667 w 2753468"/>
              <a:gd name="connsiteY9" fmla="*/ 94456 h 1254276"/>
              <a:gd name="connsiteX10" fmla="*/ 33758 w 2753468"/>
              <a:gd name="connsiteY10" fmla="*/ 1249473 h 1254276"/>
              <a:gd name="connsiteX11" fmla="*/ 353616 w 2753468"/>
              <a:gd name="connsiteY11" fmla="*/ 1254276 h 1254276"/>
              <a:gd name="connsiteX12" fmla="*/ 2753468 w 2753468"/>
              <a:gd name="connsiteY12" fmla="*/ 1238757 h 1254276"/>
              <a:gd name="connsiteX13" fmla="*/ 2731511 w 2753468"/>
              <a:gd name="connsiteY13" fmla="*/ 0 h 1254276"/>
              <a:gd name="connsiteX14" fmla="*/ 1374296 w 2753468"/>
              <a:gd name="connsiteY14"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9194 w 2753468"/>
              <a:gd name="connsiteY4" fmla="*/ 458372 h 1254276"/>
              <a:gd name="connsiteX5" fmla="*/ 1730973 w 2753468"/>
              <a:gd name="connsiteY5" fmla="*/ 989887 h 1254276"/>
              <a:gd name="connsiteX6" fmla="*/ 943192 w 2753468"/>
              <a:gd name="connsiteY6" fmla="*/ 1005681 h 1254276"/>
              <a:gd name="connsiteX7" fmla="*/ 936842 w 2753468"/>
              <a:gd name="connsiteY7" fmla="*/ 389731 h 1254276"/>
              <a:gd name="connsiteX8" fmla="*/ 1235292 w 2753468"/>
              <a:gd name="connsiteY8" fmla="*/ 97631 h 1254276"/>
              <a:gd name="connsiteX9" fmla="*/ 44667 w 2753468"/>
              <a:gd name="connsiteY9" fmla="*/ 94456 h 1254276"/>
              <a:gd name="connsiteX10" fmla="*/ 33758 w 2753468"/>
              <a:gd name="connsiteY10" fmla="*/ 1249473 h 1254276"/>
              <a:gd name="connsiteX11" fmla="*/ 353616 w 2753468"/>
              <a:gd name="connsiteY11" fmla="*/ 1254276 h 1254276"/>
              <a:gd name="connsiteX12" fmla="*/ 2753468 w 2753468"/>
              <a:gd name="connsiteY12" fmla="*/ 1238757 h 1254276"/>
              <a:gd name="connsiteX13" fmla="*/ 2731511 w 2753468"/>
              <a:gd name="connsiteY13" fmla="*/ 0 h 1254276"/>
              <a:gd name="connsiteX14" fmla="*/ 1374296 w 2753468"/>
              <a:gd name="connsiteY14"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9194 w 2753468"/>
              <a:gd name="connsiteY4" fmla="*/ 458372 h 1254276"/>
              <a:gd name="connsiteX5" fmla="*/ 1730973 w 2753468"/>
              <a:gd name="connsiteY5" fmla="*/ 989887 h 1254276"/>
              <a:gd name="connsiteX6" fmla="*/ 943192 w 2753468"/>
              <a:gd name="connsiteY6" fmla="*/ 1005681 h 1254276"/>
              <a:gd name="connsiteX7" fmla="*/ 917792 w 2753468"/>
              <a:gd name="connsiteY7" fmla="*/ 386556 h 1254276"/>
              <a:gd name="connsiteX8" fmla="*/ 1235292 w 2753468"/>
              <a:gd name="connsiteY8" fmla="*/ 97631 h 1254276"/>
              <a:gd name="connsiteX9" fmla="*/ 44667 w 2753468"/>
              <a:gd name="connsiteY9" fmla="*/ 94456 h 1254276"/>
              <a:gd name="connsiteX10" fmla="*/ 33758 w 2753468"/>
              <a:gd name="connsiteY10" fmla="*/ 1249473 h 1254276"/>
              <a:gd name="connsiteX11" fmla="*/ 353616 w 2753468"/>
              <a:gd name="connsiteY11" fmla="*/ 1254276 h 1254276"/>
              <a:gd name="connsiteX12" fmla="*/ 2753468 w 2753468"/>
              <a:gd name="connsiteY12" fmla="*/ 1238757 h 1254276"/>
              <a:gd name="connsiteX13" fmla="*/ 2731511 w 2753468"/>
              <a:gd name="connsiteY13" fmla="*/ 0 h 1254276"/>
              <a:gd name="connsiteX14" fmla="*/ 1374296 w 2753468"/>
              <a:gd name="connsiteY14"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9194 w 2753468"/>
              <a:gd name="connsiteY4" fmla="*/ 458372 h 1254276"/>
              <a:gd name="connsiteX5" fmla="*/ 1730973 w 2753468"/>
              <a:gd name="connsiteY5" fmla="*/ 989887 h 1254276"/>
              <a:gd name="connsiteX6" fmla="*/ 943192 w 2753468"/>
              <a:gd name="connsiteY6" fmla="*/ 1005681 h 1254276"/>
              <a:gd name="connsiteX7" fmla="*/ 917792 w 2753468"/>
              <a:gd name="connsiteY7" fmla="*/ 386556 h 1254276"/>
              <a:gd name="connsiteX8" fmla="*/ 1263867 w 2753468"/>
              <a:gd name="connsiteY8" fmla="*/ 88106 h 1254276"/>
              <a:gd name="connsiteX9" fmla="*/ 44667 w 2753468"/>
              <a:gd name="connsiteY9" fmla="*/ 94456 h 1254276"/>
              <a:gd name="connsiteX10" fmla="*/ 33758 w 2753468"/>
              <a:gd name="connsiteY10" fmla="*/ 1249473 h 1254276"/>
              <a:gd name="connsiteX11" fmla="*/ 353616 w 2753468"/>
              <a:gd name="connsiteY11" fmla="*/ 1254276 h 1254276"/>
              <a:gd name="connsiteX12" fmla="*/ 2753468 w 2753468"/>
              <a:gd name="connsiteY12" fmla="*/ 1238757 h 1254276"/>
              <a:gd name="connsiteX13" fmla="*/ 2731511 w 2753468"/>
              <a:gd name="connsiteY13" fmla="*/ 0 h 1254276"/>
              <a:gd name="connsiteX14" fmla="*/ 1374296 w 2753468"/>
              <a:gd name="connsiteY14"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809194 w 2753468"/>
              <a:gd name="connsiteY3" fmla="*/ 458372 h 1254276"/>
              <a:gd name="connsiteX4" fmla="*/ 1730973 w 2753468"/>
              <a:gd name="connsiteY4" fmla="*/ 989887 h 1254276"/>
              <a:gd name="connsiteX5" fmla="*/ 943192 w 2753468"/>
              <a:gd name="connsiteY5" fmla="*/ 1005681 h 1254276"/>
              <a:gd name="connsiteX6" fmla="*/ 917792 w 2753468"/>
              <a:gd name="connsiteY6" fmla="*/ 386556 h 1254276"/>
              <a:gd name="connsiteX7" fmla="*/ 1263867 w 2753468"/>
              <a:gd name="connsiteY7" fmla="*/ 88106 h 1254276"/>
              <a:gd name="connsiteX8" fmla="*/ 44667 w 2753468"/>
              <a:gd name="connsiteY8" fmla="*/ 94456 h 1254276"/>
              <a:gd name="connsiteX9" fmla="*/ 33758 w 2753468"/>
              <a:gd name="connsiteY9" fmla="*/ 1249473 h 1254276"/>
              <a:gd name="connsiteX10" fmla="*/ 353616 w 2753468"/>
              <a:gd name="connsiteY10" fmla="*/ 1254276 h 1254276"/>
              <a:gd name="connsiteX11" fmla="*/ 2753468 w 2753468"/>
              <a:gd name="connsiteY11" fmla="*/ 1238757 h 1254276"/>
              <a:gd name="connsiteX12" fmla="*/ 2731511 w 2753468"/>
              <a:gd name="connsiteY12" fmla="*/ 0 h 1254276"/>
              <a:gd name="connsiteX13" fmla="*/ 1374296 w 2753468"/>
              <a:gd name="connsiteY13" fmla="*/ 8353 h 1254276"/>
              <a:gd name="connsiteX0" fmla="*/ 1374296 w 2753468"/>
              <a:gd name="connsiteY0" fmla="*/ 8353 h 1254276"/>
              <a:gd name="connsiteX1" fmla="*/ 1248945 w 2753468"/>
              <a:gd name="connsiteY1" fmla="*/ 124045 h 1254276"/>
              <a:gd name="connsiteX2" fmla="*/ 1809194 w 2753468"/>
              <a:gd name="connsiteY2" fmla="*/ 458372 h 1254276"/>
              <a:gd name="connsiteX3" fmla="*/ 1730973 w 2753468"/>
              <a:gd name="connsiteY3" fmla="*/ 989887 h 1254276"/>
              <a:gd name="connsiteX4" fmla="*/ 943192 w 2753468"/>
              <a:gd name="connsiteY4" fmla="*/ 1005681 h 1254276"/>
              <a:gd name="connsiteX5" fmla="*/ 917792 w 2753468"/>
              <a:gd name="connsiteY5" fmla="*/ 386556 h 1254276"/>
              <a:gd name="connsiteX6" fmla="*/ 1263867 w 2753468"/>
              <a:gd name="connsiteY6" fmla="*/ 88106 h 1254276"/>
              <a:gd name="connsiteX7" fmla="*/ 44667 w 2753468"/>
              <a:gd name="connsiteY7" fmla="*/ 94456 h 1254276"/>
              <a:gd name="connsiteX8" fmla="*/ 33758 w 2753468"/>
              <a:gd name="connsiteY8" fmla="*/ 1249473 h 1254276"/>
              <a:gd name="connsiteX9" fmla="*/ 353616 w 2753468"/>
              <a:gd name="connsiteY9" fmla="*/ 1254276 h 1254276"/>
              <a:gd name="connsiteX10" fmla="*/ 2753468 w 2753468"/>
              <a:gd name="connsiteY10" fmla="*/ 1238757 h 1254276"/>
              <a:gd name="connsiteX11" fmla="*/ 2731511 w 2753468"/>
              <a:gd name="connsiteY11" fmla="*/ 0 h 1254276"/>
              <a:gd name="connsiteX12" fmla="*/ 1374296 w 2753468"/>
              <a:gd name="connsiteY12" fmla="*/ 8353 h 1254276"/>
              <a:gd name="connsiteX0" fmla="*/ 2731511 w 2753468"/>
              <a:gd name="connsiteY0" fmla="*/ 0 h 1254276"/>
              <a:gd name="connsiteX1" fmla="*/ 1248945 w 2753468"/>
              <a:gd name="connsiteY1" fmla="*/ 124045 h 1254276"/>
              <a:gd name="connsiteX2" fmla="*/ 1809194 w 2753468"/>
              <a:gd name="connsiteY2" fmla="*/ 458372 h 1254276"/>
              <a:gd name="connsiteX3" fmla="*/ 1730973 w 2753468"/>
              <a:gd name="connsiteY3" fmla="*/ 989887 h 1254276"/>
              <a:gd name="connsiteX4" fmla="*/ 943192 w 2753468"/>
              <a:gd name="connsiteY4" fmla="*/ 1005681 h 1254276"/>
              <a:gd name="connsiteX5" fmla="*/ 917792 w 2753468"/>
              <a:gd name="connsiteY5" fmla="*/ 386556 h 1254276"/>
              <a:gd name="connsiteX6" fmla="*/ 1263867 w 2753468"/>
              <a:gd name="connsiteY6" fmla="*/ 88106 h 1254276"/>
              <a:gd name="connsiteX7" fmla="*/ 44667 w 2753468"/>
              <a:gd name="connsiteY7" fmla="*/ 94456 h 1254276"/>
              <a:gd name="connsiteX8" fmla="*/ 33758 w 2753468"/>
              <a:gd name="connsiteY8" fmla="*/ 1249473 h 1254276"/>
              <a:gd name="connsiteX9" fmla="*/ 353616 w 2753468"/>
              <a:gd name="connsiteY9" fmla="*/ 1254276 h 1254276"/>
              <a:gd name="connsiteX10" fmla="*/ 2753468 w 2753468"/>
              <a:gd name="connsiteY10" fmla="*/ 1238757 h 1254276"/>
              <a:gd name="connsiteX11" fmla="*/ 2731511 w 2753468"/>
              <a:gd name="connsiteY11" fmla="*/ 0 h 1254276"/>
              <a:gd name="connsiteX0" fmla="*/ 2731511 w 2753468"/>
              <a:gd name="connsiteY0" fmla="*/ 0 h 1254276"/>
              <a:gd name="connsiteX1" fmla="*/ 1809194 w 2753468"/>
              <a:gd name="connsiteY1" fmla="*/ 458372 h 1254276"/>
              <a:gd name="connsiteX2" fmla="*/ 1730973 w 2753468"/>
              <a:gd name="connsiteY2" fmla="*/ 989887 h 1254276"/>
              <a:gd name="connsiteX3" fmla="*/ 943192 w 2753468"/>
              <a:gd name="connsiteY3" fmla="*/ 1005681 h 1254276"/>
              <a:gd name="connsiteX4" fmla="*/ 917792 w 2753468"/>
              <a:gd name="connsiteY4" fmla="*/ 386556 h 1254276"/>
              <a:gd name="connsiteX5" fmla="*/ 1263867 w 2753468"/>
              <a:gd name="connsiteY5" fmla="*/ 88106 h 1254276"/>
              <a:gd name="connsiteX6" fmla="*/ 44667 w 2753468"/>
              <a:gd name="connsiteY6" fmla="*/ 94456 h 1254276"/>
              <a:gd name="connsiteX7" fmla="*/ 33758 w 2753468"/>
              <a:gd name="connsiteY7" fmla="*/ 1249473 h 1254276"/>
              <a:gd name="connsiteX8" fmla="*/ 353616 w 2753468"/>
              <a:gd name="connsiteY8" fmla="*/ 1254276 h 1254276"/>
              <a:gd name="connsiteX9" fmla="*/ 2753468 w 2753468"/>
              <a:gd name="connsiteY9" fmla="*/ 1238757 h 1254276"/>
              <a:gd name="connsiteX10" fmla="*/ 2731511 w 2753468"/>
              <a:gd name="connsiteY10" fmla="*/ 0 h 1254276"/>
              <a:gd name="connsiteX0" fmla="*/ 2753468 w 2753468"/>
              <a:gd name="connsiteY0" fmla="*/ 1150651 h 1166170"/>
              <a:gd name="connsiteX1" fmla="*/ 1809194 w 2753468"/>
              <a:gd name="connsiteY1" fmla="*/ 370266 h 1166170"/>
              <a:gd name="connsiteX2" fmla="*/ 1730973 w 2753468"/>
              <a:gd name="connsiteY2" fmla="*/ 901781 h 1166170"/>
              <a:gd name="connsiteX3" fmla="*/ 943192 w 2753468"/>
              <a:gd name="connsiteY3" fmla="*/ 917575 h 1166170"/>
              <a:gd name="connsiteX4" fmla="*/ 917792 w 2753468"/>
              <a:gd name="connsiteY4" fmla="*/ 298450 h 1166170"/>
              <a:gd name="connsiteX5" fmla="*/ 1263867 w 2753468"/>
              <a:gd name="connsiteY5" fmla="*/ 0 h 1166170"/>
              <a:gd name="connsiteX6" fmla="*/ 44667 w 2753468"/>
              <a:gd name="connsiteY6" fmla="*/ 6350 h 1166170"/>
              <a:gd name="connsiteX7" fmla="*/ 33758 w 2753468"/>
              <a:gd name="connsiteY7" fmla="*/ 1161367 h 1166170"/>
              <a:gd name="connsiteX8" fmla="*/ 353616 w 2753468"/>
              <a:gd name="connsiteY8" fmla="*/ 1166170 h 1166170"/>
              <a:gd name="connsiteX9" fmla="*/ 2753468 w 2753468"/>
              <a:gd name="connsiteY9" fmla="*/ 1150651 h 1166170"/>
              <a:gd name="connsiteX0" fmla="*/ 2668407 w 2668407"/>
              <a:gd name="connsiteY0" fmla="*/ 1145335 h 1166170"/>
              <a:gd name="connsiteX1" fmla="*/ 1809194 w 2668407"/>
              <a:gd name="connsiteY1" fmla="*/ 370266 h 1166170"/>
              <a:gd name="connsiteX2" fmla="*/ 1730973 w 2668407"/>
              <a:gd name="connsiteY2" fmla="*/ 901781 h 1166170"/>
              <a:gd name="connsiteX3" fmla="*/ 943192 w 2668407"/>
              <a:gd name="connsiteY3" fmla="*/ 917575 h 1166170"/>
              <a:gd name="connsiteX4" fmla="*/ 917792 w 2668407"/>
              <a:gd name="connsiteY4" fmla="*/ 298450 h 1166170"/>
              <a:gd name="connsiteX5" fmla="*/ 1263867 w 2668407"/>
              <a:gd name="connsiteY5" fmla="*/ 0 h 1166170"/>
              <a:gd name="connsiteX6" fmla="*/ 44667 w 2668407"/>
              <a:gd name="connsiteY6" fmla="*/ 6350 h 1166170"/>
              <a:gd name="connsiteX7" fmla="*/ 33758 w 2668407"/>
              <a:gd name="connsiteY7" fmla="*/ 1161367 h 1166170"/>
              <a:gd name="connsiteX8" fmla="*/ 353616 w 2668407"/>
              <a:gd name="connsiteY8" fmla="*/ 1166170 h 1166170"/>
              <a:gd name="connsiteX9" fmla="*/ 2668407 w 2668407"/>
              <a:gd name="connsiteY9" fmla="*/ 1145335 h 1166170"/>
              <a:gd name="connsiteX0" fmla="*/ 2668407 w 2668407"/>
              <a:gd name="connsiteY0" fmla="*/ 1145335 h 1166170"/>
              <a:gd name="connsiteX1" fmla="*/ 2542840 w 2668407"/>
              <a:gd name="connsiteY1" fmla="*/ 933791 h 1166170"/>
              <a:gd name="connsiteX2" fmla="*/ 1730973 w 2668407"/>
              <a:gd name="connsiteY2" fmla="*/ 901781 h 1166170"/>
              <a:gd name="connsiteX3" fmla="*/ 943192 w 2668407"/>
              <a:gd name="connsiteY3" fmla="*/ 917575 h 1166170"/>
              <a:gd name="connsiteX4" fmla="*/ 917792 w 2668407"/>
              <a:gd name="connsiteY4" fmla="*/ 298450 h 1166170"/>
              <a:gd name="connsiteX5" fmla="*/ 1263867 w 2668407"/>
              <a:gd name="connsiteY5" fmla="*/ 0 h 1166170"/>
              <a:gd name="connsiteX6" fmla="*/ 44667 w 2668407"/>
              <a:gd name="connsiteY6" fmla="*/ 6350 h 1166170"/>
              <a:gd name="connsiteX7" fmla="*/ 33758 w 2668407"/>
              <a:gd name="connsiteY7" fmla="*/ 1161367 h 1166170"/>
              <a:gd name="connsiteX8" fmla="*/ 353616 w 2668407"/>
              <a:gd name="connsiteY8" fmla="*/ 1166170 h 1166170"/>
              <a:gd name="connsiteX9" fmla="*/ 2668407 w 2668407"/>
              <a:gd name="connsiteY9" fmla="*/ 1145335 h 1166170"/>
              <a:gd name="connsiteX0" fmla="*/ 2668407 w 2668407"/>
              <a:gd name="connsiteY0" fmla="*/ 1145335 h 1166170"/>
              <a:gd name="connsiteX1" fmla="*/ 2542840 w 2668407"/>
              <a:gd name="connsiteY1" fmla="*/ 933791 h 1166170"/>
              <a:gd name="connsiteX2" fmla="*/ 1853247 w 2668407"/>
              <a:gd name="connsiteY2" fmla="*/ 917729 h 1166170"/>
              <a:gd name="connsiteX3" fmla="*/ 943192 w 2668407"/>
              <a:gd name="connsiteY3" fmla="*/ 917575 h 1166170"/>
              <a:gd name="connsiteX4" fmla="*/ 917792 w 2668407"/>
              <a:gd name="connsiteY4" fmla="*/ 298450 h 1166170"/>
              <a:gd name="connsiteX5" fmla="*/ 1263867 w 2668407"/>
              <a:gd name="connsiteY5" fmla="*/ 0 h 1166170"/>
              <a:gd name="connsiteX6" fmla="*/ 44667 w 2668407"/>
              <a:gd name="connsiteY6" fmla="*/ 6350 h 1166170"/>
              <a:gd name="connsiteX7" fmla="*/ 33758 w 2668407"/>
              <a:gd name="connsiteY7" fmla="*/ 1161367 h 1166170"/>
              <a:gd name="connsiteX8" fmla="*/ 353616 w 2668407"/>
              <a:gd name="connsiteY8" fmla="*/ 1166170 h 1166170"/>
              <a:gd name="connsiteX9" fmla="*/ 2668407 w 2668407"/>
              <a:gd name="connsiteY9" fmla="*/ 1145335 h 1166170"/>
              <a:gd name="connsiteX0" fmla="*/ 2668407 w 2668407"/>
              <a:gd name="connsiteY0" fmla="*/ 1145335 h 1166170"/>
              <a:gd name="connsiteX1" fmla="*/ 2542840 w 2668407"/>
              <a:gd name="connsiteY1" fmla="*/ 933791 h 1166170"/>
              <a:gd name="connsiteX2" fmla="*/ 1853247 w 2668407"/>
              <a:gd name="connsiteY2" fmla="*/ 917729 h 1166170"/>
              <a:gd name="connsiteX3" fmla="*/ 1793796 w 2668407"/>
              <a:gd name="connsiteY3" fmla="*/ 407212 h 1166170"/>
              <a:gd name="connsiteX4" fmla="*/ 917792 w 2668407"/>
              <a:gd name="connsiteY4" fmla="*/ 298450 h 1166170"/>
              <a:gd name="connsiteX5" fmla="*/ 1263867 w 2668407"/>
              <a:gd name="connsiteY5" fmla="*/ 0 h 1166170"/>
              <a:gd name="connsiteX6" fmla="*/ 44667 w 2668407"/>
              <a:gd name="connsiteY6" fmla="*/ 6350 h 1166170"/>
              <a:gd name="connsiteX7" fmla="*/ 33758 w 2668407"/>
              <a:gd name="connsiteY7" fmla="*/ 1161367 h 1166170"/>
              <a:gd name="connsiteX8" fmla="*/ 353616 w 2668407"/>
              <a:gd name="connsiteY8" fmla="*/ 1166170 h 1166170"/>
              <a:gd name="connsiteX9" fmla="*/ 2668407 w 2668407"/>
              <a:gd name="connsiteY9" fmla="*/ 1145335 h 1166170"/>
              <a:gd name="connsiteX0" fmla="*/ 2668407 w 2668407"/>
              <a:gd name="connsiteY0" fmla="*/ 1145335 h 1166170"/>
              <a:gd name="connsiteX1" fmla="*/ 2542840 w 2668407"/>
              <a:gd name="connsiteY1" fmla="*/ 933791 h 1166170"/>
              <a:gd name="connsiteX2" fmla="*/ 1853247 w 2668407"/>
              <a:gd name="connsiteY2" fmla="*/ 917729 h 1166170"/>
              <a:gd name="connsiteX3" fmla="*/ 1793796 w 2668407"/>
              <a:gd name="connsiteY3" fmla="*/ 407212 h 1166170"/>
              <a:gd name="connsiteX4" fmla="*/ 917792 w 2668407"/>
              <a:gd name="connsiteY4" fmla="*/ 298450 h 1166170"/>
              <a:gd name="connsiteX5" fmla="*/ 1969001 w 2668407"/>
              <a:gd name="connsiteY5" fmla="*/ 0 h 1166170"/>
              <a:gd name="connsiteX6" fmla="*/ 44667 w 2668407"/>
              <a:gd name="connsiteY6" fmla="*/ 6350 h 1166170"/>
              <a:gd name="connsiteX7" fmla="*/ 33758 w 2668407"/>
              <a:gd name="connsiteY7" fmla="*/ 1161367 h 1166170"/>
              <a:gd name="connsiteX8" fmla="*/ 353616 w 2668407"/>
              <a:gd name="connsiteY8" fmla="*/ 1166170 h 1166170"/>
              <a:gd name="connsiteX9" fmla="*/ 2668407 w 2668407"/>
              <a:gd name="connsiteY9" fmla="*/ 1145335 h 1166170"/>
              <a:gd name="connsiteX0" fmla="*/ 2668407 w 2668407"/>
              <a:gd name="connsiteY0" fmla="*/ 1145335 h 1166170"/>
              <a:gd name="connsiteX1" fmla="*/ 2542840 w 2668407"/>
              <a:gd name="connsiteY1" fmla="*/ 933791 h 1166170"/>
              <a:gd name="connsiteX2" fmla="*/ 1853247 w 2668407"/>
              <a:gd name="connsiteY2" fmla="*/ 917729 h 1166170"/>
              <a:gd name="connsiteX3" fmla="*/ 1793796 w 2668407"/>
              <a:gd name="connsiteY3" fmla="*/ 407212 h 1166170"/>
              <a:gd name="connsiteX4" fmla="*/ 1586532 w 2668407"/>
              <a:gd name="connsiteY4" fmla="*/ 321196 h 1166170"/>
              <a:gd name="connsiteX5" fmla="*/ 1969001 w 2668407"/>
              <a:gd name="connsiteY5" fmla="*/ 0 h 1166170"/>
              <a:gd name="connsiteX6" fmla="*/ 44667 w 2668407"/>
              <a:gd name="connsiteY6" fmla="*/ 6350 h 1166170"/>
              <a:gd name="connsiteX7" fmla="*/ 33758 w 2668407"/>
              <a:gd name="connsiteY7" fmla="*/ 1161367 h 1166170"/>
              <a:gd name="connsiteX8" fmla="*/ 353616 w 2668407"/>
              <a:gd name="connsiteY8" fmla="*/ 1166170 h 1166170"/>
              <a:gd name="connsiteX9" fmla="*/ 2668407 w 2668407"/>
              <a:gd name="connsiteY9" fmla="*/ 1145335 h 1166170"/>
              <a:gd name="connsiteX0" fmla="*/ 2668407 w 2668407"/>
              <a:gd name="connsiteY0" fmla="*/ 1145335 h 1166170"/>
              <a:gd name="connsiteX1" fmla="*/ 2542840 w 2668407"/>
              <a:gd name="connsiteY1" fmla="*/ 933791 h 1166170"/>
              <a:gd name="connsiteX2" fmla="*/ 1853247 w 2668407"/>
              <a:gd name="connsiteY2" fmla="*/ 917729 h 1166170"/>
              <a:gd name="connsiteX3" fmla="*/ 1793796 w 2668407"/>
              <a:gd name="connsiteY3" fmla="*/ 407212 h 1166170"/>
              <a:gd name="connsiteX4" fmla="*/ 1586532 w 2668407"/>
              <a:gd name="connsiteY4" fmla="*/ 321196 h 1166170"/>
              <a:gd name="connsiteX5" fmla="*/ 1969001 w 2668407"/>
              <a:gd name="connsiteY5" fmla="*/ 0 h 1166170"/>
              <a:gd name="connsiteX6" fmla="*/ 44667 w 2668407"/>
              <a:gd name="connsiteY6" fmla="*/ 6350 h 1166170"/>
              <a:gd name="connsiteX7" fmla="*/ 33758 w 2668407"/>
              <a:gd name="connsiteY7" fmla="*/ 1161367 h 1166170"/>
              <a:gd name="connsiteX8" fmla="*/ 353616 w 2668407"/>
              <a:gd name="connsiteY8" fmla="*/ 1166170 h 1166170"/>
              <a:gd name="connsiteX9" fmla="*/ 2668407 w 2668407"/>
              <a:gd name="connsiteY9" fmla="*/ 1145335 h 1166170"/>
              <a:gd name="connsiteX0" fmla="*/ 2668407 w 2668407"/>
              <a:gd name="connsiteY0" fmla="*/ 1145335 h 1166170"/>
              <a:gd name="connsiteX1" fmla="*/ 2542840 w 2668407"/>
              <a:gd name="connsiteY1" fmla="*/ 933791 h 1166170"/>
              <a:gd name="connsiteX2" fmla="*/ 1853247 w 2668407"/>
              <a:gd name="connsiteY2" fmla="*/ 917729 h 1166170"/>
              <a:gd name="connsiteX3" fmla="*/ 1793796 w 2668407"/>
              <a:gd name="connsiteY3" fmla="*/ 407212 h 1166170"/>
              <a:gd name="connsiteX4" fmla="*/ 1586532 w 2668407"/>
              <a:gd name="connsiteY4" fmla="*/ 321196 h 1166170"/>
              <a:gd name="connsiteX5" fmla="*/ 1969001 w 2668407"/>
              <a:gd name="connsiteY5" fmla="*/ 0 h 1166170"/>
              <a:gd name="connsiteX6" fmla="*/ 44667 w 2668407"/>
              <a:gd name="connsiteY6" fmla="*/ 6350 h 1166170"/>
              <a:gd name="connsiteX7" fmla="*/ 33758 w 2668407"/>
              <a:gd name="connsiteY7" fmla="*/ 1161367 h 1166170"/>
              <a:gd name="connsiteX8" fmla="*/ 353616 w 2668407"/>
              <a:gd name="connsiteY8" fmla="*/ 1166170 h 1166170"/>
              <a:gd name="connsiteX9" fmla="*/ 2668407 w 2668407"/>
              <a:gd name="connsiteY9" fmla="*/ 1145335 h 1166170"/>
              <a:gd name="connsiteX0" fmla="*/ 2668407 w 2668407"/>
              <a:gd name="connsiteY0" fmla="*/ 1145335 h 1166170"/>
              <a:gd name="connsiteX1" fmla="*/ 2542840 w 2668407"/>
              <a:gd name="connsiteY1" fmla="*/ 933791 h 1166170"/>
              <a:gd name="connsiteX2" fmla="*/ 1853247 w 2668407"/>
              <a:gd name="connsiteY2" fmla="*/ 917729 h 1166170"/>
              <a:gd name="connsiteX3" fmla="*/ 1793796 w 2668407"/>
              <a:gd name="connsiteY3" fmla="*/ 407212 h 1166170"/>
              <a:gd name="connsiteX4" fmla="*/ 1595631 w 2668407"/>
              <a:gd name="connsiteY4" fmla="*/ 307548 h 1166170"/>
              <a:gd name="connsiteX5" fmla="*/ 1969001 w 2668407"/>
              <a:gd name="connsiteY5" fmla="*/ 0 h 1166170"/>
              <a:gd name="connsiteX6" fmla="*/ 44667 w 2668407"/>
              <a:gd name="connsiteY6" fmla="*/ 6350 h 1166170"/>
              <a:gd name="connsiteX7" fmla="*/ 33758 w 2668407"/>
              <a:gd name="connsiteY7" fmla="*/ 1161367 h 1166170"/>
              <a:gd name="connsiteX8" fmla="*/ 353616 w 2668407"/>
              <a:gd name="connsiteY8" fmla="*/ 1166170 h 1166170"/>
              <a:gd name="connsiteX9" fmla="*/ 2668407 w 2668407"/>
              <a:gd name="connsiteY9" fmla="*/ 1145335 h 1166170"/>
              <a:gd name="connsiteX0" fmla="*/ 2668407 w 2668407"/>
              <a:gd name="connsiteY0" fmla="*/ 1145335 h 1166170"/>
              <a:gd name="connsiteX1" fmla="*/ 2542840 w 2668407"/>
              <a:gd name="connsiteY1" fmla="*/ 933791 h 1166170"/>
              <a:gd name="connsiteX2" fmla="*/ 1853247 w 2668407"/>
              <a:gd name="connsiteY2" fmla="*/ 917729 h 1166170"/>
              <a:gd name="connsiteX3" fmla="*/ 1793796 w 2668407"/>
              <a:gd name="connsiteY3" fmla="*/ 407212 h 1166170"/>
              <a:gd name="connsiteX4" fmla="*/ 1595631 w 2668407"/>
              <a:gd name="connsiteY4" fmla="*/ 307548 h 1166170"/>
              <a:gd name="connsiteX5" fmla="*/ 1969001 w 2668407"/>
              <a:gd name="connsiteY5" fmla="*/ 0 h 1166170"/>
              <a:gd name="connsiteX6" fmla="*/ 44667 w 2668407"/>
              <a:gd name="connsiteY6" fmla="*/ 6350 h 1166170"/>
              <a:gd name="connsiteX7" fmla="*/ 33758 w 2668407"/>
              <a:gd name="connsiteY7" fmla="*/ 1161367 h 1166170"/>
              <a:gd name="connsiteX8" fmla="*/ 353616 w 2668407"/>
              <a:gd name="connsiteY8" fmla="*/ 1166170 h 1166170"/>
              <a:gd name="connsiteX9" fmla="*/ 2668407 w 2668407"/>
              <a:gd name="connsiteY9" fmla="*/ 1145335 h 1166170"/>
              <a:gd name="connsiteX0" fmla="*/ 2668407 w 2668407"/>
              <a:gd name="connsiteY0" fmla="*/ 1145335 h 1166170"/>
              <a:gd name="connsiteX1" fmla="*/ 2542840 w 2668407"/>
              <a:gd name="connsiteY1" fmla="*/ 933791 h 1166170"/>
              <a:gd name="connsiteX2" fmla="*/ 1853247 w 2668407"/>
              <a:gd name="connsiteY2" fmla="*/ 917729 h 1166170"/>
              <a:gd name="connsiteX3" fmla="*/ 1793796 w 2668407"/>
              <a:gd name="connsiteY3" fmla="*/ 407212 h 1166170"/>
              <a:gd name="connsiteX4" fmla="*/ 1572884 w 2668407"/>
              <a:gd name="connsiteY4" fmla="*/ 302999 h 1166170"/>
              <a:gd name="connsiteX5" fmla="*/ 1969001 w 2668407"/>
              <a:gd name="connsiteY5" fmla="*/ 0 h 1166170"/>
              <a:gd name="connsiteX6" fmla="*/ 44667 w 2668407"/>
              <a:gd name="connsiteY6" fmla="*/ 6350 h 1166170"/>
              <a:gd name="connsiteX7" fmla="*/ 33758 w 2668407"/>
              <a:gd name="connsiteY7" fmla="*/ 1161367 h 1166170"/>
              <a:gd name="connsiteX8" fmla="*/ 353616 w 2668407"/>
              <a:gd name="connsiteY8" fmla="*/ 1166170 h 1166170"/>
              <a:gd name="connsiteX9" fmla="*/ 2668407 w 2668407"/>
              <a:gd name="connsiteY9" fmla="*/ 1145335 h 1166170"/>
              <a:gd name="connsiteX0" fmla="*/ 2668407 w 2668407"/>
              <a:gd name="connsiteY0" fmla="*/ 1158983 h 1179818"/>
              <a:gd name="connsiteX1" fmla="*/ 2542840 w 2668407"/>
              <a:gd name="connsiteY1" fmla="*/ 947439 h 1179818"/>
              <a:gd name="connsiteX2" fmla="*/ 1853247 w 2668407"/>
              <a:gd name="connsiteY2" fmla="*/ 931377 h 1179818"/>
              <a:gd name="connsiteX3" fmla="*/ 1793796 w 2668407"/>
              <a:gd name="connsiteY3" fmla="*/ 420860 h 1179818"/>
              <a:gd name="connsiteX4" fmla="*/ 1572884 w 2668407"/>
              <a:gd name="connsiteY4" fmla="*/ 316647 h 1179818"/>
              <a:gd name="connsiteX5" fmla="*/ 1959902 w 2668407"/>
              <a:gd name="connsiteY5" fmla="*/ 0 h 1179818"/>
              <a:gd name="connsiteX6" fmla="*/ 44667 w 2668407"/>
              <a:gd name="connsiteY6" fmla="*/ 19998 h 1179818"/>
              <a:gd name="connsiteX7" fmla="*/ 33758 w 2668407"/>
              <a:gd name="connsiteY7" fmla="*/ 1175015 h 1179818"/>
              <a:gd name="connsiteX8" fmla="*/ 353616 w 2668407"/>
              <a:gd name="connsiteY8" fmla="*/ 1179818 h 1179818"/>
              <a:gd name="connsiteX9" fmla="*/ 2668407 w 2668407"/>
              <a:gd name="connsiteY9" fmla="*/ 1158983 h 1179818"/>
              <a:gd name="connsiteX0" fmla="*/ 2668407 w 2668407"/>
              <a:gd name="connsiteY0" fmla="*/ 1158983 h 1179818"/>
              <a:gd name="connsiteX1" fmla="*/ 2542840 w 2668407"/>
              <a:gd name="connsiteY1" fmla="*/ 947439 h 1179818"/>
              <a:gd name="connsiteX2" fmla="*/ 1853247 w 2668407"/>
              <a:gd name="connsiteY2" fmla="*/ 931377 h 1179818"/>
              <a:gd name="connsiteX3" fmla="*/ 1802895 w 2668407"/>
              <a:gd name="connsiteY3" fmla="*/ 379917 h 1179818"/>
              <a:gd name="connsiteX4" fmla="*/ 1572884 w 2668407"/>
              <a:gd name="connsiteY4" fmla="*/ 316647 h 1179818"/>
              <a:gd name="connsiteX5" fmla="*/ 1959902 w 2668407"/>
              <a:gd name="connsiteY5" fmla="*/ 0 h 1179818"/>
              <a:gd name="connsiteX6" fmla="*/ 44667 w 2668407"/>
              <a:gd name="connsiteY6" fmla="*/ 19998 h 1179818"/>
              <a:gd name="connsiteX7" fmla="*/ 33758 w 2668407"/>
              <a:gd name="connsiteY7" fmla="*/ 1175015 h 1179818"/>
              <a:gd name="connsiteX8" fmla="*/ 353616 w 2668407"/>
              <a:gd name="connsiteY8" fmla="*/ 1179818 h 1179818"/>
              <a:gd name="connsiteX9" fmla="*/ 2668407 w 2668407"/>
              <a:gd name="connsiteY9" fmla="*/ 1158983 h 1179818"/>
              <a:gd name="connsiteX0" fmla="*/ 2668407 w 2668407"/>
              <a:gd name="connsiteY0" fmla="*/ 1158983 h 1179818"/>
              <a:gd name="connsiteX1" fmla="*/ 2542840 w 2668407"/>
              <a:gd name="connsiteY1" fmla="*/ 947439 h 1179818"/>
              <a:gd name="connsiteX2" fmla="*/ 1853247 w 2668407"/>
              <a:gd name="connsiteY2" fmla="*/ 931377 h 1179818"/>
              <a:gd name="connsiteX3" fmla="*/ 1802895 w 2668407"/>
              <a:gd name="connsiteY3" fmla="*/ 379917 h 1179818"/>
              <a:gd name="connsiteX4" fmla="*/ 1572884 w 2668407"/>
              <a:gd name="connsiteY4" fmla="*/ 316647 h 1179818"/>
              <a:gd name="connsiteX5" fmla="*/ 1959902 w 2668407"/>
              <a:gd name="connsiteY5" fmla="*/ 0 h 1179818"/>
              <a:gd name="connsiteX6" fmla="*/ 44667 w 2668407"/>
              <a:gd name="connsiteY6" fmla="*/ 19998 h 1179818"/>
              <a:gd name="connsiteX7" fmla="*/ 33758 w 2668407"/>
              <a:gd name="connsiteY7" fmla="*/ 1175015 h 1179818"/>
              <a:gd name="connsiteX8" fmla="*/ 353616 w 2668407"/>
              <a:gd name="connsiteY8" fmla="*/ 1179818 h 1179818"/>
              <a:gd name="connsiteX9" fmla="*/ 2668407 w 2668407"/>
              <a:gd name="connsiteY9" fmla="*/ 1158983 h 1179818"/>
              <a:gd name="connsiteX0" fmla="*/ 2668407 w 2668407"/>
              <a:gd name="connsiteY0" fmla="*/ 1158983 h 1179818"/>
              <a:gd name="connsiteX1" fmla="*/ 2542840 w 2668407"/>
              <a:gd name="connsiteY1" fmla="*/ 947439 h 1179818"/>
              <a:gd name="connsiteX2" fmla="*/ 1853247 w 2668407"/>
              <a:gd name="connsiteY2" fmla="*/ 931377 h 1179818"/>
              <a:gd name="connsiteX3" fmla="*/ 1807444 w 2668407"/>
              <a:gd name="connsiteY3" fmla="*/ 338973 h 1179818"/>
              <a:gd name="connsiteX4" fmla="*/ 1572884 w 2668407"/>
              <a:gd name="connsiteY4" fmla="*/ 316647 h 1179818"/>
              <a:gd name="connsiteX5" fmla="*/ 1959902 w 2668407"/>
              <a:gd name="connsiteY5" fmla="*/ 0 h 1179818"/>
              <a:gd name="connsiteX6" fmla="*/ 44667 w 2668407"/>
              <a:gd name="connsiteY6" fmla="*/ 19998 h 1179818"/>
              <a:gd name="connsiteX7" fmla="*/ 33758 w 2668407"/>
              <a:gd name="connsiteY7" fmla="*/ 1175015 h 1179818"/>
              <a:gd name="connsiteX8" fmla="*/ 353616 w 2668407"/>
              <a:gd name="connsiteY8" fmla="*/ 1179818 h 1179818"/>
              <a:gd name="connsiteX9" fmla="*/ 2668407 w 2668407"/>
              <a:gd name="connsiteY9" fmla="*/ 1158983 h 1179818"/>
              <a:gd name="connsiteX0" fmla="*/ 2668407 w 2668407"/>
              <a:gd name="connsiteY0" fmla="*/ 1158983 h 1179818"/>
              <a:gd name="connsiteX1" fmla="*/ 2542840 w 2668407"/>
              <a:gd name="connsiteY1" fmla="*/ 947439 h 1179818"/>
              <a:gd name="connsiteX2" fmla="*/ 1834886 w 2668407"/>
              <a:gd name="connsiteY2" fmla="*/ 931377 h 1179818"/>
              <a:gd name="connsiteX3" fmla="*/ 1807444 w 2668407"/>
              <a:gd name="connsiteY3" fmla="*/ 338973 h 1179818"/>
              <a:gd name="connsiteX4" fmla="*/ 1572884 w 2668407"/>
              <a:gd name="connsiteY4" fmla="*/ 316647 h 1179818"/>
              <a:gd name="connsiteX5" fmla="*/ 1959902 w 2668407"/>
              <a:gd name="connsiteY5" fmla="*/ 0 h 1179818"/>
              <a:gd name="connsiteX6" fmla="*/ 44667 w 2668407"/>
              <a:gd name="connsiteY6" fmla="*/ 19998 h 1179818"/>
              <a:gd name="connsiteX7" fmla="*/ 33758 w 2668407"/>
              <a:gd name="connsiteY7" fmla="*/ 1175015 h 1179818"/>
              <a:gd name="connsiteX8" fmla="*/ 353616 w 2668407"/>
              <a:gd name="connsiteY8" fmla="*/ 1179818 h 1179818"/>
              <a:gd name="connsiteX9" fmla="*/ 2668407 w 2668407"/>
              <a:gd name="connsiteY9" fmla="*/ 1158983 h 1179818"/>
              <a:gd name="connsiteX0" fmla="*/ 2668407 w 2668407"/>
              <a:gd name="connsiteY0" fmla="*/ 1158983 h 1179818"/>
              <a:gd name="connsiteX1" fmla="*/ 2542840 w 2668407"/>
              <a:gd name="connsiteY1" fmla="*/ 947439 h 1179818"/>
              <a:gd name="connsiteX2" fmla="*/ 1834886 w 2668407"/>
              <a:gd name="connsiteY2" fmla="*/ 931377 h 1179818"/>
              <a:gd name="connsiteX3" fmla="*/ 1807444 w 2668407"/>
              <a:gd name="connsiteY3" fmla="*/ 338973 h 1179818"/>
              <a:gd name="connsiteX4" fmla="*/ 1572884 w 2668407"/>
              <a:gd name="connsiteY4" fmla="*/ 316647 h 1179818"/>
              <a:gd name="connsiteX5" fmla="*/ 1959902 w 2668407"/>
              <a:gd name="connsiteY5" fmla="*/ 0 h 1179818"/>
              <a:gd name="connsiteX6" fmla="*/ 44667 w 2668407"/>
              <a:gd name="connsiteY6" fmla="*/ 19998 h 1179818"/>
              <a:gd name="connsiteX7" fmla="*/ 33758 w 2668407"/>
              <a:gd name="connsiteY7" fmla="*/ 1175015 h 1179818"/>
              <a:gd name="connsiteX8" fmla="*/ 353616 w 2668407"/>
              <a:gd name="connsiteY8" fmla="*/ 1179818 h 1179818"/>
              <a:gd name="connsiteX9" fmla="*/ 2668407 w 2668407"/>
              <a:gd name="connsiteY9" fmla="*/ 1158983 h 1179818"/>
              <a:gd name="connsiteX0" fmla="*/ 2668407 w 2668407"/>
              <a:gd name="connsiteY0" fmla="*/ 1158983 h 1179818"/>
              <a:gd name="connsiteX1" fmla="*/ 2542840 w 2668407"/>
              <a:gd name="connsiteY1" fmla="*/ 947439 h 1179818"/>
              <a:gd name="connsiteX2" fmla="*/ 1834886 w 2668407"/>
              <a:gd name="connsiteY2" fmla="*/ 931377 h 1179818"/>
              <a:gd name="connsiteX3" fmla="*/ 1796427 w 2668407"/>
              <a:gd name="connsiteY3" fmla="*/ 331629 h 1179818"/>
              <a:gd name="connsiteX4" fmla="*/ 1572884 w 2668407"/>
              <a:gd name="connsiteY4" fmla="*/ 316647 h 1179818"/>
              <a:gd name="connsiteX5" fmla="*/ 1959902 w 2668407"/>
              <a:gd name="connsiteY5" fmla="*/ 0 h 1179818"/>
              <a:gd name="connsiteX6" fmla="*/ 44667 w 2668407"/>
              <a:gd name="connsiteY6" fmla="*/ 19998 h 1179818"/>
              <a:gd name="connsiteX7" fmla="*/ 33758 w 2668407"/>
              <a:gd name="connsiteY7" fmla="*/ 1175015 h 1179818"/>
              <a:gd name="connsiteX8" fmla="*/ 353616 w 2668407"/>
              <a:gd name="connsiteY8" fmla="*/ 1179818 h 1179818"/>
              <a:gd name="connsiteX9" fmla="*/ 2668407 w 2668407"/>
              <a:gd name="connsiteY9" fmla="*/ 1158983 h 1179818"/>
              <a:gd name="connsiteX0" fmla="*/ 2668407 w 2668407"/>
              <a:gd name="connsiteY0" fmla="*/ 1158983 h 1179818"/>
              <a:gd name="connsiteX1" fmla="*/ 2542840 w 2668407"/>
              <a:gd name="connsiteY1" fmla="*/ 947439 h 1179818"/>
              <a:gd name="connsiteX2" fmla="*/ 1816524 w 2668407"/>
              <a:gd name="connsiteY2" fmla="*/ 931377 h 1179818"/>
              <a:gd name="connsiteX3" fmla="*/ 1796427 w 2668407"/>
              <a:gd name="connsiteY3" fmla="*/ 331629 h 1179818"/>
              <a:gd name="connsiteX4" fmla="*/ 1572884 w 2668407"/>
              <a:gd name="connsiteY4" fmla="*/ 316647 h 1179818"/>
              <a:gd name="connsiteX5" fmla="*/ 1959902 w 2668407"/>
              <a:gd name="connsiteY5" fmla="*/ 0 h 1179818"/>
              <a:gd name="connsiteX6" fmla="*/ 44667 w 2668407"/>
              <a:gd name="connsiteY6" fmla="*/ 19998 h 1179818"/>
              <a:gd name="connsiteX7" fmla="*/ 33758 w 2668407"/>
              <a:gd name="connsiteY7" fmla="*/ 1175015 h 1179818"/>
              <a:gd name="connsiteX8" fmla="*/ 353616 w 2668407"/>
              <a:gd name="connsiteY8" fmla="*/ 1179818 h 1179818"/>
              <a:gd name="connsiteX9" fmla="*/ 2668407 w 2668407"/>
              <a:gd name="connsiteY9" fmla="*/ 1158983 h 1179818"/>
              <a:gd name="connsiteX0" fmla="*/ 2635110 w 2635110"/>
              <a:gd name="connsiteY0" fmla="*/ 1158983 h 1179818"/>
              <a:gd name="connsiteX1" fmla="*/ 2509543 w 2635110"/>
              <a:gd name="connsiteY1" fmla="*/ 947439 h 1179818"/>
              <a:gd name="connsiteX2" fmla="*/ 1783227 w 2635110"/>
              <a:gd name="connsiteY2" fmla="*/ 931377 h 1179818"/>
              <a:gd name="connsiteX3" fmla="*/ 1763130 w 2635110"/>
              <a:gd name="connsiteY3" fmla="*/ 331629 h 1179818"/>
              <a:gd name="connsiteX4" fmla="*/ 1539587 w 2635110"/>
              <a:gd name="connsiteY4" fmla="*/ 316647 h 1179818"/>
              <a:gd name="connsiteX5" fmla="*/ 1926605 w 2635110"/>
              <a:gd name="connsiteY5" fmla="*/ 0 h 1179818"/>
              <a:gd name="connsiteX6" fmla="*/ 11370 w 2635110"/>
              <a:gd name="connsiteY6" fmla="*/ 19998 h 1179818"/>
              <a:gd name="connsiteX7" fmla="*/ 461 w 2635110"/>
              <a:gd name="connsiteY7" fmla="*/ 1175015 h 1179818"/>
              <a:gd name="connsiteX8" fmla="*/ 320319 w 2635110"/>
              <a:gd name="connsiteY8" fmla="*/ 1179818 h 1179818"/>
              <a:gd name="connsiteX9" fmla="*/ 2635110 w 2635110"/>
              <a:gd name="connsiteY9" fmla="*/ 1158983 h 1179818"/>
              <a:gd name="connsiteX0" fmla="*/ 2631443 w 2631443"/>
              <a:gd name="connsiteY0" fmla="*/ 1158983 h 1179818"/>
              <a:gd name="connsiteX1" fmla="*/ 2505876 w 2631443"/>
              <a:gd name="connsiteY1" fmla="*/ 947439 h 1179818"/>
              <a:gd name="connsiteX2" fmla="*/ 1779560 w 2631443"/>
              <a:gd name="connsiteY2" fmla="*/ 931377 h 1179818"/>
              <a:gd name="connsiteX3" fmla="*/ 1759463 w 2631443"/>
              <a:gd name="connsiteY3" fmla="*/ 331629 h 1179818"/>
              <a:gd name="connsiteX4" fmla="*/ 1535920 w 2631443"/>
              <a:gd name="connsiteY4" fmla="*/ 316647 h 1179818"/>
              <a:gd name="connsiteX5" fmla="*/ 1922938 w 2631443"/>
              <a:gd name="connsiteY5" fmla="*/ 0 h 1179818"/>
              <a:gd name="connsiteX6" fmla="*/ 7703 w 2631443"/>
              <a:gd name="connsiteY6" fmla="*/ 19998 h 1179818"/>
              <a:gd name="connsiteX7" fmla="*/ 466 w 2631443"/>
              <a:gd name="connsiteY7" fmla="*/ 1171343 h 1179818"/>
              <a:gd name="connsiteX8" fmla="*/ 316652 w 2631443"/>
              <a:gd name="connsiteY8" fmla="*/ 1179818 h 1179818"/>
              <a:gd name="connsiteX9" fmla="*/ 2631443 w 2631443"/>
              <a:gd name="connsiteY9" fmla="*/ 1158983 h 1179818"/>
              <a:gd name="connsiteX0" fmla="*/ 2630977 w 2630977"/>
              <a:gd name="connsiteY0" fmla="*/ 1158983 h 1260989"/>
              <a:gd name="connsiteX1" fmla="*/ 2505410 w 2630977"/>
              <a:gd name="connsiteY1" fmla="*/ 947439 h 1260989"/>
              <a:gd name="connsiteX2" fmla="*/ 1779094 w 2630977"/>
              <a:gd name="connsiteY2" fmla="*/ 931377 h 1260989"/>
              <a:gd name="connsiteX3" fmla="*/ 1758997 w 2630977"/>
              <a:gd name="connsiteY3" fmla="*/ 331629 h 1260989"/>
              <a:gd name="connsiteX4" fmla="*/ 1535454 w 2630977"/>
              <a:gd name="connsiteY4" fmla="*/ 316647 h 1260989"/>
              <a:gd name="connsiteX5" fmla="*/ 1922472 w 2630977"/>
              <a:gd name="connsiteY5" fmla="*/ 0 h 1260989"/>
              <a:gd name="connsiteX6" fmla="*/ 7237 w 2630977"/>
              <a:gd name="connsiteY6" fmla="*/ 19998 h 1260989"/>
              <a:gd name="connsiteX7" fmla="*/ 0 w 2630977"/>
              <a:gd name="connsiteY7" fmla="*/ 1171343 h 1260989"/>
              <a:gd name="connsiteX8" fmla="*/ 2630977 w 2630977"/>
              <a:gd name="connsiteY8" fmla="*/ 1158983 h 1260989"/>
              <a:gd name="connsiteX0" fmla="*/ 2630980 w 2630980"/>
              <a:gd name="connsiteY0" fmla="*/ 1158983 h 1178072"/>
              <a:gd name="connsiteX1" fmla="*/ 2505413 w 2630980"/>
              <a:gd name="connsiteY1" fmla="*/ 947439 h 1178072"/>
              <a:gd name="connsiteX2" fmla="*/ 1779097 w 2630980"/>
              <a:gd name="connsiteY2" fmla="*/ 931377 h 1178072"/>
              <a:gd name="connsiteX3" fmla="*/ 1759000 w 2630980"/>
              <a:gd name="connsiteY3" fmla="*/ 331629 h 1178072"/>
              <a:gd name="connsiteX4" fmla="*/ 1535457 w 2630980"/>
              <a:gd name="connsiteY4" fmla="*/ 316647 h 1178072"/>
              <a:gd name="connsiteX5" fmla="*/ 1922475 w 2630980"/>
              <a:gd name="connsiteY5" fmla="*/ 0 h 1178072"/>
              <a:gd name="connsiteX6" fmla="*/ 7240 w 2630980"/>
              <a:gd name="connsiteY6" fmla="*/ 19998 h 1178072"/>
              <a:gd name="connsiteX7" fmla="*/ 3 w 2630980"/>
              <a:gd name="connsiteY7" fmla="*/ 1171343 h 1178072"/>
              <a:gd name="connsiteX8" fmla="*/ 2630980 w 2630980"/>
              <a:gd name="connsiteY8" fmla="*/ 1158983 h 1178072"/>
              <a:gd name="connsiteX0" fmla="*/ 2630980 w 2630986"/>
              <a:gd name="connsiteY0" fmla="*/ 1158983 h 1171343"/>
              <a:gd name="connsiteX1" fmla="*/ 2505413 w 2630986"/>
              <a:gd name="connsiteY1" fmla="*/ 947439 h 1171343"/>
              <a:gd name="connsiteX2" fmla="*/ 1779097 w 2630986"/>
              <a:gd name="connsiteY2" fmla="*/ 931377 h 1171343"/>
              <a:gd name="connsiteX3" fmla="*/ 1759000 w 2630986"/>
              <a:gd name="connsiteY3" fmla="*/ 331629 h 1171343"/>
              <a:gd name="connsiteX4" fmla="*/ 1535457 w 2630986"/>
              <a:gd name="connsiteY4" fmla="*/ 316647 h 1171343"/>
              <a:gd name="connsiteX5" fmla="*/ 1922475 w 2630986"/>
              <a:gd name="connsiteY5" fmla="*/ 0 h 1171343"/>
              <a:gd name="connsiteX6" fmla="*/ 7240 w 2630986"/>
              <a:gd name="connsiteY6" fmla="*/ 19998 h 1171343"/>
              <a:gd name="connsiteX7" fmla="*/ 3 w 2630986"/>
              <a:gd name="connsiteY7" fmla="*/ 1171343 h 1171343"/>
              <a:gd name="connsiteX8" fmla="*/ 2630980 w 2630986"/>
              <a:gd name="connsiteY8" fmla="*/ 1158983 h 1171343"/>
              <a:gd name="connsiteX0" fmla="*/ 2630980 w 2630986"/>
              <a:gd name="connsiteY0" fmla="*/ 1158983 h 1158983"/>
              <a:gd name="connsiteX1" fmla="*/ 2505413 w 2630986"/>
              <a:gd name="connsiteY1" fmla="*/ 947439 h 1158983"/>
              <a:gd name="connsiteX2" fmla="*/ 1779097 w 2630986"/>
              <a:gd name="connsiteY2" fmla="*/ 931377 h 1158983"/>
              <a:gd name="connsiteX3" fmla="*/ 1759000 w 2630986"/>
              <a:gd name="connsiteY3" fmla="*/ 331629 h 1158983"/>
              <a:gd name="connsiteX4" fmla="*/ 1535457 w 2630986"/>
              <a:gd name="connsiteY4" fmla="*/ 316647 h 1158983"/>
              <a:gd name="connsiteX5" fmla="*/ 1922475 w 2630986"/>
              <a:gd name="connsiteY5" fmla="*/ 0 h 1158983"/>
              <a:gd name="connsiteX6" fmla="*/ 7240 w 2630986"/>
              <a:gd name="connsiteY6" fmla="*/ 19998 h 1158983"/>
              <a:gd name="connsiteX7" fmla="*/ 3 w 2630986"/>
              <a:gd name="connsiteY7" fmla="*/ 1152982 h 1158983"/>
              <a:gd name="connsiteX8" fmla="*/ 2630980 w 2630986"/>
              <a:gd name="connsiteY8" fmla="*/ 1158983 h 1158983"/>
              <a:gd name="connsiteX0" fmla="*/ 2639371 w 2639377"/>
              <a:gd name="connsiteY0" fmla="*/ 1174155 h 1174155"/>
              <a:gd name="connsiteX1" fmla="*/ 2513804 w 2639377"/>
              <a:gd name="connsiteY1" fmla="*/ 962611 h 1174155"/>
              <a:gd name="connsiteX2" fmla="*/ 1787488 w 2639377"/>
              <a:gd name="connsiteY2" fmla="*/ 946549 h 1174155"/>
              <a:gd name="connsiteX3" fmla="*/ 1767391 w 2639377"/>
              <a:gd name="connsiteY3" fmla="*/ 346801 h 1174155"/>
              <a:gd name="connsiteX4" fmla="*/ 1543848 w 2639377"/>
              <a:gd name="connsiteY4" fmla="*/ 331819 h 1174155"/>
              <a:gd name="connsiteX5" fmla="*/ 1930866 w 2639377"/>
              <a:gd name="connsiteY5" fmla="*/ 15172 h 1174155"/>
              <a:gd name="connsiteX6" fmla="*/ 0 w 2639377"/>
              <a:gd name="connsiteY6" fmla="*/ 0 h 1174155"/>
              <a:gd name="connsiteX7" fmla="*/ 8394 w 2639377"/>
              <a:gd name="connsiteY7" fmla="*/ 1168154 h 1174155"/>
              <a:gd name="connsiteX8" fmla="*/ 2639371 w 2639377"/>
              <a:gd name="connsiteY8" fmla="*/ 1174155 h 1174155"/>
              <a:gd name="connsiteX0" fmla="*/ 2639371 w 2639377"/>
              <a:gd name="connsiteY0" fmla="*/ 1174155 h 1174155"/>
              <a:gd name="connsiteX1" fmla="*/ 2513804 w 2639377"/>
              <a:gd name="connsiteY1" fmla="*/ 962611 h 1174155"/>
              <a:gd name="connsiteX2" fmla="*/ 1787488 w 2639377"/>
              <a:gd name="connsiteY2" fmla="*/ 946549 h 1174155"/>
              <a:gd name="connsiteX3" fmla="*/ 1767391 w 2639377"/>
              <a:gd name="connsiteY3" fmla="*/ 346801 h 1174155"/>
              <a:gd name="connsiteX4" fmla="*/ 1551663 w 2639377"/>
              <a:gd name="connsiteY4" fmla="*/ 281019 h 1174155"/>
              <a:gd name="connsiteX5" fmla="*/ 1930866 w 2639377"/>
              <a:gd name="connsiteY5" fmla="*/ 15172 h 1174155"/>
              <a:gd name="connsiteX6" fmla="*/ 0 w 2639377"/>
              <a:gd name="connsiteY6" fmla="*/ 0 h 1174155"/>
              <a:gd name="connsiteX7" fmla="*/ 8394 w 2639377"/>
              <a:gd name="connsiteY7" fmla="*/ 1168154 h 1174155"/>
              <a:gd name="connsiteX8" fmla="*/ 2639371 w 2639377"/>
              <a:gd name="connsiteY8" fmla="*/ 1174155 h 1174155"/>
              <a:gd name="connsiteX0" fmla="*/ 2639371 w 2639377"/>
              <a:gd name="connsiteY0" fmla="*/ 1186337 h 1186337"/>
              <a:gd name="connsiteX1" fmla="*/ 2513804 w 2639377"/>
              <a:gd name="connsiteY1" fmla="*/ 974793 h 1186337"/>
              <a:gd name="connsiteX2" fmla="*/ 1787488 w 2639377"/>
              <a:gd name="connsiteY2" fmla="*/ 958731 h 1186337"/>
              <a:gd name="connsiteX3" fmla="*/ 1767391 w 2639377"/>
              <a:gd name="connsiteY3" fmla="*/ 358983 h 1186337"/>
              <a:gd name="connsiteX4" fmla="*/ 1551663 w 2639377"/>
              <a:gd name="connsiteY4" fmla="*/ 293201 h 1186337"/>
              <a:gd name="connsiteX5" fmla="*/ 1907419 w 2639377"/>
              <a:gd name="connsiteY5" fmla="*/ 0 h 1186337"/>
              <a:gd name="connsiteX6" fmla="*/ 0 w 2639377"/>
              <a:gd name="connsiteY6" fmla="*/ 12182 h 1186337"/>
              <a:gd name="connsiteX7" fmla="*/ 8394 w 2639377"/>
              <a:gd name="connsiteY7" fmla="*/ 1180336 h 1186337"/>
              <a:gd name="connsiteX8" fmla="*/ 2639371 w 2639377"/>
              <a:gd name="connsiteY8" fmla="*/ 1186337 h 1186337"/>
              <a:gd name="connsiteX0" fmla="*/ 2639371 w 2639377"/>
              <a:gd name="connsiteY0" fmla="*/ 1186337 h 1186337"/>
              <a:gd name="connsiteX1" fmla="*/ 2513804 w 2639377"/>
              <a:gd name="connsiteY1" fmla="*/ 974793 h 1186337"/>
              <a:gd name="connsiteX2" fmla="*/ 1787488 w 2639377"/>
              <a:gd name="connsiteY2" fmla="*/ 958731 h 1186337"/>
              <a:gd name="connsiteX3" fmla="*/ 1767391 w 2639377"/>
              <a:gd name="connsiteY3" fmla="*/ 358983 h 1186337"/>
              <a:gd name="connsiteX4" fmla="*/ 1528217 w 2639377"/>
              <a:gd name="connsiteY4" fmla="*/ 289293 h 1186337"/>
              <a:gd name="connsiteX5" fmla="*/ 1907419 w 2639377"/>
              <a:gd name="connsiteY5" fmla="*/ 0 h 1186337"/>
              <a:gd name="connsiteX6" fmla="*/ 0 w 2639377"/>
              <a:gd name="connsiteY6" fmla="*/ 12182 h 1186337"/>
              <a:gd name="connsiteX7" fmla="*/ 8394 w 2639377"/>
              <a:gd name="connsiteY7" fmla="*/ 1180336 h 1186337"/>
              <a:gd name="connsiteX8" fmla="*/ 2639371 w 2639377"/>
              <a:gd name="connsiteY8" fmla="*/ 1186337 h 1186337"/>
              <a:gd name="connsiteX0" fmla="*/ 2639371 w 2639377"/>
              <a:gd name="connsiteY0" fmla="*/ 1186337 h 1186337"/>
              <a:gd name="connsiteX1" fmla="*/ 2513804 w 2639377"/>
              <a:gd name="connsiteY1" fmla="*/ 974793 h 1186337"/>
              <a:gd name="connsiteX2" fmla="*/ 1787488 w 2639377"/>
              <a:gd name="connsiteY2" fmla="*/ 958731 h 1186337"/>
              <a:gd name="connsiteX3" fmla="*/ 1853361 w 2639377"/>
              <a:gd name="connsiteY3" fmla="*/ 284737 h 1186337"/>
              <a:gd name="connsiteX4" fmla="*/ 1528217 w 2639377"/>
              <a:gd name="connsiteY4" fmla="*/ 289293 h 1186337"/>
              <a:gd name="connsiteX5" fmla="*/ 1907419 w 2639377"/>
              <a:gd name="connsiteY5" fmla="*/ 0 h 1186337"/>
              <a:gd name="connsiteX6" fmla="*/ 0 w 2639377"/>
              <a:gd name="connsiteY6" fmla="*/ 12182 h 1186337"/>
              <a:gd name="connsiteX7" fmla="*/ 8394 w 2639377"/>
              <a:gd name="connsiteY7" fmla="*/ 1180336 h 1186337"/>
              <a:gd name="connsiteX8" fmla="*/ 2639371 w 2639377"/>
              <a:gd name="connsiteY8" fmla="*/ 1186337 h 1186337"/>
              <a:gd name="connsiteX0" fmla="*/ 2639371 w 2639377"/>
              <a:gd name="connsiteY0" fmla="*/ 1186337 h 1186337"/>
              <a:gd name="connsiteX1" fmla="*/ 2513804 w 2639377"/>
              <a:gd name="connsiteY1" fmla="*/ 974793 h 1186337"/>
              <a:gd name="connsiteX2" fmla="*/ 1834380 w 2639377"/>
              <a:gd name="connsiteY2" fmla="*/ 931377 h 1186337"/>
              <a:gd name="connsiteX3" fmla="*/ 1853361 w 2639377"/>
              <a:gd name="connsiteY3" fmla="*/ 284737 h 1186337"/>
              <a:gd name="connsiteX4" fmla="*/ 1528217 w 2639377"/>
              <a:gd name="connsiteY4" fmla="*/ 289293 h 1186337"/>
              <a:gd name="connsiteX5" fmla="*/ 1907419 w 2639377"/>
              <a:gd name="connsiteY5" fmla="*/ 0 h 1186337"/>
              <a:gd name="connsiteX6" fmla="*/ 0 w 2639377"/>
              <a:gd name="connsiteY6" fmla="*/ 12182 h 1186337"/>
              <a:gd name="connsiteX7" fmla="*/ 8394 w 2639377"/>
              <a:gd name="connsiteY7" fmla="*/ 1180336 h 1186337"/>
              <a:gd name="connsiteX8" fmla="*/ 2639371 w 2639377"/>
              <a:gd name="connsiteY8" fmla="*/ 1186337 h 1186337"/>
              <a:gd name="connsiteX0" fmla="*/ 2639371 w 2639377"/>
              <a:gd name="connsiteY0" fmla="*/ 1186337 h 1186337"/>
              <a:gd name="connsiteX1" fmla="*/ 2568512 w 2639377"/>
              <a:gd name="connsiteY1" fmla="*/ 939624 h 1186337"/>
              <a:gd name="connsiteX2" fmla="*/ 1834380 w 2639377"/>
              <a:gd name="connsiteY2" fmla="*/ 931377 h 1186337"/>
              <a:gd name="connsiteX3" fmla="*/ 1853361 w 2639377"/>
              <a:gd name="connsiteY3" fmla="*/ 284737 h 1186337"/>
              <a:gd name="connsiteX4" fmla="*/ 1528217 w 2639377"/>
              <a:gd name="connsiteY4" fmla="*/ 289293 h 1186337"/>
              <a:gd name="connsiteX5" fmla="*/ 1907419 w 2639377"/>
              <a:gd name="connsiteY5" fmla="*/ 0 h 1186337"/>
              <a:gd name="connsiteX6" fmla="*/ 0 w 2639377"/>
              <a:gd name="connsiteY6" fmla="*/ 12182 h 1186337"/>
              <a:gd name="connsiteX7" fmla="*/ 8394 w 2639377"/>
              <a:gd name="connsiteY7" fmla="*/ 1180336 h 1186337"/>
              <a:gd name="connsiteX8" fmla="*/ 2639371 w 2639377"/>
              <a:gd name="connsiteY8" fmla="*/ 1186337 h 1186337"/>
              <a:gd name="connsiteX0" fmla="*/ 2639371 w 2639377"/>
              <a:gd name="connsiteY0" fmla="*/ 1186337 h 1186337"/>
              <a:gd name="connsiteX1" fmla="*/ 2627128 w 2639377"/>
              <a:gd name="connsiteY1" fmla="*/ 931809 h 1186337"/>
              <a:gd name="connsiteX2" fmla="*/ 1834380 w 2639377"/>
              <a:gd name="connsiteY2" fmla="*/ 931377 h 1186337"/>
              <a:gd name="connsiteX3" fmla="*/ 1853361 w 2639377"/>
              <a:gd name="connsiteY3" fmla="*/ 284737 h 1186337"/>
              <a:gd name="connsiteX4" fmla="*/ 1528217 w 2639377"/>
              <a:gd name="connsiteY4" fmla="*/ 289293 h 1186337"/>
              <a:gd name="connsiteX5" fmla="*/ 1907419 w 2639377"/>
              <a:gd name="connsiteY5" fmla="*/ 0 h 1186337"/>
              <a:gd name="connsiteX6" fmla="*/ 0 w 2639377"/>
              <a:gd name="connsiteY6" fmla="*/ 12182 h 1186337"/>
              <a:gd name="connsiteX7" fmla="*/ 8394 w 2639377"/>
              <a:gd name="connsiteY7" fmla="*/ 1180336 h 1186337"/>
              <a:gd name="connsiteX8" fmla="*/ 2639371 w 2639377"/>
              <a:gd name="connsiteY8" fmla="*/ 1186337 h 1186337"/>
              <a:gd name="connsiteX0" fmla="*/ 2639371 w 2639377"/>
              <a:gd name="connsiteY0" fmla="*/ 1182430 h 1182430"/>
              <a:gd name="connsiteX1" fmla="*/ 2627128 w 2639377"/>
              <a:gd name="connsiteY1" fmla="*/ 927902 h 1182430"/>
              <a:gd name="connsiteX2" fmla="*/ 1834380 w 2639377"/>
              <a:gd name="connsiteY2" fmla="*/ 927470 h 1182430"/>
              <a:gd name="connsiteX3" fmla="*/ 1853361 w 2639377"/>
              <a:gd name="connsiteY3" fmla="*/ 280830 h 1182430"/>
              <a:gd name="connsiteX4" fmla="*/ 1528217 w 2639377"/>
              <a:gd name="connsiteY4" fmla="*/ 285386 h 1182430"/>
              <a:gd name="connsiteX5" fmla="*/ 1895696 w 2639377"/>
              <a:gd name="connsiteY5" fmla="*/ 0 h 1182430"/>
              <a:gd name="connsiteX6" fmla="*/ 0 w 2639377"/>
              <a:gd name="connsiteY6" fmla="*/ 8275 h 1182430"/>
              <a:gd name="connsiteX7" fmla="*/ 8394 w 2639377"/>
              <a:gd name="connsiteY7" fmla="*/ 1176429 h 1182430"/>
              <a:gd name="connsiteX8" fmla="*/ 2639371 w 2639377"/>
              <a:gd name="connsiteY8" fmla="*/ 1182430 h 1182430"/>
              <a:gd name="connsiteX0" fmla="*/ 2639371 w 2639377"/>
              <a:gd name="connsiteY0" fmla="*/ 1182430 h 1182430"/>
              <a:gd name="connsiteX1" fmla="*/ 2627128 w 2639377"/>
              <a:gd name="connsiteY1" fmla="*/ 927902 h 1182430"/>
              <a:gd name="connsiteX2" fmla="*/ 1834380 w 2639377"/>
              <a:gd name="connsiteY2" fmla="*/ 927470 h 1182430"/>
              <a:gd name="connsiteX3" fmla="*/ 1853361 w 2639377"/>
              <a:gd name="connsiteY3" fmla="*/ 280830 h 1182430"/>
              <a:gd name="connsiteX4" fmla="*/ 1516494 w 2639377"/>
              <a:gd name="connsiteY4" fmla="*/ 273663 h 1182430"/>
              <a:gd name="connsiteX5" fmla="*/ 1895696 w 2639377"/>
              <a:gd name="connsiteY5" fmla="*/ 0 h 1182430"/>
              <a:gd name="connsiteX6" fmla="*/ 0 w 2639377"/>
              <a:gd name="connsiteY6" fmla="*/ 8275 h 1182430"/>
              <a:gd name="connsiteX7" fmla="*/ 8394 w 2639377"/>
              <a:gd name="connsiteY7" fmla="*/ 1176429 h 1182430"/>
              <a:gd name="connsiteX8" fmla="*/ 2639371 w 2639377"/>
              <a:gd name="connsiteY8" fmla="*/ 1182430 h 1182430"/>
              <a:gd name="connsiteX0" fmla="*/ 2635463 w 2635469"/>
              <a:gd name="connsiteY0" fmla="*/ 1182430 h 1182430"/>
              <a:gd name="connsiteX1" fmla="*/ 2623220 w 2635469"/>
              <a:gd name="connsiteY1" fmla="*/ 927902 h 1182430"/>
              <a:gd name="connsiteX2" fmla="*/ 1830472 w 2635469"/>
              <a:gd name="connsiteY2" fmla="*/ 927470 h 1182430"/>
              <a:gd name="connsiteX3" fmla="*/ 1849453 w 2635469"/>
              <a:gd name="connsiteY3" fmla="*/ 280830 h 1182430"/>
              <a:gd name="connsiteX4" fmla="*/ 1512586 w 2635469"/>
              <a:gd name="connsiteY4" fmla="*/ 273663 h 1182430"/>
              <a:gd name="connsiteX5" fmla="*/ 1891788 w 2635469"/>
              <a:gd name="connsiteY5" fmla="*/ 0 h 1182430"/>
              <a:gd name="connsiteX6" fmla="*/ 0 w 2635469"/>
              <a:gd name="connsiteY6" fmla="*/ 4367 h 1182430"/>
              <a:gd name="connsiteX7" fmla="*/ 4486 w 2635469"/>
              <a:gd name="connsiteY7" fmla="*/ 1176429 h 1182430"/>
              <a:gd name="connsiteX8" fmla="*/ 2635463 w 2635469"/>
              <a:gd name="connsiteY8" fmla="*/ 1182430 h 1182430"/>
              <a:gd name="connsiteX0" fmla="*/ 2635463 w 2635469"/>
              <a:gd name="connsiteY0" fmla="*/ 1182430 h 1182430"/>
              <a:gd name="connsiteX1" fmla="*/ 2623220 w 2635469"/>
              <a:gd name="connsiteY1" fmla="*/ 927902 h 1182430"/>
              <a:gd name="connsiteX2" fmla="*/ 1830472 w 2635469"/>
              <a:gd name="connsiteY2" fmla="*/ 927470 h 1182430"/>
              <a:gd name="connsiteX3" fmla="*/ 1849453 w 2635469"/>
              <a:gd name="connsiteY3" fmla="*/ 280830 h 1182430"/>
              <a:gd name="connsiteX4" fmla="*/ 1512586 w 2635469"/>
              <a:gd name="connsiteY4" fmla="*/ 273663 h 1182430"/>
              <a:gd name="connsiteX5" fmla="*/ 1891788 w 2635469"/>
              <a:gd name="connsiteY5" fmla="*/ 0 h 1182430"/>
              <a:gd name="connsiteX6" fmla="*/ 0 w 2635469"/>
              <a:gd name="connsiteY6" fmla="*/ 4367 h 1182430"/>
              <a:gd name="connsiteX7" fmla="*/ 579 w 2635469"/>
              <a:gd name="connsiteY7" fmla="*/ 1176429 h 1182430"/>
              <a:gd name="connsiteX8" fmla="*/ 2635463 w 2635469"/>
              <a:gd name="connsiteY8" fmla="*/ 1182430 h 1182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5469" h="1182430">
                <a:moveTo>
                  <a:pt x="2635463" y="1182430"/>
                </a:moveTo>
                <a:lnTo>
                  <a:pt x="2623220" y="927902"/>
                </a:lnTo>
                <a:lnTo>
                  <a:pt x="1830472" y="927470"/>
                </a:lnTo>
                <a:cubicBezTo>
                  <a:pt x="1835350" y="935864"/>
                  <a:pt x="1849218" y="290482"/>
                  <a:pt x="1849453" y="280830"/>
                </a:cubicBezTo>
                <a:cubicBezTo>
                  <a:pt x="1854594" y="281156"/>
                  <a:pt x="1512817" y="279598"/>
                  <a:pt x="1512586" y="273663"/>
                </a:cubicBezTo>
                <a:cubicBezTo>
                  <a:pt x="1503520" y="282185"/>
                  <a:pt x="1883552" y="26572"/>
                  <a:pt x="1891788" y="0"/>
                </a:cubicBezTo>
                <a:lnTo>
                  <a:pt x="0" y="4367"/>
                </a:lnTo>
                <a:cubicBezTo>
                  <a:pt x="5259" y="7900"/>
                  <a:pt x="946" y="953492"/>
                  <a:pt x="579" y="1176429"/>
                </a:cubicBezTo>
                <a:cubicBezTo>
                  <a:pt x="-2805" y="1171628"/>
                  <a:pt x="2640208" y="1179352"/>
                  <a:pt x="2635463" y="1182430"/>
                </a:cubicBez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tangle 14">
            <a:extLst>
              <a:ext uri="{FF2B5EF4-FFF2-40B4-BE49-F238E27FC236}">
                <a16:creationId xmlns:a16="http://schemas.microsoft.com/office/drawing/2014/main" id="{4AEE6E20-9D99-5BCB-1A19-E3169B1AD432}"/>
              </a:ext>
            </a:extLst>
          </p:cNvPr>
          <p:cNvSpPr/>
          <p:nvPr/>
        </p:nvSpPr>
        <p:spPr>
          <a:xfrm>
            <a:off x="346262" y="1079162"/>
            <a:ext cx="2520000" cy="1883476"/>
          </a:xfrm>
          <a:prstGeom prst="rect">
            <a:avLst/>
          </a:prstGeom>
          <a:solidFill>
            <a:schemeClr val="bg1"/>
          </a:solidFill>
          <a:ln w="254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tangle 13">
            <a:extLst>
              <a:ext uri="{FF2B5EF4-FFF2-40B4-BE49-F238E27FC236}">
                <a16:creationId xmlns:a16="http://schemas.microsoft.com/office/drawing/2014/main" id="{37F86060-4B51-7807-3B01-B6D0980A7314}"/>
              </a:ext>
            </a:extLst>
          </p:cNvPr>
          <p:cNvSpPr/>
          <p:nvPr/>
        </p:nvSpPr>
        <p:spPr>
          <a:xfrm>
            <a:off x="346261" y="1079160"/>
            <a:ext cx="2520000" cy="288000"/>
          </a:xfrm>
          <a:prstGeom prst="rect">
            <a:avLst/>
          </a:prstGeom>
          <a:solidFill>
            <a:schemeClr val="tx1">
              <a:lumMod val="75000"/>
            </a:schemeClr>
          </a:solidFill>
          <a:ln w="254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extBox 16">
            <a:extLst>
              <a:ext uri="{FF2B5EF4-FFF2-40B4-BE49-F238E27FC236}">
                <a16:creationId xmlns:a16="http://schemas.microsoft.com/office/drawing/2014/main" id="{869FA44B-F548-1249-AEF0-B1850F346B23}"/>
              </a:ext>
            </a:extLst>
          </p:cNvPr>
          <p:cNvSpPr txBox="1"/>
          <p:nvPr/>
        </p:nvSpPr>
        <p:spPr>
          <a:xfrm>
            <a:off x="355395" y="1086522"/>
            <a:ext cx="1813039" cy="276999"/>
          </a:xfrm>
          <a:prstGeom prst="rect">
            <a:avLst/>
          </a:prstGeom>
          <a:noFill/>
        </p:spPr>
        <p:txBody>
          <a:bodyPr wrap="square" lIns="90000" tIns="0" bIns="0" rtlCol="0">
            <a:spAutoFit/>
          </a:bodyPr>
          <a:lstStyle/>
          <a:p>
            <a:r>
              <a:rPr lang="nl-NL" dirty="0">
                <a:solidFill>
                  <a:schemeClr val="bg1"/>
                </a:solidFill>
              </a:rPr>
              <a:t>Produceren</a:t>
            </a:r>
          </a:p>
        </p:txBody>
      </p:sp>
      <p:sp>
        <p:nvSpPr>
          <p:cNvPr id="23" name="TextBox 22">
            <a:extLst>
              <a:ext uri="{FF2B5EF4-FFF2-40B4-BE49-F238E27FC236}">
                <a16:creationId xmlns:a16="http://schemas.microsoft.com/office/drawing/2014/main" id="{3D28AD4A-F102-CFD2-18A4-9FC2F360E07B}"/>
              </a:ext>
            </a:extLst>
          </p:cNvPr>
          <p:cNvSpPr txBox="1"/>
          <p:nvPr/>
        </p:nvSpPr>
        <p:spPr>
          <a:xfrm>
            <a:off x="355395" y="1370882"/>
            <a:ext cx="2510866" cy="1425482"/>
          </a:xfrm>
          <a:custGeom>
            <a:avLst/>
            <a:gdLst>
              <a:gd name="connsiteX0" fmla="*/ 0 w 2928437"/>
              <a:gd name="connsiteY0" fmla="*/ 0 h 3108543"/>
              <a:gd name="connsiteX1" fmla="*/ 2928437 w 2928437"/>
              <a:gd name="connsiteY1" fmla="*/ 0 h 3108543"/>
              <a:gd name="connsiteX2" fmla="*/ 2928437 w 2928437"/>
              <a:gd name="connsiteY2" fmla="*/ 3108543 h 3108543"/>
              <a:gd name="connsiteX3" fmla="*/ 0 w 2928437"/>
              <a:gd name="connsiteY3" fmla="*/ 3108543 h 3108543"/>
              <a:gd name="connsiteX4" fmla="*/ 0 w 2928437"/>
              <a:gd name="connsiteY4" fmla="*/ 0 h 3108543"/>
              <a:gd name="connsiteX0" fmla="*/ 0 w 2928437"/>
              <a:gd name="connsiteY0" fmla="*/ 3274 h 3111817"/>
              <a:gd name="connsiteX1" fmla="*/ 778481 w 2928437"/>
              <a:gd name="connsiteY1" fmla="*/ 0 h 3111817"/>
              <a:gd name="connsiteX2" fmla="*/ 2928437 w 2928437"/>
              <a:gd name="connsiteY2" fmla="*/ 3274 h 3111817"/>
              <a:gd name="connsiteX3" fmla="*/ 2928437 w 2928437"/>
              <a:gd name="connsiteY3" fmla="*/ 3111817 h 3111817"/>
              <a:gd name="connsiteX4" fmla="*/ 0 w 2928437"/>
              <a:gd name="connsiteY4" fmla="*/ 3111817 h 3111817"/>
              <a:gd name="connsiteX5" fmla="*/ 0 w 2928437"/>
              <a:gd name="connsiteY5" fmla="*/ 3274 h 3111817"/>
              <a:gd name="connsiteX0" fmla="*/ 8698 w 2937135"/>
              <a:gd name="connsiteY0" fmla="*/ 3274 h 3111817"/>
              <a:gd name="connsiteX1" fmla="*/ 787179 w 2937135"/>
              <a:gd name="connsiteY1" fmla="*/ 0 h 3111817"/>
              <a:gd name="connsiteX2" fmla="*/ 2937135 w 2937135"/>
              <a:gd name="connsiteY2" fmla="*/ 3274 h 3111817"/>
              <a:gd name="connsiteX3" fmla="*/ 2937135 w 2937135"/>
              <a:gd name="connsiteY3" fmla="*/ 3111817 h 3111817"/>
              <a:gd name="connsiteX4" fmla="*/ 8698 w 2937135"/>
              <a:gd name="connsiteY4" fmla="*/ 3111817 h 3111817"/>
              <a:gd name="connsiteX5" fmla="*/ 0 w 2937135"/>
              <a:gd name="connsiteY5" fmla="*/ 731520 h 3111817"/>
              <a:gd name="connsiteX6" fmla="*/ 8698 w 2937135"/>
              <a:gd name="connsiteY6" fmla="*/ 3274 h 3111817"/>
              <a:gd name="connsiteX0" fmla="*/ 764072 w 2937135"/>
              <a:gd name="connsiteY0" fmla="*/ 734794 h 3111817"/>
              <a:gd name="connsiteX1" fmla="*/ 787179 w 2937135"/>
              <a:gd name="connsiteY1" fmla="*/ 0 h 3111817"/>
              <a:gd name="connsiteX2" fmla="*/ 2937135 w 2937135"/>
              <a:gd name="connsiteY2" fmla="*/ 3274 h 3111817"/>
              <a:gd name="connsiteX3" fmla="*/ 2937135 w 2937135"/>
              <a:gd name="connsiteY3" fmla="*/ 3111817 h 3111817"/>
              <a:gd name="connsiteX4" fmla="*/ 8698 w 2937135"/>
              <a:gd name="connsiteY4" fmla="*/ 3111817 h 3111817"/>
              <a:gd name="connsiteX5" fmla="*/ 0 w 2937135"/>
              <a:gd name="connsiteY5" fmla="*/ 731520 h 3111817"/>
              <a:gd name="connsiteX6" fmla="*/ 764072 w 2937135"/>
              <a:gd name="connsiteY6" fmla="*/ 734794 h 3111817"/>
              <a:gd name="connsiteX0" fmla="*/ 795878 w 2937135"/>
              <a:gd name="connsiteY0" fmla="*/ 742745 h 3111817"/>
              <a:gd name="connsiteX1" fmla="*/ 787179 w 2937135"/>
              <a:gd name="connsiteY1" fmla="*/ 0 h 3111817"/>
              <a:gd name="connsiteX2" fmla="*/ 2937135 w 2937135"/>
              <a:gd name="connsiteY2" fmla="*/ 3274 h 3111817"/>
              <a:gd name="connsiteX3" fmla="*/ 2937135 w 2937135"/>
              <a:gd name="connsiteY3" fmla="*/ 3111817 h 3111817"/>
              <a:gd name="connsiteX4" fmla="*/ 8698 w 2937135"/>
              <a:gd name="connsiteY4" fmla="*/ 3111817 h 3111817"/>
              <a:gd name="connsiteX5" fmla="*/ 0 w 2937135"/>
              <a:gd name="connsiteY5" fmla="*/ 731520 h 3111817"/>
              <a:gd name="connsiteX6" fmla="*/ 795878 w 2937135"/>
              <a:gd name="connsiteY6" fmla="*/ 742745 h 3111817"/>
              <a:gd name="connsiteX0" fmla="*/ 703832 w 2937135"/>
              <a:gd name="connsiteY0" fmla="*/ 619694 h 3111817"/>
              <a:gd name="connsiteX1" fmla="*/ 787179 w 2937135"/>
              <a:gd name="connsiteY1" fmla="*/ 0 h 3111817"/>
              <a:gd name="connsiteX2" fmla="*/ 2937135 w 2937135"/>
              <a:gd name="connsiteY2" fmla="*/ 3274 h 3111817"/>
              <a:gd name="connsiteX3" fmla="*/ 2937135 w 2937135"/>
              <a:gd name="connsiteY3" fmla="*/ 3111817 h 3111817"/>
              <a:gd name="connsiteX4" fmla="*/ 8698 w 2937135"/>
              <a:gd name="connsiteY4" fmla="*/ 3111817 h 3111817"/>
              <a:gd name="connsiteX5" fmla="*/ 0 w 2937135"/>
              <a:gd name="connsiteY5" fmla="*/ 731520 h 3111817"/>
              <a:gd name="connsiteX6" fmla="*/ 703832 w 2937135"/>
              <a:gd name="connsiteY6" fmla="*/ 619694 h 3111817"/>
              <a:gd name="connsiteX0" fmla="*/ 0 w 2937135"/>
              <a:gd name="connsiteY0" fmla="*/ 731520 h 3111817"/>
              <a:gd name="connsiteX1" fmla="*/ 787179 w 2937135"/>
              <a:gd name="connsiteY1" fmla="*/ 0 h 3111817"/>
              <a:gd name="connsiteX2" fmla="*/ 2937135 w 2937135"/>
              <a:gd name="connsiteY2" fmla="*/ 3274 h 3111817"/>
              <a:gd name="connsiteX3" fmla="*/ 2937135 w 2937135"/>
              <a:gd name="connsiteY3" fmla="*/ 3111817 h 3111817"/>
              <a:gd name="connsiteX4" fmla="*/ 8698 w 2937135"/>
              <a:gd name="connsiteY4" fmla="*/ 3111817 h 3111817"/>
              <a:gd name="connsiteX5" fmla="*/ 0 w 2937135"/>
              <a:gd name="connsiteY5" fmla="*/ 731520 h 3111817"/>
              <a:gd name="connsiteX0" fmla="*/ 0 w 2937135"/>
              <a:gd name="connsiteY0" fmla="*/ 728246 h 3108543"/>
              <a:gd name="connsiteX1" fmla="*/ 2937135 w 2937135"/>
              <a:gd name="connsiteY1" fmla="*/ 0 h 3108543"/>
              <a:gd name="connsiteX2" fmla="*/ 2937135 w 2937135"/>
              <a:gd name="connsiteY2" fmla="*/ 3108543 h 3108543"/>
              <a:gd name="connsiteX3" fmla="*/ 8698 w 2937135"/>
              <a:gd name="connsiteY3" fmla="*/ 3108543 h 3108543"/>
              <a:gd name="connsiteX4" fmla="*/ 0 w 2937135"/>
              <a:gd name="connsiteY4" fmla="*/ 728246 h 3108543"/>
              <a:gd name="connsiteX0" fmla="*/ 0 w 2937135"/>
              <a:gd name="connsiteY0" fmla="*/ 0 h 3110394"/>
              <a:gd name="connsiteX1" fmla="*/ 2937135 w 2937135"/>
              <a:gd name="connsiteY1" fmla="*/ 1851 h 3110394"/>
              <a:gd name="connsiteX2" fmla="*/ 2937135 w 2937135"/>
              <a:gd name="connsiteY2" fmla="*/ 3110394 h 3110394"/>
              <a:gd name="connsiteX3" fmla="*/ 8698 w 2937135"/>
              <a:gd name="connsiteY3" fmla="*/ 3110394 h 3110394"/>
              <a:gd name="connsiteX4" fmla="*/ 0 w 2937135"/>
              <a:gd name="connsiteY4" fmla="*/ 0 h 31103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135" h="3110394">
                <a:moveTo>
                  <a:pt x="0" y="0"/>
                </a:moveTo>
                <a:lnTo>
                  <a:pt x="2937135" y="1851"/>
                </a:lnTo>
                <a:lnTo>
                  <a:pt x="2937135" y="3110394"/>
                </a:lnTo>
                <a:lnTo>
                  <a:pt x="8698" y="3110394"/>
                </a:lnTo>
                <a:cubicBezTo>
                  <a:pt x="5799" y="2316962"/>
                  <a:pt x="2899" y="793432"/>
                  <a:pt x="0" y="0"/>
                </a:cubicBezTo>
                <a:close/>
              </a:path>
            </a:pathLst>
          </a:custGeom>
          <a:noFill/>
        </p:spPr>
        <p:txBody>
          <a:bodyPr wrap="square" tIns="90000" rtlCol="0">
            <a:noAutofit/>
          </a:bodyPr>
          <a:lstStyle/>
          <a:p>
            <a:r>
              <a:rPr lang="nl-NL" sz="1400" b="0" i="0" dirty="0">
                <a:solidFill>
                  <a:schemeClr val="tx2"/>
                </a:solidFill>
                <a:effectLst/>
              </a:rPr>
              <a:t>Tijdens de fase </a:t>
            </a:r>
            <a:r>
              <a:rPr lang="nl-NL" sz="1400" b="0" i="1" dirty="0">
                <a:solidFill>
                  <a:schemeClr val="tx2"/>
                </a:solidFill>
                <a:effectLst/>
              </a:rPr>
              <a:t>produceren</a:t>
            </a:r>
            <a:r>
              <a:rPr lang="nl-NL" sz="1400" b="0" i="0" dirty="0">
                <a:solidFill>
                  <a:schemeClr val="tx2"/>
                </a:solidFill>
                <a:effectLst/>
              </a:rPr>
              <a:t> is de nieuwe innovatie </a:t>
            </a:r>
            <a:r>
              <a:rPr lang="nl-NL" sz="1400" b="1" i="0" dirty="0">
                <a:solidFill>
                  <a:schemeClr val="tx2"/>
                </a:solidFill>
                <a:effectLst/>
              </a:rPr>
              <a:t>‘business as </a:t>
            </a:r>
            <a:r>
              <a:rPr lang="nl-NL" sz="1400" b="1" i="0" dirty="0" err="1">
                <a:solidFill>
                  <a:schemeClr val="tx2"/>
                </a:solidFill>
                <a:effectLst/>
              </a:rPr>
              <a:t>usual</a:t>
            </a:r>
            <a:r>
              <a:rPr lang="nl-NL" sz="1400" b="1" i="0" dirty="0">
                <a:solidFill>
                  <a:schemeClr val="tx2"/>
                </a:solidFill>
                <a:effectLst/>
              </a:rPr>
              <a:t>’ </a:t>
            </a:r>
            <a:r>
              <a:rPr lang="nl-NL" sz="1400" i="0" dirty="0">
                <a:solidFill>
                  <a:schemeClr val="tx2"/>
                </a:solidFill>
                <a:effectLst/>
              </a:rPr>
              <a:t>geworden</a:t>
            </a:r>
            <a:r>
              <a:rPr lang="nl-NL" sz="1400" b="0" i="0" dirty="0">
                <a:solidFill>
                  <a:schemeClr val="tx2"/>
                </a:solidFill>
                <a:effectLst/>
              </a:rPr>
              <a:t>. Inzet of interventie van de innovator is niet meer nodig.</a:t>
            </a:r>
          </a:p>
          <a:p>
            <a:r>
              <a:rPr lang="nl-NL" sz="1400" dirty="0">
                <a:solidFill>
                  <a:schemeClr val="tx2"/>
                </a:solidFill>
              </a:rPr>
              <a:t>Wel is het van belang om continu te blijven verbeteren.</a:t>
            </a:r>
            <a:endParaRPr lang="nl-NL" sz="1400" b="0" i="0" dirty="0">
              <a:solidFill>
                <a:schemeClr val="tx2"/>
              </a:solidFill>
              <a:effectLst/>
            </a:endParaRPr>
          </a:p>
        </p:txBody>
      </p:sp>
    </p:spTree>
    <p:extLst>
      <p:ext uri="{BB962C8B-B14F-4D97-AF65-F5344CB8AC3E}">
        <p14:creationId xmlns:p14="http://schemas.microsoft.com/office/powerpoint/2010/main" val="35290671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AEF077E-1F31-8B7A-1272-9A710818FC50}"/>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56002" t="995" r="8439" b="29964"/>
          <a:stretch/>
        </p:blipFill>
        <p:spPr>
          <a:xfrm>
            <a:off x="2840685" y="1309386"/>
            <a:ext cx="5202424" cy="5050487"/>
          </a:xfrm>
          <a:prstGeom prst="rect">
            <a:avLst/>
          </a:prstGeom>
        </p:spPr>
      </p:pic>
      <p:sp>
        <p:nvSpPr>
          <p:cNvPr id="3" name="Slide Number Placeholder 2">
            <a:extLst>
              <a:ext uri="{FF2B5EF4-FFF2-40B4-BE49-F238E27FC236}">
                <a16:creationId xmlns:a16="http://schemas.microsoft.com/office/drawing/2014/main" id="{CE88F046-6746-45D9-A649-03D053F27949}"/>
              </a:ext>
            </a:extLst>
          </p:cNvPr>
          <p:cNvSpPr>
            <a:spLocks noGrp="1"/>
          </p:cNvSpPr>
          <p:nvPr>
            <p:ph type="sldNum" sz="quarter" idx="14"/>
          </p:nvPr>
        </p:nvSpPr>
        <p:spPr/>
        <p:txBody>
          <a:bodyPr/>
          <a:lstStyle/>
          <a:p>
            <a:fld id="{6C93B359-CF0D-4389-949E-16A33FCBB3EC}" type="slidenum">
              <a:rPr lang="nl-NL" smtClean="0"/>
              <a:t>17</a:t>
            </a:fld>
            <a:endParaRPr lang="nl-NL" dirty="0"/>
          </a:p>
        </p:txBody>
      </p:sp>
      <p:sp>
        <p:nvSpPr>
          <p:cNvPr id="139" name="Freeform: Shape 138">
            <a:extLst>
              <a:ext uri="{FF2B5EF4-FFF2-40B4-BE49-F238E27FC236}">
                <a16:creationId xmlns:a16="http://schemas.microsoft.com/office/drawing/2014/main" id="{17C28EEE-11D0-4F55-B7B9-79D6AE1FB8A8}"/>
              </a:ext>
            </a:extLst>
          </p:cNvPr>
          <p:cNvSpPr/>
          <p:nvPr/>
        </p:nvSpPr>
        <p:spPr>
          <a:xfrm>
            <a:off x="7591425" y="1544738"/>
            <a:ext cx="609600" cy="609600"/>
          </a:xfrm>
          <a:custGeom>
            <a:avLst/>
            <a:gdLst>
              <a:gd name="connsiteX0" fmla="*/ 0 w 609600"/>
              <a:gd name="connsiteY0" fmla="*/ 0 h 609600"/>
              <a:gd name="connsiteX1" fmla="*/ 609600 w 609600"/>
              <a:gd name="connsiteY1" fmla="*/ 0 h 609600"/>
              <a:gd name="connsiteX2" fmla="*/ 609600 w 609600"/>
              <a:gd name="connsiteY2" fmla="*/ 609600 h 609600"/>
              <a:gd name="connsiteX3" fmla="*/ 0 w 60960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609600" h="609600">
                <a:moveTo>
                  <a:pt x="0" y="0"/>
                </a:moveTo>
                <a:lnTo>
                  <a:pt x="609600" y="0"/>
                </a:lnTo>
                <a:lnTo>
                  <a:pt x="609600" y="609600"/>
                </a:lnTo>
                <a:lnTo>
                  <a:pt x="0" y="609600"/>
                </a:lnTo>
                <a:close/>
              </a:path>
            </a:pathLst>
          </a:custGeom>
          <a:noFill/>
          <a:ln w="9525" cap="flat">
            <a:noFill/>
            <a:prstDash val="solid"/>
            <a:miter/>
          </a:ln>
        </p:spPr>
        <p:txBody>
          <a:bodyPr rtlCol="0" anchor="ctr"/>
          <a:lstStyle/>
          <a:p>
            <a:endParaRPr lang="nl-NL"/>
          </a:p>
        </p:txBody>
      </p:sp>
      <p:sp>
        <p:nvSpPr>
          <p:cNvPr id="21" name="Freeform: Shape 20">
            <a:extLst>
              <a:ext uri="{FF2B5EF4-FFF2-40B4-BE49-F238E27FC236}">
                <a16:creationId xmlns:a16="http://schemas.microsoft.com/office/drawing/2014/main" id="{6665CE7E-4754-B186-16A8-9D9EA4759591}"/>
              </a:ext>
            </a:extLst>
          </p:cNvPr>
          <p:cNvSpPr/>
          <p:nvPr/>
        </p:nvSpPr>
        <p:spPr>
          <a:xfrm>
            <a:off x="2946742" y="1570263"/>
            <a:ext cx="5307057" cy="3353125"/>
          </a:xfrm>
          <a:custGeom>
            <a:avLst/>
            <a:gdLst>
              <a:gd name="connsiteX0" fmla="*/ 1326383 w 4491613"/>
              <a:gd name="connsiteY0" fmla="*/ 1673051 h 4677508"/>
              <a:gd name="connsiteX1" fmla="*/ 1326383 w 4491613"/>
              <a:gd name="connsiteY1" fmla="*/ 2386484 h 4677508"/>
              <a:gd name="connsiteX2" fmla="*/ 1778558 w 4491613"/>
              <a:gd name="connsiteY2" fmla="*/ 2713055 h 4677508"/>
              <a:gd name="connsiteX3" fmla="*/ 1758462 w 4491613"/>
              <a:gd name="connsiteY3" fmla="*/ 3421464 h 4677508"/>
              <a:gd name="connsiteX4" fmla="*/ 1396721 w 4491613"/>
              <a:gd name="connsiteY4" fmla="*/ 3637503 h 4677508"/>
              <a:gd name="connsiteX5" fmla="*/ 808893 w 4491613"/>
              <a:gd name="connsiteY5" fmla="*/ 3401367 h 4677508"/>
              <a:gd name="connsiteX6" fmla="*/ 633046 w 4491613"/>
              <a:gd name="connsiteY6" fmla="*/ 3652576 h 4677508"/>
              <a:gd name="connsiteX7" fmla="*/ 336620 w 4491613"/>
              <a:gd name="connsiteY7" fmla="*/ 3898761 h 4677508"/>
              <a:gd name="connsiteX8" fmla="*/ 145701 w 4491613"/>
              <a:gd name="connsiteY8" fmla="*/ 3813350 h 4677508"/>
              <a:gd name="connsiteX9" fmla="*/ 0 w 4491613"/>
              <a:gd name="connsiteY9" fmla="*/ 3964075 h 4677508"/>
              <a:gd name="connsiteX10" fmla="*/ 316523 w 4491613"/>
              <a:gd name="connsiteY10" fmla="*/ 4446396 h 4677508"/>
              <a:gd name="connsiteX11" fmla="*/ 1331407 w 4491613"/>
              <a:gd name="connsiteY11" fmla="*/ 4677508 h 4677508"/>
              <a:gd name="connsiteX12" fmla="*/ 2381460 w 4491613"/>
              <a:gd name="connsiteY12" fmla="*/ 4612194 h 4677508"/>
              <a:gd name="connsiteX13" fmla="*/ 3300884 w 4491613"/>
              <a:gd name="connsiteY13" fmla="*/ 3235569 h 4677508"/>
              <a:gd name="connsiteX14" fmla="*/ 3336053 w 4491613"/>
              <a:gd name="connsiteY14" fmla="*/ 1487156 h 4677508"/>
              <a:gd name="connsiteX15" fmla="*/ 3326005 w 4491613"/>
              <a:gd name="connsiteY15" fmla="*/ 1120391 h 4677508"/>
              <a:gd name="connsiteX16" fmla="*/ 4491613 w 4491613"/>
              <a:gd name="connsiteY16" fmla="*/ 336620 h 4677508"/>
              <a:gd name="connsiteX17" fmla="*/ 4235380 w 4491613"/>
              <a:gd name="connsiteY17" fmla="*/ 25121 h 4677508"/>
              <a:gd name="connsiteX18" fmla="*/ 3943978 w 4491613"/>
              <a:gd name="connsiteY18" fmla="*/ 216040 h 4677508"/>
              <a:gd name="connsiteX19" fmla="*/ 602901 w 4491613"/>
              <a:gd name="connsiteY19" fmla="*/ 236136 h 4677508"/>
              <a:gd name="connsiteX20" fmla="*/ 442128 w 4491613"/>
              <a:gd name="connsiteY20" fmla="*/ 0 h 4677508"/>
              <a:gd name="connsiteX21" fmla="*/ 70339 w 4491613"/>
              <a:gd name="connsiteY21" fmla="*/ 271306 h 4677508"/>
              <a:gd name="connsiteX22" fmla="*/ 326572 w 4491613"/>
              <a:gd name="connsiteY22" fmla="*/ 562708 h 4677508"/>
              <a:gd name="connsiteX23" fmla="*/ 331596 w 4491613"/>
              <a:gd name="connsiteY23" fmla="*/ 1311310 h 4677508"/>
              <a:gd name="connsiteX24" fmla="*/ 1346479 w 4491613"/>
              <a:gd name="connsiteY24" fmla="*/ 1311310 h 4677508"/>
              <a:gd name="connsiteX25" fmla="*/ 1326383 w 4491613"/>
              <a:gd name="connsiteY25" fmla="*/ 1673051 h 4677508"/>
              <a:gd name="connsiteX0" fmla="*/ 1326383 w 4491613"/>
              <a:gd name="connsiteY0" fmla="*/ 1673051 h 4677508"/>
              <a:gd name="connsiteX1" fmla="*/ 1326383 w 4491613"/>
              <a:gd name="connsiteY1" fmla="*/ 2386484 h 4677508"/>
              <a:gd name="connsiteX2" fmla="*/ 1778558 w 4491613"/>
              <a:gd name="connsiteY2" fmla="*/ 2713055 h 4677508"/>
              <a:gd name="connsiteX3" fmla="*/ 1758462 w 4491613"/>
              <a:gd name="connsiteY3" fmla="*/ 3421464 h 4677508"/>
              <a:gd name="connsiteX4" fmla="*/ 1396721 w 4491613"/>
              <a:gd name="connsiteY4" fmla="*/ 3637503 h 4677508"/>
              <a:gd name="connsiteX5" fmla="*/ 808893 w 4491613"/>
              <a:gd name="connsiteY5" fmla="*/ 3401367 h 4677508"/>
              <a:gd name="connsiteX6" fmla="*/ 633046 w 4491613"/>
              <a:gd name="connsiteY6" fmla="*/ 3652576 h 4677508"/>
              <a:gd name="connsiteX7" fmla="*/ 336620 w 4491613"/>
              <a:gd name="connsiteY7" fmla="*/ 3898761 h 4677508"/>
              <a:gd name="connsiteX8" fmla="*/ 145701 w 4491613"/>
              <a:gd name="connsiteY8" fmla="*/ 3813350 h 4677508"/>
              <a:gd name="connsiteX9" fmla="*/ 0 w 4491613"/>
              <a:gd name="connsiteY9" fmla="*/ 3964075 h 4677508"/>
              <a:gd name="connsiteX10" fmla="*/ 316523 w 4491613"/>
              <a:gd name="connsiteY10" fmla="*/ 4446396 h 4677508"/>
              <a:gd name="connsiteX11" fmla="*/ 1331407 w 4491613"/>
              <a:gd name="connsiteY11" fmla="*/ 4677508 h 4677508"/>
              <a:gd name="connsiteX12" fmla="*/ 2381460 w 4491613"/>
              <a:gd name="connsiteY12" fmla="*/ 4612194 h 4677508"/>
              <a:gd name="connsiteX13" fmla="*/ 3300884 w 4491613"/>
              <a:gd name="connsiteY13" fmla="*/ 3235569 h 4677508"/>
              <a:gd name="connsiteX14" fmla="*/ 3336053 w 4491613"/>
              <a:gd name="connsiteY14" fmla="*/ 1487156 h 4677508"/>
              <a:gd name="connsiteX15" fmla="*/ 3326005 w 4491613"/>
              <a:gd name="connsiteY15" fmla="*/ 1120391 h 4677508"/>
              <a:gd name="connsiteX16" fmla="*/ 4491613 w 4491613"/>
              <a:gd name="connsiteY16" fmla="*/ 336620 h 4677508"/>
              <a:gd name="connsiteX17" fmla="*/ 4235380 w 4491613"/>
              <a:gd name="connsiteY17" fmla="*/ 25121 h 4677508"/>
              <a:gd name="connsiteX18" fmla="*/ 3943978 w 4491613"/>
              <a:gd name="connsiteY18" fmla="*/ 216040 h 4677508"/>
              <a:gd name="connsiteX19" fmla="*/ 602901 w 4491613"/>
              <a:gd name="connsiteY19" fmla="*/ 236136 h 4677508"/>
              <a:gd name="connsiteX20" fmla="*/ 442128 w 4491613"/>
              <a:gd name="connsiteY20" fmla="*/ 0 h 4677508"/>
              <a:gd name="connsiteX21" fmla="*/ 70339 w 4491613"/>
              <a:gd name="connsiteY21" fmla="*/ 271306 h 4677508"/>
              <a:gd name="connsiteX22" fmla="*/ 326572 w 4491613"/>
              <a:gd name="connsiteY22" fmla="*/ 562708 h 4677508"/>
              <a:gd name="connsiteX23" fmla="*/ 331596 w 4491613"/>
              <a:gd name="connsiteY23" fmla="*/ 1311310 h 4677508"/>
              <a:gd name="connsiteX24" fmla="*/ 1357495 w 4491613"/>
              <a:gd name="connsiteY24" fmla="*/ 1388428 h 4677508"/>
              <a:gd name="connsiteX25" fmla="*/ 1326383 w 4491613"/>
              <a:gd name="connsiteY25" fmla="*/ 1673051 h 4677508"/>
              <a:gd name="connsiteX0" fmla="*/ 2140542 w 5305772"/>
              <a:gd name="connsiteY0" fmla="*/ 1673051 h 4677508"/>
              <a:gd name="connsiteX1" fmla="*/ 2140542 w 5305772"/>
              <a:gd name="connsiteY1" fmla="*/ 2386484 h 4677508"/>
              <a:gd name="connsiteX2" fmla="*/ 2592717 w 5305772"/>
              <a:gd name="connsiteY2" fmla="*/ 2713055 h 4677508"/>
              <a:gd name="connsiteX3" fmla="*/ 2572621 w 5305772"/>
              <a:gd name="connsiteY3" fmla="*/ 3421464 h 4677508"/>
              <a:gd name="connsiteX4" fmla="*/ 2210880 w 5305772"/>
              <a:gd name="connsiteY4" fmla="*/ 3637503 h 4677508"/>
              <a:gd name="connsiteX5" fmla="*/ 1623052 w 5305772"/>
              <a:gd name="connsiteY5" fmla="*/ 3401367 h 4677508"/>
              <a:gd name="connsiteX6" fmla="*/ 1447205 w 5305772"/>
              <a:gd name="connsiteY6" fmla="*/ 3652576 h 4677508"/>
              <a:gd name="connsiteX7" fmla="*/ 1150779 w 5305772"/>
              <a:gd name="connsiteY7" fmla="*/ 3898761 h 4677508"/>
              <a:gd name="connsiteX8" fmla="*/ 959860 w 5305772"/>
              <a:gd name="connsiteY8" fmla="*/ 3813350 h 4677508"/>
              <a:gd name="connsiteX9" fmla="*/ 814159 w 5305772"/>
              <a:gd name="connsiteY9" fmla="*/ 3964075 h 4677508"/>
              <a:gd name="connsiteX10" fmla="*/ 1130682 w 5305772"/>
              <a:gd name="connsiteY10" fmla="*/ 4446396 h 4677508"/>
              <a:gd name="connsiteX11" fmla="*/ 2145566 w 5305772"/>
              <a:gd name="connsiteY11" fmla="*/ 4677508 h 4677508"/>
              <a:gd name="connsiteX12" fmla="*/ 3195619 w 5305772"/>
              <a:gd name="connsiteY12" fmla="*/ 4612194 h 4677508"/>
              <a:gd name="connsiteX13" fmla="*/ 4115043 w 5305772"/>
              <a:gd name="connsiteY13" fmla="*/ 3235569 h 4677508"/>
              <a:gd name="connsiteX14" fmla="*/ 4150212 w 5305772"/>
              <a:gd name="connsiteY14" fmla="*/ 1487156 h 4677508"/>
              <a:gd name="connsiteX15" fmla="*/ 4140164 w 5305772"/>
              <a:gd name="connsiteY15" fmla="*/ 1120391 h 4677508"/>
              <a:gd name="connsiteX16" fmla="*/ 5305772 w 5305772"/>
              <a:gd name="connsiteY16" fmla="*/ 336620 h 4677508"/>
              <a:gd name="connsiteX17" fmla="*/ 5049539 w 5305772"/>
              <a:gd name="connsiteY17" fmla="*/ 25121 h 4677508"/>
              <a:gd name="connsiteX18" fmla="*/ 4758137 w 5305772"/>
              <a:gd name="connsiteY18" fmla="*/ 216040 h 4677508"/>
              <a:gd name="connsiteX19" fmla="*/ 1417060 w 5305772"/>
              <a:gd name="connsiteY19" fmla="*/ 236136 h 4677508"/>
              <a:gd name="connsiteX20" fmla="*/ 1256287 w 5305772"/>
              <a:gd name="connsiteY20" fmla="*/ 0 h 4677508"/>
              <a:gd name="connsiteX21" fmla="*/ 884498 w 5305772"/>
              <a:gd name="connsiteY21" fmla="*/ 271306 h 4677508"/>
              <a:gd name="connsiteX22" fmla="*/ 1140731 w 5305772"/>
              <a:gd name="connsiteY22" fmla="*/ 562708 h 4677508"/>
              <a:gd name="connsiteX23" fmla="*/ 1 w 5305772"/>
              <a:gd name="connsiteY23" fmla="*/ 1377411 h 4677508"/>
              <a:gd name="connsiteX24" fmla="*/ 2171654 w 5305772"/>
              <a:gd name="connsiteY24" fmla="*/ 1388428 h 4677508"/>
              <a:gd name="connsiteX25" fmla="*/ 2140542 w 5305772"/>
              <a:gd name="connsiteY25" fmla="*/ 1673051 h 4677508"/>
              <a:gd name="connsiteX0" fmla="*/ 2140543 w 5305773"/>
              <a:gd name="connsiteY0" fmla="*/ 1673051 h 4677508"/>
              <a:gd name="connsiteX1" fmla="*/ 2140543 w 5305773"/>
              <a:gd name="connsiteY1" fmla="*/ 2386484 h 4677508"/>
              <a:gd name="connsiteX2" fmla="*/ 2592718 w 5305773"/>
              <a:gd name="connsiteY2" fmla="*/ 2713055 h 4677508"/>
              <a:gd name="connsiteX3" fmla="*/ 2572622 w 5305773"/>
              <a:gd name="connsiteY3" fmla="*/ 3421464 h 4677508"/>
              <a:gd name="connsiteX4" fmla="*/ 2210881 w 5305773"/>
              <a:gd name="connsiteY4" fmla="*/ 3637503 h 4677508"/>
              <a:gd name="connsiteX5" fmla="*/ 1623053 w 5305773"/>
              <a:gd name="connsiteY5" fmla="*/ 3401367 h 4677508"/>
              <a:gd name="connsiteX6" fmla="*/ 1447206 w 5305773"/>
              <a:gd name="connsiteY6" fmla="*/ 3652576 h 4677508"/>
              <a:gd name="connsiteX7" fmla="*/ 1150780 w 5305773"/>
              <a:gd name="connsiteY7" fmla="*/ 3898761 h 4677508"/>
              <a:gd name="connsiteX8" fmla="*/ 959861 w 5305773"/>
              <a:gd name="connsiteY8" fmla="*/ 3813350 h 4677508"/>
              <a:gd name="connsiteX9" fmla="*/ 814160 w 5305773"/>
              <a:gd name="connsiteY9" fmla="*/ 3964075 h 4677508"/>
              <a:gd name="connsiteX10" fmla="*/ 1130683 w 5305773"/>
              <a:gd name="connsiteY10" fmla="*/ 4446396 h 4677508"/>
              <a:gd name="connsiteX11" fmla="*/ 2145567 w 5305773"/>
              <a:gd name="connsiteY11" fmla="*/ 4677508 h 4677508"/>
              <a:gd name="connsiteX12" fmla="*/ 3195620 w 5305773"/>
              <a:gd name="connsiteY12" fmla="*/ 4612194 h 4677508"/>
              <a:gd name="connsiteX13" fmla="*/ 4115044 w 5305773"/>
              <a:gd name="connsiteY13" fmla="*/ 3235569 h 4677508"/>
              <a:gd name="connsiteX14" fmla="*/ 4150213 w 5305773"/>
              <a:gd name="connsiteY14" fmla="*/ 1487156 h 4677508"/>
              <a:gd name="connsiteX15" fmla="*/ 4140165 w 5305773"/>
              <a:gd name="connsiteY15" fmla="*/ 1120391 h 4677508"/>
              <a:gd name="connsiteX16" fmla="*/ 5305773 w 5305773"/>
              <a:gd name="connsiteY16" fmla="*/ 336620 h 4677508"/>
              <a:gd name="connsiteX17" fmla="*/ 5049540 w 5305773"/>
              <a:gd name="connsiteY17" fmla="*/ 25121 h 4677508"/>
              <a:gd name="connsiteX18" fmla="*/ 4758138 w 5305773"/>
              <a:gd name="connsiteY18" fmla="*/ 216040 h 4677508"/>
              <a:gd name="connsiteX19" fmla="*/ 1417061 w 5305773"/>
              <a:gd name="connsiteY19" fmla="*/ 236136 h 4677508"/>
              <a:gd name="connsiteX20" fmla="*/ 1256288 w 5305773"/>
              <a:gd name="connsiteY20" fmla="*/ 0 h 4677508"/>
              <a:gd name="connsiteX21" fmla="*/ 884499 w 5305773"/>
              <a:gd name="connsiteY21" fmla="*/ 271306 h 4677508"/>
              <a:gd name="connsiteX22" fmla="*/ 1140732 w 5305773"/>
              <a:gd name="connsiteY22" fmla="*/ 562708 h 4677508"/>
              <a:gd name="connsiteX23" fmla="*/ 2 w 5305773"/>
              <a:gd name="connsiteY23" fmla="*/ 1377411 h 4677508"/>
              <a:gd name="connsiteX24" fmla="*/ 2171655 w 5305773"/>
              <a:gd name="connsiteY24" fmla="*/ 1388428 h 4677508"/>
              <a:gd name="connsiteX25" fmla="*/ 2140543 w 5305773"/>
              <a:gd name="connsiteY25" fmla="*/ 1673051 h 4677508"/>
              <a:gd name="connsiteX0" fmla="*/ 2140543 w 5305773"/>
              <a:gd name="connsiteY0" fmla="*/ 1673051 h 4677508"/>
              <a:gd name="connsiteX1" fmla="*/ 2140543 w 5305773"/>
              <a:gd name="connsiteY1" fmla="*/ 2386484 h 4677508"/>
              <a:gd name="connsiteX2" fmla="*/ 2592718 w 5305773"/>
              <a:gd name="connsiteY2" fmla="*/ 2713055 h 4677508"/>
              <a:gd name="connsiteX3" fmla="*/ 2572622 w 5305773"/>
              <a:gd name="connsiteY3" fmla="*/ 3421464 h 4677508"/>
              <a:gd name="connsiteX4" fmla="*/ 2210881 w 5305773"/>
              <a:gd name="connsiteY4" fmla="*/ 3637503 h 4677508"/>
              <a:gd name="connsiteX5" fmla="*/ 1623053 w 5305773"/>
              <a:gd name="connsiteY5" fmla="*/ 3401367 h 4677508"/>
              <a:gd name="connsiteX6" fmla="*/ 1447206 w 5305773"/>
              <a:gd name="connsiteY6" fmla="*/ 3652576 h 4677508"/>
              <a:gd name="connsiteX7" fmla="*/ 1150780 w 5305773"/>
              <a:gd name="connsiteY7" fmla="*/ 3898761 h 4677508"/>
              <a:gd name="connsiteX8" fmla="*/ 959861 w 5305773"/>
              <a:gd name="connsiteY8" fmla="*/ 3813350 h 4677508"/>
              <a:gd name="connsiteX9" fmla="*/ 814160 w 5305773"/>
              <a:gd name="connsiteY9" fmla="*/ 3964075 h 4677508"/>
              <a:gd name="connsiteX10" fmla="*/ 1130683 w 5305773"/>
              <a:gd name="connsiteY10" fmla="*/ 4446396 h 4677508"/>
              <a:gd name="connsiteX11" fmla="*/ 2145567 w 5305773"/>
              <a:gd name="connsiteY11" fmla="*/ 4677508 h 4677508"/>
              <a:gd name="connsiteX12" fmla="*/ 3195620 w 5305773"/>
              <a:gd name="connsiteY12" fmla="*/ 4612194 h 4677508"/>
              <a:gd name="connsiteX13" fmla="*/ 4115044 w 5305773"/>
              <a:gd name="connsiteY13" fmla="*/ 3235569 h 4677508"/>
              <a:gd name="connsiteX14" fmla="*/ 4150213 w 5305773"/>
              <a:gd name="connsiteY14" fmla="*/ 1487156 h 4677508"/>
              <a:gd name="connsiteX15" fmla="*/ 4140165 w 5305773"/>
              <a:gd name="connsiteY15" fmla="*/ 1120391 h 4677508"/>
              <a:gd name="connsiteX16" fmla="*/ 5305773 w 5305773"/>
              <a:gd name="connsiteY16" fmla="*/ 336620 h 4677508"/>
              <a:gd name="connsiteX17" fmla="*/ 5049540 w 5305773"/>
              <a:gd name="connsiteY17" fmla="*/ 25121 h 4677508"/>
              <a:gd name="connsiteX18" fmla="*/ 4758138 w 5305773"/>
              <a:gd name="connsiteY18" fmla="*/ 216040 h 4677508"/>
              <a:gd name="connsiteX19" fmla="*/ 1417061 w 5305773"/>
              <a:gd name="connsiteY19" fmla="*/ 236136 h 4677508"/>
              <a:gd name="connsiteX20" fmla="*/ 1256288 w 5305773"/>
              <a:gd name="connsiteY20" fmla="*/ 0 h 4677508"/>
              <a:gd name="connsiteX21" fmla="*/ 884499 w 5305773"/>
              <a:gd name="connsiteY21" fmla="*/ 271306 h 4677508"/>
              <a:gd name="connsiteX22" fmla="*/ 1063614 w 5305773"/>
              <a:gd name="connsiteY22" fmla="*/ 507624 h 4677508"/>
              <a:gd name="connsiteX23" fmla="*/ 2 w 5305773"/>
              <a:gd name="connsiteY23" fmla="*/ 1377411 h 4677508"/>
              <a:gd name="connsiteX24" fmla="*/ 2171655 w 5305773"/>
              <a:gd name="connsiteY24" fmla="*/ 1388428 h 4677508"/>
              <a:gd name="connsiteX25" fmla="*/ 2140543 w 5305773"/>
              <a:gd name="connsiteY25" fmla="*/ 1673051 h 4677508"/>
              <a:gd name="connsiteX0" fmla="*/ 2140543 w 5305773"/>
              <a:gd name="connsiteY0" fmla="*/ 1673051 h 4677508"/>
              <a:gd name="connsiteX1" fmla="*/ 2140543 w 5305773"/>
              <a:gd name="connsiteY1" fmla="*/ 2386484 h 4677508"/>
              <a:gd name="connsiteX2" fmla="*/ 2592718 w 5305773"/>
              <a:gd name="connsiteY2" fmla="*/ 2713055 h 4677508"/>
              <a:gd name="connsiteX3" fmla="*/ 2572622 w 5305773"/>
              <a:gd name="connsiteY3" fmla="*/ 3421464 h 4677508"/>
              <a:gd name="connsiteX4" fmla="*/ 2210881 w 5305773"/>
              <a:gd name="connsiteY4" fmla="*/ 3637503 h 4677508"/>
              <a:gd name="connsiteX5" fmla="*/ 1623053 w 5305773"/>
              <a:gd name="connsiteY5" fmla="*/ 3401367 h 4677508"/>
              <a:gd name="connsiteX6" fmla="*/ 1447206 w 5305773"/>
              <a:gd name="connsiteY6" fmla="*/ 3652576 h 4677508"/>
              <a:gd name="connsiteX7" fmla="*/ 1150780 w 5305773"/>
              <a:gd name="connsiteY7" fmla="*/ 3898761 h 4677508"/>
              <a:gd name="connsiteX8" fmla="*/ 959861 w 5305773"/>
              <a:gd name="connsiteY8" fmla="*/ 3813350 h 4677508"/>
              <a:gd name="connsiteX9" fmla="*/ 814160 w 5305773"/>
              <a:gd name="connsiteY9" fmla="*/ 3964075 h 4677508"/>
              <a:gd name="connsiteX10" fmla="*/ 1130683 w 5305773"/>
              <a:gd name="connsiteY10" fmla="*/ 4446396 h 4677508"/>
              <a:gd name="connsiteX11" fmla="*/ 2145567 w 5305773"/>
              <a:gd name="connsiteY11" fmla="*/ 4677508 h 4677508"/>
              <a:gd name="connsiteX12" fmla="*/ 3195620 w 5305773"/>
              <a:gd name="connsiteY12" fmla="*/ 4612194 h 4677508"/>
              <a:gd name="connsiteX13" fmla="*/ 4115044 w 5305773"/>
              <a:gd name="connsiteY13" fmla="*/ 3235569 h 4677508"/>
              <a:gd name="connsiteX14" fmla="*/ 4150213 w 5305773"/>
              <a:gd name="connsiteY14" fmla="*/ 1487156 h 4677508"/>
              <a:gd name="connsiteX15" fmla="*/ 4140165 w 5305773"/>
              <a:gd name="connsiteY15" fmla="*/ 1120391 h 4677508"/>
              <a:gd name="connsiteX16" fmla="*/ 5305773 w 5305773"/>
              <a:gd name="connsiteY16" fmla="*/ 336620 h 4677508"/>
              <a:gd name="connsiteX17" fmla="*/ 5049540 w 5305773"/>
              <a:gd name="connsiteY17" fmla="*/ 25121 h 4677508"/>
              <a:gd name="connsiteX18" fmla="*/ 4758138 w 5305773"/>
              <a:gd name="connsiteY18" fmla="*/ 216040 h 4677508"/>
              <a:gd name="connsiteX19" fmla="*/ 1417061 w 5305773"/>
              <a:gd name="connsiteY19" fmla="*/ 236136 h 4677508"/>
              <a:gd name="connsiteX20" fmla="*/ 1256288 w 5305773"/>
              <a:gd name="connsiteY20" fmla="*/ 0 h 4677508"/>
              <a:gd name="connsiteX21" fmla="*/ 884499 w 5305773"/>
              <a:gd name="connsiteY21" fmla="*/ 271306 h 4677508"/>
              <a:gd name="connsiteX22" fmla="*/ 1063614 w 5305773"/>
              <a:gd name="connsiteY22" fmla="*/ 507624 h 4677508"/>
              <a:gd name="connsiteX23" fmla="*/ 2 w 5305773"/>
              <a:gd name="connsiteY23" fmla="*/ 1377411 h 4677508"/>
              <a:gd name="connsiteX24" fmla="*/ 2171655 w 5305773"/>
              <a:gd name="connsiteY24" fmla="*/ 1388428 h 4677508"/>
              <a:gd name="connsiteX25" fmla="*/ 2140543 w 5305773"/>
              <a:gd name="connsiteY25" fmla="*/ 1673051 h 4677508"/>
              <a:gd name="connsiteX0" fmla="*/ 2140541 w 5305771"/>
              <a:gd name="connsiteY0" fmla="*/ 1673051 h 4677508"/>
              <a:gd name="connsiteX1" fmla="*/ 2140541 w 5305771"/>
              <a:gd name="connsiteY1" fmla="*/ 2386484 h 4677508"/>
              <a:gd name="connsiteX2" fmla="*/ 2592716 w 5305771"/>
              <a:gd name="connsiteY2" fmla="*/ 2713055 h 4677508"/>
              <a:gd name="connsiteX3" fmla="*/ 2572620 w 5305771"/>
              <a:gd name="connsiteY3" fmla="*/ 3421464 h 4677508"/>
              <a:gd name="connsiteX4" fmla="*/ 2210879 w 5305771"/>
              <a:gd name="connsiteY4" fmla="*/ 3637503 h 4677508"/>
              <a:gd name="connsiteX5" fmla="*/ 1623051 w 5305771"/>
              <a:gd name="connsiteY5" fmla="*/ 3401367 h 4677508"/>
              <a:gd name="connsiteX6" fmla="*/ 1447204 w 5305771"/>
              <a:gd name="connsiteY6" fmla="*/ 3652576 h 4677508"/>
              <a:gd name="connsiteX7" fmla="*/ 1150778 w 5305771"/>
              <a:gd name="connsiteY7" fmla="*/ 3898761 h 4677508"/>
              <a:gd name="connsiteX8" fmla="*/ 959859 w 5305771"/>
              <a:gd name="connsiteY8" fmla="*/ 3813350 h 4677508"/>
              <a:gd name="connsiteX9" fmla="*/ 814158 w 5305771"/>
              <a:gd name="connsiteY9" fmla="*/ 3964075 h 4677508"/>
              <a:gd name="connsiteX10" fmla="*/ 1130681 w 5305771"/>
              <a:gd name="connsiteY10" fmla="*/ 4446396 h 4677508"/>
              <a:gd name="connsiteX11" fmla="*/ 2145565 w 5305771"/>
              <a:gd name="connsiteY11" fmla="*/ 4677508 h 4677508"/>
              <a:gd name="connsiteX12" fmla="*/ 3195618 w 5305771"/>
              <a:gd name="connsiteY12" fmla="*/ 4612194 h 4677508"/>
              <a:gd name="connsiteX13" fmla="*/ 4115042 w 5305771"/>
              <a:gd name="connsiteY13" fmla="*/ 3235569 h 4677508"/>
              <a:gd name="connsiteX14" fmla="*/ 4150211 w 5305771"/>
              <a:gd name="connsiteY14" fmla="*/ 1487156 h 4677508"/>
              <a:gd name="connsiteX15" fmla="*/ 4140163 w 5305771"/>
              <a:gd name="connsiteY15" fmla="*/ 1120391 h 4677508"/>
              <a:gd name="connsiteX16" fmla="*/ 5305771 w 5305771"/>
              <a:gd name="connsiteY16" fmla="*/ 336620 h 4677508"/>
              <a:gd name="connsiteX17" fmla="*/ 5049538 w 5305771"/>
              <a:gd name="connsiteY17" fmla="*/ 25121 h 4677508"/>
              <a:gd name="connsiteX18" fmla="*/ 4758136 w 5305771"/>
              <a:gd name="connsiteY18" fmla="*/ 216040 h 4677508"/>
              <a:gd name="connsiteX19" fmla="*/ 1417059 w 5305771"/>
              <a:gd name="connsiteY19" fmla="*/ 236136 h 4677508"/>
              <a:gd name="connsiteX20" fmla="*/ 1256286 w 5305771"/>
              <a:gd name="connsiteY20" fmla="*/ 0 h 4677508"/>
              <a:gd name="connsiteX21" fmla="*/ 884497 w 5305771"/>
              <a:gd name="connsiteY21" fmla="*/ 271306 h 4677508"/>
              <a:gd name="connsiteX22" fmla="*/ 1063612 w 5305771"/>
              <a:gd name="connsiteY22" fmla="*/ 507624 h 4677508"/>
              <a:gd name="connsiteX23" fmla="*/ 0 w 5305771"/>
              <a:gd name="connsiteY23" fmla="*/ 1377411 h 4677508"/>
              <a:gd name="connsiteX24" fmla="*/ 2171653 w 5305771"/>
              <a:gd name="connsiteY24" fmla="*/ 1388428 h 4677508"/>
              <a:gd name="connsiteX25" fmla="*/ 2140541 w 5305771"/>
              <a:gd name="connsiteY25" fmla="*/ 1673051 h 4677508"/>
              <a:gd name="connsiteX0" fmla="*/ 2140541 w 5327805"/>
              <a:gd name="connsiteY0" fmla="*/ 1673051 h 4677508"/>
              <a:gd name="connsiteX1" fmla="*/ 2140541 w 5327805"/>
              <a:gd name="connsiteY1" fmla="*/ 2386484 h 4677508"/>
              <a:gd name="connsiteX2" fmla="*/ 2592716 w 5327805"/>
              <a:gd name="connsiteY2" fmla="*/ 2713055 h 4677508"/>
              <a:gd name="connsiteX3" fmla="*/ 2572620 w 5327805"/>
              <a:gd name="connsiteY3" fmla="*/ 3421464 h 4677508"/>
              <a:gd name="connsiteX4" fmla="*/ 2210879 w 5327805"/>
              <a:gd name="connsiteY4" fmla="*/ 3637503 h 4677508"/>
              <a:gd name="connsiteX5" fmla="*/ 1623051 w 5327805"/>
              <a:gd name="connsiteY5" fmla="*/ 3401367 h 4677508"/>
              <a:gd name="connsiteX6" fmla="*/ 1447204 w 5327805"/>
              <a:gd name="connsiteY6" fmla="*/ 3652576 h 4677508"/>
              <a:gd name="connsiteX7" fmla="*/ 1150778 w 5327805"/>
              <a:gd name="connsiteY7" fmla="*/ 3898761 h 4677508"/>
              <a:gd name="connsiteX8" fmla="*/ 959859 w 5327805"/>
              <a:gd name="connsiteY8" fmla="*/ 3813350 h 4677508"/>
              <a:gd name="connsiteX9" fmla="*/ 814158 w 5327805"/>
              <a:gd name="connsiteY9" fmla="*/ 3964075 h 4677508"/>
              <a:gd name="connsiteX10" fmla="*/ 1130681 w 5327805"/>
              <a:gd name="connsiteY10" fmla="*/ 4446396 h 4677508"/>
              <a:gd name="connsiteX11" fmla="*/ 2145565 w 5327805"/>
              <a:gd name="connsiteY11" fmla="*/ 4677508 h 4677508"/>
              <a:gd name="connsiteX12" fmla="*/ 3195618 w 5327805"/>
              <a:gd name="connsiteY12" fmla="*/ 4612194 h 4677508"/>
              <a:gd name="connsiteX13" fmla="*/ 4115042 w 5327805"/>
              <a:gd name="connsiteY13" fmla="*/ 3235569 h 4677508"/>
              <a:gd name="connsiteX14" fmla="*/ 4150211 w 5327805"/>
              <a:gd name="connsiteY14" fmla="*/ 1487156 h 4677508"/>
              <a:gd name="connsiteX15" fmla="*/ 4140163 w 5327805"/>
              <a:gd name="connsiteY15" fmla="*/ 1120391 h 4677508"/>
              <a:gd name="connsiteX16" fmla="*/ 5327805 w 5327805"/>
              <a:gd name="connsiteY16" fmla="*/ 523907 h 4677508"/>
              <a:gd name="connsiteX17" fmla="*/ 5049538 w 5327805"/>
              <a:gd name="connsiteY17" fmla="*/ 25121 h 4677508"/>
              <a:gd name="connsiteX18" fmla="*/ 4758136 w 5327805"/>
              <a:gd name="connsiteY18" fmla="*/ 216040 h 4677508"/>
              <a:gd name="connsiteX19" fmla="*/ 1417059 w 5327805"/>
              <a:gd name="connsiteY19" fmla="*/ 236136 h 4677508"/>
              <a:gd name="connsiteX20" fmla="*/ 1256286 w 5327805"/>
              <a:gd name="connsiteY20" fmla="*/ 0 h 4677508"/>
              <a:gd name="connsiteX21" fmla="*/ 884497 w 5327805"/>
              <a:gd name="connsiteY21" fmla="*/ 271306 h 4677508"/>
              <a:gd name="connsiteX22" fmla="*/ 1063612 w 5327805"/>
              <a:gd name="connsiteY22" fmla="*/ 507624 h 4677508"/>
              <a:gd name="connsiteX23" fmla="*/ 0 w 5327805"/>
              <a:gd name="connsiteY23" fmla="*/ 1377411 h 4677508"/>
              <a:gd name="connsiteX24" fmla="*/ 2171653 w 5327805"/>
              <a:gd name="connsiteY24" fmla="*/ 1388428 h 4677508"/>
              <a:gd name="connsiteX25" fmla="*/ 2140541 w 5327805"/>
              <a:gd name="connsiteY25" fmla="*/ 1673051 h 4677508"/>
              <a:gd name="connsiteX0" fmla="*/ 2140541 w 5327805"/>
              <a:gd name="connsiteY0" fmla="*/ 1673051 h 4677508"/>
              <a:gd name="connsiteX1" fmla="*/ 2140541 w 5327805"/>
              <a:gd name="connsiteY1" fmla="*/ 2386484 h 4677508"/>
              <a:gd name="connsiteX2" fmla="*/ 2592716 w 5327805"/>
              <a:gd name="connsiteY2" fmla="*/ 2713055 h 4677508"/>
              <a:gd name="connsiteX3" fmla="*/ 2572620 w 5327805"/>
              <a:gd name="connsiteY3" fmla="*/ 3421464 h 4677508"/>
              <a:gd name="connsiteX4" fmla="*/ 2210879 w 5327805"/>
              <a:gd name="connsiteY4" fmla="*/ 3637503 h 4677508"/>
              <a:gd name="connsiteX5" fmla="*/ 1623051 w 5327805"/>
              <a:gd name="connsiteY5" fmla="*/ 3401367 h 4677508"/>
              <a:gd name="connsiteX6" fmla="*/ 1447204 w 5327805"/>
              <a:gd name="connsiteY6" fmla="*/ 3652576 h 4677508"/>
              <a:gd name="connsiteX7" fmla="*/ 1150778 w 5327805"/>
              <a:gd name="connsiteY7" fmla="*/ 3898761 h 4677508"/>
              <a:gd name="connsiteX8" fmla="*/ 959859 w 5327805"/>
              <a:gd name="connsiteY8" fmla="*/ 3813350 h 4677508"/>
              <a:gd name="connsiteX9" fmla="*/ 814158 w 5327805"/>
              <a:gd name="connsiteY9" fmla="*/ 3964075 h 4677508"/>
              <a:gd name="connsiteX10" fmla="*/ 1130681 w 5327805"/>
              <a:gd name="connsiteY10" fmla="*/ 4446396 h 4677508"/>
              <a:gd name="connsiteX11" fmla="*/ 2145565 w 5327805"/>
              <a:gd name="connsiteY11" fmla="*/ 4677508 h 4677508"/>
              <a:gd name="connsiteX12" fmla="*/ 3195618 w 5327805"/>
              <a:gd name="connsiteY12" fmla="*/ 4612194 h 4677508"/>
              <a:gd name="connsiteX13" fmla="*/ 4115042 w 5327805"/>
              <a:gd name="connsiteY13" fmla="*/ 3235569 h 4677508"/>
              <a:gd name="connsiteX14" fmla="*/ 4150211 w 5327805"/>
              <a:gd name="connsiteY14" fmla="*/ 1487156 h 4677508"/>
              <a:gd name="connsiteX15" fmla="*/ 4140163 w 5327805"/>
              <a:gd name="connsiteY15" fmla="*/ 1120391 h 4677508"/>
              <a:gd name="connsiteX16" fmla="*/ 5327805 w 5327805"/>
              <a:gd name="connsiteY16" fmla="*/ 523907 h 4677508"/>
              <a:gd name="connsiteX17" fmla="*/ 5049538 w 5327805"/>
              <a:gd name="connsiteY17" fmla="*/ 25121 h 4677508"/>
              <a:gd name="connsiteX18" fmla="*/ 4725086 w 5327805"/>
              <a:gd name="connsiteY18" fmla="*/ 315192 h 4677508"/>
              <a:gd name="connsiteX19" fmla="*/ 1417059 w 5327805"/>
              <a:gd name="connsiteY19" fmla="*/ 236136 h 4677508"/>
              <a:gd name="connsiteX20" fmla="*/ 1256286 w 5327805"/>
              <a:gd name="connsiteY20" fmla="*/ 0 h 4677508"/>
              <a:gd name="connsiteX21" fmla="*/ 884497 w 5327805"/>
              <a:gd name="connsiteY21" fmla="*/ 271306 h 4677508"/>
              <a:gd name="connsiteX22" fmla="*/ 1063612 w 5327805"/>
              <a:gd name="connsiteY22" fmla="*/ 507624 h 4677508"/>
              <a:gd name="connsiteX23" fmla="*/ 0 w 5327805"/>
              <a:gd name="connsiteY23" fmla="*/ 1377411 h 4677508"/>
              <a:gd name="connsiteX24" fmla="*/ 2171653 w 5327805"/>
              <a:gd name="connsiteY24" fmla="*/ 1388428 h 4677508"/>
              <a:gd name="connsiteX25" fmla="*/ 2140541 w 5327805"/>
              <a:gd name="connsiteY25" fmla="*/ 1673051 h 4677508"/>
              <a:gd name="connsiteX0" fmla="*/ 2140541 w 5327805"/>
              <a:gd name="connsiteY0" fmla="*/ 1673051 h 4677508"/>
              <a:gd name="connsiteX1" fmla="*/ 2140541 w 5327805"/>
              <a:gd name="connsiteY1" fmla="*/ 2386484 h 4677508"/>
              <a:gd name="connsiteX2" fmla="*/ 2592716 w 5327805"/>
              <a:gd name="connsiteY2" fmla="*/ 2713055 h 4677508"/>
              <a:gd name="connsiteX3" fmla="*/ 2572620 w 5327805"/>
              <a:gd name="connsiteY3" fmla="*/ 3421464 h 4677508"/>
              <a:gd name="connsiteX4" fmla="*/ 2210879 w 5327805"/>
              <a:gd name="connsiteY4" fmla="*/ 3637503 h 4677508"/>
              <a:gd name="connsiteX5" fmla="*/ 1623051 w 5327805"/>
              <a:gd name="connsiteY5" fmla="*/ 3401367 h 4677508"/>
              <a:gd name="connsiteX6" fmla="*/ 1447204 w 5327805"/>
              <a:gd name="connsiteY6" fmla="*/ 3652576 h 4677508"/>
              <a:gd name="connsiteX7" fmla="*/ 1150778 w 5327805"/>
              <a:gd name="connsiteY7" fmla="*/ 3898761 h 4677508"/>
              <a:gd name="connsiteX8" fmla="*/ 959859 w 5327805"/>
              <a:gd name="connsiteY8" fmla="*/ 3813350 h 4677508"/>
              <a:gd name="connsiteX9" fmla="*/ 814158 w 5327805"/>
              <a:gd name="connsiteY9" fmla="*/ 3964075 h 4677508"/>
              <a:gd name="connsiteX10" fmla="*/ 1130681 w 5327805"/>
              <a:gd name="connsiteY10" fmla="*/ 4446396 h 4677508"/>
              <a:gd name="connsiteX11" fmla="*/ 2145565 w 5327805"/>
              <a:gd name="connsiteY11" fmla="*/ 4677508 h 4677508"/>
              <a:gd name="connsiteX12" fmla="*/ 3195618 w 5327805"/>
              <a:gd name="connsiteY12" fmla="*/ 4612194 h 4677508"/>
              <a:gd name="connsiteX13" fmla="*/ 4115042 w 5327805"/>
              <a:gd name="connsiteY13" fmla="*/ 3235569 h 4677508"/>
              <a:gd name="connsiteX14" fmla="*/ 4150211 w 5327805"/>
              <a:gd name="connsiteY14" fmla="*/ 1487156 h 4677508"/>
              <a:gd name="connsiteX15" fmla="*/ 4140163 w 5327805"/>
              <a:gd name="connsiteY15" fmla="*/ 1120391 h 4677508"/>
              <a:gd name="connsiteX16" fmla="*/ 5327805 w 5327805"/>
              <a:gd name="connsiteY16" fmla="*/ 523907 h 4677508"/>
              <a:gd name="connsiteX17" fmla="*/ 5049538 w 5327805"/>
              <a:gd name="connsiteY17" fmla="*/ 168341 h 4677508"/>
              <a:gd name="connsiteX18" fmla="*/ 4725086 w 5327805"/>
              <a:gd name="connsiteY18" fmla="*/ 315192 h 4677508"/>
              <a:gd name="connsiteX19" fmla="*/ 1417059 w 5327805"/>
              <a:gd name="connsiteY19" fmla="*/ 236136 h 4677508"/>
              <a:gd name="connsiteX20" fmla="*/ 1256286 w 5327805"/>
              <a:gd name="connsiteY20" fmla="*/ 0 h 4677508"/>
              <a:gd name="connsiteX21" fmla="*/ 884497 w 5327805"/>
              <a:gd name="connsiteY21" fmla="*/ 271306 h 4677508"/>
              <a:gd name="connsiteX22" fmla="*/ 1063612 w 5327805"/>
              <a:gd name="connsiteY22" fmla="*/ 507624 h 4677508"/>
              <a:gd name="connsiteX23" fmla="*/ 0 w 5327805"/>
              <a:gd name="connsiteY23" fmla="*/ 1377411 h 4677508"/>
              <a:gd name="connsiteX24" fmla="*/ 2171653 w 5327805"/>
              <a:gd name="connsiteY24" fmla="*/ 1388428 h 4677508"/>
              <a:gd name="connsiteX25" fmla="*/ 2140541 w 5327805"/>
              <a:gd name="connsiteY25" fmla="*/ 1673051 h 4677508"/>
              <a:gd name="connsiteX0" fmla="*/ 2140541 w 5349839"/>
              <a:gd name="connsiteY0" fmla="*/ 1673051 h 4677508"/>
              <a:gd name="connsiteX1" fmla="*/ 2140541 w 5349839"/>
              <a:gd name="connsiteY1" fmla="*/ 2386484 h 4677508"/>
              <a:gd name="connsiteX2" fmla="*/ 2592716 w 5349839"/>
              <a:gd name="connsiteY2" fmla="*/ 2713055 h 4677508"/>
              <a:gd name="connsiteX3" fmla="*/ 2572620 w 5349839"/>
              <a:gd name="connsiteY3" fmla="*/ 3421464 h 4677508"/>
              <a:gd name="connsiteX4" fmla="*/ 2210879 w 5349839"/>
              <a:gd name="connsiteY4" fmla="*/ 3637503 h 4677508"/>
              <a:gd name="connsiteX5" fmla="*/ 1623051 w 5349839"/>
              <a:gd name="connsiteY5" fmla="*/ 3401367 h 4677508"/>
              <a:gd name="connsiteX6" fmla="*/ 1447204 w 5349839"/>
              <a:gd name="connsiteY6" fmla="*/ 3652576 h 4677508"/>
              <a:gd name="connsiteX7" fmla="*/ 1150778 w 5349839"/>
              <a:gd name="connsiteY7" fmla="*/ 3898761 h 4677508"/>
              <a:gd name="connsiteX8" fmla="*/ 959859 w 5349839"/>
              <a:gd name="connsiteY8" fmla="*/ 3813350 h 4677508"/>
              <a:gd name="connsiteX9" fmla="*/ 814158 w 5349839"/>
              <a:gd name="connsiteY9" fmla="*/ 3964075 h 4677508"/>
              <a:gd name="connsiteX10" fmla="*/ 1130681 w 5349839"/>
              <a:gd name="connsiteY10" fmla="*/ 4446396 h 4677508"/>
              <a:gd name="connsiteX11" fmla="*/ 2145565 w 5349839"/>
              <a:gd name="connsiteY11" fmla="*/ 4677508 h 4677508"/>
              <a:gd name="connsiteX12" fmla="*/ 3195618 w 5349839"/>
              <a:gd name="connsiteY12" fmla="*/ 4612194 h 4677508"/>
              <a:gd name="connsiteX13" fmla="*/ 4115042 w 5349839"/>
              <a:gd name="connsiteY13" fmla="*/ 3235569 h 4677508"/>
              <a:gd name="connsiteX14" fmla="*/ 4150211 w 5349839"/>
              <a:gd name="connsiteY14" fmla="*/ 1487156 h 4677508"/>
              <a:gd name="connsiteX15" fmla="*/ 4140163 w 5349839"/>
              <a:gd name="connsiteY15" fmla="*/ 1120391 h 4677508"/>
              <a:gd name="connsiteX16" fmla="*/ 5349839 w 5349839"/>
              <a:gd name="connsiteY16" fmla="*/ 512890 h 4677508"/>
              <a:gd name="connsiteX17" fmla="*/ 5049538 w 5349839"/>
              <a:gd name="connsiteY17" fmla="*/ 168341 h 4677508"/>
              <a:gd name="connsiteX18" fmla="*/ 4725086 w 5349839"/>
              <a:gd name="connsiteY18" fmla="*/ 315192 h 4677508"/>
              <a:gd name="connsiteX19" fmla="*/ 1417059 w 5349839"/>
              <a:gd name="connsiteY19" fmla="*/ 236136 h 4677508"/>
              <a:gd name="connsiteX20" fmla="*/ 1256286 w 5349839"/>
              <a:gd name="connsiteY20" fmla="*/ 0 h 4677508"/>
              <a:gd name="connsiteX21" fmla="*/ 884497 w 5349839"/>
              <a:gd name="connsiteY21" fmla="*/ 271306 h 4677508"/>
              <a:gd name="connsiteX22" fmla="*/ 1063612 w 5349839"/>
              <a:gd name="connsiteY22" fmla="*/ 507624 h 4677508"/>
              <a:gd name="connsiteX23" fmla="*/ 0 w 5349839"/>
              <a:gd name="connsiteY23" fmla="*/ 1377411 h 4677508"/>
              <a:gd name="connsiteX24" fmla="*/ 2171653 w 5349839"/>
              <a:gd name="connsiteY24" fmla="*/ 1388428 h 4677508"/>
              <a:gd name="connsiteX25" fmla="*/ 2140541 w 5349839"/>
              <a:gd name="connsiteY25" fmla="*/ 1673051 h 4677508"/>
              <a:gd name="connsiteX0" fmla="*/ 2140541 w 5349839"/>
              <a:gd name="connsiteY0" fmla="*/ 1673051 h 4677508"/>
              <a:gd name="connsiteX1" fmla="*/ 2140541 w 5349839"/>
              <a:gd name="connsiteY1" fmla="*/ 2386484 h 4677508"/>
              <a:gd name="connsiteX2" fmla="*/ 2592716 w 5349839"/>
              <a:gd name="connsiteY2" fmla="*/ 2713055 h 4677508"/>
              <a:gd name="connsiteX3" fmla="*/ 2572620 w 5349839"/>
              <a:gd name="connsiteY3" fmla="*/ 3421464 h 4677508"/>
              <a:gd name="connsiteX4" fmla="*/ 2210879 w 5349839"/>
              <a:gd name="connsiteY4" fmla="*/ 3637503 h 4677508"/>
              <a:gd name="connsiteX5" fmla="*/ 1623051 w 5349839"/>
              <a:gd name="connsiteY5" fmla="*/ 3401367 h 4677508"/>
              <a:gd name="connsiteX6" fmla="*/ 1447204 w 5349839"/>
              <a:gd name="connsiteY6" fmla="*/ 3652576 h 4677508"/>
              <a:gd name="connsiteX7" fmla="*/ 1150778 w 5349839"/>
              <a:gd name="connsiteY7" fmla="*/ 3898761 h 4677508"/>
              <a:gd name="connsiteX8" fmla="*/ 959859 w 5349839"/>
              <a:gd name="connsiteY8" fmla="*/ 3813350 h 4677508"/>
              <a:gd name="connsiteX9" fmla="*/ 814158 w 5349839"/>
              <a:gd name="connsiteY9" fmla="*/ 3964075 h 4677508"/>
              <a:gd name="connsiteX10" fmla="*/ 1130681 w 5349839"/>
              <a:gd name="connsiteY10" fmla="*/ 4446396 h 4677508"/>
              <a:gd name="connsiteX11" fmla="*/ 2145565 w 5349839"/>
              <a:gd name="connsiteY11" fmla="*/ 4677508 h 4677508"/>
              <a:gd name="connsiteX12" fmla="*/ 3195618 w 5349839"/>
              <a:gd name="connsiteY12" fmla="*/ 4612194 h 4677508"/>
              <a:gd name="connsiteX13" fmla="*/ 4115042 w 5349839"/>
              <a:gd name="connsiteY13" fmla="*/ 3235569 h 4677508"/>
              <a:gd name="connsiteX14" fmla="*/ 4150211 w 5349839"/>
              <a:gd name="connsiteY14" fmla="*/ 1487156 h 4677508"/>
              <a:gd name="connsiteX15" fmla="*/ 4140163 w 5349839"/>
              <a:gd name="connsiteY15" fmla="*/ 1120391 h 4677508"/>
              <a:gd name="connsiteX16" fmla="*/ 5349839 w 5349839"/>
              <a:gd name="connsiteY16" fmla="*/ 512890 h 4677508"/>
              <a:gd name="connsiteX17" fmla="*/ 5049538 w 5349839"/>
              <a:gd name="connsiteY17" fmla="*/ 168341 h 4677508"/>
              <a:gd name="connsiteX18" fmla="*/ 4725086 w 5349839"/>
              <a:gd name="connsiteY18" fmla="*/ 315192 h 4677508"/>
              <a:gd name="connsiteX19" fmla="*/ 1494177 w 5349839"/>
              <a:gd name="connsiteY19" fmla="*/ 357321 h 4677508"/>
              <a:gd name="connsiteX20" fmla="*/ 1256286 w 5349839"/>
              <a:gd name="connsiteY20" fmla="*/ 0 h 4677508"/>
              <a:gd name="connsiteX21" fmla="*/ 884497 w 5349839"/>
              <a:gd name="connsiteY21" fmla="*/ 271306 h 4677508"/>
              <a:gd name="connsiteX22" fmla="*/ 1063612 w 5349839"/>
              <a:gd name="connsiteY22" fmla="*/ 507624 h 4677508"/>
              <a:gd name="connsiteX23" fmla="*/ 0 w 5349839"/>
              <a:gd name="connsiteY23" fmla="*/ 1377411 h 4677508"/>
              <a:gd name="connsiteX24" fmla="*/ 2171653 w 5349839"/>
              <a:gd name="connsiteY24" fmla="*/ 1388428 h 4677508"/>
              <a:gd name="connsiteX25" fmla="*/ 2140541 w 5349839"/>
              <a:gd name="connsiteY25" fmla="*/ 1673051 h 4677508"/>
              <a:gd name="connsiteX0" fmla="*/ 2140541 w 5349839"/>
              <a:gd name="connsiteY0" fmla="*/ 1551865 h 4556322"/>
              <a:gd name="connsiteX1" fmla="*/ 2140541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47204 w 5349839"/>
              <a:gd name="connsiteY6" fmla="*/ 3531390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884497 w 5349839"/>
              <a:gd name="connsiteY21" fmla="*/ 150120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140541 w 5349839"/>
              <a:gd name="connsiteY25" fmla="*/ 1551865 h 4556322"/>
              <a:gd name="connsiteX0" fmla="*/ 2140541 w 5349839"/>
              <a:gd name="connsiteY0" fmla="*/ 1551865 h 4556322"/>
              <a:gd name="connsiteX1" fmla="*/ 2140541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47204 w 5349839"/>
              <a:gd name="connsiteY6" fmla="*/ 3531390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140541 w 5349839"/>
              <a:gd name="connsiteY25" fmla="*/ 1551865 h 4556322"/>
              <a:gd name="connsiteX0" fmla="*/ 2217659 w 5349839"/>
              <a:gd name="connsiteY0" fmla="*/ 1551865 h 4556322"/>
              <a:gd name="connsiteX1" fmla="*/ 2140541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47204 w 5349839"/>
              <a:gd name="connsiteY6" fmla="*/ 3531390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47204 w 5349839"/>
              <a:gd name="connsiteY6" fmla="*/ 3531390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81972 w 5349839"/>
              <a:gd name="connsiteY6" fmla="*/ 3562681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81972 w 5349839"/>
              <a:gd name="connsiteY6" fmla="*/ 3562681 h 4556322"/>
              <a:gd name="connsiteX7" fmla="*/ 1150778 w 5349839"/>
              <a:gd name="connsiteY7" fmla="*/ 3805390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520217 w 5349839"/>
              <a:gd name="connsiteY6" fmla="*/ 3524436 h 4556322"/>
              <a:gd name="connsiteX7" fmla="*/ 1150778 w 5349839"/>
              <a:gd name="connsiteY7" fmla="*/ 3805390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520217 w 5349839"/>
              <a:gd name="connsiteY6" fmla="*/ 3524436 h 4556322"/>
              <a:gd name="connsiteX7" fmla="*/ 1150778 w 5349839"/>
              <a:gd name="connsiteY7" fmla="*/ 3812343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520217 w 5349839"/>
              <a:gd name="connsiteY6" fmla="*/ 3524436 h 4556322"/>
              <a:gd name="connsiteX7" fmla="*/ 1150778 w 5349839"/>
              <a:gd name="connsiteY7" fmla="*/ 3812343 h 4556322"/>
              <a:gd name="connsiteX8" fmla="*/ 1001580 w 5349839"/>
              <a:gd name="connsiteY8" fmla="*/ 3671303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520217 w 5349839"/>
              <a:gd name="connsiteY6" fmla="*/ 3524436 h 4556322"/>
              <a:gd name="connsiteX7" fmla="*/ 1150778 w 5349839"/>
              <a:gd name="connsiteY7" fmla="*/ 3812343 h 4556322"/>
              <a:gd name="connsiteX8" fmla="*/ 1001580 w 5349839"/>
              <a:gd name="connsiteY8" fmla="*/ 3671303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302088 w 5349839"/>
              <a:gd name="connsiteY15" fmla="*/ 1380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78414"/>
              <a:gd name="connsiteY0" fmla="*/ 1551865 h 4556322"/>
              <a:gd name="connsiteX1" fmla="*/ 2206642 w 5378414"/>
              <a:gd name="connsiteY1" fmla="*/ 2265298 h 4556322"/>
              <a:gd name="connsiteX2" fmla="*/ 2592716 w 5378414"/>
              <a:gd name="connsiteY2" fmla="*/ 2591869 h 4556322"/>
              <a:gd name="connsiteX3" fmla="*/ 2572620 w 5378414"/>
              <a:gd name="connsiteY3" fmla="*/ 3300278 h 4556322"/>
              <a:gd name="connsiteX4" fmla="*/ 2210879 w 5378414"/>
              <a:gd name="connsiteY4" fmla="*/ 3516317 h 4556322"/>
              <a:gd name="connsiteX5" fmla="*/ 1623051 w 5378414"/>
              <a:gd name="connsiteY5" fmla="*/ 3280181 h 4556322"/>
              <a:gd name="connsiteX6" fmla="*/ 1520217 w 5378414"/>
              <a:gd name="connsiteY6" fmla="*/ 3524436 h 4556322"/>
              <a:gd name="connsiteX7" fmla="*/ 1150778 w 5378414"/>
              <a:gd name="connsiteY7" fmla="*/ 3812343 h 4556322"/>
              <a:gd name="connsiteX8" fmla="*/ 1001580 w 5378414"/>
              <a:gd name="connsiteY8" fmla="*/ 3671303 h 4556322"/>
              <a:gd name="connsiteX9" fmla="*/ 814158 w 5378414"/>
              <a:gd name="connsiteY9" fmla="*/ 3842889 h 4556322"/>
              <a:gd name="connsiteX10" fmla="*/ 1130681 w 5378414"/>
              <a:gd name="connsiteY10" fmla="*/ 4325210 h 4556322"/>
              <a:gd name="connsiteX11" fmla="*/ 2145565 w 5378414"/>
              <a:gd name="connsiteY11" fmla="*/ 4556322 h 4556322"/>
              <a:gd name="connsiteX12" fmla="*/ 3195618 w 5378414"/>
              <a:gd name="connsiteY12" fmla="*/ 4491008 h 4556322"/>
              <a:gd name="connsiteX13" fmla="*/ 4115042 w 5378414"/>
              <a:gd name="connsiteY13" fmla="*/ 3114383 h 4556322"/>
              <a:gd name="connsiteX14" fmla="*/ 4150211 w 5378414"/>
              <a:gd name="connsiteY14" fmla="*/ 1365970 h 4556322"/>
              <a:gd name="connsiteX15" fmla="*/ 4302088 w 5378414"/>
              <a:gd name="connsiteY15" fmla="*/ 1380205 h 4556322"/>
              <a:gd name="connsiteX16" fmla="*/ 5378414 w 5378414"/>
              <a:gd name="connsiteY16" fmla="*/ 563154 h 4556322"/>
              <a:gd name="connsiteX17" fmla="*/ 5049538 w 5378414"/>
              <a:gd name="connsiteY17" fmla="*/ 47155 h 4556322"/>
              <a:gd name="connsiteX18" fmla="*/ 4725086 w 5378414"/>
              <a:gd name="connsiteY18" fmla="*/ 194006 h 4556322"/>
              <a:gd name="connsiteX19" fmla="*/ 1494177 w 5378414"/>
              <a:gd name="connsiteY19" fmla="*/ 236135 h 4556322"/>
              <a:gd name="connsiteX20" fmla="*/ 1300354 w 5378414"/>
              <a:gd name="connsiteY20" fmla="*/ 0 h 4556322"/>
              <a:gd name="connsiteX21" fmla="*/ 917547 w 5378414"/>
              <a:gd name="connsiteY21" fmla="*/ 249271 h 4556322"/>
              <a:gd name="connsiteX22" fmla="*/ 1063612 w 5378414"/>
              <a:gd name="connsiteY22" fmla="*/ 386438 h 4556322"/>
              <a:gd name="connsiteX23" fmla="*/ 0 w 5378414"/>
              <a:gd name="connsiteY23" fmla="*/ 1256225 h 4556322"/>
              <a:gd name="connsiteX24" fmla="*/ 2171653 w 5378414"/>
              <a:gd name="connsiteY24" fmla="*/ 1267242 h 4556322"/>
              <a:gd name="connsiteX25" fmla="*/ 2217659 w 5378414"/>
              <a:gd name="connsiteY25" fmla="*/ 1551865 h 4556322"/>
              <a:gd name="connsiteX0" fmla="*/ 2217659 w 5378414"/>
              <a:gd name="connsiteY0" fmla="*/ 1551865 h 4556322"/>
              <a:gd name="connsiteX1" fmla="*/ 2206642 w 5378414"/>
              <a:gd name="connsiteY1" fmla="*/ 2265298 h 4556322"/>
              <a:gd name="connsiteX2" fmla="*/ 2592716 w 5378414"/>
              <a:gd name="connsiteY2" fmla="*/ 2591869 h 4556322"/>
              <a:gd name="connsiteX3" fmla="*/ 2572620 w 5378414"/>
              <a:gd name="connsiteY3" fmla="*/ 3300278 h 4556322"/>
              <a:gd name="connsiteX4" fmla="*/ 2210879 w 5378414"/>
              <a:gd name="connsiteY4" fmla="*/ 3516317 h 4556322"/>
              <a:gd name="connsiteX5" fmla="*/ 1623051 w 5378414"/>
              <a:gd name="connsiteY5" fmla="*/ 3280181 h 4556322"/>
              <a:gd name="connsiteX6" fmla="*/ 1520217 w 5378414"/>
              <a:gd name="connsiteY6" fmla="*/ 3524436 h 4556322"/>
              <a:gd name="connsiteX7" fmla="*/ 1150778 w 5378414"/>
              <a:gd name="connsiteY7" fmla="*/ 3812343 h 4556322"/>
              <a:gd name="connsiteX8" fmla="*/ 1001580 w 5378414"/>
              <a:gd name="connsiteY8" fmla="*/ 3671303 h 4556322"/>
              <a:gd name="connsiteX9" fmla="*/ 814158 w 5378414"/>
              <a:gd name="connsiteY9" fmla="*/ 3842889 h 4556322"/>
              <a:gd name="connsiteX10" fmla="*/ 1130681 w 5378414"/>
              <a:gd name="connsiteY10" fmla="*/ 4325210 h 4556322"/>
              <a:gd name="connsiteX11" fmla="*/ 2145565 w 5378414"/>
              <a:gd name="connsiteY11" fmla="*/ 4556322 h 4556322"/>
              <a:gd name="connsiteX12" fmla="*/ 3195618 w 5378414"/>
              <a:gd name="connsiteY12" fmla="*/ 4491008 h 4556322"/>
              <a:gd name="connsiteX13" fmla="*/ 4115042 w 5378414"/>
              <a:gd name="connsiteY13" fmla="*/ 3114383 h 4556322"/>
              <a:gd name="connsiteX14" fmla="*/ 4150211 w 5378414"/>
              <a:gd name="connsiteY14" fmla="*/ 1365970 h 4556322"/>
              <a:gd name="connsiteX15" fmla="*/ 4302088 w 5378414"/>
              <a:gd name="connsiteY15" fmla="*/ 1380205 h 4556322"/>
              <a:gd name="connsiteX16" fmla="*/ 5378414 w 5378414"/>
              <a:gd name="connsiteY16" fmla="*/ 563154 h 4556322"/>
              <a:gd name="connsiteX17" fmla="*/ 5049538 w 5378414"/>
              <a:gd name="connsiteY17" fmla="*/ 47155 h 4556322"/>
              <a:gd name="connsiteX18" fmla="*/ 4725086 w 5378414"/>
              <a:gd name="connsiteY18" fmla="*/ 194006 h 4556322"/>
              <a:gd name="connsiteX19" fmla="*/ 1494177 w 5378414"/>
              <a:gd name="connsiteY19" fmla="*/ 236135 h 4556322"/>
              <a:gd name="connsiteX20" fmla="*/ 1300354 w 5378414"/>
              <a:gd name="connsiteY20" fmla="*/ 0 h 4556322"/>
              <a:gd name="connsiteX21" fmla="*/ 917547 w 5378414"/>
              <a:gd name="connsiteY21" fmla="*/ 249271 h 4556322"/>
              <a:gd name="connsiteX22" fmla="*/ 1063612 w 5378414"/>
              <a:gd name="connsiteY22" fmla="*/ 386438 h 4556322"/>
              <a:gd name="connsiteX23" fmla="*/ 0 w 5378414"/>
              <a:gd name="connsiteY23" fmla="*/ 1256225 h 4556322"/>
              <a:gd name="connsiteX24" fmla="*/ 1695403 w 5378414"/>
              <a:gd name="connsiteY24" fmla="*/ 1572042 h 4556322"/>
              <a:gd name="connsiteX25" fmla="*/ 2217659 w 5378414"/>
              <a:gd name="connsiteY25" fmla="*/ 1551865 h 4556322"/>
              <a:gd name="connsiteX0" fmla="*/ 2122409 w 5283164"/>
              <a:gd name="connsiteY0" fmla="*/ 1551865 h 4556322"/>
              <a:gd name="connsiteX1" fmla="*/ 2111392 w 5283164"/>
              <a:gd name="connsiteY1" fmla="*/ 2265298 h 4556322"/>
              <a:gd name="connsiteX2" fmla="*/ 2497466 w 5283164"/>
              <a:gd name="connsiteY2" fmla="*/ 2591869 h 4556322"/>
              <a:gd name="connsiteX3" fmla="*/ 2477370 w 5283164"/>
              <a:gd name="connsiteY3" fmla="*/ 3300278 h 4556322"/>
              <a:gd name="connsiteX4" fmla="*/ 2115629 w 5283164"/>
              <a:gd name="connsiteY4" fmla="*/ 3516317 h 4556322"/>
              <a:gd name="connsiteX5" fmla="*/ 1527801 w 5283164"/>
              <a:gd name="connsiteY5" fmla="*/ 3280181 h 4556322"/>
              <a:gd name="connsiteX6" fmla="*/ 1424967 w 5283164"/>
              <a:gd name="connsiteY6" fmla="*/ 3524436 h 4556322"/>
              <a:gd name="connsiteX7" fmla="*/ 1055528 w 5283164"/>
              <a:gd name="connsiteY7" fmla="*/ 3812343 h 4556322"/>
              <a:gd name="connsiteX8" fmla="*/ 906330 w 5283164"/>
              <a:gd name="connsiteY8" fmla="*/ 3671303 h 4556322"/>
              <a:gd name="connsiteX9" fmla="*/ 718908 w 5283164"/>
              <a:gd name="connsiteY9" fmla="*/ 3842889 h 4556322"/>
              <a:gd name="connsiteX10" fmla="*/ 1035431 w 5283164"/>
              <a:gd name="connsiteY10" fmla="*/ 4325210 h 4556322"/>
              <a:gd name="connsiteX11" fmla="*/ 2050315 w 5283164"/>
              <a:gd name="connsiteY11" fmla="*/ 4556322 h 4556322"/>
              <a:gd name="connsiteX12" fmla="*/ 3100368 w 5283164"/>
              <a:gd name="connsiteY12" fmla="*/ 4491008 h 4556322"/>
              <a:gd name="connsiteX13" fmla="*/ 4019792 w 5283164"/>
              <a:gd name="connsiteY13" fmla="*/ 3114383 h 4556322"/>
              <a:gd name="connsiteX14" fmla="*/ 4054961 w 5283164"/>
              <a:gd name="connsiteY14" fmla="*/ 1365970 h 4556322"/>
              <a:gd name="connsiteX15" fmla="*/ 4206838 w 5283164"/>
              <a:gd name="connsiteY15" fmla="*/ 1380205 h 4556322"/>
              <a:gd name="connsiteX16" fmla="*/ 5283164 w 5283164"/>
              <a:gd name="connsiteY16" fmla="*/ 563154 h 4556322"/>
              <a:gd name="connsiteX17" fmla="*/ 4954288 w 5283164"/>
              <a:gd name="connsiteY17" fmla="*/ 47155 h 4556322"/>
              <a:gd name="connsiteX18" fmla="*/ 4629836 w 5283164"/>
              <a:gd name="connsiteY18" fmla="*/ 194006 h 4556322"/>
              <a:gd name="connsiteX19" fmla="*/ 1398927 w 5283164"/>
              <a:gd name="connsiteY19" fmla="*/ 236135 h 4556322"/>
              <a:gd name="connsiteX20" fmla="*/ 1205104 w 5283164"/>
              <a:gd name="connsiteY20" fmla="*/ 0 h 4556322"/>
              <a:gd name="connsiteX21" fmla="*/ 822297 w 5283164"/>
              <a:gd name="connsiteY21" fmla="*/ 249271 h 4556322"/>
              <a:gd name="connsiteX22" fmla="*/ 968362 w 5283164"/>
              <a:gd name="connsiteY22" fmla="*/ 386438 h 4556322"/>
              <a:gd name="connsiteX23" fmla="*/ 0 w 5283164"/>
              <a:gd name="connsiteY23" fmla="*/ 1513400 h 4556322"/>
              <a:gd name="connsiteX24" fmla="*/ 1600153 w 5283164"/>
              <a:gd name="connsiteY24" fmla="*/ 1572042 h 4556322"/>
              <a:gd name="connsiteX25" fmla="*/ 2122409 w 5283164"/>
              <a:gd name="connsiteY25" fmla="*/ 1551865 h 4556322"/>
              <a:gd name="connsiteX0" fmla="*/ 2122409 w 5283164"/>
              <a:gd name="connsiteY0" fmla="*/ 1551865 h 4556322"/>
              <a:gd name="connsiteX1" fmla="*/ 2111392 w 5283164"/>
              <a:gd name="connsiteY1" fmla="*/ 2265298 h 4556322"/>
              <a:gd name="connsiteX2" fmla="*/ 2497466 w 5283164"/>
              <a:gd name="connsiteY2" fmla="*/ 2591869 h 4556322"/>
              <a:gd name="connsiteX3" fmla="*/ 2477370 w 5283164"/>
              <a:gd name="connsiteY3" fmla="*/ 3300278 h 4556322"/>
              <a:gd name="connsiteX4" fmla="*/ 2115629 w 5283164"/>
              <a:gd name="connsiteY4" fmla="*/ 3516317 h 4556322"/>
              <a:gd name="connsiteX5" fmla="*/ 1527801 w 5283164"/>
              <a:gd name="connsiteY5" fmla="*/ 3280181 h 4556322"/>
              <a:gd name="connsiteX6" fmla="*/ 1424967 w 5283164"/>
              <a:gd name="connsiteY6" fmla="*/ 3524436 h 4556322"/>
              <a:gd name="connsiteX7" fmla="*/ 1055528 w 5283164"/>
              <a:gd name="connsiteY7" fmla="*/ 3812343 h 4556322"/>
              <a:gd name="connsiteX8" fmla="*/ 906330 w 5283164"/>
              <a:gd name="connsiteY8" fmla="*/ 3671303 h 4556322"/>
              <a:gd name="connsiteX9" fmla="*/ 718908 w 5283164"/>
              <a:gd name="connsiteY9" fmla="*/ 3842889 h 4556322"/>
              <a:gd name="connsiteX10" fmla="*/ 1035431 w 5283164"/>
              <a:gd name="connsiteY10" fmla="*/ 4325210 h 4556322"/>
              <a:gd name="connsiteX11" fmla="*/ 2050315 w 5283164"/>
              <a:gd name="connsiteY11" fmla="*/ 4556322 h 4556322"/>
              <a:gd name="connsiteX12" fmla="*/ 3100368 w 5283164"/>
              <a:gd name="connsiteY12" fmla="*/ 4491008 h 4556322"/>
              <a:gd name="connsiteX13" fmla="*/ 4019792 w 5283164"/>
              <a:gd name="connsiteY13" fmla="*/ 3114383 h 4556322"/>
              <a:gd name="connsiteX14" fmla="*/ 4054961 w 5283164"/>
              <a:gd name="connsiteY14" fmla="*/ 1365970 h 4556322"/>
              <a:gd name="connsiteX15" fmla="*/ 4206838 w 5283164"/>
              <a:gd name="connsiteY15" fmla="*/ 1380205 h 4556322"/>
              <a:gd name="connsiteX16" fmla="*/ 5283164 w 5283164"/>
              <a:gd name="connsiteY16" fmla="*/ 563154 h 4556322"/>
              <a:gd name="connsiteX17" fmla="*/ 4954288 w 5283164"/>
              <a:gd name="connsiteY17" fmla="*/ 47155 h 4556322"/>
              <a:gd name="connsiteX18" fmla="*/ 4629836 w 5283164"/>
              <a:gd name="connsiteY18" fmla="*/ 194006 h 4556322"/>
              <a:gd name="connsiteX19" fmla="*/ 1398927 w 5283164"/>
              <a:gd name="connsiteY19" fmla="*/ 236135 h 4556322"/>
              <a:gd name="connsiteX20" fmla="*/ 1205104 w 5283164"/>
              <a:gd name="connsiteY20" fmla="*/ 0 h 4556322"/>
              <a:gd name="connsiteX21" fmla="*/ 822297 w 5283164"/>
              <a:gd name="connsiteY21" fmla="*/ 249271 h 4556322"/>
              <a:gd name="connsiteX22" fmla="*/ 996937 w 5283164"/>
              <a:gd name="connsiteY22" fmla="*/ 453113 h 4556322"/>
              <a:gd name="connsiteX23" fmla="*/ 0 w 5283164"/>
              <a:gd name="connsiteY23" fmla="*/ 1513400 h 4556322"/>
              <a:gd name="connsiteX24" fmla="*/ 1600153 w 5283164"/>
              <a:gd name="connsiteY24" fmla="*/ 1572042 h 4556322"/>
              <a:gd name="connsiteX25" fmla="*/ 2122409 w 5283164"/>
              <a:gd name="connsiteY25" fmla="*/ 1551865 h 4556322"/>
              <a:gd name="connsiteX0" fmla="*/ 2122409 w 5283164"/>
              <a:gd name="connsiteY0" fmla="*/ 1551865 h 4556322"/>
              <a:gd name="connsiteX1" fmla="*/ 2111392 w 5283164"/>
              <a:gd name="connsiteY1" fmla="*/ 2265298 h 4556322"/>
              <a:gd name="connsiteX2" fmla="*/ 2497466 w 5283164"/>
              <a:gd name="connsiteY2" fmla="*/ 2591869 h 4556322"/>
              <a:gd name="connsiteX3" fmla="*/ 2477370 w 5283164"/>
              <a:gd name="connsiteY3" fmla="*/ 3300278 h 4556322"/>
              <a:gd name="connsiteX4" fmla="*/ 2115629 w 5283164"/>
              <a:gd name="connsiteY4" fmla="*/ 3516317 h 4556322"/>
              <a:gd name="connsiteX5" fmla="*/ 1527801 w 5283164"/>
              <a:gd name="connsiteY5" fmla="*/ 3280181 h 4556322"/>
              <a:gd name="connsiteX6" fmla="*/ 1424967 w 5283164"/>
              <a:gd name="connsiteY6" fmla="*/ 3524436 h 4556322"/>
              <a:gd name="connsiteX7" fmla="*/ 1055528 w 5283164"/>
              <a:gd name="connsiteY7" fmla="*/ 3812343 h 4556322"/>
              <a:gd name="connsiteX8" fmla="*/ 906330 w 5283164"/>
              <a:gd name="connsiteY8" fmla="*/ 3671303 h 4556322"/>
              <a:gd name="connsiteX9" fmla="*/ 718908 w 5283164"/>
              <a:gd name="connsiteY9" fmla="*/ 3842889 h 4556322"/>
              <a:gd name="connsiteX10" fmla="*/ 1035431 w 5283164"/>
              <a:gd name="connsiteY10" fmla="*/ 4325210 h 4556322"/>
              <a:gd name="connsiteX11" fmla="*/ 2050315 w 5283164"/>
              <a:gd name="connsiteY11" fmla="*/ 4556322 h 4556322"/>
              <a:gd name="connsiteX12" fmla="*/ 3100368 w 5283164"/>
              <a:gd name="connsiteY12" fmla="*/ 4491008 h 4556322"/>
              <a:gd name="connsiteX13" fmla="*/ 4019792 w 5283164"/>
              <a:gd name="connsiteY13" fmla="*/ 3114383 h 4556322"/>
              <a:gd name="connsiteX14" fmla="*/ 4054961 w 5283164"/>
              <a:gd name="connsiteY14" fmla="*/ 1365970 h 4556322"/>
              <a:gd name="connsiteX15" fmla="*/ 4206838 w 5283164"/>
              <a:gd name="connsiteY15" fmla="*/ 1380205 h 4556322"/>
              <a:gd name="connsiteX16" fmla="*/ 5283164 w 5283164"/>
              <a:gd name="connsiteY16" fmla="*/ 563154 h 4556322"/>
              <a:gd name="connsiteX17" fmla="*/ 4954288 w 5283164"/>
              <a:gd name="connsiteY17" fmla="*/ 47155 h 4556322"/>
              <a:gd name="connsiteX18" fmla="*/ 4629836 w 5283164"/>
              <a:gd name="connsiteY18" fmla="*/ 194006 h 4556322"/>
              <a:gd name="connsiteX19" fmla="*/ 1398927 w 5283164"/>
              <a:gd name="connsiteY19" fmla="*/ 236135 h 4556322"/>
              <a:gd name="connsiteX20" fmla="*/ 1205104 w 5283164"/>
              <a:gd name="connsiteY20" fmla="*/ 0 h 4556322"/>
              <a:gd name="connsiteX21" fmla="*/ 822297 w 5283164"/>
              <a:gd name="connsiteY21" fmla="*/ 249271 h 4556322"/>
              <a:gd name="connsiteX22" fmla="*/ 0 w 5283164"/>
              <a:gd name="connsiteY22" fmla="*/ 1513400 h 4556322"/>
              <a:gd name="connsiteX23" fmla="*/ 1600153 w 5283164"/>
              <a:gd name="connsiteY23" fmla="*/ 1572042 h 4556322"/>
              <a:gd name="connsiteX24" fmla="*/ 2122409 w 5283164"/>
              <a:gd name="connsiteY24" fmla="*/ 1551865 h 4556322"/>
              <a:gd name="connsiteX0" fmla="*/ 2122409 w 5283164"/>
              <a:gd name="connsiteY0" fmla="*/ 1523290 h 4527747"/>
              <a:gd name="connsiteX1" fmla="*/ 2111392 w 5283164"/>
              <a:gd name="connsiteY1" fmla="*/ 2236723 h 4527747"/>
              <a:gd name="connsiteX2" fmla="*/ 2497466 w 5283164"/>
              <a:gd name="connsiteY2" fmla="*/ 2563294 h 4527747"/>
              <a:gd name="connsiteX3" fmla="*/ 2477370 w 5283164"/>
              <a:gd name="connsiteY3" fmla="*/ 3271703 h 4527747"/>
              <a:gd name="connsiteX4" fmla="*/ 2115629 w 5283164"/>
              <a:gd name="connsiteY4" fmla="*/ 3487742 h 4527747"/>
              <a:gd name="connsiteX5" fmla="*/ 1527801 w 5283164"/>
              <a:gd name="connsiteY5" fmla="*/ 3251606 h 4527747"/>
              <a:gd name="connsiteX6" fmla="*/ 1424967 w 5283164"/>
              <a:gd name="connsiteY6" fmla="*/ 3495861 h 4527747"/>
              <a:gd name="connsiteX7" fmla="*/ 1055528 w 5283164"/>
              <a:gd name="connsiteY7" fmla="*/ 3783768 h 4527747"/>
              <a:gd name="connsiteX8" fmla="*/ 906330 w 5283164"/>
              <a:gd name="connsiteY8" fmla="*/ 3642728 h 4527747"/>
              <a:gd name="connsiteX9" fmla="*/ 718908 w 5283164"/>
              <a:gd name="connsiteY9" fmla="*/ 3814314 h 4527747"/>
              <a:gd name="connsiteX10" fmla="*/ 1035431 w 5283164"/>
              <a:gd name="connsiteY10" fmla="*/ 4296635 h 4527747"/>
              <a:gd name="connsiteX11" fmla="*/ 2050315 w 5283164"/>
              <a:gd name="connsiteY11" fmla="*/ 4527747 h 4527747"/>
              <a:gd name="connsiteX12" fmla="*/ 3100368 w 5283164"/>
              <a:gd name="connsiteY12" fmla="*/ 4462433 h 4527747"/>
              <a:gd name="connsiteX13" fmla="*/ 4019792 w 5283164"/>
              <a:gd name="connsiteY13" fmla="*/ 3085808 h 4527747"/>
              <a:gd name="connsiteX14" fmla="*/ 4054961 w 5283164"/>
              <a:gd name="connsiteY14" fmla="*/ 1337395 h 4527747"/>
              <a:gd name="connsiteX15" fmla="*/ 4206838 w 5283164"/>
              <a:gd name="connsiteY15" fmla="*/ 1351630 h 4527747"/>
              <a:gd name="connsiteX16" fmla="*/ 5283164 w 5283164"/>
              <a:gd name="connsiteY16" fmla="*/ 534579 h 4527747"/>
              <a:gd name="connsiteX17" fmla="*/ 4954288 w 5283164"/>
              <a:gd name="connsiteY17" fmla="*/ 18580 h 4527747"/>
              <a:gd name="connsiteX18" fmla="*/ 4629836 w 5283164"/>
              <a:gd name="connsiteY18" fmla="*/ 165431 h 4527747"/>
              <a:gd name="connsiteX19" fmla="*/ 1398927 w 5283164"/>
              <a:gd name="connsiteY19" fmla="*/ 207560 h 4527747"/>
              <a:gd name="connsiteX20" fmla="*/ 1224154 w 5283164"/>
              <a:gd name="connsiteY20" fmla="*/ 0 h 4527747"/>
              <a:gd name="connsiteX21" fmla="*/ 822297 w 5283164"/>
              <a:gd name="connsiteY21" fmla="*/ 220696 h 4527747"/>
              <a:gd name="connsiteX22" fmla="*/ 0 w 5283164"/>
              <a:gd name="connsiteY22" fmla="*/ 1484825 h 4527747"/>
              <a:gd name="connsiteX23" fmla="*/ 1600153 w 5283164"/>
              <a:gd name="connsiteY23" fmla="*/ 1543467 h 4527747"/>
              <a:gd name="connsiteX24" fmla="*/ 2122409 w 5283164"/>
              <a:gd name="connsiteY24" fmla="*/ 1523290 h 4527747"/>
              <a:gd name="connsiteX0" fmla="*/ 2122409 w 5283164"/>
              <a:gd name="connsiteY0" fmla="*/ 1504710 h 4509167"/>
              <a:gd name="connsiteX1" fmla="*/ 2111392 w 5283164"/>
              <a:gd name="connsiteY1" fmla="*/ 2218143 h 4509167"/>
              <a:gd name="connsiteX2" fmla="*/ 2497466 w 5283164"/>
              <a:gd name="connsiteY2" fmla="*/ 2544714 h 4509167"/>
              <a:gd name="connsiteX3" fmla="*/ 2477370 w 5283164"/>
              <a:gd name="connsiteY3" fmla="*/ 3253123 h 4509167"/>
              <a:gd name="connsiteX4" fmla="*/ 2115629 w 5283164"/>
              <a:gd name="connsiteY4" fmla="*/ 3469162 h 4509167"/>
              <a:gd name="connsiteX5" fmla="*/ 1527801 w 5283164"/>
              <a:gd name="connsiteY5" fmla="*/ 3233026 h 4509167"/>
              <a:gd name="connsiteX6" fmla="*/ 1424967 w 5283164"/>
              <a:gd name="connsiteY6" fmla="*/ 3477281 h 4509167"/>
              <a:gd name="connsiteX7" fmla="*/ 1055528 w 5283164"/>
              <a:gd name="connsiteY7" fmla="*/ 3765188 h 4509167"/>
              <a:gd name="connsiteX8" fmla="*/ 906330 w 5283164"/>
              <a:gd name="connsiteY8" fmla="*/ 3624148 h 4509167"/>
              <a:gd name="connsiteX9" fmla="*/ 718908 w 5283164"/>
              <a:gd name="connsiteY9" fmla="*/ 3795734 h 4509167"/>
              <a:gd name="connsiteX10" fmla="*/ 1035431 w 5283164"/>
              <a:gd name="connsiteY10" fmla="*/ 4278055 h 4509167"/>
              <a:gd name="connsiteX11" fmla="*/ 2050315 w 5283164"/>
              <a:gd name="connsiteY11" fmla="*/ 4509167 h 4509167"/>
              <a:gd name="connsiteX12" fmla="*/ 3100368 w 5283164"/>
              <a:gd name="connsiteY12" fmla="*/ 4443853 h 4509167"/>
              <a:gd name="connsiteX13" fmla="*/ 4019792 w 5283164"/>
              <a:gd name="connsiteY13" fmla="*/ 3067228 h 4509167"/>
              <a:gd name="connsiteX14" fmla="*/ 4054961 w 5283164"/>
              <a:gd name="connsiteY14" fmla="*/ 1318815 h 4509167"/>
              <a:gd name="connsiteX15" fmla="*/ 4206838 w 5283164"/>
              <a:gd name="connsiteY15" fmla="*/ 1333050 h 4509167"/>
              <a:gd name="connsiteX16" fmla="*/ 5283164 w 5283164"/>
              <a:gd name="connsiteY16" fmla="*/ 515999 h 4509167"/>
              <a:gd name="connsiteX17" fmla="*/ 4954288 w 5283164"/>
              <a:gd name="connsiteY17" fmla="*/ 0 h 4509167"/>
              <a:gd name="connsiteX18" fmla="*/ 4629836 w 5283164"/>
              <a:gd name="connsiteY18" fmla="*/ 146851 h 4509167"/>
              <a:gd name="connsiteX19" fmla="*/ 1398927 w 5283164"/>
              <a:gd name="connsiteY19" fmla="*/ 188980 h 4509167"/>
              <a:gd name="connsiteX20" fmla="*/ 822297 w 5283164"/>
              <a:gd name="connsiteY20" fmla="*/ 202116 h 4509167"/>
              <a:gd name="connsiteX21" fmla="*/ 0 w 5283164"/>
              <a:gd name="connsiteY21" fmla="*/ 1466245 h 4509167"/>
              <a:gd name="connsiteX22" fmla="*/ 1600153 w 5283164"/>
              <a:gd name="connsiteY22" fmla="*/ 1524887 h 4509167"/>
              <a:gd name="connsiteX23" fmla="*/ 2122409 w 5283164"/>
              <a:gd name="connsiteY23" fmla="*/ 1504710 h 4509167"/>
              <a:gd name="connsiteX0" fmla="*/ 2122409 w 5283164"/>
              <a:gd name="connsiteY0" fmla="*/ 1504710 h 4509167"/>
              <a:gd name="connsiteX1" fmla="*/ 2111392 w 5283164"/>
              <a:gd name="connsiteY1" fmla="*/ 2218143 h 4509167"/>
              <a:gd name="connsiteX2" fmla="*/ 2497466 w 5283164"/>
              <a:gd name="connsiteY2" fmla="*/ 2544714 h 4509167"/>
              <a:gd name="connsiteX3" fmla="*/ 2477370 w 5283164"/>
              <a:gd name="connsiteY3" fmla="*/ 3253123 h 4509167"/>
              <a:gd name="connsiteX4" fmla="*/ 2115629 w 5283164"/>
              <a:gd name="connsiteY4" fmla="*/ 3469162 h 4509167"/>
              <a:gd name="connsiteX5" fmla="*/ 1527801 w 5283164"/>
              <a:gd name="connsiteY5" fmla="*/ 3233026 h 4509167"/>
              <a:gd name="connsiteX6" fmla="*/ 1424967 w 5283164"/>
              <a:gd name="connsiteY6" fmla="*/ 3477281 h 4509167"/>
              <a:gd name="connsiteX7" fmla="*/ 1055528 w 5283164"/>
              <a:gd name="connsiteY7" fmla="*/ 3765188 h 4509167"/>
              <a:gd name="connsiteX8" fmla="*/ 906330 w 5283164"/>
              <a:gd name="connsiteY8" fmla="*/ 3624148 h 4509167"/>
              <a:gd name="connsiteX9" fmla="*/ 718908 w 5283164"/>
              <a:gd name="connsiteY9" fmla="*/ 3795734 h 4509167"/>
              <a:gd name="connsiteX10" fmla="*/ 1035431 w 5283164"/>
              <a:gd name="connsiteY10" fmla="*/ 4278055 h 4509167"/>
              <a:gd name="connsiteX11" fmla="*/ 2050315 w 5283164"/>
              <a:gd name="connsiteY11" fmla="*/ 4509167 h 4509167"/>
              <a:gd name="connsiteX12" fmla="*/ 3100368 w 5283164"/>
              <a:gd name="connsiteY12" fmla="*/ 4443853 h 4509167"/>
              <a:gd name="connsiteX13" fmla="*/ 4019792 w 5283164"/>
              <a:gd name="connsiteY13" fmla="*/ 3067228 h 4509167"/>
              <a:gd name="connsiteX14" fmla="*/ 4054961 w 5283164"/>
              <a:gd name="connsiteY14" fmla="*/ 1318815 h 4509167"/>
              <a:gd name="connsiteX15" fmla="*/ 4206838 w 5283164"/>
              <a:gd name="connsiteY15" fmla="*/ 1333050 h 4509167"/>
              <a:gd name="connsiteX16" fmla="*/ 5283164 w 5283164"/>
              <a:gd name="connsiteY16" fmla="*/ 515999 h 4509167"/>
              <a:gd name="connsiteX17" fmla="*/ 4954288 w 5283164"/>
              <a:gd name="connsiteY17" fmla="*/ 0 h 4509167"/>
              <a:gd name="connsiteX18" fmla="*/ 4629836 w 5283164"/>
              <a:gd name="connsiteY18" fmla="*/ 146851 h 4509167"/>
              <a:gd name="connsiteX19" fmla="*/ 822297 w 5283164"/>
              <a:gd name="connsiteY19" fmla="*/ 202116 h 4509167"/>
              <a:gd name="connsiteX20" fmla="*/ 0 w 5283164"/>
              <a:gd name="connsiteY20" fmla="*/ 1466245 h 4509167"/>
              <a:gd name="connsiteX21" fmla="*/ 1600153 w 5283164"/>
              <a:gd name="connsiteY21" fmla="*/ 1524887 h 4509167"/>
              <a:gd name="connsiteX22" fmla="*/ 2122409 w 5283164"/>
              <a:gd name="connsiteY22" fmla="*/ 1504710 h 4509167"/>
              <a:gd name="connsiteX0" fmla="*/ 2122409 w 5283164"/>
              <a:gd name="connsiteY0" fmla="*/ 1504710 h 4509167"/>
              <a:gd name="connsiteX1" fmla="*/ 2111392 w 5283164"/>
              <a:gd name="connsiteY1" fmla="*/ 2218143 h 4509167"/>
              <a:gd name="connsiteX2" fmla="*/ 2497466 w 5283164"/>
              <a:gd name="connsiteY2" fmla="*/ 2544714 h 4509167"/>
              <a:gd name="connsiteX3" fmla="*/ 2477370 w 5283164"/>
              <a:gd name="connsiteY3" fmla="*/ 3253123 h 4509167"/>
              <a:gd name="connsiteX4" fmla="*/ 2115629 w 5283164"/>
              <a:gd name="connsiteY4" fmla="*/ 3469162 h 4509167"/>
              <a:gd name="connsiteX5" fmla="*/ 1527801 w 5283164"/>
              <a:gd name="connsiteY5" fmla="*/ 3233026 h 4509167"/>
              <a:gd name="connsiteX6" fmla="*/ 1424967 w 5283164"/>
              <a:gd name="connsiteY6" fmla="*/ 3477281 h 4509167"/>
              <a:gd name="connsiteX7" fmla="*/ 1055528 w 5283164"/>
              <a:gd name="connsiteY7" fmla="*/ 3765188 h 4509167"/>
              <a:gd name="connsiteX8" fmla="*/ 906330 w 5283164"/>
              <a:gd name="connsiteY8" fmla="*/ 3624148 h 4509167"/>
              <a:gd name="connsiteX9" fmla="*/ 718908 w 5283164"/>
              <a:gd name="connsiteY9" fmla="*/ 3795734 h 4509167"/>
              <a:gd name="connsiteX10" fmla="*/ 1035431 w 5283164"/>
              <a:gd name="connsiteY10" fmla="*/ 4278055 h 4509167"/>
              <a:gd name="connsiteX11" fmla="*/ 2050315 w 5283164"/>
              <a:gd name="connsiteY11" fmla="*/ 4509167 h 4509167"/>
              <a:gd name="connsiteX12" fmla="*/ 3100368 w 5283164"/>
              <a:gd name="connsiteY12" fmla="*/ 4443853 h 4509167"/>
              <a:gd name="connsiteX13" fmla="*/ 4019792 w 5283164"/>
              <a:gd name="connsiteY13" fmla="*/ 3067228 h 4509167"/>
              <a:gd name="connsiteX14" fmla="*/ 4054961 w 5283164"/>
              <a:gd name="connsiteY14" fmla="*/ 1318815 h 4509167"/>
              <a:gd name="connsiteX15" fmla="*/ 4206838 w 5283164"/>
              <a:gd name="connsiteY15" fmla="*/ 1333050 h 4509167"/>
              <a:gd name="connsiteX16" fmla="*/ 5283164 w 5283164"/>
              <a:gd name="connsiteY16" fmla="*/ 515999 h 4509167"/>
              <a:gd name="connsiteX17" fmla="*/ 4954288 w 5283164"/>
              <a:gd name="connsiteY17" fmla="*/ 0 h 4509167"/>
              <a:gd name="connsiteX18" fmla="*/ 822297 w 5283164"/>
              <a:gd name="connsiteY18" fmla="*/ 202116 h 4509167"/>
              <a:gd name="connsiteX19" fmla="*/ 0 w 5283164"/>
              <a:gd name="connsiteY19" fmla="*/ 1466245 h 4509167"/>
              <a:gd name="connsiteX20" fmla="*/ 1600153 w 5283164"/>
              <a:gd name="connsiteY20" fmla="*/ 1524887 h 4509167"/>
              <a:gd name="connsiteX21" fmla="*/ 2122409 w 5283164"/>
              <a:gd name="connsiteY21" fmla="*/ 1504710 h 4509167"/>
              <a:gd name="connsiteX0" fmla="*/ 2122409 w 5283164"/>
              <a:gd name="connsiteY0" fmla="*/ 1302594 h 4307051"/>
              <a:gd name="connsiteX1" fmla="*/ 2111392 w 5283164"/>
              <a:gd name="connsiteY1" fmla="*/ 2016027 h 4307051"/>
              <a:gd name="connsiteX2" fmla="*/ 2497466 w 5283164"/>
              <a:gd name="connsiteY2" fmla="*/ 2342598 h 4307051"/>
              <a:gd name="connsiteX3" fmla="*/ 2477370 w 5283164"/>
              <a:gd name="connsiteY3" fmla="*/ 3051007 h 4307051"/>
              <a:gd name="connsiteX4" fmla="*/ 2115629 w 5283164"/>
              <a:gd name="connsiteY4" fmla="*/ 3267046 h 4307051"/>
              <a:gd name="connsiteX5" fmla="*/ 1527801 w 5283164"/>
              <a:gd name="connsiteY5" fmla="*/ 3030910 h 4307051"/>
              <a:gd name="connsiteX6" fmla="*/ 1424967 w 5283164"/>
              <a:gd name="connsiteY6" fmla="*/ 3275165 h 4307051"/>
              <a:gd name="connsiteX7" fmla="*/ 1055528 w 5283164"/>
              <a:gd name="connsiteY7" fmla="*/ 3563072 h 4307051"/>
              <a:gd name="connsiteX8" fmla="*/ 906330 w 5283164"/>
              <a:gd name="connsiteY8" fmla="*/ 3422032 h 4307051"/>
              <a:gd name="connsiteX9" fmla="*/ 718908 w 5283164"/>
              <a:gd name="connsiteY9" fmla="*/ 3593618 h 4307051"/>
              <a:gd name="connsiteX10" fmla="*/ 1035431 w 5283164"/>
              <a:gd name="connsiteY10" fmla="*/ 4075939 h 4307051"/>
              <a:gd name="connsiteX11" fmla="*/ 2050315 w 5283164"/>
              <a:gd name="connsiteY11" fmla="*/ 4307051 h 4307051"/>
              <a:gd name="connsiteX12" fmla="*/ 3100368 w 5283164"/>
              <a:gd name="connsiteY12" fmla="*/ 4241737 h 4307051"/>
              <a:gd name="connsiteX13" fmla="*/ 4019792 w 5283164"/>
              <a:gd name="connsiteY13" fmla="*/ 2865112 h 4307051"/>
              <a:gd name="connsiteX14" fmla="*/ 4054961 w 5283164"/>
              <a:gd name="connsiteY14" fmla="*/ 1116699 h 4307051"/>
              <a:gd name="connsiteX15" fmla="*/ 4206838 w 5283164"/>
              <a:gd name="connsiteY15" fmla="*/ 1130934 h 4307051"/>
              <a:gd name="connsiteX16" fmla="*/ 5283164 w 5283164"/>
              <a:gd name="connsiteY16" fmla="*/ 313883 h 4307051"/>
              <a:gd name="connsiteX17" fmla="*/ 822297 w 5283164"/>
              <a:gd name="connsiteY17" fmla="*/ 0 h 4307051"/>
              <a:gd name="connsiteX18" fmla="*/ 0 w 5283164"/>
              <a:gd name="connsiteY18" fmla="*/ 1264129 h 4307051"/>
              <a:gd name="connsiteX19" fmla="*/ 1600153 w 5283164"/>
              <a:gd name="connsiteY19" fmla="*/ 1322771 h 4307051"/>
              <a:gd name="connsiteX20" fmla="*/ 2122409 w 5283164"/>
              <a:gd name="connsiteY20" fmla="*/ 1302594 h 4307051"/>
              <a:gd name="connsiteX0" fmla="*/ 2122409 w 5340314"/>
              <a:gd name="connsiteY0" fmla="*/ 1302594 h 4307051"/>
              <a:gd name="connsiteX1" fmla="*/ 2111392 w 5340314"/>
              <a:gd name="connsiteY1" fmla="*/ 2016027 h 4307051"/>
              <a:gd name="connsiteX2" fmla="*/ 2497466 w 5340314"/>
              <a:gd name="connsiteY2" fmla="*/ 2342598 h 4307051"/>
              <a:gd name="connsiteX3" fmla="*/ 2477370 w 5340314"/>
              <a:gd name="connsiteY3" fmla="*/ 3051007 h 4307051"/>
              <a:gd name="connsiteX4" fmla="*/ 2115629 w 5340314"/>
              <a:gd name="connsiteY4" fmla="*/ 3267046 h 4307051"/>
              <a:gd name="connsiteX5" fmla="*/ 1527801 w 5340314"/>
              <a:gd name="connsiteY5" fmla="*/ 3030910 h 4307051"/>
              <a:gd name="connsiteX6" fmla="*/ 1424967 w 5340314"/>
              <a:gd name="connsiteY6" fmla="*/ 3275165 h 4307051"/>
              <a:gd name="connsiteX7" fmla="*/ 1055528 w 5340314"/>
              <a:gd name="connsiteY7" fmla="*/ 3563072 h 4307051"/>
              <a:gd name="connsiteX8" fmla="*/ 906330 w 5340314"/>
              <a:gd name="connsiteY8" fmla="*/ 3422032 h 4307051"/>
              <a:gd name="connsiteX9" fmla="*/ 718908 w 5340314"/>
              <a:gd name="connsiteY9" fmla="*/ 3593618 h 4307051"/>
              <a:gd name="connsiteX10" fmla="*/ 1035431 w 5340314"/>
              <a:gd name="connsiteY10" fmla="*/ 4075939 h 4307051"/>
              <a:gd name="connsiteX11" fmla="*/ 2050315 w 5340314"/>
              <a:gd name="connsiteY11" fmla="*/ 4307051 h 4307051"/>
              <a:gd name="connsiteX12" fmla="*/ 3100368 w 5340314"/>
              <a:gd name="connsiteY12" fmla="*/ 4241737 h 4307051"/>
              <a:gd name="connsiteX13" fmla="*/ 4019792 w 5340314"/>
              <a:gd name="connsiteY13" fmla="*/ 2865112 h 4307051"/>
              <a:gd name="connsiteX14" fmla="*/ 4054961 w 5340314"/>
              <a:gd name="connsiteY14" fmla="*/ 1116699 h 4307051"/>
              <a:gd name="connsiteX15" fmla="*/ 4206838 w 5340314"/>
              <a:gd name="connsiteY15" fmla="*/ 1130934 h 4307051"/>
              <a:gd name="connsiteX16" fmla="*/ 5340314 w 5340314"/>
              <a:gd name="connsiteY16" fmla="*/ 190058 h 4307051"/>
              <a:gd name="connsiteX17" fmla="*/ 822297 w 5340314"/>
              <a:gd name="connsiteY17" fmla="*/ 0 h 4307051"/>
              <a:gd name="connsiteX18" fmla="*/ 0 w 5340314"/>
              <a:gd name="connsiteY18" fmla="*/ 1264129 h 4307051"/>
              <a:gd name="connsiteX19" fmla="*/ 1600153 w 5340314"/>
              <a:gd name="connsiteY19" fmla="*/ 1322771 h 4307051"/>
              <a:gd name="connsiteX20" fmla="*/ 2122409 w 5340314"/>
              <a:gd name="connsiteY20" fmla="*/ 1302594 h 4307051"/>
              <a:gd name="connsiteX0" fmla="*/ 2122409 w 5340314"/>
              <a:gd name="connsiteY0" fmla="*/ 1112536 h 4116993"/>
              <a:gd name="connsiteX1" fmla="*/ 2111392 w 5340314"/>
              <a:gd name="connsiteY1" fmla="*/ 1825969 h 4116993"/>
              <a:gd name="connsiteX2" fmla="*/ 2497466 w 5340314"/>
              <a:gd name="connsiteY2" fmla="*/ 2152540 h 4116993"/>
              <a:gd name="connsiteX3" fmla="*/ 2477370 w 5340314"/>
              <a:gd name="connsiteY3" fmla="*/ 2860949 h 4116993"/>
              <a:gd name="connsiteX4" fmla="*/ 2115629 w 5340314"/>
              <a:gd name="connsiteY4" fmla="*/ 3076988 h 4116993"/>
              <a:gd name="connsiteX5" fmla="*/ 1527801 w 5340314"/>
              <a:gd name="connsiteY5" fmla="*/ 2840852 h 4116993"/>
              <a:gd name="connsiteX6" fmla="*/ 1424967 w 5340314"/>
              <a:gd name="connsiteY6" fmla="*/ 3085107 h 4116993"/>
              <a:gd name="connsiteX7" fmla="*/ 1055528 w 5340314"/>
              <a:gd name="connsiteY7" fmla="*/ 3373014 h 4116993"/>
              <a:gd name="connsiteX8" fmla="*/ 906330 w 5340314"/>
              <a:gd name="connsiteY8" fmla="*/ 3231974 h 4116993"/>
              <a:gd name="connsiteX9" fmla="*/ 718908 w 5340314"/>
              <a:gd name="connsiteY9" fmla="*/ 3403560 h 4116993"/>
              <a:gd name="connsiteX10" fmla="*/ 1035431 w 5340314"/>
              <a:gd name="connsiteY10" fmla="*/ 3885881 h 4116993"/>
              <a:gd name="connsiteX11" fmla="*/ 2050315 w 5340314"/>
              <a:gd name="connsiteY11" fmla="*/ 4116993 h 4116993"/>
              <a:gd name="connsiteX12" fmla="*/ 3100368 w 5340314"/>
              <a:gd name="connsiteY12" fmla="*/ 4051679 h 4116993"/>
              <a:gd name="connsiteX13" fmla="*/ 4019792 w 5340314"/>
              <a:gd name="connsiteY13" fmla="*/ 2675054 h 4116993"/>
              <a:gd name="connsiteX14" fmla="*/ 4054961 w 5340314"/>
              <a:gd name="connsiteY14" fmla="*/ 926641 h 4116993"/>
              <a:gd name="connsiteX15" fmla="*/ 4206838 w 5340314"/>
              <a:gd name="connsiteY15" fmla="*/ 940876 h 4116993"/>
              <a:gd name="connsiteX16" fmla="*/ 5340314 w 5340314"/>
              <a:gd name="connsiteY16" fmla="*/ 0 h 4116993"/>
              <a:gd name="connsiteX17" fmla="*/ 1308072 w 5340314"/>
              <a:gd name="connsiteY17" fmla="*/ 442 h 4116993"/>
              <a:gd name="connsiteX18" fmla="*/ 0 w 5340314"/>
              <a:gd name="connsiteY18" fmla="*/ 1074071 h 4116993"/>
              <a:gd name="connsiteX19" fmla="*/ 1600153 w 5340314"/>
              <a:gd name="connsiteY19" fmla="*/ 1132713 h 4116993"/>
              <a:gd name="connsiteX20" fmla="*/ 2122409 w 5340314"/>
              <a:gd name="connsiteY20" fmla="*/ 1112536 h 4116993"/>
              <a:gd name="connsiteX0" fmla="*/ 2084309 w 5302214"/>
              <a:gd name="connsiteY0" fmla="*/ 1112536 h 4116993"/>
              <a:gd name="connsiteX1" fmla="*/ 2073292 w 5302214"/>
              <a:gd name="connsiteY1" fmla="*/ 1825969 h 4116993"/>
              <a:gd name="connsiteX2" fmla="*/ 2459366 w 5302214"/>
              <a:gd name="connsiteY2" fmla="*/ 2152540 h 4116993"/>
              <a:gd name="connsiteX3" fmla="*/ 2439270 w 5302214"/>
              <a:gd name="connsiteY3" fmla="*/ 2860949 h 4116993"/>
              <a:gd name="connsiteX4" fmla="*/ 2077529 w 5302214"/>
              <a:gd name="connsiteY4" fmla="*/ 3076988 h 4116993"/>
              <a:gd name="connsiteX5" fmla="*/ 1489701 w 5302214"/>
              <a:gd name="connsiteY5" fmla="*/ 2840852 h 4116993"/>
              <a:gd name="connsiteX6" fmla="*/ 1386867 w 5302214"/>
              <a:gd name="connsiteY6" fmla="*/ 3085107 h 4116993"/>
              <a:gd name="connsiteX7" fmla="*/ 1017428 w 5302214"/>
              <a:gd name="connsiteY7" fmla="*/ 3373014 h 4116993"/>
              <a:gd name="connsiteX8" fmla="*/ 868230 w 5302214"/>
              <a:gd name="connsiteY8" fmla="*/ 3231974 h 4116993"/>
              <a:gd name="connsiteX9" fmla="*/ 680808 w 5302214"/>
              <a:gd name="connsiteY9" fmla="*/ 3403560 h 4116993"/>
              <a:gd name="connsiteX10" fmla="*/ 997331 w 5302214"/>
              <a:gd name="connsiteY10" fmla="*/ 3885881 h 4116993"/>
              <a:gd name="connsiteX11" fmla="*/ 2012215 w 5302214"/>
              <a:gd name="connsiteY11" fmla="*/ 4116993 h 4116993"/>
              <a:gd name="connsiteX12" fmla="*/ 3062268 w 5302214"/>
              <a:gd name="connsiteY12" fmla="*/ 4051679 h 4116993"/>
              <a:gd name="connsiteX13" fmla="*/ 3981692 w 5302214"/>
              <a:gd name="connsiteY13" fmla="*/ 2675054 h 4116993"/>
              <a:gd name="connsiteX14" fmla="*/ 4016861 w 5302214"/>
              <a:gd name="connsiteY14" fmla="*/ 926641 h 4116993"/>
              <a:gd name="connsiteX15" fmla="*/ 4168738 w 5302214"/>
              <a:gd name="connsiteY15" fmla="*/ 940876 h 4116993"/>
              <a:gd name="connsiteX16" fmla="*/ 5302214 w 5302214"/>
              <a:gd name="connsiteY16" fmla="*/ 0 h 4116993"/>
              <a:gd name="connsiteX17" fmla="*/ 1269972 w 5302214"/>
              <a:gd name="connsiteY17" fmla="*/ 442 h 4116993"/>
              <a:gd name="connsiteX18" fmla="*/ 0 w 5302214"/>
              <a:gd name="connsiteY18" fmla="*/ 1007396 h 4116993"/>
              <a:gd name="connsiteX19" fmla="*/ 1562053 w 5302214"/>
              <a:gd name="connsiteY19" fmla="*/ 1132713 h 4116993"/>
              <a:gd name="connsiteX20" fmla="*/ 2084309 w 5302214"/>
              <a:gd name="connsiteY20" fmla="*/ 1112536 h 4116993"/>
              <a:gd name="connsiteX0" fmla="*/ 2254906 w 5302214"/>
              <a:gd name="connsiteY0" fmla="*/ 1085241 h 4116993"/>
              <a:gd name="connsiteX1" fmla="*/ 2073292 w 5302214"/>
              <a:gd name="connsiteY1" fmla="*/ 1825969 h 4116993"/>
              <a:gd name="connsiteX2" fmla="*/ 2459366 w 5302214"/>
              <a:gd name="connsiteY2" fmla="*/ 2152540 h 4116993"/>
              <a:gd name="connsiteX3" fmla="*/ 2439270 w 5302214"/>
              <a:gd name="connsiteY3" fmla="*/ 2860949 h 4116993"/>
              <a:gd name="connsiteX4" fmla="*/ 2077529 w 5302214"/>
              <a:gd name="connsiteY4" fmla="*/ 3076988 h 4116993"/>
              <a:gd name="connsiteX5" fmla="*/ 1489701 w 5302214"/>
              <a:gd name="connsiteY5" fmla="*/ 2840852 h 4116993"/>
              <a:gd name="connsiteX6" fmla="*/ 1386867 w 5302214"/>
              <a:gd name="connsiteY6" fmla="*/ 3085107 h 4116993"/>
              <a:gd name="connsiteX7" fmla="*/ 1017428 w 5302214"/>
              <a:gd name="connsiteY7" fmla="*/ 3373014 h 4116993"/>
              <a:gd name="connsiteX8" fmla="*/ 868230 w 5302214"/>
              <a:gd name="connsiteY8" fmla="*/ 3231974 h 4116993"/>
              <a:gd name="connsiteX9" fmla="*/ 680808 w 5302214"/>
              <a:gd name="connsiteY9" fmla="*/ 3403560 h 4116993"/>
              <a:gd name="connsiteX10" fmla="*/ 997331 w 5302214"/>
              <a:gd name="connsiteY10" fmla="*/ 3885881 h 4116993"/>
              <a:gd name="connsiteX11" fmla="*/ 2012215 w 5302214"/>
              <a:gd name="connsiteY11" fmla="*/ 4116993 h 4116993"/>
              <a:gd name="connsiteX12" fmla="*/ 3062268 w 5302214"/>
              <a:gd name="connsiteY12" fmla="*/ 4051679 h 4116993"/>
              <a:gd name="connsiteX13" fmla="*/ 3981692 w 5302214"/>
              <a:gd name="connsiteY13" fmla="*/ 2675054 h 4116993"/>
              <a:gd name="connsiteX14" fmla="*/ 4016861 w 5302214"/>
              <a:gd name="connsiteY14" fmla="*/ 926641 h 4116993"/>
              <a:gd name="connsiteX15" fmla="*/ 4168738 w 5302214"/>
              <a:gd name="connsiteY15" fmla="*/ 940876 h 4116993"/>
              <a:gd name="connsiteX16" fmla="*/ 5302214 w 5302214"/>
              <a:gd name="connsiteY16" fmla="*/ 0 h 4116993"/>
              <a:gd name="connsiteX17" fmla="*/ 1269972 w 5302214"/>
              <a:gd name="connsiteY17" fmla="*/ 442 h 4116993"/>
              <a:gd name="connsiteX18" fmla="*/ 0 w 5302214"/>
              <a:gd name="connsiteY18" fmla="*/ 1007396 h 4116993"/>
              <a:gd name="connsiteX19" fmla="*/ 1562053 w 5302214"/>
              <a:gd name="connsiteY19" fmla="*/ 1132713 h 4116993"/>
              <a:gd name="connsiteX20" fmla="*/ 2254906 w 5302214"/>
              <a:gd name="connsiteY20" fmla="*/ 1085241 h 4116993"/>
              <a:gd name="connsiteX0" fmla="*/ 2254906 w 5302214"/>
              <a:gd name="connsiteY0" fmla="*/ 1085241 h 4116993"/>
              <a:gd name="connsiteX1" fmla="*/ 2257537 w 5302214"/>
              <a:gd name="connsiteY1" fmla="*/ 1812322 h 4116993"/>
              <a:gd name="connsiteX2" fmla="*/ 2459366 w 5302214"/>
              <a:gd name="connsiteY2" fmla="*/ 2152540 h 4116993"/>
              <a:gd name="connsiteX3" fmla="*/ 2439270 w 5302214"/>
              <a:gd name="connsiteY3" fmla="*/ 2860949 h 4116993"/>
              <a:gd name="connsiteX4" fmla="*/ 2077529 w 5302214"/>
              <a:gd name="connsiteY4" fmla="*/ 3076988 h 4116993"/>
              <a:gd name="connsiteX5" fmla="*/ 1489701 w 5302214"/>
              <a:gd name="connsiteY5" fmla="*/ 2840852 h 4116993"/>
              <a:gd name="connsiteX6" fmla="*/ 1386867 w 5302214"/>
              <a:gd name="connsiteY6" fmla="*/ 3085107 h 4116993"/>
              <a:gd name="connsiteX7" fmla="*/ 1017428 w 5302214"/>
              <a:gd name="connsiteY7" fmla="*/ 3373014 h 4116993"/>
              <a:gd name="connsiteX8" fmla="*/ 868230 w 5302214"/>
              <a:gd name="connsiteY8" fmla="*/ 3231974 h 4116993"/>
              <a:gd name="connsiteX9" fmla="*/ 680808 w 5302214"/>
              <a:gd name="connsiteY9" fmla="*/ 3403560 h 4116993"/>
              <a:gd name="connsiteX10" fmla="*/ 997331 w 5302214"/>
              <a:gd name="connsiteY10" fmla="*/ 3885881 h 4116993"/>
              <a:gd name="connsiteX11" fmla="*/ 2012215 w 5302214"/>
              <a:gd name="connsiteY11" fmla="*/ 4116993 h 4116993"/>
              <a:gd name="connsiteX12" fmla="*/ 3062268 w 5302214"/>
              <a:gd name="connsiteY12" fmla="*/ 4051679 h 4116993"/>
              <a:gd name="connsiteX13" fmla="*/ 3981692 w 5302214"/>
              <a:gd name="connsiteY13" fmla="*/ 2675054 h 4116993"/>
              <a:gd name="connsiteX14" fmla="*/ 4016861 w 5302214"/>
              <a:gd name="connsiteY14" fmla="*/ 926641 h 4116993"/>
              <a:gd name="connsiteX15" fmla="*/ 4168738 w 5302214"/>
              <a:gd name="connsiteY15" fmla="*/ 940876 h 4116993"/>
              <a:gd name="connsiteX16" fmla="*/ 5302214 w 5302214"/>
              <a:gd name="connsiteY16" fmla="*/ 0 h 4116993"/>
              <a:gd name="connsiteX17" fmla="*/ 1269972 w 5302214"/>
              <a:gd name="connsiteY17" fmla="*/ 442 h 4116993"/>
              <a:gd name="connsiteX18" fmla="*/ 0 w 5302214"/>
              <a:gd name="connsiteY18" fmla="*/ 1007396 h 4116993"/>
              <a:gd name="connsiteX19" fmla="*/ 1562053 w 5302214"/>
              <a:gd name="connsiteY19" fmla="*/ 1132713 h 4116993"/>
              <a:gd name="connsiteX20" fmla="*/ 2254906 w 5302214"/>
              <a:gd name="connsiteY20" fmla="*/ 1085241 h 4116993"/>
              <a:gd name="connsiteX0" fmla="*/ 2254906 w 5302214"/>
              <a:gd name="connsiteY0" fmla="*/ 1085241 h 4116993"/>
              <a:gd name="connsiteX1" fmla="*/ 2257537 w 5302214"/>
              <a:gd name="connsiteY1" fmla="*/ 1812322 h 4116993"/>
              <a:gd name="connsiteX2" fmla="*/ 2459366 w 5302214"/>
              <a:gd name="connsiteY2" fmla="*/ 2152540 h 4116993"/>
              <a:gd name="connsiteX3" fmla="*/ 2439270 w 5302214"/>
              <a:gd name="connsiteY3" fmla="*/ 2860949 h 4116993"/>
              <a:gd name="connsiteX4" fmla="*/ 2077529 w 5302214"/>
              <a:gd name="connsiteY4" fmla="*/ 3076988 h 4116993"/>
              <a:gd name="connsiteX5" fmla="*/ 1489701 w 5302214"/>
              <a:gd name="connsiteY5" fmla="*/ 2840852 h 4116993"/>
              <a:gd name="connsiteX6" fmla="*/ 1386867 w 5302214"/>
              <a:gd name="connsiteY6" fmla="*/ 3085107 h 4116993"/>
              <a:gd name="connsiteX7" fmla="*/ 1017428 w 5302214"/>
              <a:gd name="connsiteY7" fmla="*/ 3373014 h 4116993"/>
              <a:gd name="connsiteX8" fmla="*/ 868230 w 5302214"/>
              <a:gd name="connsiteY8" fmla="*/ 3231974 h 4116993"/>
              <a:gd name="connsiteX9" fmla="*/ 680808 w 5302214"/>
              <a:gd name="connsiteY9" fmla="*/ 3403560 h 4116993"/>
              <a:gd name="connsiteX10" fmla="*/ 997331 w 5302214"/>
              <a:gd name="connsiteY10" fmla="*/ 3885881 h 4116993"/>
              <a:gd name="connsiteX11" fmla="*/ 2012215 w 5302214"/>
              <a:gd name="connsiteY11" fmla="*/ 4116993 h 4116993"/>
              <a:gd name="connsiteX12" fmla="*/ 3062268 w 5302214"/>
              <a:gd name="connsiteY12" fmla="*/ 4051679 h 4116993"/>
              <a:gd name="connsiteX13" fmla="*/ 3981692 w 5302214"/>
              <a:gd name="connsiteY13" fmla="*/ 2675054 h 4116993"/>
              <a:gd name="connsiteX14" fmla="*/ 4016861 w 5302214"/>
              <a:gd name="connsiteY14" fmla="*/ 926641 h 4116993"/>
              <a:gd name="connsiteX15" fmla="*/ 4168738 w 5302214"/>
              <a:gd name="connsiteY15" fmla="*/ 940876 h 4116993"/>
              <a:gd name="connsiteX16" fmla="*/ 5302214 w 5302214"/>
              <a:gd name="connsiteY16" fmla="*/ 0 h 4116993"/>
              <a:gd name="connsiteX17" fmla="*/ 1269972 w 5302214"/>
              <a:gd name="connsiteY17" fmla="*/ 442 h 4116993"/>
              <a:gd name="connsiteX18" fmla="*/ 0 w 5302214"/>
              <a:gd name="connsiteY18" fmla="*/ 1007396 h 4116993"/>
              <a:gd name="connsiteX19" fmla="*/ 1643939 w 5302214"/>
              <a:gd name="connsiteY19" fmla="*/ 1078122 h 4116993"/>
              <a:gd name="connsiteX20" fmla="*/ 2254906 w 5302214"/>
              <a:gd name="connsiteY20" fmla="*/ 1085241 h 4116993"/>
              <a:gd name="connsiteX0" fmla="*/ 2261730 w 5309038"/>
              <a:gd name="connsiteY0" fmla="*/ 1085241 h 4116993"/>
              <a:gd name="connsiteX1" fmla="*/ 2264361 w 5309038"/>
              <a:gd name="connsiteY1" fmla="*/ 1812322 h 4116993"/>
              <a:gd name="connsiteX2" fmla="*/ 2466190 w 5309038"/>
              <a:gd name="connsiteY2" fmla="*/ 2152540 h 4116993"/>
              <a:gd name="connsiteX3" fmla="*/ 2446094 w 5309038"/>
              <a:gd name="connsiteY3" fmla="*/ 2860949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261730 w 5309038"/>
              <a:gd name="connsiteY20" fmla="*/ 1085241 h 4116993"/>
              <a:gd name="connsiteX0" fmla="*/ 2323145 w 5309038"/>
              <a:gd name="connsiteY0" fmla="*/ 1071593 h 4116993"/>
              <a:gd name="connsiteX1" fmla="*/ 2264361 w 5309038"/>
              <a:gd name="connsiteY1" fmla="*/ 1812322 h 4116993"/>
              <a:gd name="connsiteX2" fmla="*/ 2466190 w 5309038"/>
              <a:gd name="connsiteY2" fmla="*/ 2152540 h 4116993"/>
              <a:gd name="connsiteX3" fmla="*/ 2446094 w 5309038"/>
              <a:gd name="connsiteY3" fmla="*/ 2860949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466190 w 5309038"/>
              <a:gd name="connsiteY2" fmla="*/ 2152540 h 4116993"/>
              <a:gd name="connsiteX3" fmla="*/ 2446094 w 5309038"/>
              <a:gd name="connsiteY3" fmla="*/ 2860949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446094 w 5309038"/>
              <a:gd name="connsiteY3" fmla="*/ 2860949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220289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220289 h 4116993"/>
              <a:gd name="connsiteX5" fmla="*/ 1510173 w 5309038"/>
              <a:gd name="connsiteY5" fmla="*/ 3407234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220289 h 4116993"/>
              <a:gd name="connsiteX5" fmla="*/ 1571588 w 5309038"/>
              <a:gd name="connsiteY5" fmla="*/ 2854500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220289 h 4116993"/>
              <a:gd name="connsiteX5" fmla="*/ 1571588 w 5309038"/>
              <a:gd name="connsiteY5" fmla="*/ 2854500 h 4116993"/>
              <a:gd name="connsiteX6" fmla="*/ 1427810 w 5309038"/>
              <a:gd name="connsiteY6" fmla="*/ 2989572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069092 w 5309038"/>
              <a:gd name="connsiteY12" fmla="*/ 4051679 h 4369476"/>
              <a:gd name="connsiteX13" fmla="*/ 3988516 w 5309038"/>
              <a:gd name="connsiteY13" fmla="*/ 2675054 h 4369476"/>
              <a:gd name="connsiteX14" fmla="*/ 4023685 w 5309038"/>
              <a:gd name="connsiteY14" fmla="*/ 926641 h 4369476"/>
              <a:gd name="connsiteX15" fmla="*/ 4175562 w 5309038"/>
              <a:gd name="connsiteY15" fmla="*/ 940876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3988516 w 5309038"/>
              <a:gd name="connsiteY13" fmla="*/ 2675054 h 4369476"/>
              <a:gd name="connsiteX14" fmla="*/ 4023685 w 5309038"/>
              <a:gd name="connsiteY14" fmla="*/ 926641 h 4369476"/>
              <a:gd name="connsiteX15" fmla="*/ 4175562 w 5309038"/>
              <a:gd name="connsiteY15" fmla="*/ 940876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86409 w 5309038"/>
              <a:gd name="connsiteY13" fmla="*/ 1815245 h 4369476"/>
              <a:gd name="connsiteX14" fmla="*/ 4023685 w 5309038"/>
              <a:gd name="connsiteY14" fmla="*/ 926641 h 4369476"/>
              <a:gd name="connsiteX15" fmla="*/ 4175562 w 5309038"/>
              <a:gd name="connsiteY15" fmla="*/ 940876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86409 w 5309038"/>
              <a:gd name="connsiteY13" fmla="*/ 1815245 h 4369476"/>
              <a:gd name="connsiteX14" fmla="*/ 3859912 w 5309038"/>
              <a:gd name="connsiteY14" fmla="*/ 1158653 h 4369476"/>
              <a:gd name="connsiteX15" fmla="*/ 4175562 w 5309038"/>
              <a:gd name="connsiteY15" fmla="*/ 940876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86409 w 5309038"/>
              <a:gd name="connsiteY13" fmla="*/ 1815245 h 4369476"/>
              <a:gd name="connsiteX14" fmla="*/ 3859912 w 5309038"/>
              <a:gd name="connsiteY14" fmla="*/ 1158653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86409 w 5309038"/>
              <a:gd name="connsiteY13" fmla="*/ 1815245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778776 w 5309038"/>
              <a:gd name="connsiteY12" fmla="*/ 359447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687632 w 5309038"/>
              <a:gd name="connsiteY9" fmla="*/ 3403560 h 4321709"/>
              <a:gd name="connsiteX10" fmla="*/ 1004155 w 5309038"/>
              <a:gd name="connsiteY10" fmla="*/ 3885881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687632 w 5309038"/>
              <a:gd name="connsiteY9" fmla="*/ 3403560 h 4321709"/>
              <a:gd name="connsiteX10" fmla="*/ 1079218 w 5309038"/>
              <a:gd name="connsiteY10" fmla="*/ 3865409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79218 w 5309038"/>
              <a:gd name="connsiteY10" fmla="*/ 3865409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50811 w 5309038"/>
              <a:gd name="connsiteY3" fmla="*/ 3263557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718673 w 5309038"/>
              <a:gd name="connsiteY2" fmla="*/ 2173011 h 4321709"/>
              <a:gd name="connsiteX3" fmla="*/ 2650811 w 5309038"/>
              <a:gd name="connsiteY3" fmla="*/ 3263557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402658 w 5309038"/>
              <a:gd name="connsiteY0" fmla="*/ 1143155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402658 w 5309038"/>
              <a:gd name="connsiteY20" fmla="*/ 1143155 h 4321709"/>
              <a:gd name="connsiteX0" fmla="*/ 2402658 w 5309038"/>
              <a:gd name="connsiteY0" fmla="*/ 1143155 h 4321709"/>
              <a:gd name="connsiteX1" fmla="*/ 2396210 w 5309038"/>
              <a:gd name="connsiteY1" fmla="*/ 1837303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402658 w 5309038"/>
              <a:gd name="connsiteY20" fmla="*/ 1143155 h 4321709"/>
              <a:gd name="connsiteX0" fmla="*/ 2402658 w 5309038"/>
              <a:gd name="connsiteY0" fmla="*/ 1143155 h 4321709"/>
              <a:gd name="connsiteX1" fmla="*/ 2396210 w 5309038"/>
              <a:gd name="connsiteY1" fmla="*/ 1837303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34861 w 5309038"/>
              <a:gd name="connsiteY19" fmla="*/ 1141733 h 4321709"/>
              <a:gd name="connsiteX20" fmla="*/ 2402658 w 5309038"/>
              <a:gd name="connsiteY20" fmla="*/ 1143155 h 4321709"/>
              <a:gd name="connsiteX0" fmla="*/ 2323145 w 5229525"/>
              <a:gd name="connsiteY0" fmla="*/ 1143155 h 4321709"/>
              <a:gd name="connsiteX1" fmla="*/ 2316697 w 5229525"/>
              <a:gd name="connsiteY1" fmla="*/ 1837303 h 4321709"/>
              <a:gd name="connsiteX2" fmla="*/ 2639160 w 5229525"/>
              <a:gd name="connsiteY2" fmla="*/ 2173011 h 4321709"/>
              <a:gd name="connsiteX3" fmla="*/ 2632713 w 5229525"/>
              <a:gd name="connsiteY3" fmla="*/ 3229438 h 4321709"/>
              <a:gd name="connsiteX4" fmla="*/ 1998016 w 5229525"/>
              <a:gd name="connsiteY4" fmla="*/ 3268056 h 4321709"/>
              <a:gd name="connsiteX5" fmla="*/ 1492075 w 5229525"/>
              <a:gd name="connsiteY5" fmla="*/ 2854500 h 4321709"/>
              <a:gd name="connsiteX6" fmla="*/ 1348297 w 5229525"/>
              <a:gd name="connsiteY6" fmla="*/ 2989572 h 4321709"/>
              <a:gd name="connsiteX7" fmla="*/ 944739 w 5229525"/>
              <a:gd name="connsiteY7" fmla="*/ 3373014 h 4321709"/>
              <a:gd name="connsiteX8" fmla="*/ 795541 w 5229525"/>
              <a:gd name="connsiteY8" fmla="*/ 3231974 h 4321709"/>
              <a:gd name="connsiteX9" fmla="*/ 655886 w 5229525"/>
              <a:gd name="connsiteY9" fmla="*/ 3389912 h 4321709"/>
              <a:gd name="connsiteX10" fmla="*/ 1013353 w 5229525"/>
              <a:gd name="connsiteY10" fmla="*/ 3817642 h 4321709"/>
              <a:gd name="connsiteX11" fmla="*/ 2116947 w 5229525"/>
              <a:gd name="connsiteY11" fmla="*/ 4321709 h 4321709"/>
              <a:gd name="connsiteX12" fmla="*/ 3699263 w 5229525"/>
              <a:gd name="connsiteY12" fmla="*/ 3594479 h 4321709"/>
              <a:gd name="connsiteX13" fmla="*/ 4113720 w 5229525"/>
              <a:gd name="connsiteY13" fmla="*/ 1590057 h 4321709"/>
              <a:gd name="connsiteX14" fmla="*/ 3602979 w 5229525"/>
              <a:gd name="connsiteY14" fmla="*/ 1151829 h 4321709"/>
              <a:gd name="connsiteX15" fmla="*/ 3952748 w 5229525"/>
              <a:gd name="connsiteY15" fmla="*/ 1015939 h 4321709"/>
              <a:gd name="connsiteX16" fmla="*/ 5229525 w 5229525"/>
              <a:gd name="connsiteY16" fmla="*/ 0 h 4321709"/>
              <a:gd name="connsiteX17" fmla="*/ 1197283 w 5229525"/>
              <a:gd name="connsiteY17" fmla="*/ 442 h 4321709"/>
              <a:gd name="connsiteX18" fmla="*/ 0 w 5229525"/>
              <a:gd name="connsiteY18" fmla="*/ 1138058 h 4321709"/>
              <a:gd name="connsiteX19" fmla="*/ 1555348 w 5229525"/>
              <a:gd name="connsiteY19" fmla="*/ 1141733 h 4321709"/>
              <a:gd name="connsiteX20" fmla="*/ 2323145 w 5229525"/>
              <a:gd name="connsiteY20" fmla="*/ 1143155 h 4321709"/>
              <a:gd name="connsiteX0" fmla="*/ 2323145 w 5229525"/>
              <a:gd name="connsiteY0" fmla="*/ 1143155 h 4321709"/>
              <a:gd name="connsiteX1" fmla="*/ 2316697 w 5229525"/>
              <a:gd name="connsiteY1" fmla="*/ 1837303 h 4321709"/>
              <a:gd name="connsiteX2" fmla="*/ 2639160 w 5229525"/>
              <a:gd name="connsiteY2" fmla="*/ 2173011 h 4321709"/>
              <a:gd name="connsiteX3" fmla="*/ 2632713 w 5229525"/>
              <a:gd name="connsiteY3" fmla="*/ 3229438 h 4321709"/>
              <a:gd name="connsiteX4" fmla="*/ 1998016 w 5229525"/>
              <a:gd name="connsiteY4" fmla="*/ 3268056 h 4321709"/>
              <a:gd name="connsiteX5" fmla="*/ 1547734 w 5229525"/>
              <a:gd name="connsiteY5" fmla="*/ 2894256 h 4321709"/>
              <a:gd name="connsiteX6" fmla="*/ 1348297 w 5229525"/>
              <a:gd name="connsiteY6" fmla="*/ 2989572 h 4321709"/>
              <a:gd name="connsiteX7" fmla="*/ 944739 w 5229525"/>
              <a:gd name="connsiteY7" fmla="*/ 3373014 h 4321709"/>
              <a:gd name="connsiteX8" fmla="*/ 795541 w 5229525"/>
              <a:gd name="connsiteY8" fmla="*/ 3231974 h 4321709"/>
              <a:gd name="connsiteX9" fmla="*/ 655886 w 5229525"/>
              <a:gd name="connsiteY9" fmla="*/ 3389912 h 4321709"/>
              <a:gd name="connsiteX10" fmla="*/ 1013353 w 5229525"/>
              <a:gd name="connsiteY10" fmla="*/ 3817642 h 4321709"/>
              <a:gd name="connsiteX11" fmla="*/ 2116947 w 5229525"/>
              <a:gd name="connsiteY11" fmla="*/ 4321709 h 4321709"/>
              <a:gd name="connsiteX12" fmla="*/ 3699263 w 5229525"/>
              <a:gd name="connsiteY12" fmla="*/ 3594479 h 4321709"/>
              <a:gd name="connsiteX13" fmla="*/ 4113720 w 5229525"/>
              <a:gd name="connsiteY13" fmla="*/ 1590057 h 4321709"/>
              <a:gd name="connsiteX14" fmla="*/ 3602979 w 5229525"/>
              <a:gd name="connsiteY14" fmla="*/ 1151829 h 4321709"/>
              <a:gd name="connsiteX15" fmla="*/ 3952748 w 5229525"/>
              <a:gd name="connsiteY15" fmla="*/ 1015939 h 4321709"/>
              <a:gd name="connsiteX16" fmla="*/ 5229525 w 5229525"/>
              <a:gd name="connsiteY16" fmla="*/ 0 h 4321709"/>
              <a:gd name="connsiteX17" fmla="*/ 1197283 w 5229525"/>
              <a:gd name="connsiteY17" fmla="*/ 442 h 4321709"/>
              <a:gd name="connsiteX18" fmla="*/ 0 w 5229525"/>
              <a:gd name="connsiteY18" fmla="*/ 1138058 h 4321709"/>
              <a:gd name="connsiteX19" fmla="*/ 1555348 w 5229525"/>
              <a:gd name="connsiteY19" fmla="*/ 1141733 h 4321709"/>
              <a:gd name="connsiteX20" fmla="*/ 2323145 w 5229525"/>
              <a:gd name="connsiteY20" fmla="*/ 1143155 h 4321709"/>
              <a:gd name="connsiteX0" fmla="*/ 2323145 w 5229525"/>
              <a:gd name="connsiteY0" fmla="*/ 1143155 h 4321709"/>
              <a:gd name="connsiteX1" fmla="*/ 2316697 w 5229525"/>
              <a:gd name="connsiteY1" fmla="*/ 1837303 h 4321709"/>
              <a:gd name="connsiteX2" fmla="*/ 2992578 w 5229525"/>
              <a:gd name="connsiteY2" fmla="*/ 2464721 h 4321709"/>
              <a:gd name="connsiteX3" fmla="*/ 2632713 w 5229525"/>
              <a:gd name="connsiteY3" fmla="*/ 3229438 h 4321709"/>
              <a:gd name="connsiteX4" fmla="*/ 1998016 w 5229525"/>
              <a:gd name="connsiteY4" fmla="*/ 3268056 h 4321709"/>
              <a:gd name="connsiteX5" fmla="*/ 1547734 w 5229525"/>
              <a:gd name="connsiteY5" fmla="*/ 2894256 h 4321709"/>
              <a:gd name="connsiteX6" fmla="*/ 1348297 w 5229525"/>
              <a:gd name="connsiteY6" fmla="*/ 2989572 h 4321709"/>
              <a:gd name="connsiteX7" fmla="*/ 944739 w 5229525"/>
              <a:gd name="connsiteY7" fmla="*/ 3373014 h 4321709"/>
              <a:gd name="connsiteX8" fmla="*/ 795541 w 5229525"/>
              <a:gd name="connsiteY8" fmla="*/ 3231974 h 4321709"/>
              <a:gd name="connsiteX9" fmla="*/ 655886 w 5229525"/>
              <a:gd name="connsiteY9" fmla="*/ 3389912 h 4321709"/>
              <a:gd name="connsiteX10" fmla="*/ 1013353 w 5229525"/>
              <a:gd name="connsiteY10" fmla="*/ 3817642 h 4321709"/>
              <a:gd name="connsiteX11" fmla="*/ 2116947 w 5229525"/>
              <a:gd name="connsiteY11" fmla="*/ 4321709 h 4321709"/>
              <a:gd name="connsiteX12" fmla="*/ 3699263 w 5229525"/>
              <a:gd name="connsiteY12" fmla="*/ 3594479 h 4321709"/>
              <a:gd name="connsiteX13" fmla="*/ 4113720 w 5229525"/>
              <a:gd name="connsiteY13" fmla="*/ 1590057 h 4321709"/>
              <a:gd name="connsiteX14" fmla="*/ 3602979 w 5229525"/>
              <a:gd name="connsiteY14" fmla="*/ 1151829 h 4321709"/>
              <a:gd name="connsiteX15" fmla="*/ 3952748 w 5229525"/>
              <a:gd name="connsiteY15" fmla="*/ 1015939 h 4321709"/>
              <a:gd name="connsiteX16" fmla="*/ 5229525 w 5229525"/>
              <a:gd name="connsiteY16" fmla="*/ 0 h 4321709"/>
              <a:gd name="connsiteX17" fmla="*/ 1197283 w 5229525"/>
              <a:gd name="connsiteY17" fmla="*/ 442 h 4321709"/>
              <a:gd name="connsiteX18" fmla="*/ 0 w 5229525"/>
              <a:gd name="connsiteY18" fmla="*/ 1138058 h 4321709"/>
              <a:gd name="connsiteX19" fmla="*/ 1555348 w 5229525"/>
              <a:gd name="connsiteY19" fmla="*/ 1141733 h 4321709"/>
              <a:gd name="connsiteX20" fmla="*/ 2323145 w 5229525"/>
              <a:gd name="connsiteY20" fmla="*/ 1143155 h 4321709"/>
              <a:gd name="connsiteX0" fmla="*/ 2323145 w 5229525"/>
              <a:gd name="connsiteY0" fmla="*/ 1143155 h 4321709"/>
              <a:gd name="connsiteX1" fmla="*/ 2316697 w 5229525"/>
              <a:gd name="connsiteY1" fmla="*/ 1837303 h 4321709"/>
              <a:gd name="connsiteX2" fmla="*/ 2992578 w 5229525"/>
              <a:gd name="connsiteY2" fmla="*/ 2464721 h 4321709"/>
              <a:gd name="connsiteX3" fmla="*/ 2946862 w 5229525"/>
              <a:gd name="connsiteY3" fmla="*/ 3257487 h 4321709"/>
              <a:gd name="connsiteX4" fmla="*/ 1998016 w 5229525"/>
              <a:gd name="connsiteY4" fmla="*/ 3268056 h 4321709"/>
              <a:gd name="connsiteX5" fmla="*/ 1547734 w 5229525"/>
              <a:gd name="connsiteY5" fmla="*/ 2894256 h 4321709"/>
              <a:gd name="connsiteX6" fmla="*/ 1348297 w 5229525"/>
              <a:gd name="connsiteY6" fmla="*/ 2989572 h 4321709"/>
              <a:gd name="connsiteX7" fmla="*/ 944739 w 5229525"/>
              <a:gd name="connsiteY7" fmla="*/ 3373014 h 4321709"/>
              <a:gd name="connsiteX8" fmla="*/ 795541 w 5229525"/>
              <a:gd name="connsiteY8" fmla="*/ 3231974 h 4321709"/>
              <a:gd name="connsiteX9" fmla="*/ 655886 w 5229525"/>
              <a:gd name="connsiteY9" fmla="*/ 3389912 h 4321709"/>
              <a:gd name="connsiteX10" fmla="*/ 1013353 w 5229525"/>
              <a:gd name="connsiteY10" fmla="*/ 3817642 h 4321709"/>
              <a:gd name="connsiteX11" fmla="*/ 2116947 w 5229525"/>
              <a:gd name="connsiteY11" fmla="*/ 4321709 h 4321709"/>
              <a:gd name="connsiteX12" fmla="*/ 3699263 w 5229525"/>
              <a:gd name="connsiteY12" fmla="*/ 3594479 h 4321709"/>
              <a:gd name="connsiteX13" fmla="*/ 4113720 w 5229525"/>
              <a:gd name="connsiteY13" fmla="*/ 1590057 h 4321709"/>
              <a:gd name="connsiteX14" fmla="*/ 3602979 w 5229525"/>
              <a:gd name="connsiteY14" fmla="*/ 1151829 h 4321709"/>
              <a:gd name="connsiteX15" fmla="*/ 3952748 w 5229525"/>
              <a:gd name="connsiteY15" fmla="*/ 1015939 h 4321709"/>
              <a:gd name="connsiteX16" fmla="*/ 5229525 w 5229525"/>
              <a:gd name="connsiteY16" fmla="*/ 0 h 4321709"/>
              <a:gd name="connsiteX17" fmla="*/ 1197283 w 5229525"/>
              <a:gd name="connsiteY17" fmla="*/ 442 h 4321709"/>
              <a:gd name="connsiteX18" fmla="*/ 0 w 5229525"/>
              <a:gd name="connsiteY18" fmla="*/ 1138058 h 4321709"/>
              <a:gd name="connsiteX19" fmla="*/ 1555348 w 5229525"/>
              <a:gd name="connsiteY19" fmla="*/ 1141733 h 4321709"/>
              <a:gd name="connsiteX20" fmla="*/ 2323145 w 5229525"/>
              <a:gd name="connsiteY20" fmla="*/ 1143155 h 4321709"/>
              <a:gd name="connsiteX0" fmla="*/ 2323145 w 5229525"/>
              <a:gd name="connsiteY0" fmla="*/ 1143155 h 4321709"/>
              <a:gd name="connsiteX1" fmla="*/ 2316697 w 5229525"/>
              <a:gd name="connsiteY1" fmla="*/ 1837303 h 4321709"/>
              <a:gd name="connsiteX2" fmla="*/ 2992578 w 5229525"/>
              <a:gd name="connsiteY2" fmla="*/ 2464721 h 4321709"/>
              <a:gd name="connsiteX3" fmla="*/ 2946862 w 5229525"/>
              <a:gd name="connsiteY3" fmla="*/ 3257487 h 4321709"/>
              <a:gd name="connsiteX4" fmla="*/ 1998016 w 5229525"/>
              <a:gd name="connsiteY4" fmla="*/ 3268056 h 4321709"/>
              <a:gd name="connsiteX5" fmla="*/ 1547734 w 5229525"/>
              <a:gd name="connsiteY5" fmla="*/ 2894256 h 4321709"/>
              <a:gd name="connsiteX6" fmla="*/ 1292199 w 5229525"/>
              <a:gd name="connsiteY6" fmla="*/ 3281282 h 4321709"/>
              <a:gd name="connsiteX7" fmla="*/ 944739 w 5229525"/>
              <a:gd name="connsiteY7" fmla="*/ 3373014 h 4321709"/>
              <a:gd name="connsiteX8" fmla="*/ 795541 w 5229525"/>
              <a:gd name="connsiteY8" fmla="*/ 3231974 h 4321709"/>
              <a:gd name="connsiteX9" fmla="*/ 655886 w 5229525"/>
              <a:gd name="connsiteY9" fmla="*/ 3389912 h 4321709"/>
              <a:gd name="connsiteX10" fmla="*/ 1013353 w 5229525"/>
              <a:gd name="connsiteY10" fmla="*/ 3817642 h 4321709"/>
              <a:gd name="connsiteX11" fmla="*/ 2116947 w 5229525"/>
              <a:gd name="connsiteY11" fmla="*/ 4321709 h 4321709"/>
              <a:gd name="connsiteX12" fmla="*/ 3699263 w 5229525"/>
              <a:gd name="connsiteY12" fmla="*/ 3594479 h 4321709"/>
              <a:gd name="connsiteX13" fmla="*/ 4113720 w 5229525"/>
              <a:gd name="connsiteY13" fmla="*/ 1590057 h 4321709"/>
              <a:gd name="connsiteX14" fmla="*/ 3602979 w 5229525"/>
              <a:gd name="connsiteY14" fmla="*/ 1151829 h 4321709"/>
              <a:gd name="connsiteX15" fmla="*/ 3952748 w 5229525"/>
              <a:gd name="connsiteY15" fmla="*/ 1015939 h 4321709"/>
              <a:gd name="connsiteX16" fmla="*/ 5229525 w 5229525"/>
              <a:gd name="connsiteY16" fmla="*/ 0 h 4321709"/>
              <a:gd name="connsiteX17" fmla="*/ 1197283 w 5229525"/>
              <a:gd name="connsiteY17" fmla="*/ 442 h 4321709"/>
              <a:gd name="connsiteX18" fmla="*/ 0 w 5229525"/>
              <a:gd name="connsiteY18" fmla="*/ 1138058 h 4321709"/>
              <a:gd name="connsiteX19" fmla="*/ 1555348 w 5229525"/>
              <a:gd name="connsiteY19" fmla="*/ 1141733 h 4321709"/>
              <a:gd name="connsiteX20" fmla="*/ 2323145 w 5229525"/>
              <a:gd name="connsiteY20" fmla="*/ 1143155 h 4321709"/>
              <a:gd name="connsiteX0" fmla="*/ 2323145 w 5229525"/>
              <a:gd name="connsiteY0" fmla="*/ 1143155 h 4321709"/>
              <a:gd name="connsiteX1" fmla="*/ 2322307 w 5229525"/>
              <a:gd name="connsiteY1" fmla="*/ 1859742 h 4321709"/>
              <a:gd name="connsiteX2" fmla="*/ 2992578 w 5229525"/>
              <a:gd name="connsiteY2" fmla="*/ 2464721 h 4321709"/>
              <a:gd name="connsiteX3" fmla="*/ 2946862 w 5229525"/>
              <a:gd name="connsiteY3" fmla="*/ 3257487 h 4321709"/>
              <a:gd name="connsiteX4" fmla="*/ 1998016 w 5229525"/>
              <a:gd name="connsiteY4" fmla="*/ 3268056 h 4321709"/>
              <a:gd name="connsiteX5" fmla="*/ 1547734 w 5229525"/>
              <a:gd name="connsiteY5" fmla="*/ 2894256 h 4321709"/>
              <a:gd name="connsiteX6" fmla="*/ 1292199 w 5229525"/>
              <a:gd name="connsiteY6" fmla="*/ 3281282 h 4321709"/>
              <a:gd name="connsiteX7" fmla="*/ 944739 w 5229525"/>
              <a:gd name="connsiteY7" fmla="*/ 3373014 h 4321709"/>
              <a:gd name="connsiteX8" fmla="*/ 795541 w 5229525"/>
              <a:gd name="connsiteY8" fmla="*/ 3231974 h 4321709"/>
              <a:gd name="connsiteX9" fmla="*/ 655886 w 5229525"/>
              <a:gd name="connsiteY9" fmla="*/ 3389912 h 4321709"/>
              <a:gd name="connsiteX10" fmla="*/ 1013353 w 5229525"/>
              <a:gd name="connsiteY10" fmla="*/ 3817642 h 4321709"/>
              <a:gd name="connsiteX11" fmla="*/ 2116947 w 5229525"/>
              <a:gd name="connsiteY11" fmla="*/ 4321709 h 4321709"/>
              <a:gd name="connsiteX12" fmla="*/ 3699263 w 5229525"/>
              <a:gd name="connsiteY12" fmla="*/ 3594479 h 4321709"/>
              <a:gd name="connsiteX13" fmla="*/ 4113720 w 5229525"/>
              <a:gd name="connsiteY13" fmla="*/ 1590057 h 4321709"/>
              <a:gd name="connsiteX14" fmla="*/ 3602979 w 5229525"/>
              <a:gd name="connsiteY14" fmla="*/ 1151829 h 4321709"/>
              <a:gd name="connsiteX15" fmla="*/ 3952748 w 5229525"/>
              <a:gd name="connsiteY15" fmla="*/ 1015939 h 4321709"/>
              <a:gd name="connsiteX16" fmla="*/ 5229525 w 5229525"/>
              <a:gd name="connsiteY16" fmla="*/ 0 h 4321709"/>
              <a:gd name="connsiteX17" fmla="*/ 1197283 w 5229525"/>
              <a:gd name="connsiteY17" fmla="*/ 442 h 4321709"/>
              <a:gd name="connsiteX18" fmla="*/ 0 w 5229525"/>
              <a:gd name="connsiteY18" fmla="*/ 1138058 h 4321709"/>
              <a:gd name="connsiteX19" fmla="*/ 1555348 w 5229525"/>
              <a:gd name="connsiteY19" fmla="*/ 1141733 h 4321709"/>
              <a:gd name="connsiteX20" fmla="*/ 2323145 w 5229525"/>
              <a:gd name="connsiteY20" fmla="*/ 1143155 h 4321709"/>
              <a:gd name="connsiteX0" fmla="*/ 2323145 w 5229525"/>
              <a:gd name="connsiteY0" fmla="*/ 1143155 h 4321709"/>
              <a:gd name="connsiteX1" fmla="*/ 2322307 w 5229525"/>
              <a:gd name="connsiteY1" fmla="*/ 1859742 h 4321709"/>
              <a:gd name="connsiteX2" fmla="*/ 2992578 w 5229525"/>
              <a:gd name="connsiteY2" fmla="*/ 2464721 h 4321709"/>
              <a:gd name="connsiteX3" fmla="*/ 2946862 w 5229525"/>
              <a:gd name="connsiteY3" fmla="*/ 3257487 h 4321709"/>
              <a:gd name="connsiteX4" fmla="*/ 1992406 w 5229525"/>
              <a:gd name="connsiteY4" fmla="*/ 3352203 h 4321709"/>
              <a:gd name="connsiteX5" fmla="*/ 1547734 w 5229525"/>
              <a:gd name="connsiteY5" fmla="*/ 2894256 h 4321709"/>
              <a:gd name="connsiteX6" fmla="*/ 1292199 w 5229525"/>
              <a:gd name="connsiteY6" fmla="*/ 3281282 h 4321709"/>
              <a:gd name="connsiteX7" fmla="*/ 944739 w 5229525"/>
              <a:gd name="connsiteY7" fmla="*/ 3373014 h 4321709"/>
              <a:gd name="connsiteX8" fmla="*/ 795541 w 5229525"/>
              <a:gd name="connsiteY8" fmla="*/ 3231974 h 4321709"/>
              <a:gd name="connsiteX9" fmla="*/ 655886 w 5229525"/>
              <a:gd name="connsiteY9" fmla="*/ 3389912 h 4321709"/>
              <a:gd name="connsiteX10" fmla="*/ 1013353 w 5229525"/>
              <a:gd name="connsiteY10" fmla="*/ 3817642 h 4321709"/>
              <a:gd name="connsiteX11" fmla="*/ 2116947 w 5229525"/>
              <a:gd name="connsiteY11" fmla="*/ 4321709 h 4321709"/>
              <a:gd name="connsiteX12" fmla="*/ 3699263 w 5229525"/>
              <a:gd name="connsiteY12" fmla="*/ 3594479 h 4321709"/>
              <a:gd name="connsiteX13" fmla="*/ 4113720 w 5229525"/>
              <a:gd name="connsiteY13" fmla="*/ 1590057 h 4321709"/>
              <a:gd name="connsiteX14" fmla="*/ 3602979 w 5229525"/>
              <a:gd name="connsiteY14" fmla="*/ 1151829 h 4321709"/>
              <a:gd name="connsiteX15" fmla="*/ 3952748 w 5229525"/>
              <a:gd name="connsiteY15" fmla="*/ 1015939 h 4321709"/>
              <a:gd name="connsiteX16" fmla="*/ 5229525 w 5229525"/>
              <a:gd name="connsiteY16" fmla="*/ 0 h 4321709"/>
              <a:gd name="connsiteX17" fmla="*/ 1197283 w 5229525"/>
              <a:gd name="connsiteY17" fmla="*/ 442 h 4321709"/>
              <a:gd name="connsiteX18" fmla="*/ 0 w 5229525"/>
              <a:gd name="connsiteY18" fmla="*/ 1138058 h 4321709"/>
              <a:gd name="connsiteX19" fmla="*/ 1555348 w 5229525"/>
              <a:gd name="connsiteY19" fmla="*/ 1141733 h 4321709"/>
              <a:gd name="connsiteX20" fmla="*/ 2323145 w 5229525"/>
              <a:gd name="connsiteY20"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46862 w 5229525"/>
              <a:gd name="connsiteY3" fmla="*/ 3257487 h 4321709"/>
              <a:gd name="connsiteX4" fmla="*/ 1992406 w 5229525"/>
              <a:gd name="connsiteY4" fmla="*/ 3352203 h 4321709"/>
              <a:gd name="connsiteX5" fmla="*/ 1547734 w 5229525"/>
              <a:gd name="connsiteY5" fmla="*/ 2894256 h 4321709"/>
              <a:gd name="connsiteX6" fmla="*/ 1292199 w 5229525"/>
              <a:gd name="connsiteY6" fmla="*/ 3281282 h 4321709"/>
              <a:gd name="connsiteX7" fmla="*/ 944739 w 5229525"/>
              <a:gd name="connsiteY7" fmla="*/ 3373014 h 4321709"/>
              <a:gd name="connsiteX8" fmla="*/ 795541 w 5229525"/>
              <a:gd name="connsiteY8" fmla="*/ 3231974 h 4321709"/>
              <a:gd name="connsiteX9" fmla="*/ 655886 w 5229525"/>
              <a:gd name="connsiteY9" fmla="*/ 3389912 h 4321709"/>
              <a:gd name="connsiteX10" fmla="*/ 1013353 w 5229525"/>
              <a:gd name="connsiteY10" fmla="*/ 3817642 h 4321709"/>
              <a:gd name="connsiteX11" fmla="*/ 2116947 w 5229525"/>
              <a:gd name="connsiteY11" fmla="*/ 4321709 h 4321709"/>
              <a:gd name="connsiteX12" fmla="*/ 3699263 w 5229525"/>
              <a:gd name="connsiteY12" fmla="*/ 3594479 h 4321709"/>
              <a:gd name="connsiteX13" fmla="*/ 4113720 w 5229525"/>
              <a:gd name="connsiteY13" fmla="*/ 1590057 h 4321709"/>
              <a:gd name="connsiteX14" fmla="*/ 3602979 w 5229525"/>
              <a:gd name="connsiteY14" fmla="*/ 1151829 h 4321709"/>
              <a:gd name="connsiteX15" fmla="*/ 3952748 w 5229525"/>
              <a:gd name="connsiteY15" fmla="*/ 1015939 h 4321709"/>
              <a:gd name="connsiteX16" fmla="*/ 5229525 w 5229525"/>
              <a:gd name="connsiteY16" fmla="*/ 0 h 4321709"/>
              <a:gd name="connsiteX17" fmla="*/ 1197283 w 5229525"/>
              <a:gd name="connsiteY17" fmla="*/ 442 h 4321709"/>
              <a:gd name="connsiteX18" fmla="*/ 0 w 5229525"/>
              <a:gd name="connsiteY18" fmla="*/ 1138058 h 4321709"/>
              <a:gd name="connsiteX19" fmla="*/ 1555348 w 5229525"/>
              <a:gd name="connsiteY19" fmla="*/ 1141733 h 4321709"/>
              <a:gd name="connsiteX20" fmla="*/ 2323145 w 5229525"/>
              <a:gd name="connsiteY20"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992406 w 5229525"/>
              <a:gd name="connsiteY4" fmla="*/ 3352203 h 4321709"/>
              <a:gd name="connsiteX5" fmla="*/ 1547734 w 5229525"/>
              <a:gd name="connsiteY5" fmla="*/ 2894256 h 4321709"/>
              <a:gd name="connsiteX6" fmla="*/ 1292199 w 5229525"/>
              <a:gd name="connsiteY6" fmla="*/ 3281282 h 4321709"/>
              <a:gd name="connsiteX7" fmla="*/ 944739 w 5229525"/>
              <a:gd name="connsiteY7" fmla="*/ 3373014 h 4321709"/>
              <a:gd name="connsiteX8" fmla="*/ 795541 w 5229525"/>
              <a:gd name="connsiteY8" fmla="*/ 3231974 h 4321709"/>
              <a:gd name="connsiteX9" fmla="*/ 655886 w 5229525"/>
              <a:gd name="connsiteY9" fmla="*/ 3389912 h 4321709"/>
              <a:gd name="connsiteX10" fmla="*/ 1013353 w 5229525"/>
              <a:gd name="connsiteY10" fmla="*/ 3817642 h 4321709"/>
              <a:gd name="connsiteX11" fmla="*/ 2116947 w 5229525"/>
              <a:gd name="connsiteY11" fmla="*/ 4321709 h 4321709"/>
              <a:gd name="connsiteX12" fmla="*/ 3699263 w 5229525"/>
              <a:gd name="connsiteY12" fmla="*/ 3594479 h 4321709"/>
              <a:gd name="connsiteX13" fmla="*/ 4113720 w 5229525"/>
              <a:gd name="connsiteY13" fmla="*/ 1590057 h 4321709"/>
              <a:gd name="connsiteX14" fmla="*/ 3602979 w 5229525"/>
              <a:gd name="connsiteY14" fmla="*/ 1151829 h 4321709"/>
              <a:gd name="connsiteX15" fmla="*/ 3952748 w 5229525"/>
              <a:gd name="connsiteY15" fmla="*/ 1015939 h 4321709"/>
              <a:gd name="connsiteX16" fmla="*/ 5229525 w 5229525"/>
              <a:gd name="connsiteY16" fmla="*/ 0 h 4321709"/>
              <a:gd name="connsiteX17" fmla="*/ 1197283 w 5229525"/>
              <a:gd name="connsiteY17" fmla="*/ 442 h 4321709"/>
              <a:gd name="connsiteX18" fmla="*/ 0 w 5229525"/>
              <a:gd name="connsiteY18" fmla="*/ 1138058 h 4321709"/>
              <a:gd name="connsiteX19" fmla="*/ 1555348 w 5229525"/>
              <a:gd name="connsiteY19" fmla="*/ 1141733 h 4321709"/>
              <a:gd name="connsiteX20" fmla="*/ 2323145 w 5229525"/>
              <a:gd name="connsiteY20"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547734 w 5229525"/>
              <a:gd name="connsiteY5" fmla="*/ 2894256 h 4321709"/>
              <a:gd name="connsiteX6" fmla="*/ 1292199 w 5229525"/>
              <a:gd name="connsiteY6" fmla="*/ 3281282 h 4321709"/>
              <a:gd name="connsiteX7" fmla="*/ 944739 w 5229525"/>
              <a:gd name="connsiteY7" fmla="*/ 3373014 h 4321709"/>
              <a:gd name="connsiteX8" fmla="*/ 795541 w 5229525"/>
              <a:gd name="connsiteY8" fmla="*/ 3231974 h 4321709"/>
              <a:gd name="connsiteX9" fmla="*/ 655886 w 5229525"/>
              <a:gd name="connsiteY9" fmla="*/ 3389912 h 4321709"/>
              <a:gd name="connsiteX10" fmla="*/ 1013353 w 5229525"/>
              <a:gd name="connsiteY10" fmla="*/ 3817642 h 4321709"/>
              <a:gd name="connsiteX11" fmla="*/ 2116947 w 5229525"/>
              <a:gd name="connsiteY11" fmla="*/ 4321709 h 4321709"/>
              <a:gd name="connsiteX12" fmla="*/ 3699263 w 5229525"/>
              <a:gd name="connsiteY12" fmla="*/ 3594479 h 4321709"/>
              <a:gd name="connsiteX13" fmla="*/ 4113720 w 5229525"/>
              <a:gd name="connsiteY13" fmla="*/ 1590057 h 4321709"/>
              <a:gd name="connsiteX14" fmla="*/ 3602979 w 5229525"/>
              <a:gd name="connsiteY14" fmla="*/ 1151829 h 4321709"/>
              <a:gd name="connsiteX15" fmla="*/ 3952748 w 5229525"/>
              <a:gd name="connsiteY15" fmla="*/ 1015939 h 4321709"/>
              <a:gd name="connsiteX16" fmla="*/ 5229525 w 5229525"/>
              <a:gd name="connsiteY16" fmla="*/ 0 h 4321709"/>
              <a:gd name="connsiteX17" fmla="*/ 1197283 w 5229525"/>
              <a:gd name="connsiteY17" fmla="*/ 442 h 4321709"/>
              <a:gd name="connsiteX18" fmla="*/ 0 w 5229525"/>
              <a:gd name="connsiteY18" fmla="*/ 1138058 h 4321709"/>
              <a:gd name="connsiteX19" fmla="*/ 1555348 w 5229525"/>
              <a:gd name="connsiteY19" fmla="*/ 1141733 h 4321709"/>
              <a:gd name="connsiteX20" fmla="*/ 2323145 w 5229525"/>
              <a:gd name="connsiteY20"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547734 w 5229525"/>
              <a:gd name="connsiteY5" fmla="*/ 2894256 h 4321709"/>
              <a:gd name="connsiteX6" fmla="*/ 1292199 w 5229525"/>
              <a:gd name="connsiteY6" fmla="*/ 3281282 h 4321709"/>
              <a:gd name="connsiteX7" fmla="*/ 795541 w 5229525"/>
              <a:gd name="connsiteY7" fmla="*/ 3231974 h 4321709"/>
              <a:gd name="connsiteX8" fmla="*/ 655886 w 5229525"/>
              <a:gd name="connsiteY8" fmla="*/ 3389912 h 4321709"/>
              <a:gd name="connsiteX9" fmla="*/ 1013353 w 5229525"/>
              <a:gd name="connsiteY9" fmla="*/ 3817642 h 4321709"/>
              <a:gd name="connsiteX10" fmla="*/ 2116947 w 5229525"/>
              <a:gd name="connsiteY10" fmla="*/ 4321709 h 4321709"/>
              <a:gd name="connsiteX11" fmla="*/ 3699263 w 5229525"/>
              <a:gd name="connsiteY11" fmla="*/ 3594479 h 4321709"/>
              <a:gd name="connsiteX12" fmla="*/ 4113720 w 5229525"/>
              <a:gd name="connsiteY12" fmla="*/ 1590057 h 4321709"/>
              <a:gd name="connsiteX13" fmla="*/ 3602979 w 5229525"/>
              <a:gd name="connsiteY13" fmla="*/ 1151829 h 4321709"/>
              <a:gd name="connsiteX14" fmla="*/ 3952748 w 5229525"/>
              <a:gd name="connsiteY14" fmla="*/ 1015939 h 4321709"/>
              <a:gd name="connsiteX15" fmla="*/ 5229525 w 5229525"/>
              <a:gd name="connsiteY15" fmla="*/ 0 h 4321709"/>
              <a:gd name="connsiteX16" fmla="*/ 1197283 w 5229525"/>
              <a:gd name="connsiteY16" fmla="*/ 442 h 4321709"/>
              <a:gd name="connsiteX17" fmla="*/ 0 w 5229525"/>
              <a:gd name="connsiteY17" fmla="*/ 1138058 h 4321709"/>
              <a:gd name="connsiteX18" fmla="*/ 1555348 w 5229525"/>
              <a:gd name="connsiteY18" fmla="*/ 1141733 h 4321709"/>
              <a:gd name="connsiteX19" fmla="*/ 2323145 w 5229525"/>
              <a:gd name="connsiteY19"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547734 w 5229525"/>
              <a:gd name="connsiteY5" fmla="*/ 2894256 h 4321709"/>
              <a:gd name="connsiteX6" fmla="*/ 1287650 w 5229525"/>
              <a:gd name="connsiteY6" fmla="*/ 3276733 h 4321709"/>
              <a:gd name="connsiteX7" fmla="*/ 795541 w 5229525"/>
              <a:gd name="connsiteY7" fmla="*/ 3231974 h 4321709"/>
              <a:gd name="connsiteX8" fmla="*/ 655886 w 5229525"/>
              <a:gd name="connsiteY8" fmla="*/ 3389912 h 4321709"/>
              <a:gd name="connsiteX9" fmla="*/ 1013353 w 5229525"/>
              <a:gd name="connsiteY9" fmla="*/ 3817642 h 4321709"/>
              <a:gd name="connsiteX10" fmla="*/ 2116947 w 5229525"/>
              <a:gd name="connsiteY10" fmla="*/ 4321709 h 4321709"/>
              <a:gd name="connsiteX11" fmla="*/ 3699263 w 5229525"/>
              <a:gd name="connsiteY11" fmla="*/ 3594479 h 4321709"/>
              <a:gd name="connsiteX12" fmla="*/ 4113720 w 5229525"/>
              <a:gd name="connsiteY12" fmla="*/ 1590057 h 4321709"/>
              <a:gd name="connsiteX13" fmla="*/ 3602979 w 5229525"/>
              <a:gd name="connsiteY13" fmla="*/ 1151829 h 4321709"/>
              <a:gd name="connsiteX14" fmla="*/ 3952748 w 5229525"/>
              <a:gd name="connsiteY14" fmla="*/ 1015939 h 4321709"/>
              <a:gd name="connsiteX15" fmla="*/ 5229525 w 5229525"/>
              <a:gd name="connsiteY15" fmla="*/ 0 h 4321709"/>
              <a:gd name="connsiteX16" fmla="*/ 1197283 w 5229525"/>
              <a:gd name="connsiteY16" fmla="*/ 442 h 4321709"/>
              <a:gd name="connsiteX17" fmla="*/ 0 w 5229525"/>
              <a:gd name="connsiteY17" fmla="*/ 1138058 h 4321709"/>
              <a:gd name="connsiteX18" fmla="*/ 1555348 w 5229525"/>
              <a:gd name="connsiteY18" fmla="*/ 1141733 h 4321709"/>
              <a:gd name="connsiteX19" fmla="*/ 2323145 w 5229525"/>
              <a:gd name="connsiteY19"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547734 w 5229525"/>
              <a:gd name="connsiteY5" fmla="*/ 2894256 h 4321709"/>
              <a:gd name="connsiteX6" fmla="*/ 1123877 w 5229525"/>
              <a:gd name="connsiteY6" fmla="*/ 3431408 h 4321709"/>
              <a:gd name="connsiteX7" fmla="*/ 795541 w 5229525"/>
              <a:gd name="connsiteY7" fmla="*/ 3231974 h 4321709"/>
              <a:gd name="connsiteX8" fmla="*/ 655886 w 5229525"/>
              <a:gd name="connsiteY8" fmla="*/ 3389912 h 4321709"/>
              <a:gd name="connsiteX9" fmla="*/ 1013353 w 5229525"/>
              <a:gd name="connsiteY9" fmla="*/ 3817642 h 4321709"/>
              <a:gd name="connsiteX10" fmla="*/ 2116947 w 5229525"/>
              <a:gd name="connsiteY10" fmla="*/ 4321709 h 4321709"/>
              <a:gd name="connsiteX11" fmla="*/ 3699263 w 5229525"/>
              <a:gd name="connsiteY11" fmla="*/ 3594479 h 4321709"/>
              <a:gd name="connsiteX12" fmla="*/ 4113720 w 5229525"/>
              <a:gd name="connsiteY12" fmla="*/ 1590057 h 4321709"/>
              <a:gd name="connsiteX13" fmla="*/ 3602979 w 5229525"/>
              <a:gd name="connsiteY13" fmla="*/ 1151829 h 4321709"/>
              <a:gd name="connsiteX14" fmla="*/ 3952748 w 5229525"/>
              <a:gd name="connsiteY14" fmla="*/ 1015939 h 4321709"/>
              <a:gd name="connsiteX15" fmla="*/ 5229525 w 5229525"/>
              <a:gd name="connsiteY15" fmla="*/ 0 h 4321709"/>
              <a:gd name="connsiteX16" fmla="*/ 1197283 w 5229525"/>
              <a:gd name="connsiteY16" fmla="*/ 442 h 4321709"/>
              <a:gd name="connsiteX17" fmla="*/ 0 w 5229525"/>
              <a:gd name="connsiteY17" fmla="*/ 1138058 h 4321709"/>
              <a:gd name="connsiteX18" fmla="*/ 1555348 w 5229525"/>
              <a:gd name="connsiteY18" fmla="*/ 1141733 h 4321709"/>
              <a:gd name="connsiteX19" fmla="*/ 2323145 w 5229525"/>
              <a:gd name="connsiteY19"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484045 w 5229525"/>
              <a:gd name="connsiteY5" fmla="*/ 3053480 h 4321709"/>
              <a:gd name="connsiteX6" fmla="*/ 1123877 w 5229525"/>
              <a:gd name="connsiteY6" fmla="*/ 3431408 h 4321709"/>
              <a:gd name="connsiteX7" fmla="*/ 795541 w 5229525"/>
              <a:gd name="connsiteY7" fmla="*/ 3231974 h 4321709"/>
              <a:gd name="connsiteX8" fmla="*/ 655886 w 5229525"/>
              <a:gd name="connsiteY8" fmla="*/ 3389912 h 4321709"/>
              <a:gd name="connsiteX9" fmla="*/ 1013353 w 5229525"/>
              <a:gd name="connsiteY9" fmla="*/ 3817642 h 4321709"/>
              <a:gd name="connsiteX10" fmla="*/ 2116947 w 5229525"/>
              <a:gd name="connsiteY10" fmla="*/ 4321709 h 4321709"/>
              <a:gd name="connsiteX11" fmla="*/ 3699263 w 5229525"/>
              <a:gd name="connsiteY11" fmla="*/ 3594479 h 4321709"/>
              <a:gd name="connsiteX12" fmla="*/ 4113720 w 5229525"/>
              <a:gd name="connsiteY12" fmla="*/ 1590057 h 4321709"/>
              <a:gd name="connsiteX13" fmla="*/ 3602979 w 5229525"/>
              <a:gd name="connsiteY13" fmla="*/ 1151829 h 4321709"/>
              <a:gd name="connsiteX14" fmla="*/ 3952748 w 5229525"/>
              <a:gd name="connsiteY14" fmla="*/ 1015939 h 4321709"/>
              <a:gd name="connsiteX15" fmla="*/ 5229525 w 5229525"/>
              <a:gd name="connsiteY15" fmla="*/ 0 h 4321709"/>
              <a:gd name="connsiteX16" fmla="*/ 1197283 w 5229525"/>
              <a:gd name="connsiteY16" fmla="*/ 442 h 4321709"/>
              <a:gd name="connsiteX17" fmla="*/ 0 w 5229525"/>
              <a:gd name="connsiteY17" fmla="*/ 1138058 h 4321709"/>
              <a:gd name="connsiteX18" fmla="*/ 1555348 w 5229525"/>
              <a:gd name="connsiteY18" fmla="*/ 1141733 h 4321709"/>
              <a:gd name="connsiteX19" fmla="*/ 2323145 w 5229525"/>
              <a:gd name="connsiteY19"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484045 w 5229525"/>
              <a:gd name="connsiteY5" fmla="*/ 3053480 h 4321709"/>
              <a:gd name="connsiteX6" fmla="*/ 1096582 w 5229525"/>
              <a:gd name="connsiteY6" fmla="*/ 3445056 h 4321709"/>
              <a:gd name="connsiteX7" fmla="*/ 795541 w 5229525"/>
              <a:gd name="connsiteY7" fmla="*/ 3231974 h 4321709"/>
              <a:gd name="connsiteX8" fmla="*/ 655886 w 5229525"/>
              <a:gd name="connsiteY8" fmla="*/ 3389912 h 4321709"/>
              <a:gd name="connsiteX9" fmla="*/ 1013353 w 5229525"/>
              <a:gd name="connsiteY9" fmla="*/ 3817642 h 4321709"/>
              <a:gd name="connsiteX10" fmla="*/ 2116947 w 5229525"/>
              <a:gd name="connsiteY10" fmla="*/ 4321709 h 4321709"/>
              <a:gd name="connsiteX11" fmla="*/ 3699263 w 5229525"/>
              <a:gd name="connsiteY11" fmla="*/ 3594479 h 4321709"/>
              <a:gd name="connsiteX12" fmla="*/ 4113720 w 5229525"/>
              <a:gd name="connsiteY12" fmla="*/ 1590057 h 4321709"/>
              <a:gd name="connsiteX13" fmla="*/ 3602979 w 5229525"/>
              <a:gd name="connsiteY13" fmla="*/ 1151829 h 4321709"/>
              <a:gd name="connsiteX14" fmla="*/ 3952748 w 5229525"/>
              <a:gd name="connsiteY14" fmla="*/ 1015939 h 4321709"/>
              <a:gd name="connsiteX15" fmla="*/ 5229525 w 5229525"/>
              <a:gd name="connsiteY15" fmla="*/ 0 h 4321709"/>
              <a:gd name="connsiteX16" fmla="*/ 1197283 w 5229525"/>
              <a:gd name="connsiteY16" fmla="*/ 442 h 4321709"/>
              <a:gd name="connsiteX17" fmla="*/ 0 w 5229525"/>
              <a:gd name="connsiteY17" fmla="*/ 1138058 h 4321709"/>
              <a:gd name="connsiteX18" fmla="*/ 1555348 w 5229525"/>
              <a:gd name="connsiteY18" fmla="*/ 1141733 h 4321709"/>
              <a:gd name="connsiteX19" fmla="*/ 2323145 w 5229525"/>
              <a:gd name="connsiteY19"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663559 w 5229525"/>
              <a:gd name="connsiteY5" fmla="*/ 3395678 h 4321709"/>
              <a:gd name="connsiteX6" fmla="*/ 1096582 w 5229525"/>
              <a:gd name="connsiteY6" fmla="*/ 3445056 h 4321709"/>
              <a:gd name="connsiteX7" fmla="*/ 795541 w 5229525"/>
              <a:gd name="connsiteY7" fmla="*/ 3231974 h 4321709"/>
              <a:gd name="connsiteX8" fmla="*/ 655886 w 5229525"/>
              <a:gd name="connsiteY8" fmla="*/ 3389912 h 4321709"/>
              <a:gd name="connsiteX9" fmla="*/ 1013353 w 5229525"/>
              <a:gd name="connsiteY9" fmla="*/ 3817642 h 4321709"/>
              <a:gd name="connsiteX10" fmla="*/ 2116947 w 5229525"/>
              <a:gd name="connsiteY10" fmla="*/ 4321709 h 4321709"/>
              <a:gd name="connsiteX11" fmla="*/ 3699263 w 5229525"/>
              <a:gd name="connsiteY11" fmla="*/ 3594479 h 4321709"/>
              <a:gd name="connsiteX12" fmla="*/ 4113720 w 5229525"/>
              <a:gd name="connsiteY12" fmla="*/ 1590057 h 4321709"/>
              <a:gd name="connsiteX13" fmla="*/ 3602979 w 5229525"/>
              <a:gd name="connsiteY13" fmla="*/ 1151829 h 4321709"/>
              <a:gd name="connsiteX14" fmla="*/ 3952748 w 5229525"/>
              <a:gd name="connsiteY14" fmla="*/ 1015939 h 4321709"/>
              <a:gd name="connsiteX15" fmla="*/ 5229525 w 5229525"/>
              <a:gd name="connsiteY15" fmla="*/ 0 h 4321709"/>
              <a:gd name="connsiteX16" fmla="*/ 1197283 w 5229525"/>
              <a:gd name="connsiteY16" fmla="*/ 442 h 4321709"/>
              <a:gd name="connsiteX17" fmla="*/ 0 w 5229525"/>
              <a:gd name="connsiteY17" fmla="*/ 1138058 h 4321709"/>
              <a:gd name="connsiteX18" fmla="*/ 1555348 w 5229525"/>
              <a:gd name="connsiteY18" fmla="*/ 1141733 h 4321709"/>
              <a:gd name="connsiteX19" fmla="*/ 2323145 w 5229525"/>
              <a:gd name="connsiteY19"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663559 w 5229525"/>
              <a:gd name="connsiteY5" fmla="*/ 3395678 h 4321709"/>
              <a:gd name="connsiteX6" fmla="*/ 1276096 w 5229525"/>
              <a:gd name="connsiteY6" fmla="*/ 3708718 h 4321709"/>
              <a:gd name="connsiteX7" fmla="*/ 795541 w 5229525"/>
              <a:gd name="connsiteY7" fmla="*/ 3231974 h 4321709"/>
              <a:gd name="connsiteX8" fmla="*/ 655886 w 5229525"/>
              <a:gd name="connsiteY8" fmla="*/ 3389912 h 4321709"/>
              <a:gd name="connsiteX9" fmla="*/ 1013353 w 5229525"/>
              <a:gd name="connsiteY9" fmla="*/ 3817642 h 4321709"/>
              <a:gd name="connsiteX10" fmla="*/ 2116947 w 5229525"/>
              <a:gd name="connsiteY10" fmla="*/ 4321709 h 4321709"/>
              <a:gd name="connsiteX11" fmla="*/ 3699263 w 5229525"/>
              <a:gd name="connsiteY11" fmla="*/ 3594479 h 4321709"/>
              <a:gd name="connsiteX12" fmla="*/ 4113720 w 5229525"/>
              <a:gd name="connsiteY12" fmla="*/ 1590057 h 4321709"/>
              <a:gd name="connsiteX13" fmla="*/ 3602979 w 5229525"/>
              <a:gd name="connsiteY13" fmla="*/ 1151829 h 4321709"/>
              <a:gd name="connsiteX14" fmla="*/ 3952748 w 5229525"/>
              <a:gd name="connsiteY14" fmla="*/ 1015939 h 4321709"/>
              <a:gd name="connsiteX15" fmla="*/ 5229525 w 5229525"/>
              <a:gd name="connsiteY15" fmla="*/ 0 h 4321709"/>
              <a:gd name="connsiteX16" fmla="*/ 1197283 w 5229525"/>
              <a:gd name="connsiteY16" fmla="*/ 442 h 4321709"/>
              <a:gd name="connsiteX17" fmla="*/ 0 w 5229525"/>
              <a:gd name="connsiteY17" fmla="*/ 1138058 h 4321709"/>
              <a:gd name="connsiteX18" fmla="*/ 1555348 w 5229525"/>
              <a:gd name="connsiteY18" fmla="*/ 1141733 h 4321709"/>
              <a:gd name="connsiteX19" fmla="*/ 2323145 w 5229525"/>
              <a:gd name="connsiteY19"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691609 w 5229525"/>
              <a:gd name="connsiteY5" fmla="*/ 3350800 h 4321709"/>
              <a:gd name="connsiteX6" fmla="*/ 1276096 w 5229525"/>
              <a:gd name="connsiteY6" fmla="*/ 3708718 h 4321709"/>
              <a:gd name="connsiteX7" fmla="*/ 795541 w 5229525"/>
              <a:gd name="connsiteY7" fmla="*/ 3231974 h 4321709"/>
              <a:gd name="connsiteX8" fmla="*/ 655886 w 5229525"/>
              <a:gd name="connsiteY8" fmla="*/ 3389912 h 4321709"/>
              <a:gd name="connsiteX9" fmla="*/ 1013353 w 5229525"/>
              <a:gd name="connsiteY9" fmla="*/ 3817642 h 4321709"/>
              <a:gd name="connsiteX10" fmla="*/ 2116947 w 5229525"/>
              <a:gd name="connsiteY10" fmla="*/ 4321709 h 4321709"/>
              <a:gd name="connsiteX11" fmla="*/ 3699263 w 5229525"/>
              <a:gd name="connsiteY11" fmla="*/ 3594479 h 4321709"/>
              <a:gd name="connsiteX12" fmla="*/ 4113720 w 5229525"/>
              <a:gd name="connsiteY12" fmla="*/ 1590057 h 4321709"/>
              <a:gd name="connsiteX13" fmla="*/ 3602979 w 5229525"/>
              <a:gd name="connsiteY13" fmla="*/ 1151829 h 4321709"/>
              <a:gd name="connsiteX14" fmla="*/ 3952748 w 5229525"/>
              <a:gd name="connsiteY14" fmla="*/ 1015939 h 4321709"/>
              <a:gd name="connsiteX15" fmla="*/ 5229525 w 5229525"/>
              <a:gd name="connsiteY15" fmla="*/ 0 h 4321709"/>
              <a:gd name="connsiteX16" fmla="*/ 1197283 w 5229525"/>
              <a:gd name="connsiteY16" fmla="*/ 442 h 4321709"/>
              <a:gd name="connsiteX17" fmla="*/ 0 w 5229525"/>
              <a:gd name="connsiteY17" fmla="*/ 1138058 h 4321709"/>
              <a:gd name="connsiteX18" fmla="*/ 1555348 w 5229525"/>
              <a:gd name="connsiteY18" fmla="*/ 1141733 h 4321709"/>
              <a:gd name="connsiteX19" fmla="*/ 2323145 w 5229525"/>
              <a:gd name="connsiteY19"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691609 w 5229525"/>
              <a:gd name="connsiteY5" fmla="*/ 3350800 h 4321709"/>
              <a:gd name="connsiteX6" fmla="*/ 1276096 w 5229525"/>
              <a:gd name="connsiteY6" fmla="*/ 3719937 h 4321709"/>
              <a:gd name="connsiteX7" fmla="*/ 795541 w 5229525"/>
              <a:gd name="connsiteY7" fmla="*/ 3231974 h 4321709"/>
              <a:gd name="connsiteX8" fmla="*/ 655886 w 5229525"/>
              <a:gd name="connsiteY8" fmla="*/ 3389912 h 4321709"/>
              <a:gd name="connsiteX9" fmla="*/ 1013353 w 5229525"/>
              <a:gd name="connsiteY9" fmla="*/ 3817642 h 4321709"/>
              <a:gd name="connsiteX10" fmla="*/ 2116947 w 5229525"/>
              <a:gd name="connsiteY10" fmla="*/ 4321709 h 4321709"/>
              <a:gd name="connsiteX11" fmla="*/ 3699263 w 5229525"/>
              <a:gd name="connsiteY11" fmla="*/ 3594479 h 4321709"/>
              <a:gd name="connsiteX12" fmla="*/ 4113720 w 5229525"/>
              <a:gd name="connsiteY12" fmla="*/ 1590057 h 4321709"/>
              <a:gd name="connsiteX13" fmla="*/ 3602979 w 5229525"/>
              <a:gd name="connsiteY13" fmla="*/ 1151829 h 4321709"/>
              <a:gd name="connsiteX14" fmla="*/ 3952748 w 5229525"/>
              <a:gd name="connsiteY14" fmla="*/ 1015939 h 4321709"/>
              <a:gd name="connsiteX15" fmla="*/ 5229525 w 5229525"/>
              <a:gd name="connsiteY15" fmla="*/ 0 h 4321709"/>
              <a:gd name="connsiteX16" fmla="*/ 1197283 w 5229525"/>
              <a:gd name="connsiteY16" fmla="*/ 442 h 4321709"/>
              <a:gd name="connsiteX17" fmla="*/ 0 w 5229525"/>
              <a:gd name="connsiteY17" fmla="*/ 1138058 h 4321709"/>
              <a:gd name="connsiteX18" fmla="*/ 1555348 w 5229525"/>
              <a:gd name="connsiteY18" fmla="*/ 1141733 h 4321709"/>
              <a:gd name="connsiteX19" fmla="*/ 2323145 w 5229525"/>
              <a:gd name="connsiteY19"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691609 w 5229525"/>
              <a:gd name="connsiteY5" fmla="*/ 3350800 h 4321709"/>
              <a:gd name="connsiteX6" fmla="*/ 1276096 w 5229525"/>
              <a:gd name="connsiteY6" fmla="*/ 3719937 h 4321709"/>
              <a:gd name="connsiteX7" fmla="*/ 655886 w 5229525"/>
              <a:gd name="connsiteY7" fmla="*/ 3389912 h 4321709"/>
              <a:gd name="connsiteX8" fmla="*/ 1013353 w 5229525"/>
              <a:gd name="connsiteY8" fmla="*/ 3817642 h 4321709"/>
              <a:gd name="connsiteX9" fmla="*/ 2116947 w 5229525"/>
              <a:gd name="connsiteY9" fmla="*/ 4321709 h 4321709"/>
              <a:gd name="connsiteX10" fmla="*/ 3699263 w 5229525"/>
              <a:gd name="connsiteY10" fmla="*/ 3594479 h 4321709"/>
              <a:gd name="connsiteX11" fmla="*/ 4113720 w 5229525"/>
              <a:gd name="connsiteY11" fmla="*/ 1590057 h 4321709"/>
              <a:gd name="connsiteX12" fmla="*/ 3602979 w 5229525"/>
              <a:gd name="connsiteY12" fmla="*/ 1151829 h 4321709"/>
              <a:gd name="connsiteX13" fmla="*/ 3952748 w 5229525"/>
              <a:gd name="connsiteY13" fmla="*/ 1015939 h 4321709"/>
              <a:gd name="connsiteX14" fmla="*/ 5229525 w 5229525"/>
              <a:gd name="connsiteY14" fmla="*/ 0 h 4321709"/>
              <a:gd name="connsiteX15" fmla="*/ 1197283 w 5229525"/>
              <a:gd name="connsiteY15" fmla="*/ 442 h 4321709"/>
              <a:gd name="connsiteX16" fmla="*/ 0 w 5229525"/>
              <a:gd name="connsiteY16" fmla="*/ 1138058 h 4321709"/>
              <a:gd name="connsiteX17" fmla="*/ 1555348 w 5229525"/>
              <a:gd name="connsiteY17" fmla="*/ 1141733 h 4321709"/>
              <a:gd name="connsiteX18" fmla="*/ 2323145 w 5229525"/>
              <a:gd name="connsiteY18" fmla="*/ 1143155 h 4321709"/>
              <a:gd name="connsiteX0" fmla="*/ 2323145 w 5229525"/>
              <a:gd name="connsiteY0" fmla="*/ 1143155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691609 w 5229525"/>
              <a:gd name="connsiteY5" fmla="*/ 3350800 h 4321709"/>
              <a:gd name="connsiteX6" fmla="*/ 1276096 w 5229525"/>
              <a:gd name="connsiteY6" fmla="*/ 3719937 h 4321709"/>
              <a:gd name="connsiteX7" fmla="*/ 1013353 w 5229525"/>
              <a:gd name="connsiteY7" fmla="*/ 3817642 h 4321709"/>
              <a:gd name="connsiteX8" fmla="*/ 2116947 w 5229525"/>
              <a:gd name="connsiteY8" fmla="*/ 4321709 h 4321709"/>
              <a:gd name="connsiteX9" fmla="*/ 3699263 w 5229525"/>
              <a:gd name="connsiteY9" fmla="*/ 3594479 h 4321709"/>
              <a:gd name="connsiteX10" fmla="*/ 4113720 w 5229525"/>
              <a:gd name="connsiteY10" fmla="*/ 1590057 h 4321709"/>
              <a:gd name="connsiteX11" fmla="*/ 3602979 w 5229525"/>
              <a:gd name="connsiteY11" fmla="*/ 1151829 h 4321709"/>
              <a:gd name="connsiteX12" fmla="*/ 3952748 w 5229525"/>
              <a:gd name="connsiteY12" fmla="*/ 1015939 h 4321709"/>
              <a:gd name="connsiteX13" fmla="*/ 5229525 w 5229525"/>
              <a:gd name="connsiteY13" fmla="*/ 0 h 4321709"/>
              <a:gd name="connsiteX14" fmla="*/ 1197283 w 5229525"/>
              <a:gd name="connsiteY14" fmla="*/ 442 h 4321709"/>
              <a:gd name="connsiteX15" fmla="*/ 0 w 5229525"/>
              <a:gd name="connsiteY15" fmla="*/ 1138058 h 4321709"/>
              <a:gd name="connsiteX16" fmla="*/ 1555348 w 5229525"/>
              <a:gd name="connsiteY16" fmla="*/ 1141733 h 4321709"/>
              <a:gd name="connsiteX17" fmla="*/ 2323145 w 5229525"/>
              <a:gd name="connsiteY17" fmla="*/ 1143155 h 4321709"/>
              <a:gd name="connsiteX0" fmla="*/ 1403135 w 5229525"/>
              <a:gd name="connsiteY0" fmla="*/ 3140250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691609 w 5229525"/>
              <a:gd name="connsiteY5" fmla="*/ 3350800 h 4321709"/>
              <a:gd name="connsiteX6" fmla="*/ 1276096 w 5229525"/>
              <a:gd name="connsiteY6" fmla="*/ 3719937 h 4321709"/>
              <a:gd name="connsiteX7" fmla="*/ 1013353 w 5229525"/>
              <a:gd name="connsiteY7" fmla="*/ 3817642 h 4321709"/>
              <a:gd name="connsiteX8" fmla="*/ 2116947 w 5229525"/>
              <a:gd name="connsiteY8" fmla="*/ 4321709 h 4321709"/>
              <a:gd name="connsiteX9" fmla="*/ 3699263 w 5229525"/>
              <a:gd name="connsiteY9" fmla="*/ 3594479 h 4321709"/>
              <a:gd name="connsiteX10" fmla="*/ 4113720 w 5229525"/>
              <a:gd name="connsiteY10" fmla="*/ 1590057 h 4321709"/>
              <a:gd name="connsiteX11" fmla="*/ 3602979 w 5229525"/>
              <a:gd name="connsiteY11" fmla="*/ 1151829 h 4321709"/>
              <a:gd name="connsiteX12" fmla="*/ 3952748 w 5229525"/>
              <a:gd name="connsiteY12" fmla="*/ 1015939 h 4321709"/>
              <a:gd name="connsiteX13" fmla="*/ 5229525 w 5229525"/>
              <a:gd name="connsiteY13" fmla="*/ 0 h 4321709"/>
              <a:gd name="connsiteX14" fmla="*/ 1197283 w 5229525"/>
              <a:gd name="connsiteY14" fmla="*/ 442 h 4321709"/>
              <a:gd name="connsiteX15" fmla="*/ 0 w 5229525"/>
              <a:gd name="connsiteY15" fmla="*/ 1138058 h 4321709"/>
              <a:gd name="connsiteX16" fmla="*/ 1555348 w 5229525"/>
              <a:gd name="connsiteY16" fmla="*/ 1141733 h 4321709"/>
              <a:gd name="connsiteX17" fmla="*/ 1403135 w 5229525"/>
              <a:gd name="connsiteY17" fmla="*/ 3140250 h 4321709"/>
              <a:gd name="connsiteX0" fmla="*/ 1403135 w 5229525"/>
              <a:gd name="connsiteY0" fmla="*/ 3140250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691609 w 5229525"/>
              <a:gd name="connsiteY5" fmla="*/ 3350800 h 4321709"/>
              <a:gd name="connsiteX6" fmla="*/ 1276096 w 5229525"/>
              <a:gd name="connsiteY6" fmla="*/ 3719937 h 4321709"/>
              <a:gd name="connsiteX7" fmla="*/ 1013353 w 5229525"/>
              <a:gd name="connsiteY7" fmla="*/ 3817642 h 4321709"/>
              <a:gd name="connsiteX8" fmla="*/ 2116947 w 5229525"/>
              <a:gd name="connsiteY8" fmla="*/ 4321709 h 4321709"/>
              <a:gd name="connsiteX9" fmla="*/ 3699263 w 5229525"/>
              <a:gd name="connsiteY9" fmla="*/ 3594479 h 4321709"/>
              <a:gd name="connsiteX10" fmla="*/ 4113720 w 5229525"/>
              <a:gd name="connsiteY10" fmla="*/ 1590057 h 4321709"/>
              <a:gd name="connsiteX11" fmla="*/ 3602979 w 5229525"/>
              <a:gd name="connsiteY11" fmla="*/ 1151829 h 4321709"/>
              <a:gd name="connsiteX12" fmla="*/ 3952748 w 5229525"/>
              <a:gd name="connsiteY12" fmla="*/ 1015939 h 4321709"/>
              <a:gd name="connsiteX13" fmla="*/ 5229525 w 5229525"/>
              <a:gd name="connsiteY13" fmla="*/ 0 h 4321709"/>
              <a:gd name="connsiteX14" fmla="*/ 1197283 w 5229525"/>
              <a:gd name="connsiteY14" fmla="*/ 442 h 4321709"/>
              <a:gd name="connsiteX15" fmla="*/ 0 w 5229525"/>
              <a:gd name="connsiteY15" fmla="*/ 1138058 h 4321709"/>
              <a:gd name="connsiteX16" fmla="*/ 999976 w 5229525"/>
              <a:gd name="connsiteY16" fmla="*/ 3520295 h 4321709"/>
              <a:gd name="connsiteX17" fmla="*/ 1403135 w 5229525"/>
              <a:gd name="connsiteY17" fmla="*/ 3140250 h 4321709"/>
              <a:gd name="connsiteX0" fmla="*/ 1403135 w 5229525"/>
              <a:gd name="connsiteY0" fmla="*/ 3140250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691609 w 5229525"/>
              <a:gd name="connsiteY5" fmla="*/ 3350800 h 4321709"/>
              <a:gd name="connsiteX6" fmla="*/ 1276096 w 5229525"/>
              <a:gd name="connsiteY6" fmla="*/ 3719937 h 4321709"/>
              <a:gd name="connsiteX7" fmla="*/ 1013353 w 5229525"/>
              <a:gd name="connsiteY7" fmla="*/ 3817642 h 4321709"/>
              <a:gd name="connsiteX8" fmla="*/ 2116947 w 5229525"/>
              <a:gd name="connsiteY8" fmla="*/ 4321709 h 4321709"/>
              <a:gd name="connsiteX9" fmla="*/ 3699263 w 5229525"/>
              <a:gd name="connsiteY9" fmla="*/ 3594479 h 4321709"/>
              <a:gd name="connsiteX10" fmla="*/ 4113720 w 5229525"/>
              <a:gd name="connsiteY10" fmla="*/ 1590057 h 4321709"/>
              <a:gd name="connsiteX11" fmla="*/ 3602979 w 5229525"/>
              <a:gd name="connsiteY11" fmla="*/ 1151829 h 4321709"/>
              <a:gd name="connsiteX12" fmla="*/ 3952748 w 5229525"/>
              <a:gd name="connsiteY12" fmla="*/ 1015939 h 4321709"/>
              <a:gd name="connsiteX13" fmla="*/ 5229525 w 5229525"/>
              <a:gd name="connsiteY13" fmla="*/ 0 h 4321709"/>
              <a:gd name="connsiteX14" fmla="*/ 1197283 w 5229525"/>
              <a:gd name="connsiteY14" fmla="*/ 442 h 4321709"/>
              <a:gd name="connsiteX15" fmla="*/ 0 w 5229525"/>
              <a:gd name="connsiteY15" fmla="*/ 1138058 h 4321709"/>
              <a:gd name="connsiteX16" fmla="*/ 999976 w 5229525"/>
              <a:gd name="connsiteY16" fmla="*/ 3520295 h 4321709"/>
              <a:gd name="connsiteX17" fmla="*/ 1403135 w 5229525"/>
              <a:gd name="connsiteY17" fmla="*/ 3140250 h 4321709"/>
              <a:gd name="connsiteX0" fmla="*/ 1403135 w 5229525"/>
              <a:gd name="connsiteY0" fmla="*/ 3140250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691609 w 5229525"/>
              <a:gd name="connsiteY5" fmla="*/ 3350800 h 4321709"/>
              <a:gd name="connsiteX6" fmla="*/ 1276096 w 5229525"/>
              <a:gd name="connsiteY6" fmla="*/ 3719937 h 4321709"/>
              <a:gd name="connsiteX7" fmla="*/ 1013353 w 5229525"/>
              <a:gd name="connsiteY7" fmla="*/ 3817642 h 4321709"/>
              <a:gd name="connsiteX8" fmla="*/ 2116947 w 5229525"/>
              <a:gd name="connsiteY8" fmla="*/ 4321709 h 4321709"/>
              <a:gd name="connsiteX9" fmla="*/ 3699263 w 5229525"/>
              <a:gd name="connsiteY9" fmla="*/ 3594479 h 4321709"/>
              <a:gd name="connsiteX10" fmla="*/ 4113720 w 5229525"/>
              <a:gd name="connsiteY10" fmla="*/ 1590057 h 4321709"/>
              <a:gd name="connsiteX11" fmla="*/ 3602979 w 5229525"/>
              <a:gd name="connsiteY11" fmla="*/ 1151829 h 4321709"/>
              <a:gd name="connsiteX12" fmla="*/ 3952748 w 5229525"/>
              <a:gd name="connsiteY12" fmla="*/ 1015939 h 4321709"/>
              <a:gd name="connsiteX13" fmla="*/ 5229525 w 5229525"/>
              <a:gd name="connsiteY13" fmla="*/ 0 h 4321709"/>
              <a:gd name="connsiteX14" fmla="*/ 1197283 w 5229525"/>
              <a:gd name="connsiteY14" fmla="*/ 442 h 4321709"/>
              <a:gd name="connsiteX15" fmla="*/ 0 w 5229525"/>
              <a:gd name="connsiteY15" fmla="*/ 1138058 h 4321709"/>
              <a:gd name="connsiteX16" fmla="*/ 1038979 w 5229525"/>
              <a:gd name="connsiteY16" fmla="*/ 3502961 h 4321709"/>
              <a:gd name="connsiteX17" fmla="*/ 1403135 w 5229525"/>
              <a:gd name="connsiteY17" fmla="*/ 3140250 h 4321709"/>
              <a:gd name="connsiteX0" fmla="*/ 1403135 w 5229525"/>
              <a:gd name="connsiteY0" fmla="*/ 3140250 h 4321709"/>
              <a:gd name="connsiteX1" fmla="*/ 2322307 w 5229525"/>
              <a:gd name="connsiteY1" fmla="*/ 1859742 h 4321709"/>
              <a:gd name="connsiteX2" fmla="*/ 2958919 w 5229525"/>
              <a:gd name="connsiteY2" fmla="*/ 2475941 h 4321709"/>
              <a:gd name="connsiteX3" fmla="*/ 2958081 w 5229525"/>
              <a:gd name="connsiteY3" fmla="*/ 3296756 h 4321709"/>
              <a:gd name="connsiteX4" fmla="*/ 1840941 w 5229525"/>
              <a:gd name="connsiteY4" fmla="*/ 3329764 h 4321709"/>
              <a:gd name="connsiteX5" fmla="*/ 1691609 w 5229525"/>
              <a:gd name="connsiteY5" fmla="*/ 3350800 h 4321709"/>
              <a:gd name="connsiteX6" fmla="*/ 1276096 w 5229525"/>
              <a:gd name="connsiteY6" fmla="*/ 3719937 h 4321709"/>
              <a:gd name="connsiteX7" fmla="*/ 1013353 w 5229525"/>
              <a:gd name="connsiteY7" fmla="*/ 3817642 h 4321709"/>
              <a:gd name="connsiteX8" fmla="*/ 2116947 w 5229525"/>
              <a:gd name="connsiteY8" fmla="*/ 4321709 h 4321709"/>
              <a:gd name="connsiteX9" fmla="*/ 3699263 w 5229525"/>
              <a:gd name="connsiteY9" fmla="*/ 3594479 h 4321709"/>
              <a:gd name="connsiteX10" fmla="*/ 4113720 w 5229525"/>
              <a:gd name="connsiteY10" fmla="*/ 1590057 h 4321709"/>
              <a:gd name="connsiteX11" fmla="*/ 3602979 w 5229525"/>
              <a:gd name="connsiteY11" fmla="*/ 1151829 h 4321709"/>
              <a:gd name="connsiteX12" fmla="*/ 3952748 w 5229525"/>
              <a:gd name="connsiteY12" fmla="*/ 1015939 h 4321709"/>
              <a:gd name="connsiteX13" fmla="*/ 5229525 w 5229525"/>
              <a:gd name="connsiteY13" fmla="*/ 0 h 4321709"/>
              <a:gd name="connsiteX14" fmla="*/ 1197283 w 5229525"/>
              <a:gd name="connsiteY14" fmla="*/ 442 h 4321709"/>
              <a:gd name="connsiteX15" fmla="*/ 0 w 5229525"/>
              <a:gd name="connsiteY15" fmla="*/ 1138058 h 4321709"/>
              <a:gd name="connsiteX16" fmla="*/ 306580 w 5229525"/>
              <a:gd name="connsiteY16" fmla="*/ 1835115 h 4321709"/>
              <a:gd name="connsiteX17" fmla="*/ 1038979 w 5229525"/>
              <a:gd name="connsiteY17" fmla="*/ 3502961 h 4321709"/>
              <a:gd name="connsiteX18" fmla="*/ 1403135 w 5229525"/>
              <a:gd name="connsiteY18" fmla="*/ 3140250 h 4321709"/>
              <a:gd name="connsiteX0" fmla="*/ 1108447 w 4934837"/>
              <a:gd name="connsiteY0" fmla="*/ 3140250 h 4321709"/>
              <a:gd name="connsiteX1" fmla="*/ 2027619 w 4934837"/>
              <a:gd name="connsiteY1" fmla="*/ 1859742 h 4321709"/>
              <a:gd name="connsiteX2" fmla="*/ 2664231 w 4934837"/>
              <a:gd name="connsiteY2" fmla="*/ 2475941 h 4321709"/>
              <a:gd name="connsiteX3" fmla="*/ 2663393 w 4934837"/>
              <a:gd name="connsiteY3" fmla="*/ 3296756 h 4321709"/>
              <a:gd name="connsiteX4" fmla="*/ 1546253 w 4934837"/>
              <a:gd name="connsiteY4" fmla="*/ 3329764 h 4321709"/>
              <a:gd name="connsiteX5" fmla="*/ 1396921 w 4934837"/>
              <a:gd name="connsiteY5" fmla="*/ 3350800 h 4321709"/>
              <a:gd name="connsiteX6" fmla="*/ 981408 w 4934837"/>
              <a:gd name="connsiteY6" fmla="*/ 3719937 h 4321709"/>
              <a:gd name="connsiteX7" fmla="*/ 718665 w 4934837"/>
              <a:gd name="connsiteY7" fmla="*/ 3817642 h 4321709"/>
              <a:gd name="connsiteX8" fmla="*/ 1822259 w 4934837"/>
              <a:gd name="connsiteY8" fmla="*/ 4321709 h 4321709"/>
              <a:gd name="connsiteX9" fmla="*/ 3404575 w 4934837"/>
              <a:gd name="connsiteY9" fmla="*/ 3594479 h 4321709"/>
              <a:gd name="connsiteX10" fmla="*/ 3819032 w 4934837"/>
              <a:gd name="connsiteY10" fmla="*/ 1590057 h 4321709"/>
              <a:gd name="connsiteX11" fmla="*/ 3308291 w 4934837"/>
              <a:gd name="connsiteY11" fmla="*/ 1151829 h 4321709"/>
              <a:gd name="connsiteX12" fmla="*/ 3658060 w 4934837"/>
              <a:gd name="connsiteY12" fmla="*/ 1015939 h 4321709"/>
              <a:gd name="connsiteX13" fmla="*/ 4934837 w 4934837"/>
              <a:gd name="connsiteY13" fmla="*/ 0 h 4321709"/>
              <a:gd name="connsiteX14" fmla="*/ 902595 w 4934837"/>
              <a:gd name="connsiteY14" fmla="*/ 442 h 4321709"/>
              <a:gd name="connsiteX15" fmla="*/ 0 w 4934837"/>
              <a:gd name="connsiteY15" fmla="*/ 852037 h 4321709"/>
              <a:gd name="connsiteX16" fmla="*/ 11892 w 4934837"/>
              <a:gd name="connsiteY16" fmla="*/ 1835115 h 4321709"/>
              <a:gd name="connsiteX17" fmla="*/ 744291 w 4934837"/>
              <a:gd name="connsiteY17" fmla="*/ 3502961 h 4321709"/>
              <a:gd name="connsiteX18" fmla="*/ 1108447 w 4934837"/>
              <a:gd name="connsiteY18" fmla="*/ 3140250 h 4321709"/>
              <a:gd name="connsiteX0" fmla="*/ 1108447 w 4934837"/>
              <a:gd name="connsiteY0" fmla="*/ 3140250 h 4321709"/>
              <a:gd name="connsiteX1" fmla="*/ 2027619 w 4934837"/>
              <a:gd name="connsiteY1" fmla="*/ 1859742 h 4321709"/>
              <a:gd name="connsiteX2" fmla="*/ 2664231 w 4934837"/>
              <a:gd name="connsiteY2" fmla="*/ 2475941 h 4321709"/>
              <a:gd name="connsiteX3" fmla="*/ 2663393 w 4934837"/>
              <a:gd name="connsiteY3" fmla="*/ 3296756 h 4321709"/>
              <a:gd name="connsiteX4" fmla="*/ 1546253 w 4934837"/>
              <a:gd name="connsiteY4" fmla="*/ 3329764 h 4321709"/>
              <a:gd name="connsiteX5" fmla="*/ 1396921 w 4934837"/>
              <a:gd name="connsiteY5" fmla="*/ 3350800 h 4321709"/>
              <a:gd name="connsiteX6" fmla="*/ 981408 w 4934837"/>
              <a:gd name="connsiteY6" fmla="*/ 3719937 h 4321709"/>
              <a:gd name="connsiteX7" fmla="*/ 718665 w 4934837"/>
              <a:gd name="connsiteY7" fmla="*/ 3817642 h 4321709"/>
              <a:gd name="connsiteX8" fmla="*/ 1822259 w 4934837"/>
              <a:gd name="connsiteY8" fmla="*/ 4321709 h 4321709"/>
              <a:gd name="connsiteX9" fmla="*/ 3404575 w 4934837"/>
              <a:gd name="connsiteY9" fmla="*/ 3594479 h 4321709"/>
              <a:gd name="connsiteX10" fmla="*/ 3819032 w 4934837"/>
              <a:gd name="connsiteY10" fmla="*/ 1590057 h 4321709"/>
              <a:gd name="connsiteX11" fmla="*/ 3308291 w 4934837"/>
              <a:gd name="connsiteY11" fmla="*/ 1151829 h 4321709"/>
              <a:gd name="connsiteX12" fmla="*/ 4111285 w 4934837"/>
              <a:gd name="connsiteY12" fmla="*/ 1079549 h 4321709"/>
              <a:gd name="connsiteX13" fmla="*/ 4934837 w 4934837"/>
              <a:gd name="connsiteY13" fmla="*/ 0 h 4321709"/>
              <a:gd name="connsiteX14" fmla="*/ 902595 w 4934837"/>
              <a:gd name="connsiteY14" fmla="*/ 442 h 4321709"/>
              <a:gd name="connsiteX15" fmla="*/ 0 w 4934837"/>
              <a:gd name="connsiteY15" fmla="*/ 852037 h 4321709"/>
              <a:gd name="connsiteX16" fmla="*/ 11892 w 4934837"/>
              <a:gd name="connsiteY16" fmla="*/ 1835115 h 4321709"/>
              <a:gd name="connsiteX17" fmla="*/ 744291 w 4934837"/>
              <a:gd name="connsiteY17" fmla="*/ 3502961 h 4321709"/>
              <a:gd name="connsiteX18" fmla="*/ 1108447 w 4934837"/>
              <a:gd name="connsiteY18" fmla="*/ 3140250 h 4321709"/>
              <a:gd name="connsiteX0" fmla="*/ 1108447 w 4910983"/>
              <a:gd name="connsiteY0" fmla="*/ 3139808 h 4321267"/>
              <a:gd name="connsiteX1" fmla="*/ 2027619 w 4910983"/>
              <a:gd name="connsiteY1" fmla="*/ 1859300 h 4321267"/>
              <a:gd name="connsiteX2" fmla="*/ 2664231 w 4910983"/>
              <a:gd name="connsiteY2" fmla="*/ 2475499 h 4321267"/>
              <a:gd name="connsiteX3" fmla="*/ 2663393 w 4910983"/>
              <a:gd name="connsiteY3" fmla="*/ 3296314 h 4321267"/>
              <a:gd name="connsiteX4" fmla="*/ 1546253 w 4910983"/>
              <a:gd name="connsiteY4" fmla="*/ 3329322 h 4321267"/>
              <a:gd name="connsiteX5" fmla="*/ 1396921 w 4910983"/>
              <a:gd name="connsiteY5" fmla="*/ 3350358 h 4321267"/>
              <a:gd name="connsiteX6" fmla="*/ 981408 w 4910983"/>
              <a:gd name="connsiteY6" fmla="*/ 3719495 h 4321267"/>
              <a:gd name="connsiteX7" fmla="*/ 718665 w 4910983"/>
              <a:gd name="connsiteY7" fmla="*/ 3817200 h 4321267"/>
              <a:gd name="connsiteX8" fmla="*/ 1822259 w 4910983"/>
              <a:gd name="connsiteY8" fmla="*/ 4321267 h 4321267"/>
              <a:gd name="connsiteX9" fmla="*/ 3404575 w 4910983"/>
              <a:gd name="connsiteY9" fmla="*/ 3594037 h 4321267"/>
              <a:gd name="connsiteX10" fmla="*/ 3819032 w 4910983"/>
              <a:gd name="connsiteY10" fmla="*/ 1589615 h 4321267"/>
              <a:gd name="connsiteX11" fmla="*/ 3308291 w 4910983"/>
              <a:gd name="connsiteY11" fmla="*/ 1151387 h 4321267"/>
              <a:gd name="connsiteX12" fmla="*/ 4111285 w 4910983"/>
              <a:gd name="connsiteY12" fmla="*/ 1079107 h 4321267"/>
              <a:gd name="connsiteX13" fmla="*/ 4910983 w 4910983"/>
              <a:gd name="connsiteY13" fmla="*/ 15460 h 4321267"/>
              <a:gd name="connsiteX14" fmla="*/ 902595 w 4910983"/>
              <a:gd name="connsiteY14" fmla="*/ 0 h 4321267"/>
              <a:gd name="connsiteX15" fmla="*/ 0 w 4910983"/>
              <a:gd name="connsiteY15" fmla="*/ 851595 h 4321267"/>
              <a:gd name="connsiteX16" fmla="*/ 11892 w 4910983"/>
              <a:gd name="connsiteY16" fmla="*/ 1834673 h 4321267"/>
              <a:gd name="connsiteX17" fmla="*/ 744291 w 4910983"/>
              <a:gd name="connsiteY17" fmla="*/ 3502519 h 4321267"/>
              <a:gd name="connsiteX18" fmla="*/ 1108447 w 4910983"/>
              <a:gd name="connsiteY18" fmla="*/ 3139808 h 4321267"/>
              <a:gd name="connsiteX0" fmla="*/ 1108447 w 4910983"/>
              <a:gd name="connsiteY0" fmla="*/ 3139808 h 4321267"/>
              <a:gd name="connsiteX1" fmla="*/ 2027619 w 4910983"/>
              <a:gd name="connsiteY1" fmla="*/ 1859300 h 4321267"/>
              <a:gd name="connsiteX2" fmla="*/ 2664231 w 4910983"/>
              <a:gd name="connsiteY2" fmla="*/ 2475499 h 4321267"/>
              <a:gd name="connsiteX3" fmla="*/ 2663393 w 4910983"/>
              <a:gd name="connsiteY3" fmla="*/ 3296314 h 4321267"/>
              <a:gd name="connsiteX4" fmla="*/ 1546253 w 4910983"/>
              <a:gd name="connsiteY4" fmla="*/ 3329322 h 4321267"/>
              <a:gd name="connsiteX5" fmla="*/ 1396921 w 4910983"/>
              <a:gd name="connsiteY5" fmla="*/ 3350358 h 4321267"/>
              <a:gd name="connsiteX6" fmla="*/ 981408 w 4910983"/>
              <a:gd name="connsiteY6" fmla="*/ 3719495 h 4321267"/>
              <a:gd name="connsiteX7" fmla="*/ 718665 w 4910983"/>
              <a:gd name="connsiteY7" fmla="*/ 3817200 h 4321267"/>
              <a:gd name="connsiteX8" fmla="*/ 1822259 w 4910983"/>
              <a:gd name="connsiteY8" fmla="*/ 4321267 h 4321267"/>
              <a:gd name="connsiteX9" fmla="*/ 3404575 w 4910983"/>
              <a:gd name="connsiteY9" fmla="*/ 3594037 h 4321267"/>
              <a:gd name="connsiteX10" fmla="*/ 3819032 w 4910983"/>
              <a:gd name="connsiteY10" fmla="*/ 1589615 h 4321267"/>
              <a:gd name="connsiteX11" fmla="*/ 4564598 w 4910983"/>
              <a:gd name="connsiteY11" fmla="*/ 1596660 h 4321267"/>
              <a:gd name="connsiteX12" fmla="*/ 4111285 w 4910983"/>
              <a:gd name="connsiteY12" fmla="*/ 1079107 h 4321267"/>
              <a:gd name="connsiteX13" fmla="*/ 4910983 w 4910983"/>
              <a:gd name="connsiteY13" fmla="*/ 15460 h 4321267"/>
              <a:gd name="connsiteX14" fmla="*/ 902595 w 4910983"/>
              <a:gd name="connsiteY14" fmla="*/ 0 h 4321267"/>
              <a:gd name="connsiteX15" fmla="*/ 0 w 4910983"/>
              <a:gd name="connsiteY15" fmla="*/ 851595 h 4321267"/>
              <a:gd name="connsiteX16" fmla="*/ 11892 w 4910983"/>
              <a:gd name="connsiteY16" fmla="*/ 1834673 h 4321267"/>
              <a:gd name="connsiteX17" fmla="*/ 744291 w 4910983"/>
              <a:gd name="connsiteY17" fmla="*/ 3502519 h 4321267"/>
              <a:gd name="connsiteX18" fmla="*/ 1108447 w 4910983"/>
              <a:gd name="connsiteY18" fmla="*/ 3139808 h 4321267"/>
              <a:gd name="connsiteX0" fmla="*/ 1108447 w 4910983"/>
              <a:gd name="connsiteY0" fmla="*/ 3139808 h 4321267"/>
              <a:gd name="connsiteX1" fmla="*/ 2027619 w 4910983"/>
              <a:gd name="connsiteY1" fmla="*/ 1859300 h 4321267"/>
              <a:gd name="connsiteX2" fmla="*/ 2664231 w 4910983"/>
              <a:gd name="connsiteY2" fmla="*/ 2475499 h 4321267"/>
              <a:gd name="connsiteX3" fmla="*/ 2663393 w 4910983"/>
              <a:gd name="connsiteY3" fmla="*/ 3296314 h 4321267"/>
              <a:gd name="connsiteX4" fmla="*/ 1546253 w 4910983"/>
              <a:gd name="connsiteY4" fmla="*/ 3329322 h 4321267"/>
              <a:gd name="connsiteX5" fmla="*/ 1396921 w 4910983"/>
              <a:gd name="connsiteY5" fmla="*/ 3350358 h 4321267"/>
              <a:gd name="connsiteX6" fmla="*/ 981408 w 4910983"/>
              <a:gd name="connsiteY6" fmla="*/ 3719495 h 4321267"/>
              <a:gd name="connsiteX7" fmla="*/ 718665 w 4910983"/>
              <a:gd name="connsiteY7" fmla="*/ 3817200 h 4321267"/>
              <a:gd name="connsiteX8" fmla="*/ 1822259 w 4910983"/>
              <a:gd name="connsiteY8" fmla="*/ 4321267 h 4321267"/>
              <a:gd name="connsiteX9" fmla="*/ 3404575 w 4910983"/>
              <a:gd name="connsiteY9" fmla="*/ 3594037 h 4321267"/>
              <a:gd name="connsiteX10" fmla="*/ 3819032 w 4910983"/>
              <a:gd name="connsiteY10" fmla="*/ 1589615 h 4321267"/>
              <a:gd name="connsiteX11" fmla="*/ 4564598 w 4910983"/>
              <a:gd name="connsiteY11" fmla="*/ 1596660 h 4321267"/>
              <a:gd name="connsiteX12" fmla="*/ 3944307 w 4910983"/>
              <a:gd name="connsiteY12" fmla="*/ 1261987 h 4321267"/>
              <a:gd name="connsiteX13" fmla="*/ 4910983 w 4910983"/>
              <a:gd name="connsiteY13" fmla="*/ 15460 h 4321267"/>
              <a:gd name="connsiteX14" fmla="*/ 902595 w 4910983"/>
              <a:gd name="connsiteY14" fmla="*/ 0 h 4321267"/>
              <a:gd name="connsiteX15" fmla="*/ 0 w 4910983"/>
              <a:gd name="connsiteY15" fmla="*/ 851595 h 4321267"/>
              <a:gd name="connsiteX16" fmla="*/ 11892 w 4910983"/>
              <a:gd name="connsiteY16" fmla="*/ 1834673 h 4321267"/>
              <a:gd name="connsiteX17" fmla="*/ 744291 w 4910983"/>
              <a:gd name="connsiteY17" fmla="*/ 3502519 h 4321267"/>
              <a:gd name="connsiteX18" fmla="*/ 1108447 w 4910983"/>
              <a:gd name="connsiteY18" fmla="*/ 3139808 h 4321267"/>
              <a:gd name="connsiteX0" fmla="*/ 1108447 w 4910983"/>
              <a:gd name="connsiteY0" fmla="*/ 3139808 h 4321267"/>
              <a:gd name="connsiteX1" fmla="*/ 2027619 w 4910983"/>
              <a:gd name="connsiteY1" fmla="*/ 1859300 h 4321267"/>
              <a:gd name="connsiteX2" fmla="*/ 2664231 w 4910983"/>
              <a:gd name="connsiteY2" fmla="*/ 2475499 h 4321267"/>
              <a:gd name="connsiteX3" fmla="*/ 2663393 w 4910983"/>
              <a:gd name="connsiteY3" fmla="*/ 3296314 h 4321267"/>
              <a:gd name="connsiteX4" fmla="*/ 1546253 w 4910983"/>
              <a:gd name="connsiteY4" fmla="*/ 3329322 h 4321267"/>
              <a:gd name="connsiteX5" fmla="*/ 1396921 w 4910983"/>
              <a:gd name="connsiteY5" fmla="*/ 3350358 h 4321267"/>
              <a:gd name="connsiteX6" fmla="*/ 981408 w 4910983"/>
              <a:gd name="connsiteY6" fmla="*/ 3719495 h 4321267"/>
              <a:gd name="connsiteX7" fmla="*/ 718665 w 4910983"/>
              <a:gd name="connsiteY7" fmla="*/ 3817200 h 4321267"/>
              <a:gd name="connsiteX8" fmla="*/ 1822259 w 4910983"/>
              <a:gd name="connsiteY8" fmla="*/ 4321267 h 4321267"/>
              <a:gd name="connsiteX9" fmla="*/ 3404575 w 4910983"/>
              <a:gd name="connsiteY9" fmla="*/ 3594037 h 4321267"/>
              <a:gd name="connsiteX10" fmla="*/ 4017814 w 4910983"/>
              <a:gd name="connsiteY10" fmla="*/ 2106450 h 4321267"/>
              <a:gd name="connsiteX11" fmla="*/ 4564598 w 4910983"/>
              <a:gd name="connsiteY11" fmla="*/ 1596660 h 4321267"/>
              <a:gd name="connsiteX12" fmla="*/ 3944307 w 4910983"/>
              <a:gd name="connsiteY12" fmla="*/ 1261987 h 4321267"/>
              <a:gd name="connsiteX13" fmla="*/ 4910983 w 4910983"/>
              <a:gd name="connsiteY13" fmla="*/ 15460 h 4321267"/>
              <a:gd name="connsiteX14" fmla="*/ 902595 w 4910983"/>
              <a:gd name="connsiteY14" fmla="*/ 0 h 4321267"/>
              <a:gd name="connsiteX15" fmla="*/ 0 w 4910983"/>
              <a:gd name="connsiteY15" fmla="*/ 851595 h 4321267"/>
              <a:gd name="connsiteX16" fmla="*/ 11892 w 4910983"/>
              <a:gd name="connsiteY16" fmla="*/ 1834673 h 4321267"/>
              <a:gd name="connsiteX17" fmla="*/ 744291 w 4910983"/>
              <a:gd name="connsiteY17" fmla="*/ 3502519 h 4321267"/>
              <a:gd name="connsiteX18" fmla="*/ 1108447 w 4910983"/>
              <a:gd name="connsiteY18" fmla="*/ 3139808 h 4321267"/>
              <a:gd name="connsiteX0" fmla="*/ 1108447 w 4910983"/>
              <a:gd name="connsiteY0" fmla="*/ 3139808 h 4321267"/>
              <a:gd name="connsiteX1" fmla="*/ 2027619 w 4910983"/>
              <a:gd name="connsiteY1" fmla="*/ 1859300 h 4321267"/>
              <a:gd name="connsiteX2" fmla="*/ 3077699 w 4910983"/>
              <a:gd name="connsiteY2" fmla="*/ 2324424 h 4321267"/>
              <a:gd name="connsiteX3" fmla="*/ 2663393 w 4910983"/>
              <a:gd name="connsiteY3" fmla="*/ 3296314 h 4321267"/>
              <a:gd name="connsiteX4" fmla="*/ 1546253 w 4910983"/>
              <a:gd name="connsiteY4" fmla="*/ 3329322 h 4321267"/>
              <a:gd name="connsiteX5" fmla="*/ 1396921 w 4910983"/>
              <a:gd name="connsiteY5" fmla="*/ 3350358 h 4321267"/>
              <a:gd name="connsiteX6" fmla="*/ 981408 w 4910983"/>
              <a:gd name="connsiteY6" fmla="*/ 3719495 h 4321267"/>
              <a:gd name="connsiteX7" fmla="*/ 718665 w 4910983"/>
              <a:gd name="connsiteY7" fmla="*/ 3817200 h 4321267"/>
              <a:gd name="connsiteX8" fmla="*/ 1822259 w 4910983"/>
              <a:gd name="connsiteY8" fmla="*/ 4321267 h 4321267"/>
              <a:gd name="connsiteX9" fmla="*/ 3404575 w 4910983"/>
              <a:gd name="connsiteY9" fmla="*/ 3594037 h 4321267"/>
              <a:gd name="connsiteX10" fmla="*/ 4017814 w 4910983"/>
              <a:gd name="connsiteY10" fmla="*/ 2106450 h 4321267"/>
              <a:gd name="connsiteX11" fmla="*/ 4564598 w 4910983"/>
              <a:gd name="connsiteY11" fmla="*/ 1596660 h 4321267"/>
              <a:gd name="connsiteX12" fmla="*/ 3944307 w 4910983"/>
              <a:gd name="connsiteY12" fmla="*/ 1261987 h 4321267"/>
              <a:gd name="connsiteX13" fmla="*/ 4910983 w 4910983"/>
              <a:gd name="connsiteY13" fmla="*/ 15460 h 4321267"/>
              <a:gd name="connsiteX14" fmla="*/ 902595 w 4910983"/>
              <a:gd name="connsiteY14" fmla="*/ 0 h 4321267"/>
              <a:gd name="connsiteX15" fmla="*/ 0 w 4910983"/>
              <a:gd name="connsiteY15" fmla="*/ 851595 h 4321267"/>
              <a:gd name="connsiteX16" fmla="*/ 11892 w 4910983"/>
              <a:gd name="connsiteY16" fmla="*/ 1834673 h 4321267"/>
              <a:gd name="connsiteX17" fmla="*/ 744291 w 4910983"/>
              <a:gd name="connsiteY17" fmla="*/ 3502519 h 4321267"/>
              <a:gd name="connsiteX18" fmla="*/ 1108447 w 4910983"/>
              <a:gd name="connsiteY18" fmla="*/ 3139808 h 4321267"/>
              <a:gd name="connsiteX0" fmla="*/ 1108447 w 4910983"/>
              <a:gd name="connsiteY0" fmla="*/ 3139808 h 4321267"/>
              <a:gd name="connsiteX1" fmla="*/ 2027619 w 4910983"/>
              <a:gd name="connsiteY1" fmla="*/ 1859300 h 4321267"/>
              <a:gd name="connsiteX2" fmla="*/ 3077699 w 4910983"/>
              <a:gd name="connsiteY2" fmla="*/ 2324424 h 4321267"/>
              <a:gd name="connsiteX3" fmla="*/ 3339254 w 4910983"/>
              <a:gd name="connsiteY3" fmla="*/ 3336071 h 4321267"/>
              <a:gd name="connsiteX4" fmla="*/ 1546253 w 4910983"/>
              <a:gd name="connsiteY4" fmla="*/ 3329322 h 4321267"/>
              <a:gd name="connsiteX5" fmla="*/ 1396921 w 4910983"/>
              <a:gd name="connsiteY5" fmla="*/ 3350358 h 4321267"/>
              <a:gd name="connsiteX6" fmla="*/ 981408 w 4910983"/>
              <a:gd name="connsiteY6" fmla="*/ 3719495 h 4321267"/>
              <a:gd name="connsiteX7" fmla="*/ 718665 w 4910983"/>
              <a:gd name="connsiteY7" fmla="*/ 3817200 h 4321267"/>
              <a:gd name="connsiteX8" fmla="*/ 1822259 w 4910983"/>
              <a:gd name="connsiteY8" fmla="*/ 4321267 h 4321267"/>
              <a:gd name="connsiteX9" fmla="*/ 3404575 w 4910983"/>
              <a:gd name="connsiteY9" fmla="*/ 3594037 h 4321267"/>
              <a:gd name="connsiteX10" fmla="*/ 4017814 w 4910983"/>
              <a:gd name="connsiteY10" fmla="*/ 2106450 h 4321267"/>
              <a:gd name="connsiteX11" fmla="*/ 4564598 w 4910983"/>
              <a:gd name="connsiteY11" fmla="*/ 1596660 h 4321267"/>
              <a:gd name="connsiteX12" fmla="*/ 3944307 w 4910983"/>
              <a:gd name="connsiteY12" fmla="*/ 1261987 h 4321267"/>
              <a:gd name="connsiteX13" fmla="*/ 4910983 w 4910983"/>
              <a:gd name="connsiteY13" fmla="*/ 15460 h 4321267"/>
              <a:gd name="connsiteX14" fmla="*/ 902595 w 4910983"/>
              <a:gd name="connsiteY14" fmla="*/ 0 h 4321267"/>
              <a:gd name="connsiteX15" fmla="*/ 0 w 4910983"/>
              <a:gd name="connsiteY15" fmla="*/ 851595 h 4321267"/>
              <a:gd name="connsiteX16" fmla="*/ 11892 w 4910983"/>
              <a:gd name="connsiteY16" fmla="*/ 1834673 h 4321267"/>
              <a:gd name="connsiteX17" fmla="*/ 744291 w 4910983"/>
              <a:gd name="connsiteY17" fmla="*/ 3502519 h 4321267"/>
              <a:gd name="connsiteX18" fmla="*/ 1108447 w 4910983"/>
              <a:gd name="connsiteY18" fmla="*/ 3139808 h 4321267"/>
              <a:gd name="connsiteX0" fmla="*/ 1108447 w 4910983"/>
              <a:gd name="connsiteY0" fmla="*/ 3139808 h 4321267"/>
              <a:gd name="connsiteX1" fmla="*/ 2027619 w 4910983"/>
              <a:gd name="connsiteY1" fmla="*/ 1859300 h 4321267"/>
              <a:gd name="connsiteX2" fmla="*/ 3077699 w 4910983"/>
              <a:gd name="connsiteY2" fmla="*/ 2324424 h 4321267"/>
              <a:gd name="connsiteX3" fmla="*/ 3339254 w 4910983"/>
              <a:gd name="connsiteY3" fmla="*/ 3336071 h 4321267"/>
              <a:gd name="connsiteX4" fmla="*/ 2023331 w 4910983"/>
              <a:gd name="connsiteY4" fmla="*/ 3138490 h 4321267"/>
              <a:gd name="connsiteX5" fmla="*/ 1396921 w 4910983"/>
              <a:gd name="connsiteY5" fmla="*/ 3350358 h 4321267"/>
              <a:gd name="connsiteX6" fmla="*/ 981408 w 4910983"/>
              <a:gd name="connsiteY6" fmla="*/ 3719495 h 4321267"/>
              <a:gd name="connsiteX7" fmla="*/ 718665 w 4910983"/>
              <a:gd name="connsiteY7" fmla="*/ 3817200 h 4321267"/>
              <a:gd name="connsiteX8" fmla="*/ 1822259 w 4910983"/>
              <a:gd name="connsiteY8" fmla="*/ 4321267 h 4321267"/>
              <a:gd name="connsiteX9" fmla="*/ 3404575 w 4910983"/>
              <a:gd name="connsiteY9" fmla="*/ 3594037 h 4321267"/>
              <a:gd name="connsiteX10" fmla="*/ 4017814 w 4910983"/>
              <a:gd name="connsiteY10" fmla="*/ 2106450 h 4321267"/>
              <a:gd name="connsiteX11" fmla="*/ 4564598 w 4910983"/>
              <a:gd name="connsiteY11" fmla="*/ 1596660 h 4321267"/>
              <a:gd name="connsiteX12" fmla="*/ 3944307 w 4910983"/>
              <a:gd name="connsiteY12" fmla="*/ 1261987 h 4321267"/>
              <a:gd name="connsiteX13" fmla="*/ 4910983 w 4910983"/>
              <a:gd name="connsiteY13" fmla="*/ 15460 h 4321267"/>
              <a:gd name="connsiteX14" fmla="*/ 902595 w 4910983"/>
              <a:gd name="connsiteY14" fmla="*/ 0 h 4321267"/>
              <a:gd name="connsiteX15" fmla="*/ 0 w 4910983"/>
              <a:gd name="connsiteY15" fmla="*/ 851595 h 4321267"/>
              <a:gd name="connsiteX16" fmla="*/ 11892 w 4910983"/>
              <a:gd name="connsiteY16" fmla="*/ 1834673 h 4321267"/>
              <a:gd name="connsiteX17" fmla="*/ 744291 w 4910983"/>
              <a:gd name="connsiteY17" fmla="*/ 3502519 h 4321267"/>
              <a:gd name="connsiteX18" fmla="*/ 1108447 w 4910983"/>
              <a:gd name="connsiteY18" fmla="*/ 3139808 h 4321267"/>
              <a:gd name="connsiteX0" fmla="*/ 1108447 w 4910983"/>
              <a:gd name="connsiteY0" fmla="*/ 3139808 h 4321267"/>
              <a:gd name="connsiteX1" fmla="*/ 2027619 w 4910983"/>
              <a:gd name="connsiteY1" fmla="*/ 1859300 h 4321267"/>
              <a:gd name="connsiteX2" fmla="*/ 3077699 w 4910983"/>
              <a:gd name="connsiteY2" fmla="*/ 2324424 h 4321267"/>
              <a:gd name="connsiteX3" fmla="*/ 3339254 w 4910983"/>
              <a:gd name="connsiteY3" fmla="*/ 3336071 h 4321267"/>
              <a:gd name="connsiteX4" fmla="*/ 2023331 w 4910983"/>
              <a:gd name="connsiteY4" fmla="*/ 3138490 h 4321267"/>
              <a:gd name="connsiteX5" fmla="*/ 1420775 w 4910983"/>
              <a:gd name="connsiteY5" fmla="*/ 3445773 h 4321267"/>
              <a:gd name="connsiteX6" fmla="*/ 981408 w 4910983"/>
              <a:gd name="connsiteY6" fmla="*/ 3719495 h 4321267"/>
              <a:gd name="connsiteX7" fmla="*/ 718665 w 4910983"/>
              <a:gd name="connsiteY7" fmla="*/ 3817200 h 4321267"/>
              <a:gd name="connsiteX8" fmla="*/ 1822259 w 4910983"/>
              <a:gd name="connsiteY8" fmla="*/ 4321267 h 4321267"/>
              <a:gd name="connsiteX9" fmla="*/ 3404575 w 4910983"/>
              <a:gd name="connsiteY9" fmla="*/ 3594037 h 4321267"/>
              <a:gd name="connsiteX10" fmla="*/ 4017814 w 4910983"/>
              <a:gd name="connsiteY10" fmla="*/ 2106450 h 4321267"/>
              <a:gd name="connsiteX11" fmla="*/ 4564598 w 4910983"/>
              <a:gd name="connsiteY11" fmla="*/ 1596660 h 4321267"/>
              <a:gd name="connsiteX12" fmla="*/ 3944307 w 4910983"/>
              <a:gd name="connsiteY12" fmla="*/ 1261987 h 4321267"/>
              <a:gd name="connsiteX13" fmla="*/ 4910983 w 4910983"/>
              <a:gd name="connsiteY13" fmla="*/ 15460 h 4321267"/>
              <a:gd name="connsiteX14" fmla="*/ 902595 w 4910983"/>
              <a:gd name="connsiteY14" fmla="*/ 0 h 4321267"/>
              <a:gd name="connsiteX15" fmla="*/ 0 w 4910983"/>
              <a:gd name="connsiteY15" fmla="*/ 851595 h 4321267"/>
              <a:gd name="connsiteX16" fmla="*/ 11892 w 4910983"/>
              <a:gd name="connsiteY16" fmla="*/ 1834673 h 4321267"/>
              <a:gd name="connsiteX17" fmla="*/ 744291 w 4910983"/>
              <a:gd name="connsiteY17" fmla="*/ 3502519 h 4321267"/>
              <a:gd name="connsiteX18" fmla="*/ 1108447 w 4910983"/>
              <a:gd name="connsiteY18" fmla="*/ 3139808 h 4321267"/>
              <a:gd name="connsiteX0" fmla="*/ 1108447 w 4910983"/>
              <a:gd name="connsiteY0" fmla="*/ 3139808 h 4321267"/>
              <a:gd name="connsiteX1" fmla="*/ 2297963 w 4910983"/>
              <a:gd name="connsiteY1" fmla="*/ 1994472 h 4321267"/>
              <a:gd name="connsiteX2" fmla="*/ 3077699 w 4910983"/>
              <a:gd name="connsiteY2" fmla="*/ 2324424 h 4321267"/>
              <a:gd name="connsiteX3" fmla="*/ 3339254 w 4910983"/>
              <a:gd name="connsiteY3" fmla="*/ 3336071 h 4321267"/>
              <a:gd name="connsiteX4" fmla="*/ 2023331 w 4910983"/>
              <a:gd name="connsiteY4" fmla="*/ 3138490 h 4321267"/>
              <a:gd name="connsiteX5" fmla="*/ 1420775 w 4910983"/>
              <a:gd name="connsiteY5" fmla="*/ 3445773 h 4321267"/>
              <a:gd name="connsiteX6" fmla="*/ 981408 w 4910983"/>
              <a:gd name="connsiteY6" fmla="*/ 3719495 h 4321267"/>
              <a:gd name="connsiteX7" fmla="*/ 718665 w 4910983"/>
              <a:gd name="connsiteY7" fmla="*/ 3817200 h 4321267"/>
              <a:gd name="connsiteX8" fmla="*/ 1822259 w 4910983"/>
              <a:gd name="connsiteY8" fmla="*/ 4321267 h 4321267"/>
              <a:gd name="connsiteX9" fmla="*/ 3404575 w 4910983"/>
              <a:gd name="connsiteY9" fmla="*/ 3594037 h 4321267"/>
              <a:gd name="connsiteX10" fmla="*/ 4017814 w 4910983"/>
              <a:gd name="connsiteY10" fmla="*/ 2106450 h 4321267"/>
              <a:gd name="connsiteX11" fmla="*/ 4564598 w 4910983"/>
              <a:gd name="connsiteY11" fmla="*/ 1596660 h 4321267"/>
              <a:gd name="connsiteX12" fmla="*/ 3944307 w 4910983"/>
              <a:gd name="connsiteY12" fmla="*/ 1261987 h 4321267"/>
              <a:gd name="connsiteX13" fmla="*/ 4910983 w 4910983"/>
              <a:gd name="connsiteY13" fmla="*/ 15460 h 4321267"/>
              <a:gd name="connsiteX14" fmla="*/ 902595 w 4910983"/>
              <a:gd name="connsiteY14" fmla="*/ 0 h 4321267"/>
              <a:gd name="connsiteX15" fmla="*/ 0 w 4910983"/>
              <a:gd name="connsiteY15" fmla="*/ 851595 h 4321267"/>
              <a:gd name="connsiteX16" fmla="*/ 11892 w 4910983"/>
              <a:gd name="connsiteY16" fmla="*/ 1834673 h 4321267"/>
              <a:gd name="connsiteX17" fmla="*/ 744291 w 4910983"/>
              <a:gd name="connsiteY17" fmla="*/ 3502519 h 4321267"/>
              <a:gd name="connsiteX18" fmla="*/ 1108447 w 4910983"/>
              <a:gd name="connsiteY18" fmla="*/ 3139808 h 4321267"/>
              <a:gd name="connsiteX0" fmla="*/ 1744551 w 4910983"/>
              <a:gd name="connsiteY0" fmla="*/ 3274980 h 4321267"/>
              <a:gd name="connsiteX1" fmla="*/ 2297963 w 4910983"/>
              <a:gd name="connsiteY1" fmla="*/ 1994472 h 4321267"/>
              <a:gd name="connsiteX2" fmla="*/ 3077699 w 4910983"/>
              <a:gd name="connsiteY2" fmla="*/ 2324424 h 4321267"/>
              <a:gd name="connsiteX3" fmla="*/ 3339254 w 4910983"/>
              <a:gd name="connsiteY3" fmla="*/ 3336071 h 4321267"/>
              <a:gd name="connsiteX4" fmla="*/ 2023331 w 4910983"/>
              <a:gd name="connsiteY4" fmla="*/ 3138490 h 4321267"/>
              <a:gd name="connsiteX5" fmla="*/ 1420775 w 4910983"/>
              <a:gd name="connsiteY5" fmla="*/ 3445773 h 4321267"/>
              <a:gd name="connsiteX6" fmla="*/ 981408 w 4910983"/>
              <a:gd name="connsiteY6" fmla="*/ 3719495 h 4321267"/>
              <a:gd name="connsiteX7" fmla="*/ 718665 w 4910983"/>
              <a:gd name="connsiteY7" fmla="*/ 3817200 h 4321267"/>
              <a:gd name="connsiteX8" fmla="*/ 1822259 w 4910983"/>
              <a:gd name="connsiteY8" fmla="*/ 4321267 h 4321267"/>
              <a:gd name="connsiteX9" fmla="*/ 3404575 w 4910983"/>
              <a:gd name="connsiteY9" fmla="*/ 3594037 h 4321267"/>
              <a:gd name="connsiteX10" fmla="*/ 4017814 w 4910983"/>
              <a:gd name="connsiteY10" fmla="*/ 2106450 h 4321267"/>
              <a:gd name="connsiteX11" fmla="*/ 4564598 w 4910983"/>
              <a:gd name="connsiteY11" fmla="*/ 1596660 h 4321267"/>
              <a:gd name="connsiteX12" fmla="*/ 3944307 w 4910983"/>
              <a:gd name="connsiteY12" fmla="*/ 1261987 h 4321267"/>
              <a:gd name="connsiteX13" fmla="*/ 4910983 w 4910983"/>
              <a:gd name="connsiteY13" fmla="*/ 15460 h 4321267"/>
              <a:gd name="connsiteX14" fmla="*/ 902595 w 4910983"/>
              <a:gd name="connsiteY14" fmla="*/ 0 h 4321267"/>
              <a:gd name="connsiteX15" fmla="*/ 0 w 4910983"/>
              <a:gd name="connsiteY15" fmla="*/ 851595 h 4321267"/>
              <a:gd name="connsiteX16" fmla="*/ 11892 w 4910983"/>
              <a:gd name="connsiteY16" fmla="*/ 1834673 h 4321267"/>
              <a:gd name="connsiteX17" fmla="*/ 744291 w 4910983"/>
              <a:gd name="connsiteY17" fmla="*/ 3502519 h 4321267"/>
              <a:gd name="connsiteX18" fmla="*/ 1744551 w 4910983"/>
              <a:gd name="connsiteY18" fmla="*/ 3274980 h 4321267"/>
              <a:gd name="connsiteX0" fmla="*/ 1744551 w 4910983"/>
              <a:gd name="connsiteY0" fmla="*/ 3274980 h 4321267"/>
              <a:gd name="connsiteX1" fmla="*/ 2297963 w 4910983"/>
              <a:gd name="connsiteY1" fmla="*/ 1994472 h 4321267"/>
              <a:gd name="connsiteX2" fmla="*/ 3077699 w 4910983"/>
              <a:gd name="connsiteY2" fmla="*/ 2324424 h 4321267"/>
              <a:gd name="connsiteX3" fmla="*/ 3339254 w 4910983"/>
              <a:gd name="connsiteY3" fmla="*/ 3336071 h 4321267"/>
              <a:gd name="connsiteX4" fmla="*/ 2023331 w 4910983"/>
              <a:gd name="connsiteY4" fmla="*/ 3138490 h 4321267"/>
              <a:gd name="connsiteX5" fmla="*/ 1420775 w 4910983"/>
              <a:gd name="connsiteY5" fmla="*/ 3445773 h 4321267"/>
              <a:gd name="connsiteX6" fmla="*/ 981408 w 4910983"/>
              <a:gd name="connsiteY6" fmla="*/ 3719495 h 4321267"/>
              <a:gd name="connsiteX7" fmla="*/ 718665 w 4910983"/>
              <a:gd name="connsiteY7" fmla="*/ 3817200 h 4321267"/>
              <a:gd name="connsiteX8" fmla="*/ 1822259 w 4910983"/>
              <a:gd name="connsiteY8" fmla="*/ 4321267 h 4321267"/>
              <a:gd name="connsiteX9" fmla="*/ 3404575 w 4910983"/>
              <a:gd name="connsiteY9" fmla="*/ 3594037 h 4321267"/>
              <a:gd name="connsiteX10" fmla="*/ 4017814 w 4910983"/>
              <a:gd name="connsiteY10" fmla="*/ 2106450 h 4321267"/>
              <a:gd name="connsiteX11" fmla="*/ 4564598 w 4910983"/>
              <a:gd name="connsiteY11" fmla="*/ 1596660 h 4321267"/>
              <a:gd name="connsiteX12" fmla="*/ 3944307 w 4910983"/>
              <a:gd name="connsiteY12" fmla="*/ 1261987 h 4321267"/>
              <a:gd name="connsiteX13" fmla="*/ 4910983 w 4910983"/>
              <a:gd name="connsiteY13" fmla="*/ 15460 h 4321267"/>
              <a:gd name="connsiteX14" fmla="*/ 902595 w 4910983"/>
              <a:gd name="connsiteY14" fmla="*/ 0 h 4321267"/>
              <a:gd name="connsiteX15" fmla="*/ 0 w 4910983"/>
              <a:gd name="connsiteY15" fmla="*/ 851595 h 4321267"/>
              <a:gd name="connsiteX16" fmla="*/ 11892 w 4910983"/>
              <a:gd name="connsiteY16" fmla="*/ 1834673 h 4321267"/>
              <a:gd name="connsiteX17" fmla="*/ 1245223 w 4910983"/>
              <a:gd name="connsiteY17" fmla="*/ 3383250 h 4321267"/>
              <a:gd name="connsiteX18" fmla="*/ 1744551 w 4910983"/>
              <a:gd name="connsiteY18" fmla="*/ 3274980 h 4321267"/>
              <a:gd name="connsiteX0" fmla="*/ 1744551 w 4910983"/>
              <a:gd name="connsiteY0" fmla="*/ 3235223 h 4321267"/>
              <a:gd name="connsiteX1" fmla="*/ 2297963 w 4910983"/>
              <a:gd name="connsiteY1" fmla="*/ 1994472 h 4321267"/>
              <a:gd name="connsiteX2" fmla="*/ 3077699 w 4910983"/>
              <a:gd name="connsiteY2" fmla="*/ 2324424 h 4321267"/>
              <a:gd name="connsiteX3" fmla="*/ 3339254 w 4910983"/>
              <a:gd name="connsiteY3" fmla="*/ 3336071 h 4321267"/>
              <a:gd name="connsiteX4" fmla="*/ 2023331 w 4910983"/>
              <a:gd name="connsiteY4" fmla="*/ 3138490 h 4321267"/>
              <a:gd name="connsiteX5" fmla="*/ 1420775 w 4910983"/>
              <a:gd name="connsiteY5" fmla="*/ 3445773 h 4321267"/>
              <a:gd name="connsiteX6" fmla="*/ 981408 w 4910983"/>
              <a:gd name="connsiteY6" fmla="*/ 3719495 h 4321267"/>
              <a:gd name="connsiteX7" fmla="*/ 718665 w 4910983"/>
              <a:gd name="connsiteY7" fmla="*/ 3817200 h 4321267"/>
              <a:gd name="connsiteX8" fmla="*/ 1822259 w 4910983"/>
              <a:gd name="connsiteY8" fmla="*/ 4321267 h 4321267"/>
              <a:gd name="connsiteX9" fmla="*/ 3404575 w 4910983"/>
              <a:gd name="connsiteY9" fmla="*/ 3594037 h 4321267"/>
              <a:gd name="connsiteX10" fmla="*/ 4017814 w 4910983"/>
              <a:gd name="connsiteY10" fmla="*/ 2106450 h 4321267"/>
              <a:gd name="connsiteX11" fmla="*/ 4564598 w 4910983"/>
              <a:gd name="connsiteY11" fmla="*/ 1596660 h 4321267"/>
              <a:gd name="connsiteX12" fmla="*/ 3944307 w 4910983"/>
              <a:gd name="connsiteY12" fmla="*/ 1261987 h 4321267"/>
              <a:gd name="connsiteX13" fmla="*/ 4910983 w 4910983"/>
              <a:gd name="connsiteY13" fmla="*/ 15460 h 4321267"/>
              <a:gd name="connsiteX14" fmla="*/ 902595 w 4910983"/>
              <a:gd name="connsiteY14" fmla="*/ 0 h 4321267"/>
              <a:gd name="connsiteX15" fmla="*/ 0 w 4910983"/>
              <a:gd name="connsiteY15" fmla="*/ 851595 h 4321267"/>
              <a:gd name="connsiteX16" fmla="*/ 11892 w 4910983"/>
              <a:gd name="connsiteY16" fmla="*/ 1834673 h 4321267"/>
              <a:gd name="connsiteX17" fmla="*/ 1245223 w 4910983"/>
              <a:gd name="connsiteY17" fmla="*/ 3383250 h 4321267"/>
              <a:gd name="connsiteX18" fmla="*/ 1744551 w 4910983"/>
              <a:gd name="connsiteY18" fmla="*/ 3235223 h 4321267"/>
              <a:gd name="connsiteX0" fmla="*/ 1744551 w 4910983"/>
              <a:gd name="connsiteY0" fmla="*/ 3235223 h 4321267"/>
              <a:gd name="connsiteX1" fmla="*/ 2297963 w 4910983"/>
              <a:gd name="connsiteY1" fmla="*/ 1994472 h 4321267"/>
              <a:gd name="connsiteX2" fmla="*/ 3077699 w 4910983"/>
              <a:gd name="connsiteY2" fmla="*/ 2324424 h 4321267"/>
              <a:gd name="connsiteX3" fmla="*/ 3339254 w 4910983"/>
              <a:gd name="connsiteY3" fmla="*/ 3336071 h 4321267"/>
              <a:gd name="connsiteX4" fmla="*/ 2023331 w 4910983"/>
              <a:gd name="connsiteY4" fmla="*/ 3138490 h 4321267"/>
              <a:gd name="connsiteX5" fmla="*/ 1420775 w 4910983"/>
              <a:gd name="connsiteY5" fmla="*/ 3445773 h 4321267"/>
              <a:gd name="connsiteX6" fmla="*/ 981408 w 4910983"/>
              <a:gd name="connsiteY6" fmla="*/ 3719495 h 4321267"/>
              <a:gd name="connsiteX7" fmla="*/ 718665 w 4910983"/>
              <a:gd name="connsiteY7" fmla="*/ 3817200 h 4321267"/>
              <a:gd name="connsiteX8" fmla="*/ 1822259 w 4910983"/>
              <a:gd name="connsiteY8" fmla="*/ 4321267 h 4321267"/>
              <a:gd name="connsiteX9" fmla="*/ 4017814 w 4910983"/>
              <a:gd name="connsiteY9" fmla="*/ 2106450 h 4321267"/>
              <a:gd name="connsiteX10" fmla="*/ 4564598 w 4910983"/>
              <a:gd name="connsiteY10" fmla="*/ 1596660 h 4321267"/>
              <a:gd name="connsiteX11" fmla="*/ 3944307 w 4910983"/>
              <a:gd name="connsiteY11" fmla="*/ 1261987 h 4321267"/>
              <a:gd name="connsiteX12" fmla="*/ 4910983 w 4910983"/>
              <a:gd name="connsiteY12" fmla="*/ 15460 h 4321267"/>
              <a:gd name="connsiteX13" fmla="*/ 902595 w 4910983"/>
              <a:gd name="connsiteY13" fmla="*/ 0 h 4321267"/>
              <a:gd name="connsiteX14" fmla="*/ 0 w 4910983"/>
              <a:gd name="connsiteY14" fmla="*/ 851595 h 4321267"/>
              <a:gd name="connsiteX15" fmla="*/ 11892 w 4910983"/>
              <a:gd name="connsiteY15" fmla="*/ 1834673 h 4321267"/>
              <a:gd name="connsiteX16" fmla="*/ 1245223 w 4910983"/>
              <a:gd name="connsiteY16" fmla="*/ 3383250 h 4321267"/>
              <a:gd name="connsiteX17" fmla="*/ 1744551 w 4910983"/>
              <a:gd name="connsiteY17" fmla="*/ 3235223 h 4321267"/>
              <a:gd name="connsiteX0" fmla="*/ 1744551 w 4910983"/>
              <a:gd name="connsiteY0" fmla="*/ 3235223 h 3817200"/>
              <a:gd name="connsiteX1" fmla="*/ 2297963 w 4910983"/>
              <a:gd name="connsiteY1" fmla="*/ 1994472 h 3817200"/>
              <a:gd name="connsiteX2" fmla="*/ 3077699 w 4910983"/>
              <a:gd name="connsiteY2" fmla="*/ 2324424 h 3817200"/>
              <a:gd name="connsiteX3" fmla="*/ 3339254 w 4910983"/>
              <a:gd name="connsiteY3" fmla="*/ 3336071 h 3817200"/>
              <a:gd name="connsiteX4" fmla="*/ 2023331 w 4910983"/>
              <a:gd name="connsiteY4" fmla="*/ 3138490 h 3817200"/>
              <a:gd name="connsiteX5" fmla="*/ 1420775 w 4910983"/>
              <a:gd name="connsiteY5" fmla="*/ 3445773 h 3817200"/>
              <a:gd name="connsiteX6" fmla="*/ 981408 w 4910983"/>
              <a:gd name="connsiteY6" fmla="*/ 3719495 h 3817200"/>
              <a:gd name="connsiteX7" fmla="*/ 718665 w 4910983"/>
              <a:gd name="connsiteY7" fmla="*/ 3817200 h 3817200"/>
              <a:gd name="connsiteX8" fmla="*/ 4017814 w 4910983"/>
              <a:gd name="connsiteY8" fmla="*/ 2106450 h 3817200"/>
              <a:gd name="connsiteX9" fmla="*/ 4564598 w 4910983"/>
              <a:gd name="connsiteY9" fmla="*/ 1596660 h 3817200"/>
              <a:gd name="connsiteX10" fmla="*/ 3944307 w 4910983"/>
              <a:gd name="connsiteY10" fmla="*/ 1261987 h 3817200"/>
              <a:gd name="connsiteX11" fmla="*/ 4910983 w 4910983"/>
              <a:gd name="connsiteY11" fmla="*/ 15460 h 3817200"/>
              <a:gd name="connsiteX12" fmla="*/ 902595 w 4910983"/>
              <a:gd name="connsiteY12" fmla="*/ 0 h 3817200"/>
              <a:gd name="connsiteX13" fmla="*/ 0 w 4910983"/>
              <a:gd name="connsiteY13" fmla="*/ 851595 h 3817200"/>
              <a:gd name="connsiteX14" fmla="*/ 11892 w 4910983"/>
              <a:gd name="connsiteY14" fmla="*/ 1834673 h 3817200"/>
              <a:gd name="connsiteX15" fmla="*/ 1245223 w 4910983"/>
              <a:gd name="connsiteY15" fmla="*/ 3383250 h 3817200"/>
              <a:gd name="connsiteX16" fmla="*/ 1744551 w 4910983"/>
              <a:gd name="connsiteY16" fmla="*/ 3235223 h 3817200"/>
              <a:gd name="connsiteX0" fmla="*/ 1744551 w 4910983"/>
              <a:gd name="connsiteY0" fmla="*/ 3235223 h 3817200"/>
              <a:gd name="connsiteX1" fmla="*/ 2297963 w 4910983"/>
              <a:gd name="connsiteY1" fmla="*/ 1994472 h 3817200"/>
              <a:gd name="connsiteX2" fmla="*/ 3077699 w 4910983"/>
              <a:gd name="connsiteY2" fmla="*/ 2324424 h 3817200"/>
              <a:gd name="connsiteX3" fmla="*/ 3339254 w 4910983"/>
              <a:gd name="connsiteY3" fmla="*/ 3336071 h 3817200"/>
              <a:gd name="connsiteX4" fmla="*/ 2023331 w 4910983"/>
              <a:gd name="connsiteY4" fmla="*/ 3138490 h 3817200"/>
              <a:gd name="connsiteX5" fmla="*/ 1420775 w 4910983"/>
              <a:gd name="connsiteY5" fmla="*/ 3445773 h 3817200"/>
              <a:gd name="connsiteX6" fmla="*/ 981408 w 4910983"/>
              <a:gd name="connsiteY6" fmla="*/ 3719495 h 3817200"/>
              <a:gd name="connsiteX7" fmla="*/ 718665 w 4910983"/>
              <a:gd name="connsiteY7" fmla="*/ 3817200 h 3817200"/>
              <a:gd name="connsiteX8" fmla="*/ 4017814 w 4910983"/>
              <a:gd name="connsiteY8" fmla="*/ 2106450 h 3817200"/>
              <a:gd name="connsiteX9" fmla="*/ 4564598 w 4910983"/>
              <a:gd name="connsiteY9" fmla="*/ 1596660 h 3817200"/>
              <a:gd name="connsiteX10" fmla="*/ 3944307 w 4910983"/>
              <a:gd name="connsiteY10" fmla="*/ 1261987 h 3817200"/>
              <a:gd name="connsiteX11" fmla="*/ 4910983 w 4910983"/>
              <a:gd name="connsiteY11" fmla="*/ 15460 h 3817200"/>
              <a:gd name="connsiteX12" fmla="*/ 902595 w 4910983"/>
              <a:gd name="connsiteY12" fmla="*/ 0 h 3817200"/>
              <a:gd name="connsiteX13" fmla="*/ 0 w 4910983"/>
              <a:gd name="connsiteY13" fmla="*/ 851595 h 3817200"/>
              <a:gd name="connsiteX14" fmla="*/ 11892 w 4910983"/>
              <a:gd name="connsiteY14" fmla="*/ 1834673 h 3817200"/>
              <a:gd name="connsiteX15" fmla="*/ 1245223 w 4910983"/>
              <a:gd name="connsiteY15" fmla="*/ 3383250 h 3817200"/>
              <a:gd name="connsiteX16" fmla="*/ 1744551 w 4910983"/>
              <a:gd name="connsiteY16" fmla="*/ 3235223 h 3817200"/>
              <a:gd name="connsiteX0" fmla="*/ 1744551 w 4910983"/>
              <a:gd name="connsiteY0" fmla="*/ 3235223 h 4169922"/>
              <a:gd name="connsiteX1" fmla="*/ 2297963 w 4910983"/>
              <a:gd name="connsiteY1" fmla="*/ 1994472 h 4169922"/>
              <a:gd name="connsiteX2" fmla="*/ 3077699 w 4910983"/>
              <a:gd name="connsiteY2" fmla="*/ 2324424 h 4169922"/>
              <a:gd name="connsiteX3" fmla="*/ 3339254 w 4910983"/>
              <a:gd name="connsiteY3" fmla="*/ 3336071 h 4169922"/>
              <a:gd name="connsiteX4" fmla="*/ 2023331 w 4910983"/>
              <a:gd name="connsiteY4" fmla="*/ 3138490 h 4169922"/>
              <a:gd name="connsiteX5" fmla="*/ 1420775 w 4910983"/>
              <a:gd name="connsiteY5" fmla="*/ 3445773 h 4169922"/>
              <a:gd name="connsiteX6" fmla="*/ 981408 w 4910983"/>
              <a:gd name="connsiteY6" fmla="*/ 3719495 h 4169922"/>
              <a:gd name="connsiteX7" fmla="*/ 718665 w 4910983"/>
              <a:gd name="connsiteY7" fmla="*/ 3817200 h 4169922"/>
              <a:gd name="connsiteX8" fmla="*/ 4017814 w 4910983"/>
              <a:gd name="connsiteY8" fmla="*/ 2106450 h 4169922"/>
              <a:gd name="connsiteX9" fmla="*/ 4564598 w 4910983"/>
              <a:gd name="connsiteY9" fmla="*/ 1596660 h 4169922"/>
              <a:gd name="connsiteX10" fmla="*/ 3944307 w 4910983"/>
              <a:gd name="connsiteY10" fmla="*/ 1261987 h 4169922"/>
              <a:gd name="connsiteX11" fmla="*/ 4910983 w 4910983"/>
              <a:gd name="connsiteY11" fmla="*/ 15460 h 4169922"/>
              <a:gd name="connsiteX12" fmla="*/ 902595 w 4910983"/>
              <a:gd name="connsiteY12" fmla="*/ 0 h 4169922"/>
              <a:gd name="connsiteX13" fmla="*/ 0 w 4910983"/>
              <a:gd name="connsiteY13" fmla="*/ 851595 h 4169922"/>
              <a:gd name="connsiteX14" fmla="*/ 11892 w 4910983"/>
              <a:gd name="connsiteY14" fmla="*/ 1834673 h 4169922"/>
              <a:gd name="connsiteX15" fmla="*/ 1245223 w 4910983"/>
              <a:gd name="connsiteY15" fmla="*/ 3383250 h 4169922"/>
              <a:gd name="connsiteX16" fmla="*/ 1744551 w 4910983"/>
              <a:gd name="connsiteY16" fmla="*/ 3235223 h 4169922"/>
              <a:gd name="connsiteX0" fmla="*/ 1744551 w 4910983"/>
              <a:gd name="connsiteY0" fmla="*/ 3235223 h 4169922"/>
              <a:gd name="connsiteX1" fmla="*/ 2297963 w 4910983"/>
              <a:gd name="connsiteY1" fmla="*/ 1994472 h 4169922"/>
              <a:gd name="connsiteX2" fmla="*/ 3077699 w 4910983"/>
              <a:gd name="connsiteY2" fmla="*/ 2324424 h 4169922"/>
              <a:gd name="connsiteX3" fmla="*/ 3339254 w 4910983"/>
              <a:gd name="connsiteY3" fmla="*/ 3336071 h 4169922"/>
              <a:gd name="connsiteX4" fmla="*/ 2023331 w 4910983"/>
              <a:gd name="connsiteY4" fmla="*/ 3138490 h 4169922"/>
              <a:gd name="connsiteX5" fmla="*/ 1420775 w 4910983"/>
              <a:gd name="connsiteY5" fmla="*/ 3445773 h 4169922"/>
              <a:gd name="connsiteX6" fmla="*/ 718665 w 4910983"/>
              <a:gd name="connsiteY6" fmla="*/ 3817200 h 4169922"/>
              <a:gd name="connsiteX7" fmla="*/ 4017814 w 4910983"/>
              <a:gd name="connsiteY7" fmla="*/ 2106450 h 4169922"/>
              <a:gd name="connsiteX8" fmla="*/ 4564598 w 4910983"/>
              <a:gd name="connsiteY8" fmla="*/ 1596660 h 4169922"/>
              <a:gd name="connsiteX9" fmla="*/ 3944307 w 4910983"/>
              <a:gd name="connsiteY9" fmla="*/ 1261987 h 4169922"/>
              <a:gd name="connsiteX10" fmla="*/ 4910983 w 4910983"/>
              <a:gd name="connsiteY10" fmla="*/ 15460 h 4169922"/>
              <a:gd name="connsiteX11" fmla="*/ 902595 w 4910983"/>
              <a:gd name="connsiteY11" fmla="*/ 0 h 4169922"/>
              <a:gd name="connsiteX12" fmla="*/ 0 w 4910983"/>
              <a:gd name="connsiteY12" fmla="*/ 851595 h 4169922"/>
              <a:gd name="connsiteX13" fmla="*/ 11892 w 4910983"/>
              <a:gd name="connsiteY13" fmla="*/ 1834673 h 4169922"/>
              <a:gd name="connsiteX14" fmla="*/ 1245223 w 4910983"/>
              <a:gd name="connsiteY14" fmla="*/ 3383250 h 4169922"/>
              <a:gd name="connsiteX15" fmla="*/ 1744551 w 4910983"/>
              <a:gd name="connsiteY15" fmla="*/ 3235223 h 4169922"/>
              <a:gd name="connsiteX0" fmla="*/ 1744551 w 4910983"/>
              <a:gd name="connsiteY0" fmla="*/ 3235223 h 4169922"/>
              <a:gd name="connsiteX1" fmla="*/ 2297963 w 4910983"/>
              <a:gd name="connsiteY1" fmla="*/ 1994472 h 4169922"/>
              <a:gd name="connsiteX2" fmla="*/ 3077699 w 4910983"/>
              <a:gd name="connsiteY2" fmla="*/ 2324424 h 4169922"/>
              <a:gd name="connsiteX3" fmla="*/ 3315400 w 4910983"/>
              <a:gd name="connsiteY3" fmla="*/ 3288363 h 4169922"/>
              <a:gd name="connsiteX4" fmla="*/ 2023331 w 4910983"/>
              <a:gd name="connsiteY4" fmla="*/ 3138490 h 4169922"/>
              <a:gd name="connsiteX5" fmla="*/ 1420775 w 4910983"/>
              <a:gd name="connsiteY5" fmla="*/ 3445773 h 4169922"/>
              <a:gd name="connsiteX6" fmla="*/ 718665 w 4910983"/>
              <a:gd name="connsiteY6" fmla="*/ 3817200 h 4169922"/>
              <a:gd name="connsiteX7" fmla="*/ 4017814 w 4910983"/>
              <a:gd name="connsiteY7" fmla="*/ 2106450 h 4169922"/>
              <a:gd name="connsiteX8" fmla="*/ 4564598 w 4910983"/>
              <a:gd name="connsiteY8" fmla="*/ 1596660 h 4169922"/>
              <a:gd name="connsiteX9" fmla="*/ 3944307 w 4910983"/>
              <a:gd name="connsiteY9" fmla="*/ 1261987 h 4169922"/>
              <a:gd name="connsiteX10" fmla="*/ 4910983 w 4910983"/>
              <a:gd name="connsiteY10" fmla="*/ 15460 h 4169922"/>
              <a:gd name="connsiteX11" fmla="*/ 902595 w 4910983"/>
              <a:gd name="connsiteY11" fmla="*/ 0 h 4169922"/>
              <a:gd name="connsiteX12" fmla="*/ 0 w 4910983"/>
              <a:gd name="connsiteY12" fmla="*/ 851595 h 4169922"/>
              <a:gd name="connsiteX13" fmla="*/ 11892 w 4910983"/>
              <a:gd name="connsiteY13" fmla="*/ 1834673 h 4169922"/>
              <a:gd name="connsiteX14" fmla="*/ 1245223 w 4910983"/>
              <a:gd name="connsiteY14" fmla="*/ 3383250 h 4169922"/>
              <a:gd name="connsiteX15" fmla="*/ 1744551 w 4910983"/>
              <a:gd name="connsiteY15" fmla="*/ 3235223 h 4169922"/>
              <a:gd name="connsiteX0" fmla="*/ 1744551 w 4910983"/>
              <a:gd name="connsiteY0" fmla="*/ 3235223 h 4169922"/>
              <a:gd name="connsiteX1" fmla="*/ 2297963 w 4910983"/>
              <a:gd name="connsiteY1" fmla="*/ 1994472 h 4169922"/>
              <a:gd name="connsiteX2" fmla="*/ 3077699 w 4910983"/>
              <a:gd name="connsiteY2" fmla="*/ 2324424 h 4169922"/>
              <a:gd name="connsiteX3" fmla="*/ 3315400 w 4910983"/>
              <a:gd name="connsiteY3" fmla="*/ 3288363 h 4169922"/>
              <a:gd name="connsiteX4" fmla="*/ 2023331 w 4910983"/>
              <a:gd name="connsiteY4" fmla="*/ 3138490 h 4169922"/>
              <a:gd name="connsiteX5" fmla="*/ 1420775 w 4910983"/>
              <a:gd name="connsiteY5" fmla="*/ 3445773 h 4169922"/>
              <a:gd name="connsiteX6" fmla="*/ 718665 w 4910983"/>
              <a:gd name="connsiteY6" fmla="*/ 3817200 h 4169922"/>
              <a:gd name="connsiteX7" fmla="*/ 4017814 w 4910983"/>
              <a:gd name="connsiteY7" fmla="*/ 2106450 h 4169922"/>
              <a:gd name="connsiteX8" fmla="*/ 4564598 w 4910983"/>
              <a:gd name="connsiteY8" fmla="*/ 1596660 h 4169922"/>
              <a:gd name="connsiteX9" fmla="*/ 3944307 w 4910983"/>
              <a:gd name="connsiteY9" fmla="*/ 1261987 h 4169922"/>
              <a:gd name="connsiteX10" fmla="*/ 4910983 w 4910983"/>
              <a:gd name="connsiteY10" fmla="*/ 15460 h 4169922"/>
              <a:gd name="connsiteX11" fmla="*/ 902595 w 4910983"/>
              <a:gd name="connsiteY11" fmla="*/ 0 h 4169922"/>
              <a:gd name="connsiteX12" fmla="*/ 0 w 4910983"/>
              <a:gd name="connsiteY12" fmla="*/ 851595 h 4169922"/>
              <a:gd name="connsiteX13" fmla="*/ 11892 w 4910983"/>
              <a:gd name="connsiteY13" fmla="*/ 1834673 h 4169922"/>
              <a:gd name="connsiteX14" fmla="*/ 1245223 w 4910983"/>
              <a:gd name="connsiteY14" fmla="*/ 3383250 h 4169922"/>
              <a:gd name="connsiteX15" fmla="*/ 1744551 w 4910983"/>
              <a:gd name="connsiteY15" fmla="*/ 3235223 h 4169922"/>
              <a:gd name="connsiteX0" fmla="*/ 1744551 w 4910983"/>
              <a:gd name="connsiteY0" fmla="*/ 3235223 h 4169922"/>
              <a:gd name="connsiteX1" fmla="*/ 2297963 w 4910983"/>
              <a:gd name="connsiteY1" fmla="*/ 1994472 h 4169922"/>
              <a:gd name="connsiteX2" fmla="*/ 3077699 w 4910983"/>
              <a:gd name="connsiteY2" fmla="*/ 2324424 h 4169922"/>
              <a:gd name="connsiteX3" fmla="*/ 3315400 w 4910983"/>
              <a:gd name="connsiteY3" fmla="*/ 3288363 h 4169922"/>
              <a:gd name="connsiteX4" fmla="*/ 2023331 w 4910983"/>
              <a:gd name="connsiteY4" fmla="*/ 3138490 h 4169922"/>
              <a:gd name="connsiteX5" fmla="*/ 1420775 w 4910983"/>
              <a:gd name="connsiteY5" fmla="*/ 3445773 h 4169922"/>
              <a:gd name="connsiteX6" fmla="*/ 718665 w 4910983"/>
              <a:gd name="connsiteY6" fmla="*/ 3817200 h 4169922"/>
              <a:gd name="connsiteX7" fmla="*/ 4017814 w 4910983"/>
              <a:gd name="connsiteY7" fmla="*/ 2106450 h 4169922"/>
              <a:gd name="connsiteX8" fmla="*/ 4564598 w 4910983"/>
              <a:gd name="connsiteY8" fmla="*/ 1596660 h 4169922"/>
              <a:gd name="connsiteX9" fmla="*/ 3944307 w 4910983"/>
              <a:gd name="connsiteY9" fmla="*/ 1261987 h 4169922"/>
              <a:gd name="connsiteX10" fmla="*/ 4910983 w 4910983"/>
              <a:gd name="connsiteY10" fmla="*/ 15460 h 4169922"/>
              <a:gd name="connsiteX11" fmla="*/ 902595 w 4910983"/>
              <a:gd name="connsiteY11" fmla="*/ 0 h 4169922"/>
              <a:gd name="connsiteX12" fmla="*/ 0 w 4910983"/>
              <a:gd name="connsiteY12" fmla="*/ 851595 h 4169922"/>
              <a:gd name="connsiteX13" fmla="*/ 11892 w 4910983"/>
              <a:gd name="connsiteY13" fmla="*/ 1834673 h 4169922"/>
              <a:gd name="connsiteX14" fmla="*/ 1245223 w 4910983"/>
              <a:gd name="connsiteY14" fmla="*/ 3383250 h 4169922"/>
              <a:gd name="connsiteX15" fmla="*/ 1744551 w 4910983"/>
              <a:gd name="connsiteY15" fmla="*/ 3235223 h 4169922"/>
              <a:gd name="connsiteX0" fmla="*/ 1744551 w 4910983"/>
              <a:gd name="connsiteY0" fmla="*/ 3235223 h 4169922"/>
              <a:gd name="connsiteX1" fmla="*/ 2297963 w 4910983"/>
              <a:gd name="connsiteY1" fmla="*/ 1994472 h 4169922"/>
              <a:gd name="connsiteX2" fmla="*/ 3077699 w 4910983"/>
              <a:gd name="connsiteY2" fmla="*/ 2324424 h 4169922"/>
              <a:gd name="connsiteX3" fmla="*/ 3315400 w 4910983"/>
              <a:gd name="connsiteY3" fmla="*/ 3288363 h 4169922"/>
              <a:gd name="connsiteX4" fmla="*/ 2023331 w 4910983"/>
              <a:gd name="connsiteY4" fmla="*/ 3138490 h 4169922"/>
              <a:gd name="connsiteX5" fmla="*/ 1420775 w 4910983"/>
              <a:gd name="connsiteY5" fmla="*/ 3445773 h 4169922"/>
              <a:gd name="connsiteX6" fmla="*/ 718665 w 4910983"/>
              <a:gd name="connsiteY6" fmla="*/ 3817200 h 4169922"/>
              <a:gd name="connsiteX7" fmla="*/ 4017814 w 4910983"/>
              <a:gd name="connsiteY7" fmla="*/ 2106450 h 4169922"/>
              <a:gd name="connsiteX8" fmla="*/ 4564598 w 4910983"/>
              <a:gd name="connsiteY8" fmla="*/ 1596660 h 4169922"/>
              <a:gd name="connsiteX9" fmla="*/ 3944307 w 4910983"/>
              <a:gd name="connsiteY9" fmla="*/ 1261987 h 4169922"/>
              <a:gd name="connsiteX10" fmla="*/ 4910983 w 4910983"/>
              <a:gd name="connsiteY10" fmla="*/ 15460 h 4169922"/>
              <a:gd name="connsiteX11" fmla="*/ 902595 w 4910983"/>
              <a:gd name="connsiteY11" fmla="*/ 0 h 4169922"/>
              <a:gd name="connsiteX12" fmla="*/ 0 w 4910983"/>
              <a:gd name="connsiteY12" fmla="*/ 851595 h 4169922"/>
              <a:gd name="connsiteX13" fmla="*/ 11892 w 4910983"/>
              <a:gd name="connsiteY13" fmla="*/ 1834673 h 4169922"/>
              <a:gd name="connsiteX14" fmla="*/ 1245223 w 4910983"/>
              <a:gd name="connsiteY14" fmla="*/ 3383250 h 4169922"/>
              <a:gd name="connsiteX15" fmla="*/ 1744551 w 4910983"/>
              <a:gd name="connsiteY15" fmla="*/ 3235223 h 4169922"/>
              <a:gd name="connsiteX0" fmla="*/ 1744551 w 4910983"/>
              <a:gd name="connsiteY0" fmla="*/ 3235223 h 4169922"/>
              <a:gd name="connsiteX1" fmla="*/ 2297963 w 4910983"/>
              <a:gd name="connsiteY1" fmla="*/ 1994472 h 4169922"/>
              <a:gd name="connsiteX2" fmla="*/ 3181066 w 4910983"/>
              <a:gd name="connsiteY2" fmla="*/ 2292618 h 4169922"/>
              <a:gd name="connsiteX3" fmla="*/ 3315400 w 4910983"/>
              <a:gd name="connsiteY3" fmla="*/ 3288363 h 4169922"/>
              <a:gd name="connsiteX4" fmla="*/ 2023331 w 4910983"/>
              <a:gd name="connsiteY4" fmla="*/ 3138490 h 4169922"/>
              <a:gd name="connsiteX5" fmla="*/ 1420775 w 4910983"/>
              <a:gd name="connsiteY5" fmla="*/ 3445773 h 4169922"/>
              <a:gd name="connsiteX6" fmla="*/ 718665 w 4910983"/>
              <a:gd name="connsiteY6" fmla="*/ 3817200 h 4169922"/>
              <a:gd name="connsiteX7" fmla="*/ 4017814 w 4910983"/>
              <a:gd name="connsiteY7" fmla="*/ 2106450 h 4169922"/>
              <a:gd name="connsiteX8" fmla="*/ 4564598 w 4910983"/>
              <a:gd name="connsiteY8" fmla="*/ 1596660 h 4169922"/>
              <a:gd name="connsiteX9" fmla="*/ 3944307 w 4910983"/>
              <a:gd name="connsiteY9" fmla="*/ 1261987 h 4169922"/>
              <a:gd name="connsiteX10" fmla="*/ 4910983 w 4910983"/>
              <a:gd name="connsiteY10" fmla="*/ 15460 h 4169922"/>
              <a:gd name="connsiteX11" fmla="*/ 902595 w 4910983"/>
              <a:gd name="connsiteY11" fmla="*/ 0 h 4169922"/>
              <a:gd name="connsiteX12" fmla="*/ 0 w 4910983"/>
              <a:gd name="connsiteY12" fmla="*/ 851595 h 4169922"/>
              <a:gd name="connsiteX13" fmla="*/ 11892 w 4910983"/>
              <a:gd name="connsiteY13" fmla="*/ 1834673 h 4169922"/>
              <a:gd name="connsiteX14" fmla="*/ 1245223 w 4910983"/>
              <a:gd name="connsiteY14" fmla="*/ 3383250 h 4169922"/>
              <a:gd name="connsiteX15" fmla="*/ 1744551 w 4910983"/>
              <a:gd name="connsiteY15" fmla="*/ 3235223 h 4169922"/>
              <a:gd name="connsiteX0" fmla="*/ 1744551 w 4910983"/>
              <a:gd name="connsiteY0" fmla="*/ 3235223 h 4169922"/>
              <a:gd name="connsiteX1" fmla="*/ 2130986 w 4910983"/>
              <a:gd name="connsiteY1" fmla="*/ 2185303 h 4169922"/>
              <a:gd name="connsiteX2" fmla="*/ 3181066 w 4910983"/>
              <a:gd name="connsiteY2" fmla="*/ 2292618 h 4169922"/>
              <a:gd name="connsiteX3" fmla="*/ 3315400 w 4910983"/>
              <a:gd name="connsiteY3" fmla="*/ 3288363 h 4169922"/>
              <a:gd name="connsiteX4" fmla="*/ 2023331 w 4910983"/>
              <a:gd name="connsiteY4" fmla="*/ 3138490 h 4169922"/>
              <a:gd name="connsiteX5" fmla="*/ 1420775 w 4910983"/>
              <a:gd name="connsiteY5" fmla="*/ 3445773 h 4169922"/>
              <a:gd name="connsiteX6" fmla="*/ 718665 w 4910983"/>
              <a:gd name="connsiteY6" fmla="*/ 3817200 h 4169922"/>
              <a:gd name="connsiteX7" fmla="*/ 4017814 w 4910983"/>
              <a:gd name="connsiteY7" fmla="*/ 2106450 h 4169922"/>
              <a:gd name="connsiteX8" fmla="*/ 4564598 w 4910983"/>
              <a:gd name="connsiteY8" fmla="*/ 1596660 h 4169922"/>
              <a:gd name="connsiteX9" fmla="*/ 3944307 w 4910983"/>
              <a:gd name="connsiteY9" fmla="*/ 1261987 h 4169922"/>
              <a:gd name="connsiteX10" fmla="*/ 4910983 w 4910983"/>
              <a:gd name="connsiteY10" fmla="*/ 15460 h 4169922"/>
              <a:gd name="connsiteX11" fmla="*/ 902595 w 4910983"/>
              <a:gd name="connsiteY11" fmla="*/ 0 h 4169922"/>
              <a:gd name="connsiteX12" fmla="*/ 0 w 4910983"/>
              <a:gd name="connsiteY12" fmla="*/ 851595 h 4169922"/>
              <a:gd name="connsiteX13" fmla="*/ 11892 w 4910983"/>
              <a:gd name="connsiteY13" fmla="*/ 1834673 h 4169922"/>
              <a:gd name="connsiteX14" fmla="*/ 1245223 w 4910983"/>
              <a:gd name="connsiteY14" fmla="*/ 3383250 h 4169922"/>
              <a:gd name="connsiteX15" fmla="*/ 1744551 w 4910983"/>
              <a:gd name="connsiteY15" fmla="*/ 3235223 h 4169922"/>
              <a:gd name="connsiteX0" fmla="*/ 1744551 w 4910983"/>
              <a:gd name="connsiteY0" fmla="*/ 3235223 h 4169922"/>
              <a:gd name="connsiteX1" fmla="*/ 2130986 w 4910983"/>
              <a:gd name="connsiteY1" fmla="*/ 2185303 h 4169922"/>
              <a:gd name="connsiteX2" fmla="*/ 3181066 w 4910983"/>
              <a:gd name="connsiteY2" fmla="*/ 2292618 h 4169922"/>
              <a:gd name="connsiteX3" fmla="*/ 3315400 w 4910983"/>
              <a:gd name="connsiteY3" fmla="*/ 3288363 h 4169922"/>
              <a:gd name="connsiteX4" fmla="*/ 2023331 w 4910983"/>
              <a:gd name="connsiteY4" fmla="*/ 3138490 h 4169922"/>
              <a:gd name="connsiteX5" fmla="*/ 1420775 w 4910983"/>
              <a:gd name="connsiteY5" fmla="*/ 3445773 h 4169922"/>
              <a:gd name="connsiteX6" fmla="*/ 718665 w 4910983"/>
              <a:gd name="connsiteY6" fmla="*/ 3817200 h 4169922"/>
              <a:gd name="connsiteX7" fmla="*/ 4017814 w 4910983"/>
              <a:gd name="connsiteY7" fmla="*/ 2106450 h 4169922"/>
              <a:gd name="connsiteX8" fmla="*/ 4564598 w 4910983"/>
              <a:gd name="connsiteY8" fmla="*/ 1596660 h 4169922"/>
              <a:gd name="connsiteX9" fmla="*/ 3944307 w 4910983"/>
              <a:gd name="connsiteY9" fmla="*/ 1261987 h 4169922"/>
              <a:gd name="connsiteX10" fmla="*/ 4910983 w 4910983"/>
              <a:gd name="connsiteY10" fmla="*/ 15460 h 4169922"/>
              <a:gd name="connsiteX11" fmla="*/ 902595 w 4910983"/>
              <a:gd name="connsiteY11" fmla="*/ 0 h 4169922"/>
              <a:gd name="connsiteX12" fmla="*/ 0 w 4910983"/>
              <a:gd name="connsiteY12" fmla="*/ 851595 h 4169922"/>
              <a:gd name="connsiteX13" fmla="*/ 11892 w 4910983"/>
              <a:gd name="connsiteY13" fmla="*/ 1834673 h 4169922"/>
              <a:gd name="connsiteX14" fmla="*/ 1245223 w 4910983"/>
              <a:gd name="connsiteY14" fmla="*/ 3383250 h 4169922"/>
              <a:gd name="connsiteX15" fmla="*/ 1744551 w 4910983"/>
              <a:gd name="connsiteY15" fmla="*/ 3235223 h 4169922"/>
              <a:gd name="connsiteX0" fmla="*/ 1744551 w 4910983"/>
              <a:gd name="connsiteY0" fmla="*/ 3235223 h 4169922"/>
              <a:gd name="connsiteX1" fmla="*/ 2130986 w 4910983"/>
              <a:gd name="connsiteY1" fmla="*/ 2185303 h 4169922"/>
              <a:gd name="connsiteX2" fmla="*/ 3181066 w 4910983"/>
              <a:gd name="connsiteY2" fmla="*/ 2292618 h 4169922"/>
              <a:gd name="connsiteX3" fmla="*/ 3315400 w 4910983"/>
              <a:gd name="connsiteY3" fmla="*/ 3288363 h 4169922"/>
              <a:gd name="connsiteX4" fmla="*/ 2023331 w 4910983"/>
              <a:gd name="connsiteY4" fmla="*/ 3138490 h 4169922"/>
              <a:gd name="connsiteX5" fmla="*/ 1420775 w 4910983"/>
              <a:gd name="connsiteY5" fmla="*/ 3445773 h 4169922"/>
              <a:gd name="connsiteX6" fmla="*/ 718665 w 4910983"/>
              <a:gd name="connsiteY6" fmla="*/ 3817200 h 4169922"/>
              <a:gd name="connsiteX7" fmla="*/ 4017814 w 4910983"/>
              <a:gd name="connsiteY7" fmla="*/ 2106450 h 4169922"/>
              <a:gd name="connsiteX8" fmla="*/ 4564598 w 4910983"/>
              <a:gd name="connsiteY8" fmla="*/ 1596660 h 4169922"/>
              <a:gd name="connsiteX9" fmla="*/ 3944307 w 4910983"/>
              <a:gd name="connsiteY9" fmla="*/ 1261987 h 4169922"/>
              <a:gd name="connsiteX10" fmla="*/ 4910983 w 4910983"/>
              <a:gd name="connsiteY10" fmla="*/ 15460 h 4169922"/>
              <a:gd name="connsiteX11" fmla="*/ 902595 w 4910983"/>
              <a:gd name="connsiteY11" fmla="*/ 0 h 4169922"/>
              <a:gd name="connsiteX12" fmla="*/ 0 w 4910983"/>
              <a:gd name="connsiteY12" fmla="*/ 851595 h 4169922"/>
              <a:gd name="connsiteX13" fmla="*/ 11892 w 4910983"/>
              <a:gd name="connsiteY13" fmla="*/ 1834673 h 4169922"/>
              <a:gd name="connsiteX14" fmla="*/ 1245223 w 4910983"/>
              <a:gd name="connsiteY14" fmla="*/ 3383250 h 4169922"/>
              <a:gd name="connsiteX15" fmla="*/ 1744551 w 4910983"/>
              <a:gd name="connsiteY15" fmla="*/ 3235223 h 4169922"/>
              <a:gd name="connsiteX0" fmla="*/ 1744551 w 4910983"/>
              <a:gd name="connsiteY0" fmla="*/ 3235223 h 3966155"/>
              <a:gd name="connsiteX1" fmla="*/ 2130986 w 4910983"/>
              <a:gd name="connsiteY1" fmla="*/ 2185303 h 3966155"/>
              <a:gd name="connsiteX2" fmla="*/ 3181066 w 4910983"/>
              <a:gd name="connsiteY2" fmla="*/ 2292618 h 3966155"/>
              <a:gd name="connsiteX3" fmla="*/ 3315400 w 4910983"/>
              <a:gd name="connsiteY3" fmla="*/ 3288363 h 3966155"/>
              <a:gd name="connsiteX4" fmla="*/ 2023331 w 4910983"/>
              <a:gd name="connsiteY4" fmla="*/ 3138490 h 3966155"/>
              <a:gd name="connsiteX5" fmla="*/ 1420775 w 4910983"/>
              <a:gd name="connsiteY5" fmla="*/ 3445773 h 3966155"/>
              <a:gd name="connsiteX6" fmla="*/ 1291159 w 4910983"/>
              <a:gd name="connsiteY6" fmla="*/ 3515050 h 3966155"/>
              <a:gd name="connsiteX7" fmla="*/ 4017814 w 4910983"/>
              <a:gd name="connsiteY7" fmla="*/ 2106450 h 3966155"/>
              <a:gd name="connsiteX8" fmla="*/ 4564598 w 4910983"/>
              <a:gd name="connsiteY8" fmla="*/ 1596660 h 3966155"/>
              <a:gd name="connsiteX9" fmla="*/ 3944307 w 4910983"/>
              <a:gd name="connsiteY9" fmla="*/ 1261987 h 3966155"/>
              <a:gd name="connsiteX10" fmla="*/ 4910983 w 4910983"/>
              <a:gd name="connsiteY10" fmla="*/ 15460 h 3966155"/>
              <a:gd name="connsiteX11" fmla="*/ 902595 w 4910983"/>
              <a:gd name="connsiteY11" fmla="*/ 0 h 3966155"/>
              <a:gd name="connsiteX12" fmla="*/ 0 w 4910983"/>
              <a:gd name="connsiteY12" fmla="*/ 851595 h 3966155"/>
              <a:gd name="connsiteX13" fmla="*/ 11892 w 4910983"/>
              <a:gd name="connsiteY13" fmla="*/ 1834673 h 3966155"/>
              <a:gd name="connsiteX14" fmla="*/ 1245223 w 4910983"/>
              <a:gd name="connsiteY14" fmla="*/ 3383250 h 3966155"/>
              <a:gd name="connsiteX15" fmla="*/ 1744551 w 4910983"/>
              <a:gd name="connsiteY15" fmla="*/ 3235223 h 3966155"/>
              <a:gd name="connsiteX0" fmla="*/ 1744551 w 4910983"/>
              <a:gd name="connsiteY0" fmla="*/ 3235223 h 4068785"/>
              <a:gd name="connsiteX1" fmla="*/ 2130986 w 4910983"/>
              <a:gd name="connsiteY1" fmla="*/ 2185303 h 4068785"/>
              <a:gd name="connsiteX2" fmla="*/ 3181066 w 4910983"/>
              <a:gd name="connsiteY2" fmla="*/ 2292618 h 4068785"/>
              <a:gd name="connsiteX3" fmla="*/ 3315400 w 4910983"/>
              <a:gd name="connsiteY3" fmla="*/ 3288363 h 4068785"/>
              <a:gd name="connsiteX4" fmla="*/ 2023331 w 4910983"/>
              <a:gd name="connsiteY4" fmla="*/ 3138490 h 4068785"/>
              <a:gd name="connsiteX5" fmla="*/ 1420775 w 4910983"/>
              <a:gd name="connsiteY5" fmla="*/ 3445773 h 4068785"/>
              <a:gd name="connsiteX6" fmla="*/ 1291159 w 4910983"/>
              <a:gd name="connsiteY6" fmla="*/ 3515050 h 4068785"/>
              <a:gd name="connsiteX7" fmla="*/ 4017814 w 4910983"/>
              <a:gd name="connsiteY7" fmla="*/ 2106450 h 4068785"/>
              <a:gd name="connsiteX8" fmla="*/ 4564598 w 4910983"/>
              <a:gd name="connsiteY8" fmla="*/ 1596660 h 4068785"/>
              <a:gd name="connsiteX9" fmla="*/ 3944307 w 4910983"/>
              <a:gd name="connsiteY9" fmla="*/ 1261987 h 4068785"/>
              <a:gd name="connsiteX10" fmla="*/ 4910983 w 4910983"/>
              <a:gd name="connsiteY10" fmla="*/ 15460 h 4068785"/>
              <a:gd name="connsiteX11" fmla="*/ 902595 w 4910983"/>
              <a:gd name="connsiteY11" fmla="*/ 0 h 4068785"/>
              <a:gd name="connsiteX12" fmla="*/ 0 w 4910983"/>
              <a:gd name="connsiteY12" fmla="*/ 851595 h 4068785"/>
              <a:gd name="connsiteX13" fmla="*/ 11892 w 4910983"/>
              <a:gd name="connsiteY13" fmla="*/ 1834673 h 4068785"/>
              <a:gd name="connsiteX14" fmla="*/ 1245223 w 4910983"/>
              <a:gd name="connsiteY14" fmla="*/ 3383250 h 4068785"/>
              <a:gd name="connsiteX15" fmla="*/ 1744551 w 4910983"/>
              <a:gd name="connsiteY15" fmla="*/ 3235223 h 4068785"/>
              <a:gd name="connsiteX0" fmla="*/ 1744551 w 4910983"/>
              <a:gd name="connsiteY0" fmla="*/ 3235223 h 4068785"/>
              <a:gd name="connsiteX1" fmla="*/ 2130986 w 4910983"/>
              <a:gd name="connsiteY1" fmla="*/ 2185303 h 4068785"/>
              <a:gd name="connsiteX2" fmla="*/ 3181066 w 4910983"/>
              <a:gd name="connsiteY2" fmla="*/ 2292618 h 4068785"/>
              <a:gd name="connsiteX3" fmla="*/ 3315400 w 4910983"/>
              <a:gd name="connsiteY3" fmla="*/ 3288363 h 4068785"/>
              <a:gd name="connsiteX4" fmla="*/ 2023331 w 4910983"/>
              <a:gd name="connsiteY4" fmla="*/ 3138490 h 4068785"/>
              <a:gd name="connsiteX5" fmla="*/ 1420775 w 4910983"/>
              <a:gd name="connsiteY5" fmla="*/ 3445773 h 4068785"/>
              <a:gd name="connsiteX6" fmla="*/ 1291159 w 4910983"/>
              <a:gd name="connsiteY6" fmla="*/ 3515050 h 4068785"/>
              <a:gd name="connsiteX7" fmla="*/ 4017814 w 4910983"/>
              <a:gd name="connsiteY7" fmla="*/ 2106450 h 4068785"/>
              <a:gd name="connsiteX8" fmla="*/ 3650198 w 4910983"/>
              <a:gd name="connsiteY8" fmla="*/ 1580757 h 4068785"/>
              <a:gd name="connsiteX9" fmla="*/ 3944307 w 4910983"/>
              <a:gd name="connsiteY9" fmla="*/ 1261987 h 4068785"/>
              <a:gd name="connsiteX10" fmla="*/ 4910983 w 4910983"/>
              <a:gd name="connsiteY10" fmla="*/ 15460 h 4068785"/>
              <a:gd name="connsiteX11" fmla="*/ 902595 w 4910983"/>
              <a:gd name="connsiteY11" fmla="*/ 0 h 4068785"/>
              <a:gd name="connsiteX12" fmla="*/ 0 w 4910983"/>
              <a:gd name="connsiteY12" fmla="*/ 851595 h 4068785"/>
              <a:gd name="connsiteX13" fmla="*/ 11892 w 4910983"/>
              <a:gd name="connsiteY13" fmla="*/ 1834673 h 4068785"/>
              <a:gd name="connsiteX14" fmla="*/ 1245223 w 4910983"/>
              <a:gd name="connsiteY14" fmla="*/ 3383250 h 4068785"/>
              <a:gd name="connsiteX15" fmla="*/ 1744551 w 4910983"/>
              <a:gd name="connsiteY15" fmla="*/ 3235223 h 4068785"/>
              <a:gd name="connsiteX0" fmla="*/ 1744551 w 4910983"/>
              <a:gd name="connsiteY0" fmla="*/ 3235223 h 4068785"/>
              <a:gd name="connsiteX1" fmla="*/ 2130986 w 4910983"/>
              <a:gd name="connsiteY1" fmla="*/ 2185303 h 4068785"/>
              <a:gd name="connsiteX2" fmla="*/ 3181066 w 4910983"/>
              <a:gd name="connsiteY2" fmla="*/ 2292618 h 4068785"/>
              <a:gd name="connsiteX3" fmla="*/ 3315400 w 4910983"/>
              <a:gd name="connsiteY3" fmla="*/ 3288363 h 4068785"/>
              <a:gd name="connsiteX4" fmla="*/ 2023331 w 4910983"/>
              <a:gd name="connsiteY4" fmla="*/ 3138490 h 4068785"/>
              <a:gd name="connsiteX5" fmla="*/ 1420775 w 4910983"/>
              <a:gd name="connsiteY5" fmla="*/ 3445773 h 4068785"/>
              <a:gd name="connsiteX6" fmla="*/ 1291159 w 4910983"/>
              <a:gd name="connsiteY6" fmla="*/ 3515050 h 4068785"/>
              <a:gd name="connsiteX7" fmla="*/ 4017814 w 4910983"/>
              <a:gd name="connsiteY7" fmla="*/ 2106450 h 4068785"/>
              <a:gd name="connsiteX8" fmla="*/ 4540745 w 4910983"/>
              <a:gd name="connsiteY8" fmla="*/ 1533049 h 4068785"/>
              <a:gd name="connsiteX9" fmla="*/ 3944307 w 4910983"/>
              <a:gd name="connsiteY9" fmla="*/ 1261987 h 4068785"/>
              <a:gd name="connsiteX10" fmla="*/ 4910983 w 4910983"/>
              <a:gd name="connsiteY10" fmla="*/ 15460 h 4068785"/>
              <a:gd name="connsiteX11" fmla="*/ 902595 w 4910983"/>
              <a:gd name="connsiteY11" fmla="*/ 0 h 4068785"/>
              <a:gd name="connsiteX12" fmla="*/ 0 w 4910983"/>
              <a:gd name="connsiteY12" fmla="*/ 851595 h 4068785"/>
              <a:gd name="connsiteX13" fmla="*/ 11892 w 4910983"/>
              <a:gd name="connsiteY13" fmla="*/ 1834673 h 4068785"/>
              <a:gd name="connsiteX14" fmla="*/ 1245223 w 4910983"/>
              <a:gd name="connsiteY14" fmla="*/ 3383250 h 4068785"/>
              <a:gd name="connsiteX15" fmla="*/ 1744551 w 4910983"/>
              <a:gd name="connsiteY15" fmla="*/ 3235223 h 4068785"/>
              <a:gd name="connsiteX0" fmla="*/ 2134165 w 5300597"/>
              <a:gd name="connsiteY0" fmla="*/ 3235223 h 4068785"/>
              <a:gd name="connsiteX1" fmla="*/ 2520600 w 5300597"/>
              <a:gd name="connsiteY1" fmla="*/ 2185303 h 4068785"/>
              <a:gd name="connsiteX2" fmla="*/ 3570680 w 5300597"/>
              <a:gd name="connsiteY2" fmla="*/ 2292618 h 4068785"/>
              <a:gd name="connsiteX3" fmla="*/ 3705014 w 5300597"/>
              <a:gd name="connsiteY3" fmla="*/ 3288363 h 4068785"/>
              <a:gd name="connsiteX4" fmla="*/ 2412945 w 5300597"/>
              <a:gd name="connsiteY4" fmla="*/ 3138490 h 4068785"/>
              <a:gd name="connsiteX5" fmla="*/ 1810389 w 5300597"/>
              <a:gd name="connsiteY5" fmla="*/ 3445773 h 4068785"/>
              <a:gd name="connsiteX6" fmla="*/ 1680773 w 5300597"/>
              <a:gd name="connsiteY6" fmla="*/ 3515050 h 4068785"/>
              <a:gd name="connsiteX7" fmla="*/ 4407428 w 5300597"/>
              <a:gd name="connsiteY7" fmla="*/ 2106450 h 4068785"/>
              <a:gd name="connsiteX8" fmla="*/ 4930359 w 5300597"/>
              <a:gd name="connsiteY8" fmla="*/ 1533049 h 4068785"/>
              <a:gd name="connsiteX9" fmla="*/ 4333921 w 5300597"/>
              <a:gd name="connsiteY9" fmla="*/ 1261987 h 4068785"/>
              <a:gd name="connsiteX10" fmla="*/ 5300597 w 5300597"/>
              <a:gd name="connsiteY10" fmla="*/ 15460 h 4068785"/>
              <a:gd name="connsiteX11" fmla="*/ 1292209 w 5300597"/>
              <a:gd name="connsiteY11" fmla="*/ 0 h 4068785"/>
              <a:gd name="connsiteX12" fmla="*/ 0 w 5300597"/>
              <a:gd name="connsiteY12" fmla="*/ 986767 h 4068785"/>
              <a:gd name="connsiteX13" fmla="*/ 401506 w 5300597"/>
              <a:gd name="connsiteY13" fmla="*/ 1834673 h 4068785"/>
              <a:gd name="connsiteX14" fmla="*/ 1634837 w 5300597"/>
              <a:gd name="connsiteY14" fmla="*/ 3383250 h 4068785"/>
              <a:gd name="connsiteX15" fmla="*/ 2134165 w 5300597"/>
              <a:gd name="connsiteY15" fmla="*/ 3235223 h 4068785"/>
              <a:gd name="connsiteX0" fmla="*/ 2134165 w 5300597"/>
              <a:gd name="connsiteY0" fmla="*/ 3235223 h 4068785"/>
              <a:gd name="connsiteX1" fmla="*/ 2520600 w 5300597"/>
              <a:gd name="connsiteY1" fmla="*/ 2185303 h 4068785"/>
              <a:gd name="connsiteX2" fmla="*/ 3570680 w 5300597"/>
              <a:gd name="connsiteY2" fmla="*/ 2292618 h 4068785"/>
              <a:gd name="connsiteX3" fmla="*/ 3705014 w 5300597"/>
              <a:gd name="connsiteY3" fmla="*/ 3288363 h 4068785"/>
              <a:gd name="connsiteX4" fmla="*/ 2412945 w 5300597"/>
              <a:gd name="connsiteY4" fmla="*/ 3138490 h 4068785"/>
              <a:gd name="connsiteX5" fmla="*/ 1810389 w 5300597"/>
              <a:gd name="connsiteY5" fmla="*/ 3445773 h 4068785"/>
              <a:gd name="connsiteX6" fmla="*/ 1680773 w 5300597"/>
              <a:gd name="connsiteY6" fmla="*/ 3515050 h 4068785"/>
              <a:gd name="connsiteX7" fmla="*/ 4407428 w 5300597"/>
              <a:gd name="connsiteY7" fmla="*/ 2106450 h 4068785"/>
              <a:gd name="connsiteX8" fmla="*/ 4930359 w 5300597"/>
              <a:gd name="connsiteY8" fmla="*/ 1533049 h 4068785"/>
              <a:gd name="connsiteX9" fmla="*/ 4333921 w 5300597"/>
              <a:gd name="connsiteY9" fmla="*/ 1261987 h 4068785"/>
              <a:gd name="connsiteX10" fmla="*/ 5300597 w 5300597"/>
              <a:gd name="connsiteY10" fmla="*/ 15460 h 4068785"/>
              <a:gd name="connsiteX11" fmla="*/ 1292209 w 5300597"/>
              <a:gd name="connsiteY11" fmla="*/ 0 h 4068785"/>
              <a:gd name="connsiteX12" fmla="*/ 0 w 5300597"/>
              <a:gd name="connsiteY12" fmla="*/ 986767 h 4068785"/>
              <a:gd name="connsiteX13" fmla="*/ 1013757 w 5300597"/>
              <a:gd name="connsiteY13" fmla="*/ 1079299 h 4068785"/>
              <a:gd name="connsiteX14" fmla="*/ 1634837 w 5300597"/>
              <a:gd name="connsiteY14" fmla="*/ 3383250 h 4068785"/>
              <a:gd name="connsiteX15" fmla="*/ 2134165 w 5300597"/>
              <a:gd name="connsiteY15" fmla="*/ 3235223 h 4068785"/>
              <a:gd name="connsiteX0" fmla="*/ 2197775 w 5364207"/>
              <a:gd name="connsiteY0" fmla="*/ 3235223 h 4068785"/>
              <a:gd name="connsiteX1" fmla="*/ 2584210 w 5364207"/>
              <a:gd name="connsiteY1" fmla="*/ 2185303 h 4068785"/>
              <a:gd name="connsiteX2" fmla="*/ 3634290 w 5364207"/>
              <a:gd name="connsiteY2" fmla="*/ 2292618 h 4068785"/>
              <a:gd name="connsiteX3" fmla="*/ 3768624 w 5364207"/>
              <a:gd name="connsiteY3" fmla="*/ 3288363 h 4068785"/>
              <a:gd name="connsiteX4" fmla="*/ 2476555 w 5364207"/>
              <a:gd name="connsiteY4" fmla="*/ 3138490 h 4068785"/>
              <a:gd name="connsiteX5" fmla="*/ 1873999 w 5364207"/>
              <a:gd name="connsiteY5" fmla="*/ 3445773 h 4068785"/>
              <a:gd name="connsiteX6" fmla="*/ 1744383 w 5364207"/>
              <a:gd name="connsiteY6" fmla="*/ 3515050 h 4068785"/>
              <a:gd name="connsiteX7" fmla="*/ 4471038 w 5364207"/>
              <a:gd name="connsiteY7" fmla="*/ 2106450 h 4068785"/>
              <a:gd name="connsiteX8" fmla="*/ 4993969 w 5364207"/>
              <a:gd name="connsiteY8" fmla="*/ 1533049 h 4068785"/>
              <a:gd name="connsiteX9" fmla="*/ 4397531 w 5364207"/>
              <a:gd name="connsiteY9" fmla="*/ 1261987 h 4068785"/>
              <a:gd name="connsiteX10" fmla="*/ 5364207 w 5364207"/>
              <a:gd name="connsiteY10" fmla="*/ 15460 h 4068785"/>
              <a:gd name="connsiteX11" fmla="*/ 1355819 w 5364207"/>
              <a:gd name="connsiteY11" fmla="*/ 0 h 4068785"/>
              <a:gd name="connsiteX12" fmla="*/ 0 w 5364207"/>
              <a:gd name="connsiteY12" fmla="*/ 1042426 h 4068785"/>
              <a:gd name="connsiteX13" fmla="*/ 1077367 w 5364207"/>
              <a:gd name="connsiteY13" fmla="*/ 1079299 h 4068785"/>
              <a:gd name="connsiteX14" fmla="*/ 1698447 w 5364207"/>
              <a:gd name="connsiteY14" fmla="*/ 3383250 h 4068785"/>
              <a:gd name="connsiteX15" fmla="*/ 2197775 w 5364207"/>
              <a:gd name="connsiteY15" fmla="*/ 3235223 h 4068785"/>
              <a:gd name="connsiteX0" fmla="*/ 2197775 w 5364207"/>
              <a:gd name="connsiteY0" fmla="*/ 3235223 h 4068785"/>
              <a:gd name="connsiteX1" fmla="*/ 2584210 w 5364207"/>
              <a:gd name="connsiteY1" fmla="*/ 2185303 h 4068785"/>
              <a:gd name="connsiteX2" fmla="*/ 3634290 w 5364207"/>
              <a:gd name="connsiteY2" fmla="*/ 2292618 h 4068785"/>
              <a:gd name="connsiteX3" fmla="*/ 3768624 w 5364207"/>
              <a:gd name="connsiteY3" fmla="*/ 3288363 h 4068785"/>
              <a:gd name="connsiteX4" fmla="*/ 2476555 w 5364207"/>
              <a:gd name="connsiteY4" fmla="*/ 3138490 h 4068785"/>
              <a:gd name="connsiteX5" fmla="*/ 1873999 w 5364207"/>
              <a:gd name="connsiteY5" fmla="*/ 3445773 h 4068785"/>
              <a:gd name="connsiteX6" fmla="*/ 1744383 w 5364207"/>
              <a:gd name="connsiteY6" fmla="*/ 3515050 h 4068785"/>
              <a:gd name="connsiteX7" fmla="*/ 4471038 w 5364207"/>
              <a:gd name="connsiteY7" fmla="*/ 2106450 h 4068785"/>
              <a:gd name="connsiteX8" fmla="*/ 4993969 w 5364207"/>
              <a:gd name="connsiteY8" fmla="*/ 1533049 h 4068785"/>
              <a:gd name="connsiteX9" fmla="*/ 4397531 w 5364207"/>
              <a:gd name="connsiteY9" fmla="*/ 1261987 h 4068785"/>
              <a:gd name="connsiteX10" fmla="*/ 5364207 w 5364207"/>
              <a:gd name="connsiteY10" fmla="*/ 15460 h 4068785"/>
              <a:gd name="connsiteX11" fmla="*/ 1355819 w 5364207"/>
              <a:gd name="connsiteY11" fmla="*/ 0 h 4068785"/>
              <a:gd name="connsiteX12" fmla="*/ 0 w 5364207"/>
              <a:gd name="connsiteY12" fmla="*/ 1042426 h 4068785"/>
              <a:gd name="connsiteX13" fmla="*/ 1077367 w 5364207"/>
              <a:gd name="connsiteY13" fmla="*/ 1079299 h 4068785"/>
              <a:gd name="connsiteX14" fmla="*/ 1579178 w 5364207"/>
              <a:gd name="connsiteY14" fmla="*/ 3375298 h 4068785"/>
              <a:gd name="connsiteX15" fmla="*/ 2197775 w 5364207"/>
              <a:gd name="connsiteY15" fmla="*/ 3235223 h 4068785"/>
              <a:gd name="connsiteX0" fmla="*/ 2197775 w 5364207"/>
              <a:gd name="connsiteY0" fmla="*/ 3235223 h 4068785"/>
              <a:gd name="connsiteX1" fmla="*/ 2584210 w 5364207"/>
              <a:gd name="connsiteY1" fmla="*/ 2185303 h 4068785"/>
              <a:gd name="connsiteX2" fmla="*/ 3634290 w 5364207"/>
              <a:gd name="connsiteY2" fmla="*/ 2292618 h 4068785"/>
              <a:gd name="connsiteX3" fmla="*/ 3768624 w 5364207"/>
              <a:gd name="connsiteY3" fmla="*/ 3288363 h 4068785"/>
              <a:gd name="connsiteX4" fmla="*/ 2476555 w 5364207"/>
              <a:gd name="connsiteY4" fmla="*/ 3138490 h 4068785"/>
              <a:gd name="connsiteX5" fmla="*/ 1873999 w 5364207"/>
              <a:gd name="connsiteY5" fmla="*/ 3445773 h 4068785"/>
              <a:gd name="connsiteX6" fmla="*/ 1744383 w 5364207"/>
              <a:gd name="connsiteY6" fmla="*/ 3515050 h 4068785"/>
              <a:gd name="connsiteX7" fmla="*/ 4471038 w 5364207"/>
              <a:gd name="connsiteY7" fmla="*/ 2106450 h 4068785"/>
              <a:gd name="connsiteX8" fmla="*/ 4993969 w 5364207"/>
              <a:gd name="connsiteY8" fmla="*/ 1533049 h 4068785"/>
              <a:gd name="connsiteX9" fmla="*/ 4397531 w 5364207"/>
              <a:gd name="connsiteY9" fmla="*/ 1261987 h 4068785"/>
              <a:gd name="connsiteX10" fmla="*/ 5364207 w 5364207"/>
              <a:gd name="connsiteY10" fmla="*/ 15460 h 4068785"/>
              <a:gd name="connsiteX11" fmla="*/ 1355819 w 5364207"/>
              <a:gd name="connsiteY11" fmla="*/ 0 h 4068785"/>
              <a:gd name="connsiteX12" fmla="*/ 0 w 5364207"/>
              <a:gd name="connsiteY12" fmla="*/ 1042426 h 4068785"/>
              <a:gd name="connsiteX13" fmla="*/ 1077367 w 5364207"/>
              <a:gd name="connsiteY13" fmla="*/ 1079299 h 4068785"/>
              <a:gd name="connsiteX14" fmla="*/ 1210921 w 5364207"/>
              <a:gd name="connsiteY14" fmla="*/ 1701575 h 4068785"/>
              <a:gd name="connsiteX15" fmla="*/ 1579178 w 5364207"/>
              <a:gd name="connsiteY15" fmla="*/ 3375298 h 4068785"/>
              <a:gd name="connsiteX16" fmla="*/ 2197775 w 5364207"/>
              <a:gd name="connsiteY16" fmla="*/ 3235223 h 4068785"/>
              <a:gd name="connsiteX0" fmla="*/ 2197775 w 5364207"/>
              <a:gd name="connsiteY0" fmla="*/ 3235223 h 4068785"/>
              <a:gd name="connsiteX1" fmla="*/ 2584210 w 5364207"/>
              <a:gd name="connsiteY1" fmla="*/ 2185303 h 4068785"/>
              <a:gd name="connsiteX2" fmla="*/ 3634290 w 5364207"/>
              <a:gd name="connsiteY2" fmla="*/ 2292618 h 4068785"/>
              <a:gd name="connsiteX3" fmla="*/ 3768624 w 5364207"/>
              <a:gd name="connsiteY3" fmla="*/ 3288363 h 4068785"/>
              <a:gd name="connsiteX4" fmla="*/ 2476555 w 5364207"/>
              <a:gd name="connsiteY4" fmla="*/ 3138490 h 4068785"/>
              <a:gd name="connsiteX5" fmla="*/ 1873999 w 5364207"/>
              <a:gd name="connsiteY5" fmla="*/ 3445773 h 4068785"/>
              <a:gd name="connsiteX6" fmla="*/ 1744383 w 5364207"/>
              <a:gd name="connsiteY6" fmla="*/ 3515050 h 4068785"/>
              <a:gd name="connsiteX7" fmla="*/ 4471038 w 5364207"/>
              <a:gd name="connsiteY7" fmla="*/ 2106450 h 4068785"/>
              <a:gd name="connsiteX8" fmla="*/ 4993969 w 5364207"/>
              <a:gd name="connsiteY8" fmla="*/ 1533049 h 4068785"/>
              <a:gd name="connsiteX9" fmla="*/ 4397531 w 5364207"/>
              <a:gd name="connsiteY9" fmla="*/ 1261987 h 4068785"/>
              <a:gd name="connsiteX10" fmla="*/ 5364207 w 5364207"/>
              <a:gd name="connsiteY10" fmla="*/ 15460 h 4068785"/>
              <a:gd name="connsiteX11" fmla="*/ 1355819 w 5364207"/>
              <a:gd name="connsiteY11" fmla="*/ 0 h 4068785"/>
              <a:gd name="connsiteX12" fmla="*/ 0 w 5364207"/>
              <a:gd name="connsiteY12" fmla="*/ 1042426 h 4068785"/>
              <a:gd name="connsiteX13" fmla="*/ 1077367 w 5364207"/>
              <a:gd name="connsiteY13" fmla="*/ 1079299 h 4068785"/>
              <a:gd name="connsiteX14" fmla="*/ 1158534 w 5364207"/>
              <a:gd name="connsiteY14" fmla="*/ 1734913 h 4068785"/>
              <a:gd name="connsiteX15" fmla="*/ 1579178 w 5364207"/>
              <a:gd name="connsiteY15" fmla="*/ 3375298 h 4068785"/>
              <a:gd name="connsiteX16" fmla="*/ 2197775 w 5364207"/>
              <a:gd name="connsiteY16" fmla="*/ 3235223 h 4068785"/>
              <a:gd name="connsiteX0" fmla="*/ 2197775 w 5364207"/>
              <a:gd name="connsiteY0" fmla="*/ 3235223 h 4068785"/>
              <a:gd name="connsiteX1" fmla="*/ 2584210 w 5364207"/>
              <a:gd name="connsiteY1" fmla="*/ 2185303 h 4068785"/>
              <a:gd name="connsiteX2" fmla="*/ 3634290 w 5364207"/>
              <a:gd name="connsiteY2" fmla="*/ 2292618 h 4068785"/>
              <a:gd name="connsiteX3" fmla="*/ 3768624 w 5364207"/>
              <a:gd name="connsiteY3" fmla="*/ 3288363 h 4068785"/>
              <a:gd name="connsiteX4" fmla="*/ 2476555 w 5364207"/>
              <a:gd name="connsiteY4" fmla="*/ 3138490 h 4068785"/>
              <a:gd name="connsiteX5" fmla="*/ 1873999 w 5364207"/>
              <a:gd name="connsiteY5" fmla="*/ 3445773 h 4068785"/>
              <a:gd name="connsiteX6" fmla="*/ 1744383 w 5364207"/>
              <a:gd name="connsiteY6" fmla="*/ 3515050 h 4068785"/>
              <a:gd name="connsiteX7" fmla="*/ 4471038 w 5364207"/>
              <a:gd name="connsiteY7" fmla="*/ 2106450 h 4068785"/>
              <a:gd name="connsiteX8" fmla="*/ 4993969 w 5364207"/>
              <a:gd name="connsiteY8" fmla="*/ 1533049 h 4068785"/>
              <a:gd name="connsiteX9" fmla="*/ 4397531 w 5364207"/>
              <a:gd name="connsiteY9" fmla="*/ 1261987 h 4068785"/>
              <a:gd name="connsiteX10" fmla="*/ 5364207 w 5364207"/>
              <a:gd name="connsiteY10" fmla="*/ 15460 h 4068785"/>
              <a:gd name="connsiteX11" fmla="*/ 1355819 w 5364207"/>
              <a:gd name="connsiteY11" fmla="*/ 0 h 4068785"/>
              <a:gd name="connsiteX12" fmla="*/ 0 w 5364207"/>
              <a:gd name="connsiteY12" fmla="*/ 1042426 h 4068785"/>
              <a:gd name="connsiteX13" fmla="*/ 1163092 w 5364207"/>
              <a:gd name="connsiteY13" fmla="*/ 1074536 h 4068785"/>
              <a:gd name="connsiteX14" fmla="*/ 1158534 w 5364207"/>
              <a:gd name="connsiteY14" fmla="*/ 1734913 h 4068785"/>
              <a:gd name="connsiteX15" fmla="*/ 1579178 w 5364207"/>
              <a:gd name="connsiteY15" fmla="*/ 3375298 h 4068785"/>
              <a:gd name="connsiteX16" fmla="*/ 2197775 w 5364207"/>
              <a:gd name="connsiteY16" fmla="*/ 3235223 h 4068785"/>
              <a:gd name="connsiteX0" fmla="*/ 2197775 w 5364207"/>
              <a:gd name="connsiteY0" fmla="*/ 3235223 h 4068785"/>
              <a:gd name="connsiteX1" fmla="*/ 2584210 w 5364207"/>
              <a:gd name="connsiteY1" fmla="*/ 2185303 h 4068785"/>
              <a:gd name="connsiteX2" fmla="*/ 3634290 w 5364207"/>
              <a:gd name="connsiteY2" fmla="*/ 2292618 h 4068785"/>
              <a:gd name="connsiteX3" fmla="*/ 3768624 w 5364207"/>
              <a:gd name="connsiteY3" fmla="*/ 3288363 h 4068785"/>
              <a:gd name="connsiteX4" fmla="*/ 2476555 w 5364207"/>
              <a:gd name="connsiteY4" fmla="*/ 3138490 h 4068785"/>
              <a:gd name="connsiteX5" fmla="*/ 1873999 w 5364207"/>
              <a:gd name="connsiteY5" fmla="*/ 3445773 h 4068785"/>
              <a:gd name="connsiteX6" fmla="*/ 1744383 w 5364207"/>
              <a:gd name="connsiteY6" fmla="*/ 3515050 h 4068785"/>
              <a:gd name="connsiteX7" fmla="*/ 4471038 w 5364207"/>
              <a:gd name="connsiteY7" fmla="*/ 2106450 h 4068785"/>
              <a:gd name="connsiteX8" fmla="*/ 4993969 w 5364207"/>
              <a:gd name="connsiteY8" fmla="*/ 1533049 h 4068785"/>
              <a:gd name="connsiteX9" fmla="*/ 4397531 w 5364207"/>
              <a:gd name="connsiteY9" fmla="*/ 1261987 h 4068785"/>
              <a:gd name="connsiteX10" fmla="*/ 5364207 w 5364207"/>
              <a:gd name="connsiteY10" fmla="*/ 15460 h 4068785"/>
              <a:gd name="connsiteX11" fmla="*/ 1355819 w 5364207"/>
              <a:gd name="connsiteY11" fmla="*/ 0 h 4068785"/>
              <a:gd name="connsiteX12" fmla="*/ 0 w 5364207"/>
              <a:gd name="connsiteY12" fmla="*/ 1042426 h 4068785"/>
              <a:gd name="connsiteX13" fmla="*/ 1163092 w 5364207"/>
              <a:gd name="connsiteY13" fmla="*/ 1074536 h 4068785"/>
              <a:gd name="connsiteX14" fmla="*/ 1168059 w 5364207"/>
              <a:gd name="connsiteY14" fmla="*/ 1739675 h 4068785"/>
              <a:gd name="connsiteX15" fmla="*/ 1579178 w 5364207"/>
              <a:gd name="connsiteY15" fmla="*/ 3375298 h 4068785"/>
              <a:gd name="connsiteX16" fmla="*/ 2197775 w 5364207"/>
              <a:gd name="connsiteY16" fmla="*/ 3235223 h 4068785"/>
              <a:gd name="connsiteX0" fmla="*/ 2197775 w 5364207"/>
              <a:gd name="connsiteY0" fmla="*/ 3235223 h 4068785"/>
              <a:gd name="connsiteX1" fmla="*/ 2584210 w 5364207"/>
              <a:gd name="connsiteY1" fmla="*/ 2185303 h 4068785"/>
              <a:gd name="connsiteX2" fmla="*/ 3634290 w 5364207"/>
              <a:gd name="connsiteY2" fmla="*/ 2292618 h 4068785"/>
              <a:gd name="connsiteX3" fmla="*/ 3768624 w 5364207"/>
              <a:gd name="connsiteY3" fmla="*/ 3288363 h 4068785"/>
              <a:gd name="connsiteX4" fmla="*/ 2476555 w 5364207"/>
              <a:gd name="connsiteY4" fmla="*/ 3138490 h 4068785"/>
              <a:gd name="connsiteX5" fmla="*/ 1873999 w 5364207"/>
              <a:gd name="connsiteY5" fmla="*/ 3445773 h 4068785"/>
              <a:gd name="connsiteX6" fmla="*/ 1744383 w 5364207"/>
              <a:gd name="connsiteY6" fmla="*/ 3515050 h 4068785"/>
              <a:gd name="connsiteX7" fmla="*/ 4471038 w 5364207"/>
              <a:gd name="connsiteY7" fmla="*/ 2106450 h 4068785"/>
              <a:gd name="connsiteX8" fmla="*/ 4993969 w 5364207"/>
              <a:gd name="connsiteY8" fmla="*/ 1533049 h 4068785"/>
              <a:gd name="connsiteX9" fmla="*/ 4397531 w 5364207"/>
              <a:gd name="connsiteY9" fmla="*/ 1261987 h 4068785"/>
              <a:gd name="connsiteX10" fmla="*/ 5364207 w 5364207"/>
              <a:gd name="connsiteY10" fmla="*/ 15460 h 4068785"/>
              <a:gd name="connsiteX11" fmla="*/ 1355819 w 5364207"/>
              <a:gd name="connsiteY11" fmla="*/ 0 h 4068785"/>
              <a:gd name="connsiteX12" fmla="*/ 0 w 5364207"/>
              <a:gd name="connsiteY12" fmla="*/ 1042426 h 4068785"/>
              <a:gd name="connsiteX13" fmla="*/ 1163092 w 5364207"/>
              <a:gd name="connsiteY13" fmla="*/ 1074536 h 4068785"/>
              <a:gd name="connsiteX14" fmla="*/ 1812493 w 5364207"/>
              <a:gd name="connsiteY14" fmla="*/ 1164909 h 4068785"/>
              <a:gd name="connsiteX15" fmla="*/ 1579178 w 5364207"/>
              <a:gd name="connsiteY15" fmla="*/ 3375298 h 4068785"/>
              <a:gd name="connsiteX16" fmla="*/ 2197775 w 5364207"/>
              <a:gd name="connsiteY16" fmla="*/ 3235223 h 4068785"/>
              <a:gd name="connsiteX0" fmla="*/ 2197775 w 5364207"/>
              <a:gd name="connsiteY0" fmla="*/ 3235223 h 4068785"/>
              <a:gd name="connsiteX1" fmla="*/ 2584210 w 5364207"/>
              <a:gd name="connsiteY1" fmla="*/ 2185303 h 4068785"/>
              <a:gd name="connsiteX2" fmla="*/ 3634290 w 5364207"/>
              <a:gd name="connsiteY2" fmla="*/ 2292618 h 4068785"/>
              <a:gd name="connsiteX3" fmla="*/ 3768624 w 5364207"/>
              <a:gd name="connsiteY3" fmla="*/ 3288363 h 4068785"/>
              <a:gd name="connsiteX4" fmla="*/ 2476555 w 5364207"/>
              <a:gd name="connsiteY4" fmla="*/ 3138490 h 4068785"/>
              <a:gd name="connsiteX5" fmla="*/ 1873999 w 5364207"/>
              <a:gd name="connsiteY5" fmla="*/ 3445773 h 4068785"/>
              <a:gd name="connsiteX6" fmla="*/ 1744383 w 5364207"/>
              <a:gd name="connsiteY6" fmla="*/ 3515050 h 4068785"/>
              <a:gd name="connsiteX7" fmla="*/ 4471038 w 5364207"/>
              <a:gd name="connsiteY7" fmla="*/ 2106450 h 4068785"/>
              <a:gd name="connsiteX8" fmla="*/ 4993969 w 5364207"/>
              <a:gd name="connsiteY8" fmla="*/ 1533049 h 4068785"/>
              <a:gd name="connsiteX9" fmla="*/ 4397531 w 5364207"/>
              <a:gd name="connsiteY9" fmla="*/ 1261987 h 4068785"/>
              <a:gd name="connsiteX10" fmla="*/ 5364207 w 5364207"/>
              <a:gd name="connsiteY10" fmla="*/ 15460 h 4068785"/>
              <a:gd name="connsiteX11" fmla="*/ 1355819 w 5364207"/>
              <a:gd name="connsiteY11" fmla="*/ 0 h 4068785"/>
              <a:gd name="connsiteX12" fmla="*/ 0 w 5364207"/>
              <a:gd name="connsiteY12" fmla="*/ 1042426 h 4068785"/>
              <a:gd name="connsiteX13" fmla="*/ 1163092 w 5364207"/>
              <a:gd name="connsiteY13" fmla="*/ 1074536 h 4068785"/>
              <a:gd name="connsiteX14" fmla="*/ 1812493 w 5364207"/>
              <a:gd name="connsiteY14" fmla="*/ 1164909 h 4068785"/>
              <a:gd name="connsiteX15" fmla="*/ 2484869 w 5364207"/>
              <a:gd name="connsiteY15" fmla="*/ 1163320 h 4068785"/>
              <a:gd name="connsiteX16" fmla="*/ 2197775 w 5364207"/>
              <a:gd name="connsiteY16" fmla="*/ 3235223 h 4068785"/>
              <a:gd name="connsiteX0" fmla="*/ 2964129 w 5364207"/>
              <a:gd name="connsiteY0" fmla="*/ 1206126 h 4068785"/>
              <a:gd name="connsiteX1" fmla="*/ 2584210 w 5364207"/>
              <a:gd name="connsiteY1" fmla="*/ 2185303 h 4068785"/>
              <a:gd name="connsiteX2" fmla="*/ 3634290 w 5364207"/>
              <a:gd name="connsiteY2" fmla="*/ 2292618 h 4068785"/>
              <a:gd name="connsiteX3" fmla="*/ 3768624 w 5364207"/>
              <a:gd name="connsiteY3" fmla="*/ 3288363 h 4068785"/>
              <a:gd name="connsiteX4" fmla="*/ 2476555 w 5364207"/>
              <a:gd name="connsiteY4" fmla="*/ 3138490 h 4068785"/>
              <a:gd name="connsiteX5" fmla="*/ 1873999 w 5364207"/>
              <a:gd name="connsiteY5" fmla="*/ 3445773 h 4068785"/>
              <a:gd name="connsiteX6" fmla="*/ 1744383 w 5364207"/>
              <a:gd name="connsiteY6" fmla="*/ 3515050 h 4068785"/>
              <a:gd name="connsiteX7" fmla="*/ 4471038 w 5364207"/>
              <a:gd name="connsiteY7" fmla="*/ 2106450 h 4068785"/>
              <a:gd name="connsiteX8" fmla="*/ 4993969 w 5364207"/>
              <a:gd name="connsiteY8" fmla="*/ 1533049 h 4068785"/>
              <a:gd name="connsiteX9" fmla="*/ 4397531 w 5364207"/>
              <a:gd name="connsiteY9" fmla="*/ 1261987 h 4068785"/>
              <a:gd name="connsiteX10" fmla="*/ 5364207 w 5364207"/>
              <a:gd name="connsiteY10" fmla="*/ 15460 h 4068785"/>
              <a:gd name="connsiteX11" fmla="*/ 1355819 w 5364207"/>
              <a:gd name="connsiteY11" fmla="*/ 0 h 4068785"/>
              <a:gd name="connsiteX12" fmla="*/ 0 w 5364207"/>
              <a:gd name="connsiteY12" fmla="*/ 1042426 h 4068785"/>
              <a:gd name="connsiteX13" fmla="*/ 1163092 w 5364207"/>
              <a:gd name="connsiteY13" fmla="*/ 1074536 h 4068785"/>
              <a:gd name="connsiteX14" fmla="*/ 1812493 w 5364207"/>
              <a:gd name="connsiteY14" fmla="*/ 1164909 h 4068785"/>
              <a:gd name="connsiteX15" fmla="*/ 2484869 w 5364207"/>
              <a:gd name="connsiteY15" fmla="*/ 1163320 h 4068785"/>
              <a:gd name="connsiteX16" fmla="*/ 2964129 w 5364207"/>
              <a:gd name="connsiteY16" fmla="*/ 1206126 h 4068785"/>
              <a:gd name="connsiteX0" fmla="*/ 2964129 w 5364207"/>
              <a:gd name="connsiteY0" fmla="*/ 1206126 h 4068785"/>
              <a:gd name="connsiteX1" fmla="*/ 3254770 w 5364207"/>
              <a:gd name="connsiteY1" fmla="*/ 2176595 h 4068785"/>
              <a:gd name="connsiteX2" fmla="*/ 3634290 w 5364207"/>
              <a:gd name="connsiteY2" fmla="*/ 2292618 h 4068785"/>
              <a:gd name="connsiteX3" fmla="*/ 3768624 w 5364207"/>
              <a:gd name="connsiteY3" fmla="*/ 3288363 h 4068785"/>
              <a:gd name="connsiteX4" fmla="*/ 2476555 w 5364207"/>
              <a:gd name="connsiteY4" fmla="*/ 3138490 h 4068785"/>
              <a:gd name="connsiteX5" fmla="*/ 1873999 w 5364207"/>
              <a:gd name="connsiteY5" fmla="*/ 3445773 h 4068785"/>
              <a:gd name="connsiteX6" fmla="*/ 1744383 w 5364207"/>
              <a:gd name="connsiteY6" fmla="*/ 3515050 h 4068785"/>
              <a:gd name="connsiteX7" fmla="*/ 4471038 w 5364207"/>
              <a:gd name="connsiteY7" fmla="*/ 2106450 h 4068785"/>
              <a:gd name="connsiteX8" fmla="*/ 4993969 w 5364207"/>
              <a:gd name="connsiteY8" fmla="*/ 1533049 h 4068785"/>
              <a:gd name="connsiteX9" fmla="*/ 4397531 w 5364207"/>
              <a:gd name="connsiteY9" fmla="*/ 1261987 h 4068785"/>
              <a:gd name="connsiteX10" fmla="*/ 5364207 w 5364207"/>
              <a:gd name="connsiteY10" fmla="*/ 15460 h 4068785"/>
              <a:gd name="connsiteX11" fmla="*/ 1355819 w 5364207"/>
              <a:gd name="connsiteY11" fmla="*/ 0 h 4068785"/>
              <a:gd name="connsiteX12" fmla="*/ 0 w 5364207"/>
              <a:gd name="connsiteY12" fmla="*/ 1042426 h 4068785"/>
              <a:gd name="connsiteX13" fmla="*/ 1163092 w 5364207"/>
              <a:gd name="connsiteY13" fmla="*/ 1074536 h 4068785"/>
              <a:gd name="connsiteX14" fmla="*/ 1812493 w 5364207"/>
              <a:gd name="connsiteY14" fmla="*/ 1164909 h 4068785"/>
              <a:gd name="connsiteX15" fmla="*/ 2484869 w 5364207"/>
              <a:gd name="connsiteY15" fmla="*/ 1163320 h 4068785"/>
              <a:gd name="connsiteX16" fmla="*/ 2964129 w 5364207"/>
              <a:gd name="connsiteY16" fmla="*/ 1206126 h 4068785"/>
              <a:gd name="connsiteX0" fmla="*/ 3321181 w 5364207"/>
              <a:gd name="connsiteY0" fmla="*/ 1197418 h 4068785"/>
              <a:gd name="connsiteX1" fmla="*/ 3254770 w 5364207"/>
              <a:gd name="connsiteY1" fmla="*/ 2176595 h 4068785"/>
              <a:gd name="connsiteX2" fmla="*/ 3634290 w 5364207"/>
              <a:gd name="connsiteY2" fmla="*/ 2292618 h 4068785"/>
              <a:gd name="connsiteX3" fmla="*/ 3768624 w 5364207"/>
              <a:gd name="connsiteY3" fmla="*/ 3288363 h 4068785"/>
              <a:gd name="connsiteX4" fmla="*/ 2476555 w 5364207"/>
              <a:gd name="connsiteY4" fmla="*/ 3138490 h 4068785"/>
              <a:gd name="connsiteX5" fmla="*/ 1873999 w 5364207"/>
              <a:gd name="connsiteY5" fmla="*/ 3445773 h 4068785"/>
              <a:gd name="connsiteX6" fmla="*/ 1744383 w 5364207"/>
              <a:gd name="connsiteY6" fmla="*/ 3515050 h 4068785"/>
              <a:gd name="connsiteX7" fmla="*/ 4471038 w 5364207"/>
              <a:gd name="connsiteY7" fmla="*/ 2106450 h 4068785"/>
              <a:gd name="connsiteX8" fmla="*/ 4993969 w 5364207"/>
              <a:gd name="connsiteY8" fmla="*/ 1533049 h 4068785"/>
              <a:gd name="connsiteX9" fmla="*/ 4397531 w 5364207"/>
              <a:gd name="connsiteY9" fmla="*/ 1261987 h 4068785"/>
              <a:gd name="connsiteX10" fmla="*/ 5364207 w 5364207"/>
              <a:gd name="connsiteY10" fmla="*/ 15460 h 4068785"/>
              <a:gd name="connsiteX11" fmla="*/ 1355819 w 5364207"/>
              <a:gd name="connsiteY11" fmla="*/ 0 h 4068785"/>
              <a:gd name="connsiteX12" fmla="*/ 0 w 5364207"/>
              <a:gd name="connsiteY12" fmla="*/ 1042426 h 4068785"/>
              <a:gd name="connsiteX13" fmla="*/ 1163092 w 5364207"/>
              <a:gd name="connsiteY13" fmla="*/ 1074536 h 4068785"/>
              <a:gd name="connsiteX14" fmla="*/ 1812493 w 5364207"/>
              <a:gd name="connsiteY14" fmla="*/ 1164909 h 4068785"/>
              <a:gd name="connsiteX15" fmla="*/ 2484869 w 5364207"/>
              <a:gd name="connsiteY15" fmla="*/ 1163320 h 4068785"/>
              <a:gd name="connsiteX16" fmla="*/ 3321181 w 5364207"/>
              <a:gd name="connsiteY16" fmla="*/ 1197418 h 4068785"/>
              <a:gd name="connsiteX0" fmla="*/ 3321181 w 5364207"/>
              <a:gd name="connsiteY0" fmla="*/ 1197418 h 4068785"/>
              <a:gd name="connsiteX1" fmla="*/ 3254770 w 5364207"/>
              <a:gd name="connsiteY1" fmla="*/ 2176595 h 4068785"/>
              <a:gd name="connsiteX2" fmla="*/ 3634290 w 5364207"/>
              <a:gd name="connsiteY2" fmla="*/ 2292618 h 4068785"/>
              <a:gd name="connsiteX3" fmla="*/ 3768624 w 5364207"/>
              <a:gd name="connsiteY3" fmla="*/ 3288363 h 4068785"/>
              <a:gd name="connsiteX4" fmla="*/ 2476555 w 5364207"/>
              <a:gd name="connsiteY4" fmla="*/ 3138490 h 4068785"/>
              <a:gd name="connsiteX5" fmla="*/ 1873999 w 5364207"/>
              <a:gd name="connsiteY5" fmla="*/ 3445773 h 4068785"/>
              <a:gd name="connsiteX6" fmla="*/ 1744383 w 5364207"/>
              <a:gd name="connsiteY6" fmla="*/ 3515050 h 4068785"/>
              <a:gd name="connsiteX7" fmla="*/ 4471038 w 5364207"/>
              <a:gd name="connsiteY7" fmla="*/ 2106450 h 4068785"/>
              <a:gd name="connsiteX8" fmla="*/ 4993969 w 5364207"/>
              <a:gd name="connsiteY8" fmla="*/ 1533049 h 4068785"/>
              <a:gd name="connsiteX9" fmla="*/ 4397531 w 5364207"/>
              <a:gd name="connsiteY9" fmla="*/ 1261987 h 4068785"/>
              <a:gd name="connsiteX10" fmla="*/ 5364207 w 5364207"/>
              <a:gd name="connsiteY10" fmla="*/ 15460 h 4068785"/>
              <a:gd name="connsiteX11" fmla="*/ 1355819 w 5364207"/>
              <a:gd name="connsiteY11" fmla="*/ 0 h 4068785"/>
              <a:gd name="connsiteX12" fmla="*/ 0 w 5364207"/>
              <a:gd name="connsiteY12" fmla="*/ 1042426 h 4068785"/>
              <a:gd name="connsiteX13" fmla="*/ 1163092 w 5364207"/>
              <a:gd name="connsiteY13" fmla="*/ 1074536 h 4068785"/>
              <a:gd name="connsiteX14" fmla="*/ 1168059 w 5364207"/>
              <a:gd name="connsiteY14" fmla="*/ 1347789 h 4068785"/>
              <a:gd name="connsiteX15" fmla="*/ 2484869 w 5364207"/>
              <a:gd name="connsiteY15" fmla="*/ 1163320 h 4068785"/>
              <a:gd name="connsiteX16" fmla="*/ 3321181 w 5364207"/>
              <a:gd name="connsiteY16" fmla="*/ 1197418 h 4068785"/>
              <a:gd name="connsiteX0" fmla="*/ 3321181 w 5364207"/>
              <a:gd name="connsiteY0" fmla="*/ 1197418 h 4068785"/>
              <a:gd name="connsiteX1" fmla="*/ 3254770 w 5364207"/>
              <a:gd name="connsiteY1" fmla="*/ 2176595 h 4068785"/>
              <a:gd name="connsiteX2" fmla="*/ 3634290 w 5364207"/>
              <a:gd name="connsiteY2" fmla="*/ 2292618 h 4068785"/>
              <a:gd name="connsiteX3" fmla="*/ 3768624 w 5364207"/>
              <a:gd name="connsiteY3" fmla="*/ 3288363 h 4068785"/>
              <a:gd name="connsiteX4" fmla="*/ 2476555 w 5364207"/>
              <a:gd name="connsiteY4" fmla="*/ 3138490 h 4068785"/>
              <a:gd name="connsiteX5" fmla="*/ 1873999 w 5364207"/>
              <a:gd name="connsiteY5" fmla="*/ 3445773 h 4068785"/>
              <a:gd name="connsiteX6" fmla="*/ 1744383 w 5364207"/>
              <a:gd name="connsiteY6" fmla="*/ 3515050 h 4068785"/>
              <a:gd name="connsiteX7" fmla="*/ 4471038 w 5364207"/>
              <a:gd name="connsiteY7" fmla="*/ 2106450 h 4068785"/>
              <a:gd name="connsiteX8" fmla="*/ 4993969 w 5364207"/>
              <a:gd name="connsiteY8" fmla="*/ 1533049 h 4068785"/>
              <a:gd name="connsiteX9" fmla="*/ 4397531 w 5364207"/>
              <a:gd name="connsiteY9" fmla="*/ 1261987 h 4068785"/>
              <a:gd name="connsiteX10" fmla="*/ 5364207 w 5364207"/>
              <a:gd name="connsiteY10" fmla="*/ 15460 h 4068785"/>
              <a:gd name="connsiteX11" fmla="*/ 1355819 w 5364207"/>
              <a:gd name="connsiteY11" fmla="*/ 0 h 4068785"/>
              <a:gd name="connsiteX12" fmla="*/ 0 w 5364207"/>
              <a:gd name="connsiteY12" fmla="*/ 1042426 h 4068785"/>
              <a:gd name="connsiteX13" fmla="*/ 1163092 w 5364207"/>
              <a:gd name="connsiteY13" fmla="*/ 1074536 h 4068785"/>
              <a:gd name="connsiteX14" fmla="*/ 1159350 w 5364207"/>
              <a:gd name="connsiteY14" fmla="*/ 2009641 h 4068785"/>
              <a:gd name="connsiteX15" fmla="*/ 2484869 w 5364207"/>
              <a:gd name="connsiteY15" fmla="*/ 1163320 h 4068785"/>
              <a:gd name="connsiteX16" fmla="*/ 3321181 w 5364207"/>
              <a:gd name="connsiteY16" fmla="*/ 1197418 h 4068785"/>
              <a:gd name="connsiteX0" fmla="*/ 3321181 w 5364207"/>
              <a:gd name="connsiteY0" fmla="*/ 1197418 h 4068785"/>
              <a:gd name="connsiteX1" fmla="*/ 3254770 w 5364207"/>
              <a:gd name="connsiteY1" fmla="*/ 2176595 h 4068785"/>
              <a:gd name="connsiteX2" fmla="*/ 3634290 w 5364207"/>
              <a:gd name="connsiteY2" fmla="*/ 2292618 h 4068785"/>
              <a:gd name="connsiteX3" fmla="*/ 3768624 w 5364207"/>
              <a:gd name="connsiteY3" fmla="*/ 3288363 h 4068785"/>
              <a:gd name="connsiteX4" fmla="*/ 2476555 w 5364207"/>
              <a:gd name="connsiteY4" fmla="*/ 3138490 h 4068785"/>
              <a:gd name="connsiteX5" fmla="*/ 1873999 w 5364207"/>
              <a:gd name="connsiteY5" fmla="*/ 3445773 h 4068785"/>
              <a:gd name="connsiteX6" fmla="*/ 1744383 w 5364207"/>
              <a:gd name="connsiteY6" fmla="*/ 3515050 h 4068785"/>
              <a:gd name="connsiteX7" fmla="*/ 4471038 w 5364207"/>
              <a:gd name="connsiteY7" fmla="*/ 2106450 h 4068785"/>
              <a:gd name="connsiteX8" fmla="*/ 4993969 w 5364207"/>
              <a:gd name="connsiteY8" fmla="*/ 1533049 h 4068785"/>
              <a:gd name="connsiteX9" fmla="*/ 4397531 w 5364207"/>
              <a:gd name="connsiteY9" fmla="*/ 1261987 h 4068785"/>
              <a:gd name="connsiteX10" fmla="*/ 5364207 w 5364207"/>
              <a:gd name="connsiteY10" fmla="*/ 15460 h 4068785"/>
              <a:gd name="connsiteX11" fmla="*/ 1355819 w 5364207"/>
              <a:gd name="connsiteY11" fmla="*/ 0 h 4068785"/>
              <a:gd name="connsiteX12" fmla="*/ 0 w 5364207"/>
              <a:gd name="connsiteY12" fmla="*/ 1042426 h 4068785"/>
              <a:gd name="connsiteX13" fmla="*/ 152897 w 5364207"/>
              <a:gd name="connsiteY13" fmla="*/ 1927976 h 4068785"/>
              <a:gd name="connsiteX14" fmla="*/ 1159350 w 5364207"/>
              <a:gd name="connsiteY14" fmla="*/ 2009641 h 4068785"/>
              <a:gd name="connsiteX15" fmla="*/ 2484869 w 5364207"/>
              <a:gd name="connsiteY15" fmla="*/ 1163320 h 4068785"/>
              <a:gd name="connsiteX16" fmla="*/ 3321181 w 5364207"/>
              <a:gd name="connsiteY16" fmla="*/ 1197418 h 4068785"/>
              <a:gd name="connsiteX0" fmla="*/ 3321181 w 5364207"/>
              <a:gd name="connsiteY0" fmla="*/ 1197418 h 4068785"/>
              <a:gd name="connsiteX1" fmla="*/ 3254770 w 5364207"/>
              <a:gd name="connsiteY1" fmla="*/ 2176595 h 4068785"/>
              <a:gd name="connsiteX2" fmla="*/ 3634290 w 5364207"/>
              <a:gd name="connsiteY2" fmla="*/ 2292618 h 4068785"/>
              <a:gd name="connsiteX3" fmla="*/ 3768624 w 5364207"/>
              <a:gd name="connsiteY3" fmla="*/ 3288363 h 4068785"/>
              <a:gd name="connsiteX4" fmla="*/ 2476555 w 5364207"/>
              <a:gd name="connsiteY4" fmla="*/ 3138490 h 4068785"/>
              <a:gd name="connsiteX5" fmla="*/ 1873999 w 5364207"/>
              <a:gd name="connsiteY5" fmla="*/ 3445773 h 4068785"/>
              <a:gd name="connsiteX6" fmla="*/ 1744383 w 5364207"/>
              <a:gd name="connsiteY6" fmla="*/ 3515050 h 4068785"/>
              <a:gd name="connsiteX7" fmla="*/ 4471038 w 5364207"/>
              <a:gd name="connsiteY7" fmla="*/ 2106450 h 4068785"/>
              <a:gd name="connsiteX8" fmla="*/ 4993969 w 5364207"/>
              <a:gd name="connsiteY8" fmla="*/ 1533049 h 4068785"/>
              <a:gd name="connsiteX9" fmla="*/ 4397531 w 5364207"/>
              <a:gd name="connsiteY9" fmla="*/ 1261987 h 4068785"/>
              <a:gd name="connsiteX10" fmla="*/ 5364207 w 5364207"/>
              <a:gd name="connsiteY10" fmla="*/ 15460 h 4068785"/>
              <a:gd name="connsiteX11" fmla="*/ 1355819 w 5364207"/>
              <a:gd name="connsiteY11" fmla="*/ 0 h 4068785"/>
              <a:gd name="connsiteX12" fmla="*/ 0 w 5364207"/>
              <a:gd name="connsiteY12" fmla="*/ 1042426 h 4068785"/>
              <a:gd name="connsiteX13" fmla="*/ 152897 w 5364207"/>
              <a:gd name="connsiteY13" fmla="*/ 1927976 h 4068785"/>
              <a:gd name="connsiteX14" fmla="*/ 1159350 w 5364207"/>
              <a:gd name="connsiteY14" fmla="*/ 2009641 h 4068785"/>
              <a:gd name="connsiteX15" fmla="*/ 1161166 w 5364207"/>
              <a:gd name="connsiteY15" fmla="*/ 1119777 h 4068785"/>
              <a:gd name="connsiteX16" fmla="*/ 3321181 w 5364207"/>
              <a:gd name="connsiteY16" fmla="*/ 1197418 h 4068785"/>
              <a:gd name="connsiteX0" fmla="*/ 3321181 w 5364207"/>
              <a:gd name="connsiteY0" fmla="*/ 1197418 h 4068785"/>
              <a:gd name="connsiteX1" fmla="*/ 3141558 w 5364207"/>
              <a:gd name="connsiteY1" fmla="*/ 2080801 h 4068785"/>
              <a:gd name="connsiteX2" fmla="*/ 3634290 w 5364207"/>
              <a:gd name="connsiteY2" fmla="*/ 2292618 h 4068785"/>
              <a:gd name="connsiteX3" fmla="*/ 3768624 w 5364207"/>
              <a:gd name="connsiteY3" fmla="*/ 3288363 h 4068785"/>
              <a:gd name="connsiteX4" fmla="*/ 2476555 w 5364207"/>
              <a:gd name="connsiteY4" fmla="*/ 3138490 h 4068785"/>
              <a:gd name="connsiteX5" fmla="*/ 1873999 w 5364207"/>
              <a:gd name="connsiteY5" fmla="*/ 3445773 h 4068785"/>
              <a:gd name="connsiteX6" fmla="*/ 1744383 w 5364207"/>
              <a:gd name="connsiteY6" fmla="*/ 3515050 h 4068785"/>
              <a:gd name="connsiteX7" fmla="*/ 4471038 w 5364207"/>
              <a:gd name="connsiteY7" fmla="*/ 2106450 h 4068785"/>
              <a:gd name="connsiteX8" fmla="*/ 4993969 w 5364207"/>
              <a:gd name="connsiteY8" fmla="*/ 1533049 h 4068785"/>
              <a:gd name="connsiteX9" fmla="*/ 4397531 w 5364207"/>
              <a:gd name="connsiteY9" fmla="*/ 1261987 h 4068785"/>
              <a:gd name="connsiteX10" fmla="*/ 5364207 w 5364207"/>
              <a:gd name="connsiteY10" fmla="*/ 15460 h 4068785"/>
              <a:gd name="connsiteX11" fmla="*/ 1355819 w 5364207"/>
              <a:gd name="connsiteY11" fmla="*/ 0 h 4068785"/>
              <a:gd name="connsiteX12" fmla="*/ 0 w 5364207"/>
              <a:gd name="connsiteY12" fmla="*/ 1042426 h 4068785"/>
              <a:gd name="connsiteX13" fmla="*/ 152897 w 5364207"/>
              <a:gd name="connsiteY13" fmla="*/ 1927976 h 4068785"/>
              <a:gd name="connsiteX14" fmla="*/ 1159350 w 5364207"/>
              <a:gd name="connsiteY14" fmla="*/ 2009641 h 4068785"/>
              <a:gd name="connsiteX15" fmla="*/ 1161166 w 5364207"/>
              <a:gd name="connsiteY15" fmla="*/ 1119777 h 4068785"/>
              <a:gd name="connsiteX16" fmla="*/ 3321181 w 5364207"/>
              <a:gd name="connsiteY16" fmla="*/ 1197418 h 4068785"/>
              <a:gd name="connsiteX0" fmla="*/ 3068632 w 5364207"/>
              <a:gd name="connsiteY0" fmla="*/ 1162583 h 4068785"/>
              <a:gd name="connsiteX1" fmla="*/ 3141558 w 5364207"/>
              <a:gd name="connsiteY1" fmla="*/ 2080801 h 4068785"/>
              <a:gd name="connsiteX2" fmla="*/ 3634290 w 5364207"/>
              <a:gd name="connsiteY2" fmla="*/ 2292618 h 4068785"/>
              <a:gd name="connsiteX3" fmla="*/ 3768624 w 5364207"/>
              <a:gd name="connsiteY3" fmla="*/ 3288363 h 4068785"/>
              <a:gd name="connsiteX4" fmla="*/ 2476555 w 5364207"/>
              <a:gd name="connsiteY4" fmla="*/ 3138490 h 4068785"/>
              <a:gd name="connsiteX5" fmla="*/ 1873999 w 5364207"/>
              <a:gd name="connsiteY5" fmla="*/ 3445773 h 4068785"/>
              <a:gd name="connsiteX6" fmla="*/ 1744383 w 5364207"/>
              <a:gd name="connsiteY6" fmla="*/ 3515050 h 4068785"/>
              <a:gd name="connsiteX7" fmla="*/ 4471038 w 5364207"/>
              <a:gd name="connsiteY7" fmla="*/ 2106450 h 4068785"/>
              <a:gd name="connsiteX8" fmla="*/ 4993969 w 5364207"/>
              <a:gd name="connsiteY8" fmla="*/ 1533049 h 4068785"/>
              <a:gd name="connsiteX9" fmla="*/ 4397531 w 5364207"/>
              <a:gd name="connsiteY9" fmla="*/ 1261987 h 4068785"/>
              <a:gd name="connsiteX10" fmla="*/ 5364207 w 5364207"/>
              <a:gd name="connsiteY10" fmla="*/ 15460 h 4068785"/>
              <a:gd name="connsiteX11" fmla="*/ 1355819 w 5364207"/>
              <a:gd name="connsiteY11" fmla="*/ 0 h 4068785"/>
              <a:gd name="connsiteX12" fmla="*/ 0 w 5364207"/>
              <a:gd name="connsiteY12" fmla="*/ 1042426 h 4068785"/>
              <a:gd name="connsiteX13" fmla="*/ 152897 w 5364207"/>
              <a:gd name="connsiteY13" fmla="*/ 1927976 h 4068785"/>
              <a:gd name="connsiteX14" fmla="*/ 1159350 w 5364207"/>
              <a:gd name="connsiteY14" fmla="*/ 2009641 h 4068785"/>
              <a:gd name="connsiteX15" fmla="*/ 1161166 w 5364207"/>
              <a:gd name="connsiteY15" fmla="*/ 1119777 h 4068785"/>
              <a:gd name="connsiteX16" fmla="*/ 3068632 w 5364207"/>
              <a:gd name="connsiteY16" fmla="*/ 1162583 h 4068785"/>
              <a:gd name="connsiteX0" fmla="*/ 3068632 w 5364207"/>
              <a:gd name="connsiteY0" fmla="*/ 1162583 h 4068785"/>
              <a:gd name="connsiteX1" fmla="*/ 3141558 w 5364207"/>
              <a:gd name="connsiteY1" fmla="*/ 2080801 h 4068785"/>
              <a:gd name="connsiteX2" fmla="*/ 3634290 w 5364207"/>
              <a:gd name="connsiteY2" fmla="*/ 2292618 h 4068785"/>
              <a:gd name="connsiteX3" fmla="*/ 3768624 w 5364207"/>
              <a:gd name="connsiteY3" fmla="*/ 3288363 h 4068785"/>
              <a:gd name="connsiteX4" fmla="*/ 2476555 w 5364207"/>
              <a:gd name="connsiteY4" fmla="*/ 3138490 h 4068785"/>
              <a:gd name="connsiteX5" fmla="*/ 1873999 w 5364207"/>
              <a:gd name="connsiteY5" fmla="*/ 3445773 h 4068785"/>
              <a:gd name="connsiteX6" fmla="*/ 1744383 w 5364207"/>
              <a:gd name="connsiteY6" fmla="*/ 3515050 h 4068785"/>
              <a:gd name="connsiteX7" fmla="*/ 4471038 w 5364207"/>
              <a:gd name="connsiteY7" fmla="*/ 2106450 h 4068785"/>
              <a:gd name="connsiteX8" fmla="*/ 4993969 w 5364207"/>
              <a:gd name="connsiteY8" fmla="*/ 1533049 h 4068785"/>
              <a:gd name="connsiteX9" fmla="*/ 4397531 w 5364207"/>
              <a:gd name="connsiteY9" fmla="*/ 1261987 h 4068785"/>
              <a:gd name="connsiteX10" fmla="*/ 5364207 w 5364207"/>
              <a:gd name="connsiteY10" fmla="*/ 15460 h 4068785"/>
              <a:gd name="connsiteX11" fmla="*/ 1355819 w 5364207"/>
              <a:gd name="connsiteY11" fmla="*/ 0 h 4068785"/>
              <a:gd name="connsiteX12" fmla="*/ 0 w 5364207"/>
              <a:gd name="connsiteY12" fmla="*/ 1042426 h 4068785"/>
              <a:gd name="connsiteX13" fmla="*/ 152897 w 5364207"/>
              <a:gd name="connsiteY13" fmla="*/ 1927976 h 4068785"/>
              <a:gd name="connsiteX14" fmla="*/ 1159350 w 5364207"/>
              <a:gd name="connsiteY14" fmla="*/ 2009641 h 4068785"/>
              <a:gd name="connsiteX15" fmla="*/ 1161166 w 5364207"/>
              <a:gd name="connsiteY15" fmla="*/ 1119777 h 4068785"/>
              <a:gd name="connsiteX16" fmla="*/ 3068632 w 5364207"/>
              <a:gd name="connsiteY16" fmla="*/ 1162583 h 4068785"/>
              <a:gd name="connsiteX0" fmla="*/ 3111163 w 5364207"/>
              <a:gd name="connsiteY0" fmla="*/ 1162583 h 4068785"/>
              <a:gd name="connsiteX1" fmla="*/ 3141558 w 5364207"/>
              <a:gd name="connsiteY1" fmla="*/ 2080801 h 4068785"/>
              <a:gd name="connsiteX2" fmla="*/ 3634290 w 5364207"/>
              <a:gd name="connsiteY2" fmla="*/ 2292618 h 4068785"/>
              <a:gd name="connsiteX3" fmla="*/ 3768624 w 5364207"/>
              <a:gd name="connsiteY3" fmla="*/ 3288363 h 4068785"/>
              <a:gd name="connsiteX4" fmla="*/ 2476555 w 5364207"/>
              <a:gd name="connsiteY4" fmla="*/ 3138490 h 4068785"/>
              <a:gd name="connsiteX5" fmla="*/ 1873999 w 5364207"/>
              <a:gd name="connsiteY5" fmla="*/ 3445773 h 4068785"/>
              <a:gd name="connsiteX6" fmla="*/ 1744383 w 5364207"/>
              <a:gd name="connsiteY6" fmla="*/ 3515050 h 4068785"/>
              <a:gd name="connsiteX7" fmla="*/ 4471038 w 5364207"/>
              <a:gd name="connsiteY7" fmla="*/ 2106450 h 4068785"/>
              <a:gd name="connsiteX8" fmla="*/ 4993969 w 5364207"/>
              <a:gd name="connsiteY8" fmla="*/ 1533049 h 4068785"/>
              <a:gd name="connsiteX9" fmla="*/ 4397531 w 5364207"/>
              <a:gd name="connsiteY9" fmla="*/ 1261987 h 4068785"/>
              <a:gd name="connsiteX10" fmla="*/ 5364207 w 5364207"/>
              <a:gd name="connsiteY10" fmla="*/ 15460 h 4068785"/>
              <a:gd name="connsiteX11" fmla="*/ 1355819 w 5364207"/>
              <a:gd name="connsiteY11" fmla="*/ 0 h 4068785"/>
              <a:gd name="connsiteX12" fmla="*/ 0 w 5364207"/>
              <a:gd name="connsiteY12" fmla="*/ 1042426 h 4068785"/>
              <a:gd name="connsiteX13" fmla="*/ 152897 w 5364207"/>
              <a:gd name="connsiteY13" fmla="*/ 1927976 h 4068785"/>
              <a:gd name="connsiteX14" fmla="*/ 1159350 w 5364207"/>
              <a:gd name="connsiteY14" fmla="*/ 2009641 h 4068785"/>
              <a:gd name="connsiteX15" fmla="*/ 1161166 w 5364207"/>
              <a:gd name="connsiteY15" fmla="*/ 1119777 h 4068785"/>
              <a:gd name="connsiteX16" fmla="*/ 3111163 w 5364207"/>
              <a:gd name="connsiteY16" fmla="*/ 1162583 h 4068785"/>
              <a:gd name="connsiteX0" fmla="*/ 3111163 w 5364207"/>
              <a:gd name="connsiteY0" fmla="*/ 1162583 h 4068785"/>
              <a:gd name="connsiteX1" fmla="*/ 3141558 w 5364207"/>
              <a:gd name="connsiteY1" fmla="*/ 2080801 h 4068785"/>
              <a:gd name="connsiteX2" fmla="*/ 3634290 w 5364207"/>
              <a:gd name="connsiteY2" fmla="*/ 2292618 h 4068785"/>
              <a:gd name="connsiteX3" fmla="*/ 3768624 w 5364207"/>
              <a:gd name="connsiteY3" fmla="*/ 3288363 h 4068785"/>
              <a:gd name="connsiteX4" fmla="*/ 2476555 w 5364207"/>
              <a:gd name="connsiteY4" fmla="*/ 3138490 h 4068785"/>
              <a:gd name="connsiteX5" fmla="*/ 1873999 w 5364207"/>
              <a:gd name="connsiteY5" fmla="*/ 3445773 h 4068785"/>
              <a:gd name="connsiteX6" fmla="*/ 1744383 w 5364207"/>
              <a:gd name="connsiteY6" fmla="*/ 3515050 h 4068785"/>
              <a:gd name="connsiteX7" fmla="*/ 4471038 w 5364207"/>
              <a:gd name="connsiteY7" fmla="*/ 2106450 h 4068785"/>
              <a:gd name="connsiteX8" fmla="*/ 4993969 w 5364207"/>
              <a:gd name="connsiteY8" fmla="*/ 1533049 h 4068785"/>
              <a:gd name="connsiteX9" fmla="*/ 4397531 w 5364207"/>
              <a:gd name="connsiteY9" fmla="*/ 1261987 h 4068785"/>
              <a:gd name="connsiteX10" fmla="*/ 5364207 w 5364207"/>
              <a:gd name="connsiteY10" fmla="*/ 15460 h 4068785"/>
              <a:gd name="connsiteX11" fmla="*/ 1355819 w 5364207"/>
              <a:gd name="connsiteY11" fmla="*/ 0 h 4068785"/>
              <a:gd name="connsiteX12" fmla="*/ 0 w 5364207"/>
              <a:gd name="connsiteY12" fmla="*/ 1042426 h 4068785"/>
              <a:gd name="connsiteX13" fmla="*/ 152897 w 5364207"/>
              <a:gd name="connsiteY13" fmla="*/ 1927976 h 4068785"/>
              <a:gd name="connsiteX14" fmla="*/ 1159350 w 5364207"/>
              <a:gd name="connsiteY14" fmla="*/ 2009641 h 4068785"/>
              <a:gd name="connsiteX15" fmla="*/ 1161166 w 5364207"/>
              <a:gd name="connsiteY15" fmla="*/ 1119777 h 4068785"/>
              <a:gd name="connsiteX16" fmla="*/ 3111163 w 5364207"/>
              <a:gd name="connsiteY16" fmla="*/ 1162583 h 4068785"/>
              <a:gd name="connsiteX0" fmla="*/ 3111163 w 5364207"/>
              <a:gd name="connsiteY0" fmla="*/ 1162583 h 4068785"/>
              <a:gd name="connsiteX1" fmla="*/ 3125610 w 5364207"/>
              <a:gd name="connsiteY1" fmla="*/ 2091433 h 4068785"/>
              <a:gd name="connsiteX2" fmla="*/ 3634290 w 5364207"/>
              <a:gd name="connsiteY2" fmla="*/ 2292618 h 4068785"/>
              <a:gd name="connsiteX3" fmla="*/ 3768624 w 5364207"/>
              <a:gd name="connsiteY3" fmla="*/ 3288363 h 4068785"/>
              <a:gd name="connsiteX4" fmla="*/ 2476555 w 5364207"/>
              <a:gd name="connsiteY4" fmla="*/ 3138490 h 4068785"/>
              <a:gd name="connsiteX5" fmla="*/ 1873999 w 5364207"/>
              <a:gd name="connsiteY5" fmla="*/ 3445773 h 4068785"/>
              <a:gd name="connsiteX6" fmla="*/ 1744383 w 5364207"/>
              <a:gd name="connsiteY6" fmla="*/ 3515050 h 4068785"/>
              <a:gd name="connsiteX7" fmla="*/ 4471038 w 5364207"/>
              <a:gd name="connsiteY7" fmla="*/ 2106450 h 4068785"/>
              <a:gd name="connsiteX8" fmla="*/ 4993969 w 5364207"/>
              <a:gd name="connsiteY8" fmla="*/ 1533049 h 4068785"/>
              <a:gd name="connsiteX9" fmla="*/ 4397531 w 5364207"/>
              <a:gd name="connsiteY9" fmla="*/ 1261987 h 4068785"/>
              <a:gd name="connsiteX10" fmla="*/ 5364207 w 5364207"/>
              <a:gd name="connsiteY10" fmla="*/ 15460 h 4068785"/>
              <a:gd name="connsiteX11" fmla="*/ 1355819 w 5364207"/>
              <a:gd name="connsiteY11" fmla="*/ 0 h 4068785"/>
              <a:gd name="connsiteX12" fmla="*/ 0 w 5364207"/>
              <a:gd name="connsiteY12" fmla="*/ 1042426 h 4068785"/>
              <a:gd name="connsiteX13" fmla="*/ 152897 w 5364207"/>
              <a:gd name="connsiteY13" fmla="*/ 1927976 h 4068785"/>
              <a:gd name="connsiteX14" fmla="*/ 1159350 w 5364207"/>
              <a:gd name="connsiteY14" fmla="*/ 2009641 h 4068785"/>
              <a:gd name="connsiteX15" fmla="*/ 1161166 w 5364207"/>
              <a:gd name="connsiteY15" fmla="*/ 1119777 h 4068785"/>
              <a:gd name="connsiteX16" fmla="*/ 3111163 w 5364207"/>
              <a:gd name="connsiteY16" fmla="*/ 1162583 h 4068785"/>
              <a:gd name="connsiteX0" fmla="*/ 3111163 w 5364207"/>
              <a:gd name="connsiteY0" fmla="*/ 1162583 h 4068785"/>
              <a:gd name="connsiteX1" fmla="*/ 3125610 w 5364207"/>
              <a:gd name="connsiteY1" fmla="*/ 2091433 h 4068785"/>
              <a:gd name="connsiteX2" fmla="*/ 3634290 w 5364207"/>
              <a:gd name="connsiteY2" fmla="*/ 2292618 h 4068785"/>
              <a:gd name="connsiteX3" fmla="*/ 3768624 w 5364207"/>
              <a:gd name="connsiteY3" fmla="*/ 3288363 h 4068785"/>
              <a:gd name="connsiteX4" fmla="*/ 2476555 w 5364207"/>
              <a:gd name="connsiteY4" fmla="*/ 3138490 h 4068785"/>
              <a:gd name="connsiteX5" fmla="*/ 1873999 w 5364207"/>
              <a:gd name="connsiteY5" fmla="*/ 3445773 h 4068785"/>
              <a:gd name="connsiteX6" fmla="*/ 1744383 w 5364207"/>
              <a:gd name="connsiteY6" fmla="*/ 3515050 h 4068785"/>
              <a:gd name="connsiteX7" fmla="*/ 4471038 w 5364207"/>
              <a:gd name="connsiteY7" fmla="*/ 2106450 h 4068785"/>
              <a:gd name="connsiteX8" fmla="*/ 4993969 w 5364207"/>
              <a:gd name="connsiteY8" fmla="*/ 1533049 h 4068785"/>
              <a:gd name="connsiteX9" fmla="*/ 4397531 w 5364207"/>
              <a:gd name="connsiteY9" fmla="*/ 1261987 h 4068785"/>
              <a:gd name="connsiteX10" fmla="*/ 5364207 w 5364207"/>
              <a:gd name="connsiteY10" fmla="*/ 15460 h 4068785"/>
              <a:gd name="connsiteX11" fmla="*/ 1355819 w 5364207"/>
              <a:gd name="connsiteY11" fmla="*/ 0 h 4068785"/>
              <a:gd name="connsiteX12" fmla="*/ 0 w 5364207"/>
              <a:gd name="connsiteY12" fmla="*/ 1042426 h 4068785"/>
              <a:gd name="connsiteX13" fmla="*/ 152897 w 5364207"/>
              <a:gd name="connsiteY13" fmla="*/ 1927976 h 4068785"/>
              <a:gd name="connsiteX14" fmla="*/ 1159350 w 5364207"/>
              <a:gd name="connsiteY14" fmla="*/ 2009641 h 4068785"/>
              <a:gd name="connsiteX15" fmla="*/ 1161166 w 5364207"/>
              <a:gd name="connsiteY15" fmla="*/ 1119777 h 4068785"/>
              <a:gd name="connsiteX16" fmla="*/ 3111163 w 5364207"/>
              <a:gd name="connsiteY16" fmla="*/ 1162583 h 4068785"/>
              <a:gd name="connsiteX0" fmla="*/ 3111163 w 5364207"/>
              <a:gd name="connsiteY0" fmla="*/ 1162583 h 4068785"/>
              <a:gd name="connsiteX1" fmla="*/ 3125610 w 5364207"/>
              <a:gd name="connsiteY1" fmla="*/ 2091433 h 4068785"/>
              <a:gd name="connsiteX2" fmla="*/ 3634290 w 5364207"/>
              <a:gd name="connsiteY2" fmla="*/ 2292618 h 4068785"/>
              <a:gd name="connsiteX3" fmla="*/ 3768624 w 5364207"/>
              <a:gd name="connsiteY3" fmla="*/ 3288363 h 4068785"/>
              <a:gd name="connsiteX4" fmla="*/ 2476555 w 5364207"/>
              <a:gd name="connsiteY4" fmla="*/ 3138490 h 4068785"/>
              <a:gd name="connsiteX5" fmla="*/ 1873999 w 5364207"/>
              <a:gd name="connsiteY5" fmla="*/ 3445773 h 4068785"/>
              <a:gd name="connsiteX6" fmla="*/ 1744383 w 5364207"/>
              <a:gd name="connsiteY6" fmla="*/ 3515050 h 4068785"/>
              <a:gd name="connsiteX7" fmla="*/ 4471038 w 5364207"/>
              <a:gd name="connsiteY7" fmla="*/ 2106450 h 4068785"/>
              <a:gd name="connsiteX8" fmla="*/ 4993969 w 5364207"/>
              <a:gd name="connsiteY8" fmla="*/ 1533049 h 4068785"/>
              <a:gd name="connsiteX9" fmla="*/ 4397531 w 5364207"/>
              <a:gd name="connsiteY9" fmla="*/ 1261987 h 4068785"/>
              <a:gd name="connsiteX10" fmla="*/ 5364207 w 5364207"/>
              <a:gd name="connsiteY10" fmla="*/ 15460 h 4068785"/>
              <a:gd name="connsiteX11" fmla="*/ 1355819 w 5364207"/>
              <a:gd name="connsiteY11" fmla="*/ 0 h 4068785"/>
              <a:gd name="connsiteX12" fmla="*/ 0 w 5364207"/>
              <a:gd name="connsiteY12" fmla="*/ 1042426 h 4068785"/>
              <a:gd name="connsiteX13" fmla="*/ 152897 w 5364207"/>
              <a:gd name="connsiteY13" fmla="*/ 1927976 h 4068785"/>
              <a:gd name="connsiteX14" fmla="*/ 1159350 w 5364207"/>
              <a:gd name="connsiteY14" fmla="*/ 2009641 h 4068785"/>
              <a:gd name="connsiteX15" fmla="*/ 1161166 w 5364207"/>
              <a:gd name="connsiteY15" fmla="*/ 1119777 h 4068785"/>
              <a:gd name="connsiteX16" fmla="*/ 3111163 w 5364207"/>
              <a:gd name="connsiteY16" fmla="*/ 1162583 h 4068785"/>
              <a:gd name="connsiteX0" fmla="*/ 3111163 w 5364207"/>
              <a:gd name="connsiteY0" fmla="*/ 1162583 h 4068785"/>
              <a:gd name="connsiteX1" fmla="*/ 3125610 w 5364207"/>
              <a:gd name="connsiteY1" fmla="*/ 2091433 h 4068785"/>
              <a:gd name="connsiteX2" fmla="*/ 3634290 w 5364207"/>
              <a:gd name="connsiteY2" fmla="*/ 2292618 h 4068785"/>
              <a:gd name="connsiteX3" fmla="*/ 3768624 w 5364207"/>
              <a:gd name="connsiteY3" fmla="*/ 3288363 h 4068785"/>
              <a:gd name="connsiteX4" fmla="*/ 2476555 w 5364207"/>
              <a:gd name="connsiteY4" fmla="*/ 3138490 h 4068785"/>
              <a:gd name="connsiteX5" fmla="*/ 1873999 w 5364207"/>
              <a:gd name="connsiteY5" fmla="*/ 3445773 h 4068785"/>
              <a:gd name="connsiteX6" fmla="*/ 1744383 w 5364207"/>
              <a:gd name="connsiteY6" fmla="*/ 3515050 h 4068785"/>
              <a:gd name="connsiteX7" fmla="*/ 4471038 w 5364207"/>
              <a:gd name="connsiteY7" fmla="*/ 2106450 h 4068785"/>
              <a:gd name="connsiteX8" fmla="*/ 4993969 w 5364207"/>
              <a:gd name="connsiteY8" fmla="*/ 1533049 h 4068785"/>
              <a:gd name="connsiteX9" fmla="*/ 4397531 w 5364207"/>
              <a:gd name="connsiteY9" fmla="*/ 1261987 h 4068785"/>
              <a:gd name="connsiteX10" fmla="*/ 5364207 w 5364207"/>
              <a:gd name="connsiteY10" fmla="*/ 15460 h 4068785"/>
              <a:gd name="connsiteX11" fmla="*/ 1355819 w 5364207"/>
              <a:gd name="connsiteY11" fmla="*/ 0 h 4068785"/>
              <a:gd name="connsiteX12" fmla="*/ 0 w 5364207"/>
              <a:gd name="connsiteY12" fmla="*/ 1042426 h 4068785"/>
              <a:gd name="connsiteX13" fmla="*/ 291120 w 5364207"/>
              <a:gd name="connsiteY13" fmla="*/ 1975823 h 4068785"/>
              <a:gd name="connsiteX14" fmla="*/ 1159350 w 5364207"/>
              <a:gd name="connsiteY14" fmla="*/ 2009641 h 4068785"/>
              <a:gd name="connsiteX15" fmla="*/ 1161166 w 5364207"/>
              <a:gd name="connsiteY15" fmla="*/ 1119777 h 4068785"/>
              <a:gd name="connsiteX16" fmla="*/ 3111163 w 5364207"/>
              <a:gd name="connsiteY16" fmla="*/ 1162583 h 4068785"/>
              <a:gd name="connsiteX0" fmla="*/ 3111163 w 5364207"/>
              <a:gd name="connsiteY0" fmla="*/ 1162583 h 4068785"/>
              <a:gd name="connsiteX1" fmla="*/ 3125610 w 5364207"/>
              <a:gd name="connsiteY1" fmla="*/ 2091433 h 4068785"/>
              <a:gd name="connsiteX2" fmla="*/ 3634290 w 5364207"/>
              <a:gd name="connsiteY2" fmla="*/ 2292618 h 4068785"/>
              <a:gd name="connsiteX3" fmla="*/ 3768624 w 5364207"/>
              <a:gd name="connsiteY3" fmla="*/ 3288363 h 4068785"/>
              <a:gd name="connsiteX4" fmla="*/ 2476555 w 5364207"/>
              <a:gd name="connsiteY4" fmla="*/ 3138490 h 4068785"/>
              <a:gd name="connsiteX5" fmla="*/ 1873999 w 5364207"/>
              <a:gd name="connsiteY5" fmla="*/ 3445773 h 4068785"/>
              <a:gd name="connsiteX6" fmla="*/ 1744383 w 5364207"/>
              <a:gd name="connsiteY6" fmla="*/ 3515050 h 4068785"/>
              <a:gd name="connsiteX7" fmla="*/ 4471038 w 5364207"/>
              <a:gd name="connsiteY7" fmla="*/ 2106450 h 4068785"/>
              <a:gd name="connsiteX8" fmla="*/ 4993969 w 5364207"/>
              <a:gd name="connsiteY8" fmla="*/ 1533049 h 4068785"/>
              <a:gd name="connsiteX9" fmla="*/ 4397531 w 5364207"/>
              <a:gd name="connsiteY9" fmla="*/ 1261987 h 4068785"/>
              <a:gd name="connsiteX10" fmla="*/ 5364207 w 5364207"/>
              <a:gd name="connsiteY10" fmla="*/ 15460 h 4068785"/>
              <a:gd name="connsiteX11" fmla="*/ 1355819 w 5364207"/>
              <a:gd name="connsiteY11" fmla="*/ 0 h 4068785"/>
              <a:gd name="connsiteX12" fmla="*/ 0 w 5364207"/>
              <a:gd name="connsiteY12" fmla="*/ 1042426 h 4068785"/>
              <a:gd name="connsiteX13" fmla="*/ 291120 w 5364207"/>
              <a:gd name="connsiteY13" fmla="*/ 1975823 h 4068785"/>
              <a:gd name="connsiteX14" fmla="*/ 1159350 w 5364207"/>
              <a:gd name="connsiteY14" fmla="*/ 2009641 h 4068785"/>
              <a:gd name="connsiteX15" fmla="*/ 1161166 w 5364207"/>
              <a:gd name="connsiteY15" fmla="*/ 1119777 h 4068785"/>
              <a:gd name="connsiteX16" fmla="*/ 3111163 w 5364207"/>
              <a:gd name="connsiteY16" fmla="*/ 1162583 h 4068785"/>
              <a:gd name="connsiteX0" fmla="*/ 3111163 w 5364207"/>
              <a:gd name="connsiteY0" fmla="*/ 1162583 h 4068785"/>
              <a:gd name="connsiteX1" fmla="*/ 3125610 w 5364207"/>
              <a:gd name="connsiteY1" fmla="*/ 2091433 h 4068785"/>
              <a:gd name="connsiteX2" fmla="*/ 3634290 w 5364207"/>
              <a:gd name="connsiteY2" fmla="*/ 2292618 h 4068785"/>
              <a:gd name="connsiteX3" fmla="*/ 3768624 w 5364207"/>
              <a:gd name="connsiteY3" fmla="*/ 3288363 h 4068785"/>
              <a:gd name="connsiteX4" fmla="*/ 2476555 w 5364207"/>
              <a:gd name="connsiteY4" fmla="*/ 3138490 h 4068785"/>
              <a:gd name="connsiteX5" fmla="*/ 1873999 w 5364207"/>
              <a:gd name="connsiteY5" fmla="*/ 3445773 h 4068785"/>
              <a:gd name="connsiteX6" fmla="*/ 1744383 w 5364207"/>
              <a:gd name="connsiteY6" fmla="*/ 3515050 h 4068785"/>
              <a:gd name="connsiteX7" fmla="*/ 4471038 w 5364207"/>
              <a:gd name="connsiteY7" fmla="*/ 2106450 h 4068785"/>
              <a:gd name="connsiteX8" fmla="*/ 4993969 w 5364207"/>
              <a:gd name="connsiteY8" fmla="*/ 1533049 h 4068785"/>
              <a:gd name="connsiteX9" fmla="*/ 4397531 w 5364207"/>
              <a:gd name="connsiteY9" fmla="*/ 1261987 h 4068785"/>
              <a:gd name="connsiteX10" fmla="*/ 5364207 w 5364207"/>
              <a:gd name="connsiteY10" fmla="*/ 15460 h 4068785"/>
              <a:gd name="connsiteX11" fmla="*/ 1355819 w 5364207"/>
              <a:gd name="connsiteY11" fmla="*/ 0 h 4068785"/>
              <a:gd name="connsiteX12" fmla="*/ 0 w 5364207"/>
              <a:gd name="connsiteY12" fmla="*/ 1042426 h 4068785"/>
              <a:gd name="connsiteX13" fmla="*/ 291120 w 5364207"/>
              <a:gd name="connsiteY13" fmla="*/ 1975823 h 4068785"/>
              <a:gd name="connsiteX14" fmla="*/ 1159350 w 5364207"/>
              <a:gd name="connsiteY14" fmla="*/ 2009641 h 4068785"/>
              <a:gd name="connsiteX15" fmla="*/ 1161166 w 5364207"/>
              <a:gd name="connsiteY15" fmla="*/ 1119777 h 4068785"/>
              <a:gd name="connsiteX16" fmla="*/ 3111163 w 5364207"/>
              <a:gd name="connsiteY16" fmla="*/ 1162583 h 4068785"/>
              <a:gd name="connsiteX0" fmla="*/ 3111163 w 5364207"/>
              <a:gd name="connsiteY0" fmla="*/ 1162583 h 4068785"/>
              <a:gd name="connsiteX1" fmla="*/ 3125610 w 5364207"/>
              <a:gd name="connsiteY1" fmla="*/ 2091433 h 4068785"/>
              <a:gd name="connsiteX2" fmla="*/ 3634290 w 5364207"/>
              <a:gd name="connsiteY2" fmla="*/ 2292618 h 4068785"/>
              <a:gd name="connsiteX3" fmla="*/ 3768624 w 5364207"/>
              <a:gd name="connsiteY3" fmla="*/ 3288363 h 4068785"/>
              <a:gd name="connsiteX4" fmla="*/ 2476555 w 5364207"/>
              <a:gd name="connsiteY4" fmla="*/ 3138490 h 4068785"/>
              <a:gd name="connsiteX5" fmla="*/ 1873999 w 5364207"/>
              <a:gd name="connsiteY5" fmla="*/ 3445773 h 4068785"/>
              <a:gd name="connsiteX6" fmla="*/ 1744383 w 5364207"/>
              <a:gd name="connsiteY6" fmla="*/ 3515050 h 4068785"/>
              <a:gd name="connsiteX7" fmla="*/ 4471038 w 5364207"/>
              <a:gd name="connsiteY7" fmla="*/ 2106450 h 4068785"/>
              <a:gd name="connsiteX8" fmla="*/ 4993969 w 5364207"/>
              <a:gd name="connsiteY8" fmla="*/ 1533049 h 4068785"/>
              <a:gd name="connsiteX9" fmla="*/ 4397531 w 5364207"/>
              <a:gd name="connsiteY9" fmla="*/ 1261987 h 4068785"/>
              <a:gd name="connsiteX10" fmla="*/ 5364207 w 5364207"/>
              <a:gd name="connsiteY10" fmla="*/ 15460 h 4068785"/>
              <a:gd name="connsiteX11" fmla="*/ 1355819 w 5364207"/>
              <a:gd name="connsiteY11" fmla="*/ 0 h 4068785"/>
              <a:gd name="connsiteX12" fmla="*/ 0 w 5364207"/>
              <a:gd name="connsiteY12" fmla="*/ 1042426 h 4068785"/>
              <a:gd name="connsiteX13" fmla="*/ 222008 w 5364207"/>
              <a:gd name="connsiteY13" fmla="*/ 2007720 h 4068785"/>
              <a:gd name="connsiteX14" fmla="*/ 1159350 w 5364207"/>
              <a:gd name="connsiteY14" fmla="*/ 2009641 h 4068785"/>
              <a:gd name="connsiteX15" fmla="*/ 1161166 w 5364207"/>
              <a:gd name="connsiteY15" fmla="*/ 1119777 h 4068785"/>
              <a:gd name="connsiteX16" fmla="*/ 3111163 w 5364207"/>
              <a:gd name="connsiteY16" fmla="*/ 1162583 h 4068785"/>
              <a:gd name="connsiteX0" fmla="*/ 3111163 w 5364207"/>
              <a:gd name="connsiteY0" fmla="*/ 1162583 h 4068785"/>
              <a:gd name="connsiteX1" fmla="*/ 3125610 w 5364207"/>
              <a:gd name="connsiteY1" fmla="*/ 2091433 h 4068785"/>
              <a:gd name="connsiteX2" fmla="*/ 3634290 w 5364207"/>
              <a:gd name="connsiteY2" fmla="*/ 2292618 h 4068785"/>
              <a:gd name="connsiteX3" fmla="*/ 3752675 w 5364207"/>
              <a:gd name="connsiteY3" fmla="*/ 3272414 h 4068785"/>
              <a:gd name="connsiteX4" fmla="*/ 2476555 w 5364207"/>
              <a:gd name="connsiteY4" fmla="*/ 3138490 h 4068785"/>
              <a:gd name="connsiteX5" fmla="*/ 1873999 w 5364207"/>
              <a:gd name="connsiteY5" fmla="*/ 3445773 h 4068785"/>
              <a:gd name="connsiteX6" fmla="*/ 1744383 w 5364207"/>
              <a:gd name="connsiteY6" fmla="*/ 3515050 h 4068785"/>
              <a:gd name="connsiteX7" fmla="*/ 4471038 w 5364207"/>
              <a:gd name="connsiteY7" fmla="*/ 2106450 h 4068785"/>
              <a:gd name="connsiteX8" fmla="*/ 4993969 w 5364207"/>
              <a:gd name="connsiteY8" fmla="*/ 1533049 h 4068785"/>
              <a:gd name="connsiteX9" fmla="*/ 4397531 w 5364207"/>
              <a:gd name="connsiteY9" fmla="*/ 1261987 h 4068785"/>
              <a:gd name="connsiteX10" fmla="*/ 5364207 w 5364207"/>
              <a:gd name="connsiteY10" fmla="*/ 15460 h 4068785"/>
              <a:gd name="connsiteX11" fmla="*/ 1355819 w 5364207"/>
              <a:gd name="connsiteY11" fmla="*/ 0 h 4068785"/>
              <a:gd name="connsiteX12" fmla="*/ 0 w 5364207"/>
              <a:gd name="connsiteY12" fmla="*/ 1042426 h 4068785"/>
              <a:gd name="connsiteX13" fmla="*/ 222008 w 5364207"/>
              <a:gd name="connsiteY13" fmla="*/ 2007720 h 4068785"/>
              <a:gd name="connsiteX14" fmla="*/ 1159350 w 5364207"/>
              <a:gd name="connsiteY14" fmla="*/ 2009641 h 4068785"/>
              <a:gd name="connsiteX15" fmla="*/ 1161166 w 5364207"/>
              <a:gd name="connsiteY15" fmla="*/ 1119777 h 4068785"/>
              <a:gd name="connsiteX16" fmla="*/ 3111163 w 5364207"/>
              <a:gd name="connsiteY16" fmla="*/ 1162583 h 4068785"/>
              <a:gd name="connsiteX0" fmla="*/ 3111163 w 5364207"/>
              <a:gd name="connsiteY0" fmla="*/ 1162583 h 4068785"/>
              <a:gd name="connsiteX1" fmla="*/ 3125610 w 5364207"/>
              <a:gd name="connsiteY1" fmla="*/ 2091433 h 4068785"/>
              <a:gd name="connsiteX2" fmla="*/ 3634290 w 5364207"/>
              <a:gd name="connsiteY2" fmla="*/ 2292618 h 4068785"/>
              <a:gd name="connsiteX3" fmla="*/ 3752675 w 5364207"/>
              <a:gd name="connsiteY3" fmla="*/ 3272414 h 4068785"/>
              <a:gd name="connsiteX4" fmla="*/ 2666363 w 5364207"/>
              <a:gd name="connsiteY4" fmla="*/ 3161447 h 4068785"/>
              <a:gd name="connsiteX5" fmla="*/ 2476555 w 5364207"/>
              <a:gd name="connsiteY5" fmla="*/ 3138490 h 4068785"/>
              <a:gd name="connsiteX6" fmla="*/ 1873999 w 5364207"/>
              <a:gd name="connsiteY6" fmla="*/ 3445773 h 4068785"/>
              <a:gd name="connsiteX7" fmla="*/ 1744383 w 5364207"/>
              <a:gd name="connsiteY7" fmla="*/ 3515050 h 4068785"/>
              <a:gd name="connsiteX8" fmla="*/ 4471038 w 5364207"/>
              <a:gd name="connsiteY8" fmla="*/ 2106450 h 4068785"/>
              <a:gd name="connsiteX9" fmla="*/ 4993969 w 5364207"/>
              <a:gd name="connsiteY9" fmla="*/ 1533049 h 4068785"/>
              <a:gd name="connsiteX10" fmla="*/ 4397531 w 5364207"/>
              <a:gd name="connsiteY10" fmla="*/ 1261987 h 4068785"/>
              <a:gd name="connsiteX11" fmla="*/ 5364207 w 5364207"/>
              <a:gd name="connsiteY11" fmla="*/ 15460 h 4068785"/>
              <a:gd name="connsiteX12" fmla="*/ 1355819 w 5364207"/>
              <a:gd name="connsiteY12" fmla="*/ 0 h 4068785"/>
              <a:gd name="connsiteX13" fmla="*/ 0 w 5364207"/>
              <a:gd name="connsiteY13" fmla="*/ 1042426 h 4068785"/>
              <a:gd name="connsiteX14" fmla="*/ 222008 w 5364207"/>
              <a:gd name="connsiteY14" fmla="*/ 2007720 h 4068785"/>
              <a:gd name="connsiteX15" fmla="*/ 1159350 w 5364207"/>
              <a:gd name="connsiteY15" fmla="*/ 2009641 h 4068785"/>
              <a:gd name="connsiteX16" fmla="*/ 1161166 w 5364207"/>
              <a:gd name="connsiteY16" fmla="*/ 1119777 h 4068785"/>
              <a:gd name="connsiteX17" fmla="*/ 3111163 w 5364207"/>
              <a:gd name="connsiteY17" fmla="*/ 1162583 h 4068785"/>
              <a:gd name="connsiteX0" fmla="*/ 3111163 w 5364207"/>
              <a:gd name="connsiteY0" fmla="*/ 1162583 h 4068785"/>
              <a:gd name="connsiteX1" fmla="*/ 3125610 w 5364207"/>
              <a:gd name="connsiteY1" fmla="*/ 2091433 h 4068785"/>
              <a:gd name="connsiteX2" fmla="*/ 3634290 w 5364207"/>
              <a:gd name="connsiteY2" fmla="*/ 2292618 h 4068785"/>
              <a:gd name="connsiteX3" fmla="*/ 3752675 w 5364207"/>
              <a:gd name="connsiteY3" fmla="*/ 3272414 h 4068785"/>
              <a:gd name="connsiteX4" fmla="*/ 2687628 w 5364207"/>
              <a:gd name="connsiteY4" fmla="*/ 3251824 h 4068785"/>
              <a:gd name="connsiteX5" fmla="*/ 2476555 w 5364207"/>
              <a:gd name="connsiteY5" fmla="*/ 3138490 h 4068785"/>
              <a:gd name="connsiteX6" fmla="*/ 1873999 w 5364207"/>
              <a:gd name="connsiteY6" fmla="*/ 3445773 h 4068785"/>
              <a:gd name="connsiteX7" fmla="*/ 1744383 w 5364207"/>
              <a:gd name="connsiteY7" fmla="*/ 3515050 h 4068785"/>
              <a:gd name="connsiteX8" fmla="*/ 4471038 w 5364207"/>
              <a:gd name="connsiteY8" fmla="*/ 2106450 h 4068785"/>
              <a:gd name="connsiteX9" fmla="*/ 4993969 w 5364207"/>
              <a:gd name="connsiteY9" fmla="*/ 1533049 h 4068785"/>
              <a:gd name="connsiteX10" fmla="*/ 4397531 w 5364207"/>
              <a:gd name="connsiteY10" fmla="*/ 1261987 h 4068785"/>
              <a:gd name="connsiteX11" fmla="*/ 5364207 w 5364207"/>
              <a:gd name="connsiteY11" fmla="*/ 15460 h 4068785"/>
              <a:gd name="connsiteX12" fmla="*/ 1355819 w 5364207"/>
              <a:gd name="connsiteY12" fmla="*/ 0 h 4068785"/>
              <a:gd name="connsiteX13" fmla="*/ 0 w 5364207"/>
              <a:gd name="connsiteY13" fmla="*/ 1042426 h 4068785"/>
              <a:gd name="connsiteX14" fmla="*/ 222008 w 5364207"/>
              <a:gd name="connsiteY14" fmla="*/ 2007720 h 4068785"/>
              <a:gd name="connsiteX15" fmla="*/ 1159350 w 5364207"/>
              <a:gd name="connsiteY15" fmla="*/ 2009641 h 4068785"/>
              <a:gd name="connsiteX16" fmla="*/ 1161166 w 5364207"/>
              <a:gd name="connsiteY16" fmla="*/ 1119777 h 4068785"/>
              <a:gd name="connsiteX17" fmla="*/ 3111163 w 5364207"/>
              <a:gd name="connsiteY17" fmla="*/ 1162583 h 4068785"/>
              <a:gd name="connsiteX0" fmla="*/ 3111163 w 5364207"/>
              <a:gd name="connsiteY0" fmla="*/ 1162583 h 4068785"/>
              <a:gd name="connsiteX1" fmla="*/ 3125610 w 5364207"/>
              <a:gd name="connsiteY1" fmla="*/ 2091433 h 4068785"/>
              <a:gd name="connsiteX2" fmla="*/ 3634290 w 5364207"/>
              <a:gd name="connsiteY2" fmla="*/ 2292618 h 4068785"/>
              <a:gd name="connsiteX3" fmla="*/ 3752675 w 5364207"/>
              <a:gd name="connsiteY3" fmla="*/ 3272414 h 4068785"/>
              <a:gd name="connsiteX4" fmla="*/ 2687628 w 5364207"/>
              <a:gd name="connsiteY4" fmla="*/ 3251824 h 4068785"/>
              <a:gd name="connsiteX5" fmla="*/ 2476555 w 5364207"/>
              <a:gd name="connsiteY5" fmla="*/ 3138490 h 4068785"/>
              <a:gd name="connsiteX6" fmla="*/ 1873999 w 5364207"/>
              <a:gd name="connsiteY6" fmla="*/ 3445773 h 4068785"/>
              <a:gd name="connsiteX7" fmla="*/ 1744383 w 5364207"/>
              <a:gd name="connsiteY7" fmla="*/ 3515050 h 4068785"/>
              <a:gd name="connsiteX8" fmla="*/ 4471038 w 5364207"/>
              <a:gd name="connsiteY8" fmla="*/ 2106450 h 4068785"/>
              <a:gd name="connsiteX9" fmla="*/ 4993969 w 5364207"/>
              <a:gd name="connsiteY9" fmla="*/ 1533049 h 4068785"/>
              <a:gd name="connsiteX10" fmla="*/ 4397531 w 5364207"/>
              <a:gd name="connsiteY10" fmla="*/ 1261987 h 4068785"/>
              <a:gd name="connsiteX11" fmla="*/ 5364207 w 5364207"/>
              <a:gd name="connsiteY11" fmla="*/ 15460 h 4068785"/>
              <a:gd name="connsiteX12" fmla="*/ 1355819 w 5364207"/>
              <a:gd name="connsiteY12" fmla="*/ 0 h 4068785"/>
              <a:gd name="connsiteX13" fmla="*/ 0 w 5364207"/>
              <a:gd name="connsiteY13" fmla="*/ 1042426 h 4068785"/>
              <a:gd name="connsiteX14" fmla="*/ 222008 w 5364207"/>
              <a:gd name="connsiteY14" fmla="*/ 2007720 h 4068785"/>
              <a:gd name="connsiteX15" fmla="*/ 1159350 w 5364207"/>
              <a:gd name="connsiteY15" fmla="*/ 2009641 h 4068785"/>
              <a:gd name="connsiteX16" fmla="*/ 1161166 w 5364207"/>
              <a:gd name="connsiteY16" fmla="*/ 1119777 h 4068785"/>
              <a:gd name="connsiteX17" fmla="*/ 3111163 w 5364207"/>
              <a:gd name="connsiteY17" fmla="*/ 1162583 h 4068785"/>
              <a:gd name="connsiteX0" fmla="*/ 3111163 w 5364207"/>
              <a:gd name="connsiteY0" fmla="*/ 1162583 h 4068785"/>
              <a:gd name="connsiteX1" fmla="*/ 3125610 w 5364207"/>
              <a:gd name="connsiteY1" fmla="*/ 2091433 h 4068785"/>
              <a:gd name="connsiteX2" fmla="*/ 3634290 w 5364207"/>
              <a:gd name="connsiteY2" fmla="*/ 2292618 h 4068785"/>
              <a:gd name="connsiteX3" fmla="*/ 3752675 w 5364207"/>
              <a:gd name="connsiteY3" fmla="*/ 3272414 h 4068785"/>
              <a:gd name="connsiteX4" fmla="*/ 2687628 w 5364207"/>
              <a:gd name="connsiteY4" fmla="*/ 3251824 h 4068785"/>
              <a:gd name="connsiteX5" fmla="*/ 2476555 w 5364207"/>
              <a:gd name="connsiteY5" fmla="*/ 3138490 h 4068785"/>
              <a:gd name="connsiteX6" fmla="*/ 1873999 w 5364207"/>
              <a:gd name="connsiteY6" fmla="*/ 3445773 h 4068785"/>
              <a:gd name="connsiteX7" fmla="*/ 1744383 w 5364207"/>
              <a:gd name="connsiteY7" fmla="*/ 3515050 h 4068785"/>
              <a:gd name="connsiteX8" fmla="*/ 4471038 w 5364207"/>
              <a:gd name="connsiteY8" fmla="*/ 2106450 h 4068785"/>
              <a:gd name="connsiteX9" fmla="*/ 4993969 w 5364207"/>
              <a:gd name="connsiteY9" fmla="*/ 1533049 h 4068785"/>
              <a:gd name="connsiteX10" fmla="*/ 4397531 w 5364207"/>
              <a:gd name="connsiteY10" fmla="*/ 1261987 h 4068785"/>
              <a:gd name="connsiteX11" fmla="*/ 5364207 w 5364207"/>
              <a:gd name="connsiteY11" fmla="*/ 15460 h 4068785"/>
              <a:gd name="connsiteX12" fmla="*/ 1355819 w 5364207"/>
              <a:gd name="connsiteY12" fmla="*/ 0 h 4068785"/>
              <a:gd name="connsiteX13" fmla="*/ 0 w 5364207"/>
              <a:gd name="connsiteY13" fmla="*/ 1042426 h 4068785"/>
              <a:gd name="connsiteX14" fmla="*/ 222008 w 5364207"/>
              <a:gd name="connsiteY14" fmla="*/ 2007720 h 4068785"/>
              <a:gd name="connsiteX15" fmla="*/ 1159350 w 5364207"/>
              <a:gd name="connsiteY15" fmla="*/ 2009641 h 4068785"/>
              <a:gd name="connsiteX16" fmla="*/ 1161166 w 5364207"/>
              <a:gd name="connsiteY16" fmla="*/ 1119777 h 4068785"/>
              <a:gd name="connsiteX17" fmla="*/ 3111163 w 5364207"/>
              <a:gd name="connsiteY17" fmla="*/ 1162583 h 4068785"/>
              <a:gd name="connsiteX0" fmla="*/ 3111163 w 5364207"/>
              <a:gd name="connsiteY0" fmla="*/ 1162583 h 4068785"/>
              <a:gd name="connsiteX1" fmla="*/ 3125610 w 5364207"/>
              <a:gd name="connsiteY1" fmla="*/ 2091433 h 4068785"/>
              <a:gd name="connsiteX2" fmla="*/ 3634290 w 5364207"/>
              <a:gd name="connsiteY2" fmla="*/ 2292618 h 4068785"/>
              <a:gd name="connsiteX3" fmla="*/ 3752675 w 5364207"/>
              <a:gd name="connsiteY3" fmla="*/ 3272414 h 4068785"/>
              <a:gd name="connsiteX4" fmla="*/ 2687628 w 5364207"/>
              <a:gd name="connsiteY4" fmla="*/ 3251824 h 4068785"/>
              <a:gd name="connsiteX5" fmla="*/ 2476555 w 5364207"/>
              <a:gd name="connsiteY5" fmla="*/ 3138490 h 4068785"/>
              <a:gd name="connsiteX6" fmla="*/ 1873999 w 5364207"/>
              <a:gd name="connsiteY6" fmla="*/ 3445773 h 4068785"/>
              <a:gd name="connsiteX7" fmla="*/ 1744383 w 5364207"/>
              <a:gd name="connsiteY7" fmla="*/ 3515050 h 4068785"/>
              <a:gd name="connsiteX8" fmla="*/ 4471038 w 5364207"/>
              <a:gd name="connsiteY8" fmla="*/ 2106450 h 4068785"/>
              <a:gd name="connsiteX9" fmla="*/ 4993969 w 5364207"/>
              <a:gd name="connsiteY9" fmla="*/ 1533049 h 4068785"/>
              <a:gd name="connsiteX10" fmla="*/ 4397531 w 5364207"/>
              <a:gd name="connsiteY10" fmla="*/ 1261987 h 4068785"/>
              <a:gd name="connsiteX11" fmla="*/ 5364207 w 5364207"/>
              <a:gd name="connsiteY11" fmla="*/ 15460 h 4068785"/>
              <a:gd name="connsiteX12" fmla="*/ 1355819 w 5364207"/>
              <a:gd name="connsiteY12" fmla="*/ 0 h 4068785"/>
              <a:gd name="connsiteX13" fmla="*/ 0 w 5364207"/>
              <a:gd name="connsiteY13" fmla="*/ 1042426 h 4068785"/>
              <a:gd name="connsiteX14" fmla="*/ 222008 w 5364207"/>
              <a:gd name="connsiteY14" fmla="*/ 2007720 h 4068785"/>
              <a:gd name="connsiteX15" fmla="*/ 1159350 w 5364207"/>
              <a:gd name="connsiteY15" fmla="*/ 2009641 h 4068785"/>
              <a:gd name="connsiteX16" fmla="*/ 1161166 w 5364207"/>
              <a:gd name="connsiteY16" fmla="*/ 1119777 h 4068785"/>
              <a:gd name="connsiteX17" fmla="*/ 3111163 w 5364207"/>
              <a:gd name="connsiteY17" fmla="*/ 1162583 h 4068785"/>
              <a:gd name="connsiteX0" fmla="*/ 3111163 w 5364207"/>
              <a:gd name="connsiteY0" fmla="*/ 1162583 h 3949578"/>
              <a:gd name="connsiteX1" fmla="*/ 3125610 w 5364207"/>
              <a:gd name="connsiteY1" fmla="*/ 2091433 h 3949578"/>
              <a:gd name="connsiteX2" fmla="*/ 3634290 w 5364207"/>
              <a:gd name="connsiteY2" fmla="*/ 2292618 h 3949578"/>
              <a:gd name="connsiteX3" fmla="*/ 3752675 w 5364207"/>
              <a:gd name="connsiteY3" fmla="*/ 3272414 h 3949578"/>
              <a:gd name="connsiteX4" fmla="*/ 2687628 w 5364207"/>
              <a:gd name="connsiteY4" fmla="*/ 3251824 h 3949578"/>
              <a:gd name="connsiteX5" fmla="*/ 2476555 w 5364207"/>
              <a:gd name="connsiteY5" fmla="*/ 3138490 h 3949578"/>
              <a:gd name="connsiteX6" fmla="*/ 1873999 w 5364207"/>
              <a:gd name="connsiteY6" fmla="*/ 3445773 h 3949578"/>
              <a:gd name="connsiteX7" fmla="*/ 4258983 w 5364207"/>
              <a:gd name="connsiteY7" fmla="*/ 3324550 h 3949578"/>
              <a:gd name="connsiteX8" fmla="*/ 4471038 w 5364207"/>
              <a:gd name="connsiteY8" fmla="*/ 2106450 h 3949578"/>
              <a:gd name="connsiteX9" fmla="*/ 4993969 w 5364207"/>
              <a:gd name="connsiteY9" fmla="*/ 1533049 h 3949578"/>
              <a:gd name="connsiteX10" fmla="*/ 4397531 w 5364207"/>
              <a:gd name="connsiteY10" fmla="*/ 1261987 h 3949578"/>
              <a:gd name="connsiteX11" fmla="*/ 5364207 w 5364207"/>
              <a:gd name="connsiteY11" fmla="*/ 15460 h 3949578"/>
              <a:gd name="connsiteX12" fmla="*/ 1355819 w 5364207"/>
              <a:gd name="connsiteY12" fmla="*/ 0 h 3949578"/>
              <a:gd name="connsiteX13" fmla="*/ 0 w 5364207"/>
              <a:gd name="connsiteY13" fmla="*/ 1042426 h 3949578"/>
              <a:gd name="connsiteX14" fmla="*/ 222008 w 5364207"/>
              <a:gd name="connsiteY14" fmla="*/ 2007720 h 3949578"/>
              <a:gd name="connsiteX15" fmla="*/ 1159350 w 5364207"/>
              <a:gd name="connsiteY15" fmla="*/ 2009641 h 3949578"/>
              <a:gd name="connsiteX16" fmla="*/ 1161166 w 5364207"/>
              <a:gd name="connsiteY16" fmla="*/ 1119777 h 3949578"/>
              <a:gd name="connsiteX17" fmla="*/ 3111163 w 5364207"/>
              <a:gd name="connsiteY17" fmla="*/ 1162583 h 3949578"/>
              <a:gd name="connsiteX0" fmla="*/ 3111163 w 5364207"/>
              <a:gd name="connsiteY0" fmla="*/ 1162583 h 3530300"/>
              <a:gd name="connsiteX1" fmla="*/ 3125610 w 5364207"/>
              <a:gd name="connsiteY1" fmla="*/ 2091433 h 3530300"/>
              <a:gd name="connsiteX2" fmla="*/ 3634290 w 5364207"/>
              <a:gd name="connsiteY2" fmla="*/ 2292618 h 3530300"/>
              <a:gd name="connsiteX3" fmla="*/ 3752675 w 5364207"/>
              <a:gd name="connsiteY3" fmla="*/ 3272414 h 3530300"/>
              <a:gd name="connsiteX4" fmla="*/ 2687628 w 5364207"/>
              <a:gd name="connsiteY4" fmla="*/ 3251824 h 3530300"/>
              <a:gd name="connsiteX5" fmla="*/ 2476555 w 5364207"/>
              <a:gd name="connsiteY5" fmla="*/ 3138490 h 3530300"/>
              <a:gd name="connsiteX6" fmla="*/ 1873999 w 5364207"/>
              <a:gd name="connsiteY6" fmla="*/ 3445773 h 3530300"/>
              <a:gd name="connsiteX7" fmla="*/ 4258983 w 5364207"/>
              <a:gd name="connsiteY7" fmla="*/ 3324550 h 3530300"/>
              <a:gd name="connsiteX8" fmla="*/ 4471038 w 5364207"/>
              <a:gd name="connsiteY8" fmla="*/ 2106450 h 3530300"/>
              <a:gd name="connsiteX9" fmla="*/ 4993969 w 5364207"/>
              <a:gd name="connsiteY9" fmla="*/ 1533049 h 3530300"/>
              <a:gd name="connsiteX10" fmla="*/ 4397531 w 5364207"/>
              <a:gd name="connsiteY10" fmla="*/ 1261987 h 3530300"/>
              <a:gd name="connsiteX11" fmla="*/ 5364207 w 5364207"/>
              <a:gd name="connsiteY11" fmla="*/ 15460 h 3530300"/>
              <a:gd name="connsiteX12" fmla="*/ 1355819 w 5364207"/>
              <a:gd name="connsiteY12" fmla="*/ 0 h 3530300"/>
              <a:gd name="connsiteX13" fmla="*/ 0 w 5364207"/>
              <a:gd name="connsiteY13" fmla="*/ 1042426 h 3530300"/>
              <a:gd name="connsiteX14" fmla="*/ 222008 w 5364207"/>
              <a:gd name="connsiteY14" fmla="*/ 2007720 h 3530300"/>
              <a:gd name="connsiteX15" fmla="*/ 1159350 w 5364207"/>
              <a:gd name="connsiteY15" fmla="*/ 2009641 h 3530300"/>
              <a:gd name="connsiteX16" fmla="*/ 1161166 w 5364207"/>
              <a:gd name="connsiteY16" fmla="*/ 1119777 h 3530300"/>
              <a:gd name="connsiteX17" fmla="*/ 3111163 w 5364207"/>
              <a:gd name="connsiteY17" fmla="*/ 1162583 h 3530300"/>
              <a:gd name="connsiteX0" fmla="*/ 3111163 w 5364207"/>
              <a:gd name="connsiteY0" fmla="*/ 1162583 h 3445773"/>
              <a:gd name="connsiteX1" fmla="*/ 3125610 w 5364207"/>
              <a:gd name="connsiteY1" fmla="*/ 2091433 h 3445773"/>
              <a:gd name="connsiteX2" fmla="*/ 3634290 w 5364207"/>
              <a:gd name="connsiteY2" fmla="*/ 2292618 h 3445773"/>
              <a:gd name="connsiteX3" fmla="*/ 3752675 w 5364207"/>
              <a:gd name="connsiteY3" fmla="*/ 3272414 h 3445773"/>
              <a:gd name="connsiteX4" fmla="*/ 2687628 w 5364207"/>
              <a:gd name="connsiteY4" fmla="*/ 3251824 h 3445773"/>
              <a:gd name="connsiteX5" fmla="*/ 2476555 w 5364207"/>
              <a:gd name="connsiteY5" fmla="*/ 3138490 h 3445773"/>
              <a:gd name="connsiteX6" fmla="*/ 1873999 w 5364207"/>
              <a:gd name="connsiteY6" fmla="*/ 3445773 h 3445773"/>
              <a:gd name="connsiteX7" fmla="*/ 4258983 w 5364207"/>
              <a:gd name="connsiteY7" fmla="*/ 3324550 h 3445773"/>
              <a:gd name="connsiteX8" fmla="*/ 4471038 w 5364207"/>
              <a:gd name="connsiteY8" fmla="*/ 2106450 h 3445773"/>
              <a:gd name="connsiteX9" fmla="*/ 4993969 w 5364207"/>
              <a:gd name="connsiteY9" fmla="*/ 1533049 h 3445773"/>
              <a:gd name="connsiteX10" fmla="*/ 4397531 w 5364207"/>
              <a:gd name="connsiteY10" fmla="*/ 1261987 h 3445773"/>
              <a:gd name="connsiteX11" fmla="*/ 5364207 w 5364207"/>
              <a:gd name="connsiteY11" fmla="*/ 15460 h 3445773"/>
              <a:gd name="connsiteX12" fmla="*/ 1355819 w 5364207"/>
              <a:gd name="connsiteY12" fmla="*/ 0 h 3445773"/>
              <a:gd name="connsiteX13" fmla="*/ 0 w 5364207"/>
              <a:gd name="connsiteY13" fmla="*/ 1042426 h 3445773"/>
              <a:gd name="connsiteX14" fmla="*/ 222008 w 5364207"/>
              <a:gd name="connsiteY14" fmla="*/ 2007720 h 3445773"/>
              <a:gd name="connsiteX15" fmla="*/ 1159350 w 5364207"/>
              <a:gd name="connsiteY15" fmla="*/ 2009641 h 3445773"/>
              <a:gd name="connsiteX16" fmla="*/ 1161166 w 5364207"/>
              <a:gd name="connsiteY16" fmla="*/ 1119777 h 3445773"/>
              <a:gd name="connsiteX17" fmla="*/ 3111163 w 5364207"/>
              <a:gd name="connsiteY17" fmla="*/ 1162583 h 3445773"/>
              <a:gd name="connsiteX0" fmla="*/ 3111163 w 5364207"/>
              <a:gd name="connsiteY0" fmla="*/ 1162583 h 3445773"/>
              <a:gd name="connsiteX1" fmla="*/ 3125610 w 5364207"/>
              <a:gd name="connsiteY1" fmla="*/ 2091433 h 3445773"/>
              <a:gd name="connsiteX2" fmla="*/ 3634290 w 5364207"/>
              <a:gd name="connsiteY2" fmla="*/ 2292618 h 3445773"/>
              <a:gd name="connsiteX3" fmla="*/ 3752675 w 5364207"/>
              <a:gd name="connsiteY3" fmla="*/ 3272414 h 3445773"/>
              <a:gd name="connsiteX4" fmla="*/ 2687628 w 5364207"/>
              <a:gd name="connsiteY4" fmla="*/ 3251824 h 3445773"/>
              <a:gd name="connsiteX5" fmla="*/ 2476555 w 5364207"/>
              <a:gd name="connsiteY5" fmla="*/ 3138490 h 3445773"/>
              <a:gd name="connsiteX6" fmla="*/ 1873999 w 5364207"/>
              <a:gd name="connsiteY6" fmla="*/ 3445773 h 3445773"/>
              <a:gd name="connsiteX7" fmla="*/ 4382808 w 5364207"/>
              <a:gd name="connsiteY7" fmla="*/ 3324550 h 3445773"/>
              <a:gd name="connsiteX8" fmla="*/ 4471038 w 5364207"/>
              <a:gd name="connsiteY8" fmla="*/ 2106450 h 3445773"/>
              <a:gd name="connsiteX9" fmla="*/ 4993969 w 5364207"/>
              <a:gd name="connsiteY9" fmla="*/ 1533049 h 3445773"/>
              <a:gd name="connsiteX10" fmla="*/ 4397531 w 5364207"/>
              <a:gd name="connsiteY10" fmla="*/ 1261987 h 3445773"/>
              <a:gd name="connsiteX11" fmla="*/ 5364207 w 5364207"/>
              <a:gd name="connsiteY11" fmla="*/ 15460 h 3445773"/>
              <a:gd name="connsiteX12" fmla="*/ 1355819 w 5364207"/>
              <a:gd name="connsiteY12" fmla="*/ 0 h 3445773"/>
              <a:gd name="connsiteX13" fmla="*/ 0 w 5364207"/>
              <a:gd name="connsiteY13" fmla="*/ 1042426 h 3445773"/>
              <a:gd name="connsiteX14" fmla="*/ 222008 w 5364207"/>
              <a:gd name="connsiteY14" fmla="*/ 2007720 h 3445773"/>
              <a:gd name="connsiteX15" fmla="*/ 1159350 w 5364207"/>
              <a:gd name="connsiteY15" fmla="*/ 2009641 h 3445773"/>
              <a:gd name="connsiteX16" fmla="*/ 1161166 w 5364207"/>
              <a:gd name="connsiteY16" fmla="*/ 1119777 h 3445773"/>
              <a:gd name="connsiteX17" fmla="*/ 3111163 w 5364207"/>
              <a:gd name="connsiteY17" fmla="*/ 1162583 h 3445773"/>
              <a:gd name="connsiteX0" fmla="*/ 3111163 w 5364207"/>
              <a:gd name="connsiteY0" fmla="*/ 1162583 h 3445773"/>
              <a:gd name="connsiteX1" fmla="*/ 3125610 w 5364207"/>
              <a:gd name="connsiteY1" fmla="*/ 2091433 h 3445773"/>
              <a:gd name="connsiteX2" fmla="*/ 3634290 w 5364207"/>
              <a:gd name="connsiteY2" fmla="*/ 2292618 h 3445773"/>
              <a:gd name="connsiteX3" fmla="*/ 3914600 w 5364207"/>
              <a:gd name="connsiteY3" fmla="*/ 2605664 h 3445773"/>
              <a:gd name="connsiteX4" fmla="*/ 2687628 w 5364207"/>
              <a:gd name="connsiteY4" fmla="*/ 3251824 h 3445773"/>
              <a:gd name="connsiteX5" fmla="*/ 2476555 w 5364207"/>
              <a:gd name="connsiteY5" fmla="*/ 3138490 h 3445773"/>
              <a:gd name="connsiteX6" fmla="*/ 1873999 w 5364207"/>
              <a:gd name="connsiteY6" fmla="*/ 3445773 h 3445773"/>
              <a:gd name="connsiteX7" fmla="*/ 4382808 w 5364207"/>
              <a:gd name="connsiteY7" fmla="*/ 3324550 h 3445773"/>
              <a:gd name="connsiteX8" fmla="*/ 4471038 w 5364207"/>
              <a:gd name="connsiteY8" fmla="*/ 2106450 h 3445773"/>
              <a:gd name="connsiteX9" fmla="*/ 4993969 w 5364207"/>
              <a:gd name="connsiteY9" fmla="*/ 1533049 h 3445773"/>
              <a:gd name="connsiteX10" fmla="*/ 4397531 w 5364207"/>
              <a:gd name="connsiteY10" fmla="*/ 1261987 h 3445773"/>
              <a:gd name="connsiteX11" fmla="*/ 5364207 w 5364207"/>
              <a:gd name="connsiteY11" fmla="*/ 15460 h 3445773"/>
              <a:gd name="connsiteX12" fmla="*/ 1355819 w 5364207"/>
              <a:gd name="connsiteY12" fmla="*/ 0 h 3445773"/>
              <a:gd name="connsiteX13" fmla="*/ 0 w 5364207"/>
              <a:gd name="connsiteY13" fmla="*/ 1042426 h 3445773"/>
              <a:gd name="connsiteX14" fmla="*/ 222008 w 5364207"/>
              <a:gd name="connsiteY14" fmla="*/ 2007720 h 3445773"/>
              <a:gd name="connsiteX15" fmla="*/ 1159350 w 5364207"/>
              <a:gd name="connsiteY15" fmla="*/ 2009641 h 3445773"/>
              <a:gd name="connsiteX16" fmla="*/ 1161166 w 5364207"/>
              <a:gd name="connsiteY16" fmla="*/ 1119777 h 3445773"/>
              <a:gd name="connsiteX17" fmla="*/ 3111163 w 5364207"/>
              <a:gd name="connsiteY17" fmla="*/ 1162583 h 3445773"/>
              <a:gd name="connsiteX0" fmla="*/ 3111163 w 5364207"/>
              <a:gd name="connsiteY0" fmla="*/ 1162583 h 3445773"/>
              <a:gd name="connsiteX1" fmla="*/ 2239785 w 5364207"/>
              <a:gd name="connsiteY1" fmla="*/ 3148708 h 3445773"/>
              <a:gd name="connsiteX2" fmla="*/ 3634290 w 5364207"/>
              <a:gd name="connsiteY2" fmla="*/ 2292618 h 3445773"/>
              <a:gd name="connsiteX3" fmla="*/ 3914600 w 5364207"/>
              <a:gd name="connsiteY3" fmla="*/ 2605664 h 3445773"/>
              <a:gd name="connsiteX4" fmla="*/ 2687628 w 5364207"/>
              <a:gd name="connsiteY4" fmla="*/ 3251824 h 3445773"/>
              <a:gd name="connsiteX5" fmla="*/ 2476555 w 5364207"/>
              <a:gd name="connsiteY5" fmla="*/ 3138490 h 3445773"/>
              <a:gd name="connsiteX6" fmla="*/ 1873999 w 5364207"/>
              <a:gd name="connsiteY6" fmla="*/ 3445773 h 3445773"/>
              <a:gd name="connsiteX7" fmla="*/ 4382808 w 5364207"/>
              <a:gd name="connsiteY7" fmla="*/ 3324550 h 3445773"/>
              <a:gd name="connsiteX8" fmla="*/ 4471038 w 5364207"/>
              <a:gd name="connsiteY8" fmla="*/ 2106450 h 3445773"/>
              <a:gd name="connsiteX9" fmla="*/ 4993969 w 5364207"/>
              <a:gd name="connsiteY9" fmla="*/ 1533049 h 3445773"/>
              <a:gd name="connsiteX10" fmla="*/ 4397531 w 5364207"/>
              <a:gd name="connsiteY10" fmla="*/ 1261987 h 3445773"/>
              <a:gd name="connsiteX11" fmla="*/ 5364207 w 5364207"/>
              <a:gd name="connsiteY11" fmla="*/ 15460 h 3445773"/>
              <a:gd name="connsiteX12" fmla="*/ 1355819 w 5364207"/>
              <a:gd name="connsiteY12" fmla="*/ 0 h 3445773"/>
              <a:gd name="connsiteX13" fmla="*/ 0 w 5364207"/>
              <a:gd name="connsiteY13" fmla="*/ 1042426 h 3445773"/>
              <a:gd name="connsiteX14" fmla="*/ 222008 w 5364207"/>
              <a:gd name="connsiteY14" fmla="*/ 2007720 h 3445773"/>
              <a:gd name="connsiteX15" fmla="*/ 1159350 w 5364207"/>
              <a:gd name="connsiteY15" fmla="*/ 2009641 h 3445773"/>
              <a:gd name="connsiteX16" fmla="*/ 1161166 w 5364207"/>
              <a:gd name="connsiteY16" fmla="*/ 1119777 h 3445773"/>
              <a:gd name="connsiteX17" fmla="*/ 3111163 w 5364207"/>
              <a:gd name="connsiteY17" fmla="*/ 1162583 h 3445773"/>
              <a:gd name="connsiteX0" fmla="*/ 3111163 w 5364207"/>
              <a:gd name="connsiteY0" fmla="*/ 1162583 h 3445773"/>
              <a:gd name="connsiteX1" fmla="*/ 2239785 w 5364207"/>
              <a:gd name="connsiteY1" fmla="*/ 3148708 h 3445773"/>
              <a:gd name="connsiteX2" fmla="*/ 3339015 w 5364207"/>
              <a:gd name="connsiteY2" fmla="*/ 1968768 h 3445773"/>
              <a:gd name="connsiteX3" fmla="*/ 3914600 w 5364207"/>
              <a:gd name="connsiteY3" fmla="*/ 2605664 h 3445773"/>
              <a:gd name="connsiteX4" fmla="*/ 2687628 w 5364207"/>
              <a:gd name="connsiteY4" fmla="*/ 3251824 h 3445773"/>
              <a:gd name="connsiteX5" fmla="*/ 2476555 w 5364207"/>
              <a:gd name="connsiteY5" fmla="*/ 3138490 h 3445773"/>
              <a:gd name="connsiteX6" fmla="*/ 1873999 w 5364207"/>
              <a:gd name="connsiteY6" fmla="*/ 3445773 h 3445773"/>
              <a:gd name="connsiteX7" fmla="*/ 4382808 w 5364207"/>
              <a:gd name="connsiteY7" fmla="*/ 3324550 h 3445773"/>
              <a:gd name="connsiteX8" fmla="*/ 4471038 w 5364207"/>
              <a:gd name="connsiteY8" fmla="*/ 2106450 h 3445773"/>
              <a:gd name="connsiteX9" fmla="*/ 4993969 w 5364207"/>
              <a:gd name="connsiteY9" fmla="*/ 1533049 h 3445773"/>
              <a:gd name="connsiteX10" fmla="*/ 4397531 w 5364207"/>
              <a:gd name="connsiteY10" fmla="*/ 1261987 h 3445773"/>
              <a:gd name="connsiteX11" fmla="*/ 5364207 w 5364207"/>
              <a:gd name="connsiteY11" fmla="*/ 15460 h 3445773"/>
              <a:gd name="connsiteX12" fmla="*/ 1355819 w 5364207"/>
              <a:gd name="connsiteY12" fmla="*/ 0 h 3445773"/>
              <a:gd name="connsiteX13" fmla="*/ 0 w 5364207"/>
              <a:gd name="connsiteY13" fmla="*/ 1042426 h 3445773"/>
              <a:gd name="connsiteX14" fmla="*/ 222008 w 5364207"/>
              <a:gd name="connsiteY14" fmla="*/ 2007720 h 3445773"/>
              <a:gd name="connsiteX15" fmla="*/ 1159350 w 5364207"/>
              <a:gd name="connsiteY15" fmla="*/ 2009641 h 3445773"/>
              <a:gd name="connsiteX16" fmla="*/ 1161166 w 5364207"/>
              <a:gd name="connsiteY16" fmla="*/ 1119777 h 3445773"/>
              <a:gd name="connsiteX17" fmla="*/ 3111163 w 5364207"/>
              <a:gd name="connsiteY17" fmla="*/ 1162583 h 3445773"/>
              <a:gd name="connsiteX0" fmla="*/ 3111163 w 5364207"/>
              <a:gd name="connsiteY0" fmla="*/ 1162583 h 3445773"/>
              <a:gd name="connsiteX1" fmla="*/ 2239785 w 5364207"/>
              <a:gd name="connsiteY1" fmla="*/ 3148708 h 3445773"/>
              <a:gd name="connsiteX2" fmla="*/ 3339015 w 5364207"/>
              <a:gd name="connsiteY2" fmla="*/ 1968768 h 3445773"/>
              <a:gd name="connsiteX3" fmla="*/ 3914600 w 5364207"/>
              <a:gd name="connsiteY3" fmla="*/ 2605664 h 3445773"/>
              <a:gd name="connsiteX4" fmla="*/ 3659178 w 5364207"/>
              <a:gd name="connsiteY4" fmla="*/ 3280399 h 3445773"/>
              <a:gd name="connsiteX5" fmla="*/ 2476555 w 5364207"/>
              <a:gd name="connsiteY5" fmla="*/ 3138490 h 3445773"/>
              <a:gd name="connsiteX6" fmla="*/ 1873999 w 5364207"/>
              <a:gd name="connsiteY6" fmla="*/ 3445773 h 3445773"/>
              <a:gd name="connsiteX7" fmla="*/ 4382808 w 5364207"/>
              <a:gd name="connsiteY7" fmla="*/ 3324550 h 3445773"/>
              <a:gd name="connsiteX8" fmla="*/ 4471038 w 5364207"/>
              <a:gd name="connsiteY8" fmla="*/ 2106450 h 3445773"/>
              <a:gd name="connsiteX9" fmla="*/ 4993969 w 5364207"/>
              <a:gd name="connsiteY9" fmla="*/ 1533049 h 3445773"/>
              <a:gd name="connsiteX10" fmla="*/ 4397531 w 5364207"/>
              <a:gd name="connsiteY10" fmla="*/ 1261987 h 3445773"/>
              <a:gd name="connsiteX11" fmla="*/ 5364207 w 5364207"/>
              <a:gd name="connsiteY11" fmla="*/ 15460 h 3445773"/>
              <a:gd name="connsiteX12" fmla="*/ 1355819 w 5364207"/>
              <a:gd name="connsiteY12" fmla="*/ 0 h 3445773"/>
              <a:gd name="connsiteX13" fmla="*/ 0 w 5364207"/>
              <a:gd name="connsiteY13" fmla="*/ 1042426 h 3445773"/>
              <a:gd name="connsiteX14" fmla="*/ 222008 w 5364207"/>
              <a:gd name="connsiteY14" fmla="*/ 2007720 h 3445773"/>
              <a:gd name="connsiteX15" fmla="*/ 1159350 w 5364207"/>
              <a:gd name="connsiteY15" fmla="*/ 2009641 h 3445773"/>
              <a:gd name="connsiteX16" fmla="*/ 1161166 w 5364207"/>
              <a:gd name="connsiteY16" fmla="*/ 1119777 h 3445773"/>
              <a:gd name="connsiteX17" fmla="*/ 3111163 w 5364207"/>
              <a:gd name="connsiteY17" fmla="*/ 1162583 h 3445773"/>
              <a:gd name="connsiteX0" fmla="*/ 3111163 w 5364207"/>
              <a:gd name="connsiteY0" fmla="*/ 1162583 h 4047333"/>
              <a:gd name="connsiteX1" fmla="*/ 2239785 w 5364207"/>
              <a:gd name="connsiteY1" fmla="*/ 3148708 h 4047333"/>
              <a:gd name="connsiteX2" fmla="*/ 3339015 w 5364207"/>
              <a:gd name="connsiteY2" fmla="*/ 1968768 h 4047333"/>
              <a:gd name="connsiteX3" fmla="*/ 3914600 w 5364207"/>
              <a:gd name="connsiteY3" fmla="*/ 2605664 h 4047333"/>
              <a:gd name="connsiteX4" fmla="*/ 3659178 w 5364207"/>
              <a:gd name="connsiteY4" fmla="*/ 3280399 h 4047333"/>
              <a:gd name="connsiteX5" fmla="*/ 2476555 w 5364207"/>
              <a:gd name="connsiteY5" fmla="*/ 3138490 h 4047333"/>
              <a:gd name="connsiteX6" fmla="*/ 1873999 w 5364207"/>
              <a:gd name="connsiteY6" fmla="*/ 3445773 h 4047333"/>
              <a:gd name="connsiteX7" fmla="*/ 4382808 w 5364207"/>
              <a:gd name="connsiteY7" fmla="*/ 3324550 h 4047333"/>
              <a:gd name="connsiteX8" fmla="*/ 4471038 w 5364207"/>
              <a:gd name="connsiteY8" fmla="*/ 2106450 h 4047333"/>
              <a:gd name="connsiteX9" fmla="*/ 4993969 w 5364207"/>
              <a:gd name="connsiteY9" fmla="*/ 1533049 h 4047333"/>
              <a:gd name="connsiteX10" fmla="*/ 4397531 w 5364207"/>
              <a:gd name="connsiteY10" fmla="*/ 1261987 h 4047333"/>
              <a:gd name="connsiteX11" fmla="*/ 5364207 w 5364207"/>
              <a:gd name="connsiteY11" fmla="*/ 15460 h 4047333"/>
              <a:gd name="connsiteX12" fmla="*/ 1355819 w 5364207"/>
              <a:gd name="connsiteY12" fmla="*/ 0 h 4047333"/>
              <a:gd name="connsiteX13" fmla="*/ 0 w 5364207"/>
              <a:gd name="connsiteY13" fmla="*/ 1042426 h 4047333"/>
              <a:gd name="connsiteX14" fmla="*/ 222008 w 5364207"/>
              <a:gd name="connsiteY14" fmla="*/ 2007720 h 4047333"/>
              <a:gd name="connsiteX15" fmla="*/ 1159350 w 5364207"/>
              <a:gd name="connsiteY15" fmla="*/ 2009641 h 4047333"/>
              <a:gd name="connsiteX16" fmla="*/ 1161166 w 5364207"/>
              <a:gd name="connsiteY16" fmla="*/ 1119777 h 4047333"/>
              <a:gd name="connsiteX17" fmla="*/ 3111163 w 5364207"/>
              <a:gd name="connsiteY17" fmla="*/ 1162583 h 4047333"/>
              <a:gd name="connsiteX0" fmla="*/ 3111163 w 5364207"/>
              <a:gd name="connsiteY0" fmla="*/ 1162583 h 4058055"/>
              <a:gd name="connsiteX1" fmla="*/ 2239785 w 5364207"/>
              <a:gd name="connsiteY1" fmla="*/ 3148708 h 4058055"/>
              <a:gd name="connsiteX2" fmla="*/ 3339015 w 5364207"/>
              <a:gd name="connsiteY2" fmla="*/ 1968768 h 4058055"/>
              <a:gd name="connsiteX3" fmla="*/ 3914600 w 5364207"/>
              <a:gd name="connsiteY3" fmla="*/ 2605664 h 4058055"/>
              <a:gd name="connsiteX4" fmla="*/ 3659178 w 5364207"/>
              <a:gd name="connsiteY4" fmla="*/ 3280399 h 4058055"/>
              <a:gd name="connsiteX5" fmla="*/ 2476555 w 5364207"/>
              <a:gd name="connsiteY5" fmla="*/ 3138490 h 4058055"/>
              <a:gd name="connsiteX6" fmla="*/ 1597774 w 5364207"/>
              <a:gd name="connsiteY6" fmla="*/ 3483873 h 4058055"/>
              <a:gd name="connsiteX7" fmla="*/ 4382808 w 5364207"/>
              <a:gd name="connsiteY7" fmla="*/ 3324550 h 4058055"/>
              <a:gd name="connsiteX8" fmla="*/ 4471038 w 5364207"/>
              <a:gd name="connsiteY8" fmla="*/ 2106450 h 4058055"/>
              <a:gd name="connsiteX9" fmla="*/ 4993969 w 5364207"/>
              <a:gd name="connsiteY9" fmla="*/ 1533049 h 4058055"/>
              <a:gd name="connsiteX10" fmla="*/ 4397531 w 5364207"/>
              <a:gd name="connsiteY10" fmla="*/ 1261987 h 4058055"/>
              <a:gd name="connsiteX11" fmla="*/ 5364207 w 5364207"/>
              <a:gd name="connsiteY11" fmla="*/ 15460 h 4058055"/>
              <a:gd name="connsiteX12" fmla="*/ 1355819 w 5364207"/>
              <a:gd name="connsiteY12" fmla="*/ 0 h 4058055"/>
              <a:gd name="connsiteX13" fmla="*/ 0 w 5364207"/>
              <a:gd name="connsiteY13" fmla="*/ 1042426 h 4058055"/>
              <a:gd name="connsiteX14" fmla="*/ 222008 w 5364207"/>
              <a:gd name="connsiteY14" fmla="*/ 2007720 h 4058055"/>
              <a:gd name="connsiteX15" fmla="*/ 1159350 w 5364207"/>
              <a:gd name="connsiteY15" fmla="*/ 2009641 h 4058055"/>
              <a:gd name="connsiteX16" fmla="*/ 1161166 w 5364207"/>
              <a:gd name="connsiteY16" fmla="*/ 1119777 h 4058055"/>
              <a:gd name="connsiteX17" fmla="*/ 3111163 w 5364207"/>
              <a:gd name="connsiteY17" fmla="*/ 1162583 h 4058055"/>
              <a:gd name="connsiteX0" fmla="*/ 3111163 w 5364207"/>
              <a:gd name="connsiteY0" fmla="*/ 1162583 h 4172458"/>
              <a:gd name="connsiteX1" fmla="*/ 2239785 w 5364207"/>
              <a:gd name="connsiteY1" fmla="*/ 3148708 h 4172458"/>
              <a:gd name="connsiteX2" fmla="*/ 3339015 w 5364207"/>
              <a:gd name="connsiteY2" fmla="*/ 1968768 h 4172458"/>
              <a:gd name="connsiteX3" fmla="*/ 3914600 w 5364207"/>
              <a:gd name="connsiteY3" fmla="*/ 2605664 h 4172458"/>
              <a:gd name="connsiteX4" fmla="*/ 3659178 w 5364207"/>
              <a:gd name="connsiteY4" fmla="*/ 3280399 h 4172458"/>
              <a:gd name="connsiteX5" fmla="*/ 2476555 w 5364207"/>
              <a:gd name="connsiteY5" fmla="*/ 3138490 h 4172458"/>
              <a:gd name="connsiteX6" fmla="*/ 1597774 w 5364207"/>
              <a:gd name="connsiteY6" fmla="*/ 3483873 h 4172458"/>
              <a:gd name="connsiteX7" fmla="*/ 4382808 w 5364207"/>
              <a:gd name="connsiteY7" fmla="*/ 3324550 h 4172458"/>
              <a:gd name="connsiteX8" fmla="*/ 4471038 w 5364207"/>
              <a:gd name="connsiteY8" fmla="*/ 2106450 h 4172458"/>
              <a:gd name="connsiteX9" fmla="*/ 4993969 w 5364207"/>
              <a:gd name="connsiteY9" fmla="*/ 1533049 h 4172458"/>
              <a:gd name="connsiteX10" fmla="*/ 4397531 w 5364207"/>
              <a:gd name="connsiteY10" fmla="*/ 1261987 h 4172458"/>
              <a:gd name="connsiteX11" fmla="*/ 5364207 w 5364207"/>
              <a:gd name="connsiteY11" fmla="*/ 15460 h 4172458"/>
              <a:gd name="connsiteX12" fmla="*/ 1355819 w 5364207"/>
              <a:gd name="connsiteY12" fmla="*/ 0 h 4172458"/>
              <a:gd name="connsiteX13" fmla="*/ 0 w 5364207"/>
              <a:gd name="connsiteY13" fmla="*/ 1042426 h 4172458"/>
              <a:gd name="connsiteX14" fmla="*/ 222008 w 5364207"/>
              <a:gd name="connsiteY14" fmla="*/ 2007720 h 4172458"/>
              <a:gd name="connsiteX15" fmla="*/ 1159350 w 5364207"/>
              <a:gd name="connsiteY15" fmla="*/ 2009641 h 4172458"/>
              <a:gd name="connsiteX16" fmla="*/ 1161166 w 5364207"/>
              <a:gd name="connsiteY16" fmla="*/ 1119777 h 4172458"/>
              <a:gd name="connsiteX17" fmla="*/ 3111163 w 5364207"/>
              <a:gd name="connsiteY17" fmla="*/ 1162583 h 4172458"/>
              <a:gd name="connsiteX0" fmla="*/ 3111163 w 5364207"/>
              <a:gd name="connsiteY0" fmla="*/ 1162583 h 4139492"/>
              <a:gd name="connsiteX1" fmla="*/ 2239785 w 5364207"/>
              <a:gd name="connsiteY1" fmla="*/ 3148708 h 4139492"/>
              <a:gd name="connsiteX2" fmla="*/ 3339015 w 5364207"/>
              <a:gd name="connsiteY2" fmla="*/ 1968768 h 4139492"/>
              <a:gd name="connsiteX3" fmla="*/ 3914600 w 5364207"/>
              <a:gd name="connsiteY3" fmla="*/ 2605664 h 4139492"/>
              <a:gd name="connsiteX4" fmla="*/ 3659178 w 5364207"/>
              <a:gd name="connsiteY4" fmla="*/ 3280399 h 4139492"/>
              <a:gd name="connsiteX5" fmla="*/ 2476555 w 5364207"/>
              <a:gd name="connsiteY5" fmla="*/ 3138490 h 4139492"/>
              <a:gd name="connsiteX6" fmla="*/ 1902574 w 5364207"/>
              <a:gd name="connsiteY6" fmla="*/ 3388623 h 4139492"/>
              <a:gd name="connsiteX7" fmla="*/ 4382808 w 5364207"/>
              <a:gd name="connsiteY7" fmla="*/ 3324550 h 4139492"/>
              <a:gd name="connsiteX8" fmla="*/ 4471038 w 5364207"/>
              <a:gd name="connsiteY8" fmla="*/ 2106450 h 4139492"/>
              <a:gd name="connsiteX9" fmla="*/ 4993969 w 5364207"/>
              <a:gd name="connsiteY9" fmla="*/ 1533049 h 4139492"/>
              <a:gd name="connsiteX10" fmla="*/ 4397531 w 5364207"/>
              <a:gd name="connsiteY10" fmla="*/ 1261987 h 4139492"/>
              <a:gd name="connsiteX11" fmla="*/ 5364207 w 5364207"/>
              <a:gd name="connsiteY11" fmla="*/ 15460 h 4139492"/>
              <a:gd name="connsiteX12" fmla="*/ 1355819 w 5364207"/>
              <a:gd name="connsiteY12" fmla="*/ 0 h 4139492"/>
              <a:gd name="connsiteX13" fmla="*/ 0 w 5364207"/>
              <a:gd name="connsiteY13" fmla="*/ 1042426 h 4139492"/>
              <a:gd name="connsiteX14" fmla="*/ 222008 w 5364207"/>
              <a:gd name="connsiteY14" fmla="*/ 2007720 h 4139492"/>
              <a:gd name="connsiteX15" fmla="*/ 1159350 w 5364207"/>
              <a:gd name="connsiteY15" fmla="*/ 2009641 h 4139492"/>
              <a:gd name="connsiteX16" fmla="*/ 1161166 w 5364207"/>
              <a:gd name="connsiteY16" fmla="*/ 1119777 h 4139492"/>
              <a:gd name="connsiteX17" fmla="*/ 3111163 w 5364207"/>
              <a:gd name="connsiteY17" fmla="*/ 1162583 h 4139492"/>
              <a:gd name="connsiteX0" fmla="*/ 3111163 w 5364207"/>
              <a:gd name="connsiteY0" fmla="*/ 1162583 h 4097236"/>
              <a:gd name="connsiteX1" fmla="*/ 2239785 w 5364207"/>
              <a:gd name="connsiteY1" fmla="*/ 3148708 h 4097236"/>
              <a:gd name="connsiteX2" fmla="*/ 3339015 w 5364207"/>
              <a:gd name="connsiteY2" fmla="*/ 1968768 h 4097236"/>
              <a:gd name="connsiteX3" fmla="*/ 3914600 w 5364207"/>
              <a:gd name="connsiteY3" fmla="*/ 2605664 h 4097236"/>
              <a:gd name="connsiteX4" fmla="*/ 3659178 w 5364207"/>
              <a:gd name="connsiteY4" fmla="*/ 3280399 h 4097236"/>
              <a:gd name="connsiteX5" fmla="*/ 2476555 w 5364207"/>
              <a:gd name="connsiteY5" fmla="*/ 3138490 h 4097236"/>
              <a:gd name="connsiteX6" fmla="*/ 1902574 w 5364207"/>
              <a:gd name="connsiteY6" fmla="*/ 3388623 h 4097236"/>
              <a:gd name="connsiteX7" fmla="*/ 3777908 w 5364207"/>
              <a:gd name="connsiteY7" fmla="*/ 4097112 h 4097236"/>
              <a:gd name="connsiteX8" fmla="*/ 4382808 w 5364207"/>
              <a:gd name="connsiteY8" fmla="*/ 3324550 h 4097236"/>
              <a:gd name="connsiteX9" fmla="*/ 4471038 w 5364207"/>
              <a:gd name="connsiteY9" fmla="*/ 2106450 h 4097236"/>
              <a:gd name="connsiteX10" fmla="*/ 4993969 w 5364207"/>
              <a:gd name="connsiteY10" fmla="*/ 1533049 h 4097236"/>
              <a:gd name="connsiteX11" fmla="*/ 4397531 w 5364207"/>
              <a:gd name="connsiteY11" fmla="*/ 1261987 h 4097236"/>
              <a:gd name="connsiteX12" fmla="*/ 5364207 w 5364207"/>
              <a:gd name="connsiteY12" fmla="*/ 15460 h 4097236"/>
              <a:gd name="connsiteX13" fmla="*/ 1355819 w 5364207"/>
              <a:gd name="connsiteY13" fmla="*/ 0 h 4097236"/>
              <a:gd name="connsiteX14" fmla="*/ 0 w 5364207"/>
              <a:gd name="connsiteY14" fmla="*/ 1042426 h 4097236"/>
              <a:gd name="connsiteX15" fmla="*/ 222008 w 5364207"/>
              <a:gd name="connsiteY15" fmla="*/ 2007720 h 4097236"/>
              <a:gd name="connsiteX16" fmla="*/ 1159350 w 5364207"/>
              <a:gd name="connsiteY16" fmla="*/ 2009641 h 4097236"/>
              <a:gd name="connsiteX17" fmla="*/ 1161166 w 5364207"/>
              <a:gd name="connsiteY17" fmla="*/ 1119777 h 4097236"/>
              <a:gd name="connsiteX18" fmla="*/ 3111163 w 5364207"/>
              <a:gd name="connsiteY18" fmla="*/ 1162583 h 4097236"/>
              <a:gd name="connsiteX0" fmla="*/ 3111163 w 5364207"/>
              <a:gd name="connsiteY0" fmla="*/ 1162583 h 4211518"/>
              <a:gd name="connsiteX1" fmla="*/ 2239785 w 5364207"/>
              <a:gd name="connsiteY1" fmla="*/ 3148708 h 4211518"/>
              <a:gd name="connsiteX2" fmla="*/ 3339015 w 5364207"/>
              <a:gd name="connsiteY2" fmla="*/ 1968768 h 4211518"/>
              <a:gd name="connsiteX3" fmla="*/ 3914600 w 5364207"/>
              <a:gd name="connsiteY3" fmla="*/ 2605664 h 4211518"/>
              <a:gd name="connsiteX4" fmla="*/ 3659178 w 5364207"/>
              <a:gd name="connsiteY4" fmla="*/ 3280399 h 4211518"/>
              <a:gd name="connsiteX5" fmla="*/ 2476555 w 5364207"/>
              <a:gd name="connsiteY5" fmla="*/ 3138490 h 4211518"/>
              <a:gd name="connsiteX6" fmla="*/ 1902574 w 5364207"/>
              <a:gd name="connsiteY6" fmla="*/ 3388623 h 4211518"/>
              <a:gd name="connsiteX7" fmla="*/ 3225458 w 5364207"/>
              <a:gd name="connsiteY7" fmla="*/ 4211412 h 4211518"/>
              <a:gd name="connsiteX8" fmla="*/ 4382808 w 5364207"/>
              <a:gd name="connsiteY8" fmla="*/ 3324550 h 4211518"/>
              <a:gd name="connsiteX9" fmla="*/ 4471038 w 5364207"/>
              <a:gd name="connsiteY9" fmla="*/ 2106450 h 4211518"/>
              <a:gd name="connsiteX10" fmla="*/ 4993969 w 5364207"/>
              <a:gd name="connsiteY10" fmla="*/ 1533049 h 4211518"/>
              <a:gd name="connsiteX11" fmla="*/ 4397531 w 5364207"/>
              <a:gd name="connsiteY11" fmla="*/ 1261987 h 4211518"/>
              <a:gd name="connsiteX12" fmla="*/ 5364207 w 5364207"/>
              <a:gd name="connsiteY12" fmla="*/ 15460 h 4211518"/>
              <a:gd name="connsiteX13" fmla="*/ 1355819 w 5364207"/>
              <a:gd name="connsiteY13" fmla="*/ 0 h 4211518"/>
              <a:gd name="connsiteX14" fmla="*/ 0 w 5364207"/>
              <a:gd name="connsiteY14" fmla="*/ 1042426 h 4211518"/>
              <a:gd name="connsiteX15" fmla="*/ 222008 w 5364207"/>
              <a:gd name="connsiteY15" fmla="*/ 2007720 h 4211518"/>
              <a:gd name="connsiteX16" fmla="*/ 1159350 w 5364207"/>
              <a:gd name="connsiteY16" fmla="*/ 2009641 h 4211518"/>
              <a:gd name="connsiteX17" fmla="*/ 1161166 w 5364207"/>
              <a:gd name="connsiteY17" fmla="*/ 1119777 h 4211518"/>
              <a:gd name="connsiteX18" fmla="*/ 3111163 w 5364207"/>
              <a:gd name="connsiteY18" fmla="*/ 1162583 h 4211518"/>
              <a:gd name="connsiteX0" fmla="*/ 3111163 w 5364207"/>
              <a:gd name="connsiteY0" fmla="*/ 1162583 h 3449427"/>
              <a:gd name="connsiteX1" fmla="*/ 2239785 w 5364207"/>
              <a:gd name="connsiteY1" fmla="*/ 3148708 h 3449427"/>
              <a:gd name="connsiteX2" fmla="*/ 3339015 w 5364207"/>
              <a:gd name="connsiteY2" fmla="*/ 1968768 h 3449427"/>
              <a:gd name="connsiteX3" fmla="*/ 3914600 w 5364207"/>
              <a:gd name="connsiteY3" fmla="*/ 2605664 h 3449427"/>
              <a:gd name="connsiteX4" fmla="*/ 3659178 w 5364207"/>
              <a:gd name="connsiteY4" fmla="*/ 3280399 h 3449427"/>
              <a:gd name="connsiteX5" fmla="*/ 2476555 w 5364207"/>
              <a:gd name="connsiteY5" fmla="*/ 3138490 h 3449427"/>
              <a:gd name="connsiteX6" fmla="*/ 1902574 w 5364207"/>
              <a:gd name="connsiteY6" fmla="*/ 3388623 h 3449427"/>
              <a:gd name="connsiteX7" fmla="*/ 4382808 w 5364207"/>
              <a:gd name="connsiteY7" fmla="*/ 3324550 h 3449427"/>
              <a:gd name="connsiteX8" fmla="*/ 4471038 w 5364207"/>
              <a:gd name="connsiteY8" fmla="*/ 2106450 h 3449427"/>
              <a:gd name="connsiteX9" fmla="*/ 4993969 w 5364207"/>
              <a:gd name="connsiteY9" fmla="*/ 1533049 h 3449427"/>
              <a:gd name="connsiteX10" fmla="*/ 4397531 w 5364207"/>
              <a:gd name="connsiteY10" fmla="*/ 1261987 h 3449427"/>
              <a:gd name="connsiteX11" fmla="*/ 5364207 w 5364207"/>
              <a:gd name="connsiteY11" fmla="*/ 15460 h 3449427"/>
              <a:gd name="connsiteX12" fmla="*/ 1355819 w 5364207"/>
              <a:gd name="connsiteY12" fmla="*/ 0 h 3449427"/>
              <a:gd name="connsiteX13" fmla="*/ 0 w 5364207"/>
              <a:gd name="connsiteY13" fmla="*/ 1042426 h 3449427"/>
              <a:gd name="connsiteX14" fmla="*/ 222008 w 5364207"/>
              <a:gd name="connsiteY14" fmla="*/ 2007720 h 3449427"/>
              <a:gd name="connsiteX15" fmla="*/ 1159350 w 5364207"/>
              <a:gd name="connsiteY15" fmla="*/ 2009641 h 3449427"/>
              <a:gd name="connsiteX16" fmla="*/ 1161166 w 5364207"/>
              <a:gd name="connsiteY16" fmla="*/ 1119777 h 3449427"/>
              <a:gd name="connsiteX17" fmla="*/ 3111163 w 5364207"/>
              <a:gd name="connsiteY17" fmla="*/ 1162583 h 3449427"/>
              <a:gd name="connsiteX0" fmla="*/ 3111163 w 5364207"/>
              <a:gd name="connsiteY0" fmla="*/ 1162583 h 4019531"/>
              <a:gd name="connsiteX1" fmla="*/ 2239785 w 5364207"/>
              <a:gd name="connsiteY1" fmla="*/ 3148708 h 4019531"/>
              <a:gd name="connsiteX2" fmla="*/ 3339015 w 5364207"/>
              <a:gd name="connsiteY2" fmla="*/ 1968768 h 4019531"/>
              <a:gd name="connsiteX3" fmla="*/ 3914600 w 5364207"/>
              <a:gd name="connsiteY3" fmla="*/ 2605664 h 4019531"/>
              <a:gd name="connsiteX4" fmla="*/ 3659178 w 5364207"/>
              <a:gd name="connsiteY4" fmla="*/ 3280399 h 4019531"/>
              <a:gd name="connsiteX5" fmla="*/ 2476555 w 5364207"/>
              <a:gd name="connsiteY5" fmla="*/ 3138490 h 4019531"/>
              <a:gd name="connsiteX6" fmla="*/ 1902574 w 5364207"/>
              <a:gd name="connsiteY6" fmla="*/ 3388623 h 4019531"/>
              <a:gd name="connsiteX7" fmla="*/ 4382808 w 5364207"/>
              <a:gd name="connsiteY7" fmla="*/ 3324550 h 4019531"/>
              <a:gd name="connsiteX8" fmla="*/ 4471038 w 5364207"/>
              <a:gd name="connsiteY8" fmla="*/ 2106450 h 4019531"/>
              <a:gd name="connsiteX9" fmla="*/ 4993969 w 5364207"/>
              <a:gd name="connsiteY9" fmla="*/ 1533049 h 4019531"/>
              <a:gd name="connsiteX10" fmla="*/ 4397531 w 5364207"/>
              <a:gd name="connsiteY10" fmla="*/ 1261987 h 4019531"/>
              <a:gd name="connsiteX11" fmla="*/ 5364207 w 5364207"/>
              <a:gd name="connsiteY11" fmla="*/ 15460 h 4019531"/>
              <a:gd name="connsiteX12" fmla="*/ 1355819 w 5364207"/>
              <a:gd name="connsiteY12" fmla="*/ 0 h 4019531"/>
              <a:gd name="connsiteX13" fmla="*/ 0 w 5364207"/>
              <a:gd name="connsiteY13" fmla="*/ 1042426 h 4019531"/>
              <a:gd name="connsiteX14" fmla="*/ 222008 w 5364207"/>
              <a:gd name="connsiteY14" fmla="*/ 2007720 h 4019531"/>
              <a:gd name="connsiteX15" fmla="*/ 1159350 w 5364207"/>
              <a:gd name="connsiteY15" fmla="*/ 2009641 h 4019531"/>
              <a:gd name="connsiteX16" fmla="*/ 1161166 w 5364207"/>
              <a:gd name="connsiteY16" fmla="*/ 1119777 h 4019531"/>
              <a:gd name="connsiteX17" fmla="*/ 3111163 w 5364207"/>
              <a:gd name="connsiteY17" fmla="*/ 1162583 h 4019531"/>
              <a:gd name="connsiteX0" fmla="*/ 3111163 w 5364207"/>
              <a:gd name="connsiteY0" fmla="*/ 1162583 h 4040273"/>
              <a:gd name="connsiteX1" fmla="*/ 2239785 w 5364207"/>
              <a:gd name="connsiteY1" fmla="*/ 3148708 h 4040273"/>
              <a:gd name="connsiteX2" fmla="*/ 3339015 w 5364207"/>
              <a:gd name="connsiteY2" fmla="*/ 1968768 h 4040273"/>
              <a:gd name="connsiteX3" fmla="*/ 3914600 w 5364207"/>
              <a:gd name="connsiteY3" fmla="*/ 2605664 h 4040273"/>
              <a:gd name="connsiteX4" fmla="*/ 3659178 w 5364207"/>
              <a:gd name="connsiteY4" fmla="*/ 3280399 h 4040273"/>
              <a:gd name="connsiteX5" fmla="*/ 2476555 w 5364207"/>
              <a:gd name="connsiteY5" fmla="*/ 3138490 h 4040273"/>
              <a:gd name="connsiteX6" fmla="*/ 1902574 w 5364207"/>
              <a:gd name="connsiteY6" fmla="*/ 3388623 h 4040273"/>
              <a:gd name="connsiteX7" fmla="*/ 4439958 w 5364207"/>
              <a:gd name="connsiteY7" fmla="*/ 3353125 h 4040273"/>
              <a:gd name="connsiteX8" fmla="*/ 4471038 w 5364207"/>
              <a:gd name="connsiteY8" fmla="*/ 2106450 h 4040273"/>
              <a:gd name="connsiteX9" fmla="*/ 4993969 w 5364207"/>
              <a:gd name="connsiteY9" fmla="*/ 1533049 h 4040273"/>
              <a:gd name="connsiteX10" fmla="*/ 4397531 w 5364207"/>
              <a:gd name="connsiteY10" fmla="*/ 1261987 h 4040273"/>
              <a:gd name="connsiteX11" fmla="*/ 5364207 w 5364207"/>
              <a:gd name="connsiteY11" fmla="*/ 15460 h 4040273"/>
              <a:gd name="connsiteX12" fmla="*/ 1355819 w 5364207"/>
              <a:gd name="connsiteY12" fmla="*/ 0 h 4040273"/>
              <a:gd name="connsiteX13" fmla="*/ 0 w 5364207"/>
              <a:gd name="connsiteY13" fmla="*/ 1042426 h 4040273"/>
              <a:gd name="connsiteX14" fmla="*/ 222008 w 5364207"/>
              <a:gd name="connsiteY14" fmla="*/ 2007720 h 4040273"/>
              <a:gd name="connsiteX15" fmla="*/ 1159350 w 5364207"/>
              <a:gd name="connsiteY15" fmla="*/ 2009641 h 4040273"/>
              <a:gd name="connsiteX16" fmla="*/ 1161166 w 5364207"/>
              <a:gd name="connsiteY16" fmla="*/ 1119777 h 4040273"/>
              <a:gd name="connsiteX17" fmla="*/ 3111163 w 5364207"/>
              <a:gd name="connsiteY17" fmla="*/ 1162583 h 4040273"/>
              <a:gd name="connsiteX0" fmla="*/ 3111163 w 5364207"/>
              <a:gd name="connsiteY0" fmla="*/ 1162583 h 4040273"/>
              <a:gd name="connsiteX1" fmla="*/ 2239785 w 5364207"/>
              <a:gd name="connsiteY1" fmla="*/ 3148708 h 4040273"/>
              <a:gd name="connsiteX2" fmla="*/ 3339015 w 5364207"/>
              <a:gd name="connsiteY2" fmla="*/ 1968768 h 4040273"/>
              <a:gd name="connsiteX3" fmla="*/ 3914600 w 5364207"/>
              <a:gd name="connsiteY3" fmla="*/ 2605664 h 4040273"/>
              <a:gd name="connsiteX4" fmla="*/ 3659178 w 5364207"/>
              <a:gd name="connsiteY4" fmla="*/ 3280399 h 4040273"/>
              <a:gd name="connsiteX5" fmla="*/ 2476555 w 5364207"/>
              <a:gd name="connsiteY5" fmla="*/ 3138490 h 4040273"/>
              <a:gd name="connsiteX6" fmla="*/ 1902574 w 5364207"/>
              <a:gd name="connsiteY6" fmla="*/ 3388623 h 4040273"/>
              <a:gd name="connsiteX7" fmla="*/ 4439958 w 5364207"/>
              <a:gd name="connsiteY7" fmla="*/ 3353125 h 4040273"/>
              <a:gd name="connsiteX8" fmla="*/ 4471038 w 5364207"/>
              <a:gd name="connsiteY8" fmla="*/ 2106450 h 4040273"/>
              <a:gd name="connsiteX9" fmla="*/ 4993969 w 5364207"/>
              <a:gd name="connsiteY9" fmla="*/ 1533049 h 4040273"/>
              <a:gd name="connsiteX10" fmla="*/ 4397531 w 5364207"/>
              <a:gd name="connsiteY10" fmla="*/ 1261987 h 4040273"/>
              <a:gd name="connsiteX11" fmla="*/ 5364207 w 5364207"/>
              <a:gd name="connsiteY11" fmla="*/ 15460 h 4040273"/>
              <a:gd name="connsiteX12" fmla="*/ 1355819 w 5364207"/>
              <a:gd name="connsiteY12" fmla="*/ 0 h 4040273"/>
              <a:gd name="connsiteX13" fmla="*/ 0 w 5364207"/>
              <a:gd name="connsiteY13" fmla="*/ 1042426 h 4040273"/>
              <a:gd name="connsiteX14" fmla="*/ 222008 w 5364207"/>
              <a:gd name="connsiteY14" fmla="*/ 2007720 h 4040273"/>
              <a:gd name="connsiteX15" fmla="*/ 1159350 w 5364207"/>
              <a:gd name="connsiteY15" fmla="*/ 2009641 h 4040273"/>
              <a:gd name="connsiteX16" fmla="*/ 1161166 w 5364207"/>
              <a:gd name="connsiteY16" fmla="*/ 1119777 h 4040273"/>
              <a:gd name="connsiteX17" fmla="*/ 3111163 w 5364207"/>
              <a:gd name="connsiteY17" fmla="*/ 1162583 h 4040273"/>
              <a:gd name="connsiteX0" fmla="*/ 3111163 w 5364207"/>
              <a:gd name="connsiteY0" fmla="*/ 1162583 h 4220494"/>
              <a:gd name="connsiteX1" fmla="*/ 2239785 w 5364207"/>
              <a:gd name="connsiteY1" fmla="*/ 3148708 h 4220494"/>
              <a:gd name="connsiteX2" fmla="*/ 3339015 w 5364207"/>
              <a:gd name="connsiteY2" fmla="*/ 1968768 h 4220494"/>
              <a:gd name="connsiteX3" fmla="*/ 3914600 w 5364207"/>
              <a:gd name="connsiteY3" fmla="*/ 2605664 h 4220494"/>
              <a:gd name="connsiteX4" fmla="*/ 3659178 w 5364207"/>
              <a:gd name="connsiteY4" fmla="*/ 3280399 h 4220494"/>
              <a:gd name="connsiteX5" fmla="*/ 2476555 w 5364207"/>
              <a:gd name="connsiteY5" fmla="*/ 3138490 h 4220494"/>
              <a:gd name="connsiteX6" fmla="*/ 1902574 w 5364207"/>
              <a:gd name="connsiteY6" fmla="*/ 3388623 h 4220494"/>
              <a:gd name="connsiteX7" fmla="*/ 4439958 w 5364207"/>
              <a:gd name="connsiteY7" fmla="*/ 3353125 h 4220494"/>
              <a:gd name="connsiteX8" fmla="*/ 4471038 w 5364207"/>
              <a:gd name="connsiteY8" fmla="*/ 2106450 h 4220494"/>
              <a:gd name="connsiteX9" fmla="*/ 4993969 w 5364207"/>
              <a:gd name="connsiteY9" fmla="*/ 1533049 h 4220494"/>
              <a:gd name="connsiteX10" fmla="*/ 4397531 w 5364207"/>
              <a:gd name="connsiteY10" fmla="*/ 1261987 h 4220494"/>
              <a:gd name="connsiteX11" fmla="*/ 5364207 w 5364207"/>
              <a:gd name="connsiteY11" fmla="*/ 15460 h 4220494"/>
              <a:gd name="connsiteX12" fmla="*/ 1355819 w 5364207"/>
              <a:gd name="connsiteY12" fmla="*/ 0 h 4220494"/>
              <a:gd name="connsiteX13" fmla="*/ 0 w 5364207"/>
              <a:gd name="connsiteY13" fmla="*/ 1042426 h 4220494"/>
              <a:gd name="connsiteX14" fmla="*/ 222008 w 5364207"/>
              <a:gd name="connsiteY14" fmla="*/ 2007720 h 4220494"/>
              <a:gd name="connsiteX15" fmla="*/ 1159350 w 5364207"/>
              <a:gd name="connsiteY15" fmla="*/ 2009641 h 4220494"/>
              <a:gd name="connsiteX16" fmla="*/ 1161166 w 5364207"/>
              <a:gd name="connsiteY16" fmla="*/ 1119777 h 4220494"/>
              <a:gd name="connsiteX17" fmla="*/ 3111163 w 5364207"/>
              <a:gd name="connsiteY17" fmla="*/ 1162583 h 4220494"/>
              <a:gd name="connsiteX0" fmla="*/ 3111163 w 5364207"/>
              <a:gd name="connsiteY0" fmla="*/ 1162583 h 4209613"/>
              <a:gd name="connsiteX1" fmla="*/ 2239785 w 5364207"/>
              <a:gd name="connsiteY1" fmla="*/ 3148708 h 4209613"/>
              <a:gd name="connsiteX2" fmla="*/ 3339015 w 5364207"/>
              <a:gd name="connsiteY2" fmla="*/ 1968768 h 4209613"/>
              <a:gd name="connsiteX3" fmla="*/ 3914600 w 5364207"/>
              <a:gd name="connsiteY3" fmla="*/ 2605664 h 4209613"/>
              <a:gd name="connsiteX4" fmla="*/ 3659178 w 5364207"/>
              <a:gd name="connsiteY4" fmla="*/ 3280399 h 4209613"/>
              <a:gd name="connsiteX5" fmla="*/ 2476555 w 5364207"/>
              <a:gd name="connsiteY5" fmla="*/ 3138490 h 4209613"/>
              <a:gd name="connsiteX6" fmla="*/ 1988299 w 5364207"/>
              <a:gd name="connsiteY6" fmla="*/ 3360048 h 4209613"/>
              <a:gd name="connsiteX7" fmla="*/ 4439958 w 5364207"/>
              <a:gd name="connsiteY7" fmla="*/ 3353125 h 4209613"/>
              <a:gd name="connsiteX8" fmla="*/ 4471038 w 5364207"/>
              <a:gd name="connsiteY8" fmla="*/ 2106450 h 4209613"/>
              <a:gd name="connsiteX9" fmla="*/ 4993969 w 5364207"/>
              <a:gd name="connsiteY9" fmla="*/ 1533049 h 4209613"/>
              <a:gd name="connsiteX10" fmla="*/ 4397531 w 5364207"/>
              <a:gd name="connsiteY10" fmla="*/ 1261987 h 4209613"/>
              <a:gd name="connsiteX11" fmla="*/ 5364207 w 5364207"/>
              <a:gd name="connsiteY11" fmla="*/ 15460 h 4209613"/>
              <a:gd name="connsiteX12" fmla="*/ 1355819 w 5364207"/>
              <a:gd name="connsiteY12" fmla="*/ 0 h 4209613"/>
              <a:gd name="connsiteX13" fmla="*/ 0 w 5364207"/>
              <a:gd name="connsiteY13" fmla="*/ 1042426 h 4209613"/>
              <a:gd name="connsiteX14" fmla="*/ 222008 w 5364207"/>
              <a:gd name="connsiteY14" fmla="*/ 2007720 h 4209613"/>
              <a:gd name="connsiteX15" fmla="*/ 1159350 w 5364207"/>
              <a:gd name="connsiteY15" fmla="*/ 2009641 h 4209613"/>
              <a:gd name="connsiteX16" fmla="*/ 1161166 w 5364207"/>
              <a:gd name="connsiteY16" fmla="*/ 1119777 h 4209613"/>
              <a:gd name="connsiteX17" fmla="*/ 3111163 w 5364207"/>
              <a:gd name="connsiteY17" fmla="*/ 1162583 h 4209613"/>
              <a:gd name="connsiteX0" fmla="*/ 3111163 w 5364207"/>
              <a:gd name="connsiteY0" fmla="*/ 1162583 h 4089353"/>
              <a:gd name="connsiteX1" fmla="*/ 2239785 w 5364207"/>
              <a:gd name="connsiteY1" fmla="*/ 3148708 h 4089353"/>
              <a:gd name="connsiteX2" fmla="*/ 3339015 w 5364207"/>
              <a:gd name="connsiteY2" fmla="*/ 1968768 h 4089353"/>
              <a:gd name="connsiteX3" fmla="*/ 3914600 w 5364207"/>
              <a:gd name="connsiteY3" fmla="*/ 2605664 h 4089353"/>
              <a:gd name="connsiteX4" fmla="*/ 3659178 w 5364207"/>
              <a:gd name="connsiteY4" fmla="*/ 3280399 h 4089353"/>
              <a:gd name="connsiteX5" fmla="*/ 2476555 w 5364207"/>
              <a:gd name="connsiteY5" fmla="*/ 3138490 h 4089353"/>
              <a:gd name="connsiteX6" fmla="*/ 1988299 w 5364207"/>
              <a:gd name="connsiteY6" fmla="*/ 3360048 h 4089353"/>
              <a:gd name="connsiteX7" fmla="*/ 4439958 w 5364207"/>
              <a:gd name="connsiteY7" fmla="*/ 3353125 h 4089353"/>
              <a:gd name="connsiteX8" fmla="*/ 4471038 w 5364207"/>
              <a:gd name="connsiteY8" fmla="*/ 2106450 h 4089353"/>
              <a:gd name="connsiteX9" fmla="*/ 4993969 w 5364207"/>
              <a:gd name="connsiteY9" fmla="*/ 1533049 h 4089353"/>
              <a:gd name="connsiteX10" fmla="*/ 4397531 w 5364207"/>
              <a:gd name="connsiteY10" fmla="*/ 1261987 h 4089353"/>
              <a:gd name="connsiteX11" fmla="*/ 5364207 w 5364207"/>
              <a:gd name="connsiteY11" fmla="*/ 15460 h 4089353"/>
              <a:gd name="connsiteX12" fmla="*/ 1355819 w 5364207"/>
              <a:gd name="connsiteY12" fmla="*/ 0 h 4089353"/>
              <a:gd name="connsiteX13" fmla="*/ 0 w 5364207"/>
              <a:gd name="connsiteY13" fmla="*/ 1042426 h 4089353"/>
              <a:gd name="connsiteX14" fmla="*/ 222008 w 5364207"/>
              <a:gd name="connsiteY14" fmla="*/ 2007720 h 4089353"/>
              <a:gd name="connsiteX15" fmla="*/ 1159350 w 5364207"/>
              <a:gd name="connsiteY15" fmla="*/ 2009641 h 4089353"/>
              <a:gd name="connsiteX16" fmla="*/ 1161166 w 5364207"/>
              <a:gd name="connsiteY16" fmla="*/ 1119777 h 4089353"/>
              <a:gd name="connsiteX17" fmla="*/ 3111163 w 5364207"/>
              <a:gd name="connsiteY17" fmla="*/ 1162583 h 4089353"/>
              <a:gd name="connsiteX0" fmla="*/ 3111163 w 5364207"/>
              <a:gd name="connsiteY0" fmla="*/ 1162583 h 4109058"/>
              <a:gd name="connsiteX1" fmla="*/ 2239785 w 5364207"/>
              <a:gd name="connsiteY1" fmla="*/ 3148708 h 4109058"/>
              <a:gd name="connsiteX2" fmla="*/ 3339015 w 5364207"/>
              <a:gd name="connsiteY2" fmla="*/ 1968768 h 4109058"/>
              <a:gd name="connsiteX3" fmla="*/ 3914600 w 5364207"/>
              <a:gd name="connsiteY3" fmla="*/ 2605664 h 4109058"/>
              <a:gd name="connsiteX4" fmla="*/ 3659178 w 5364207"/>
              <a:gd name="connsiteY4" fmla="*/ 3280399 h 4109058"/>
              <a:gd name="connsiteX5" fmla="*/ 2476555 w 5364207"/>
              <a:gd name="connsiteY5" fmla="*/ 3138490 h 4109058"/>
              <a:gd name="connsiteX6" fmla="*/ 1883524 w 5364207"/>
              <a:gd name="connsiteY6" fmla="*/ 3407673 h 4109058"/>
              <a:gd name="connsiteX7" fmla="*/ 4439958 w 5364207"/>
              <a:gd name="connsiteY7" fmla="*/ 3353125 h 4109058"/>
              <a:gd name="connsiteX8" fmla="*/ 4471038 w 5364207"/>
              <a:gd name="connsiteY8" fmla="*/ 2106450 h 4109058"/>
              <a:gd name="connsiteX9" fmla="*/ 4993969 w 5364207"/>
              <a:gd name="connsiteY9" fmla="*/ 1533049 h 4109058"/>
              <a:gd name="connsiteX10" fmla="*/ 4397531 w 5364207"/>
              <a:gd name="connsiteY10" fmla="*/ 1261987 h 4109058"/>
              <a:gd name="connsiteX11" fmla="*/ 5364207 w 5364207"/>
              <a:gd name="connsiteY11" fmla="*/ 15460 h 4109058"/>
              <a:gd name="connsiteX12" fmla="*/ 1355819 w 5364207"/>
              <a:gd name="connsiteY12" fmla="*/ 0 h 4109058"/>
              <a:gd name="connsiteX13" fmla="*/ 0 w 5364207"/>
              <a:gd name="connsiteY13" fmla="*/ 1042426 h 4109058"/>
              <a:gd name="connsiteX14" fmla="*/ 222008 w 5364207"/>
              <a:gd name="connsiteY14" fmla="*/ 2007720 h 4109058"/>
              <a:gd name="connsiteX15" fmla="*/ 1159350 w 5364207"/>
              <a:gd name="connsiteY15" fmla="*/ 2009641 h 4109058"/>
              <a:gd name="connsiteX16" fmla="*/ 1161166 w 5364207"/>
              <a:gd name="connsiteY16" fmla="*/ 1119777 h 4109058"/>
              <a:gd name="connsiteX17" fmla="*/ 3111163 w 5364207"/>
              <a:gd name="connsiteY17" fmla="*/ 1162583 h 4109058"/>
              <a:gd name="connsiteX0" fmla="*/ 3111163 w 5364207"/>
              <a:gd name="connsiteY0" fmla="*/ 1162583 h 4109058"/>
              <a:gd name="connsiteX1" fmla="*/ 2239785 w 5364207"/>
              <a:gd name="connsiteY1" fmla="*/ 3148708 h 4109058"/>
              <a:gd name="connsiteX2" fmla="*/ 3339015 w 5364207"/>
              <a:gd name="connsiteY2" fmla="*/ 1968768 h 4109058"/>
              <a:gd name="connsiteX3" fmla="*/ 3914600 w 5364207"/>
              <a:gd name="connsiteY3" fmla="*/ 2605664 h 4109058"/>
              <a:gd name="connsiteX4" fmla="*/ 2811453 w 5364207"/>
              <a:gd name="connsiteY4" fmla="*/ 3356599 h 4109058"/>
              <a:gd name="connsiteX5" fmla="*/ 2476555 w 5364207"/>
              <a:gd name="connsiteY5" fmla="*/ 3138490 h 4109058"/>
              <a:gd name="connsiteX6" fmla="*/ 1883524 w 5364207"/>
              <a:gd name="connsiteY6" fmla="*/ 3407673 h 4109058"/>
              <a:gd name="connsiteX7" fmla="*/ 4439958 w 5364207"/>
              <a:gd name="connsiteY7" fmla="*/ 3353125 h 4109058"/>
              <a:gd name="connsiteX8" fmla="*/ 4471038 w 5364207"/>
              <a:gd name="connsiteY8" fmla="*/ 2106450 h 4109058"/>
              <a:gd name="connsiteX9" fmla="*/ 4993969 w 5364207"/>
              <a:gd name="connsiteY9" fmla="*/ 1533049 h 4109058"/>
              <a:gd name="connsiteX10" fmla="*/ 4397531 w 5364207"/>
              <a:gd name="connsiteY10" fmla="*/ 1261987 h 4109058"/>
              <a:gd name="connsiteX11" fmla="*/ 5364207 w 5364207"/>
              <a:gd name="connsiteY11" fmla="*/ 15460 h 4109058"/>
              <a:gd name="connsiteX12" fmla="*/ 1355819 w 5364207"/>
              <a:gd name="connsiteY12" fmla="*/ 0 h 4109058"/>
              <a:gd name="connsiteX13" fmla="*/ 0 w 5364207"/>
              <a:gd name="connsiteY13" fmla="*/ 1042426 h 4109058"/>
              <a:gd name="connsiteX14" fmla="*/ 222008 w 5364207"/>
              <a:gd name="connsiteY14" fmla="*/ 2007720 h 4109058"/>
              <a:gd name="connsiteX15" fmla="*/ 1159350 w 5364207"/>
              <a:gd name="connsiteY15" fmla="*/ 2009641 h 4109058"/>
              <a:gd name="connsiteX16" fmla="*/ 1161166 w 5364207"/>
              <a:gd name="connsiteY16" fmla="*/ 1119777 h 4109058"/>
              <a:gd name="connsiteX17" fmla="*/ 3111163 w 5364207"/>
              <a:gd name="connsiteY17" fmla="*/ 1162583 h 4109058"/>
              <a:gd name="connsiteX0" fmla="*/ 3111163 w 5364207"/>
              <a:gd name="connsiteY0" fmla="*/ 1162583 h 4109058"/>
              <a:gd name="connsiteX1" fmla="*/ 2239785 w 5364207"/>
              <a:gd name="connsiteY1" fmla="*/ 3148708 h 4109058"/>
              <a:gd name="connsiteX2" fmla="*/ 3339015 w 5364207"/>
              <a:gd name="connsiteY2" fmla="*/ 1968768 h 4109058"/>
              <a:gd name="connsiteX3" fmla="*/ 3952700 w 5364207"/>
              <a:gd name="connsiteY3" fmla="*/ 3281939 h 4109058"/>
              <a:gd name="connsiteX4" fmla="*/ 2811453 w 5364207"/>
              <a:gd name="connsiteY4" fmla="*/ 3356599 h 4109058"/>
              <a:gd name="connsiteX5" fmla="*/ 2476555 w 5364207"/>
              <a:gd name="connsiteY5" fmla="*/ 3138490 h 4109058"/>
              <a:gd name="connsiteX6" fmla="*/ 1883524 w 5364207"/>
              <a:gd name="connsiteY6" fmla="*/ 3407673 h 4109058"/>
              <a:gd name="connsiteX7" fmla="*/ 4439958 w 5364207"/>
              <a:gd name="connsiteY7" fmla="*/ 3353125 h 4109058"/>
              <a:gd name="connsiteX8" fmla="*/ 4471038 w 5364207"/>
              <a:gd name="connsiteY8" fmla="*/ 2106450 h 4109058"/>
              <a:gd name="connsiteX9" fmla="*/ 4993969 w 5364207"/>
              <a:gd name="connsiteY9" fmla="*/ 1533049 h 4109058"/>
              <a:gd name="connsiteX10" fmla="*/ 4397531 w 5364207"/>
              <a:gd name="connsiteY10" fmla="*/ 1261987 h 4109058"/>
              <a:gd name="connsiteX11" fmla="*/ 5364207 w 5364207"/>
              <a:gd name="connsiteY11" fmla="*/ 15460 h 4109058"/>
              <a:gd name="connsiteX12" fmla="*/ 1355819 w 5364207"/>
              <a:gd name="connsiteY12" fmla="*/ 0 h 4109058"/>
              <a:gd name="connsiteX13" fmla="*/ 0 w 5364207"/>
              <a:gd name="connsiteY13" fmla="*/ 1042426 h 4109058"/>
              <a:gd name="connsiteX14" fmla="*/ 222008 w 5364207"/>
              <a:gd name="connsiteY14" fmla="*/ 2007720 h 4109058"/>
              <a:gd name="connsiteX15" fmla="*/ 1159350 w 5364207"/>
              <a:gd name="connsiteY15" fmla="*/ 2009641 h 4109058"/>
              <a:gd name="connsiteX16" fmla="*/ 1161166 w 5364207"/>
              <a:gd name="connsiteY16" fmla="*/ 1119777 h 4109058"/>
              <a:gd name="connsiteX17" fmla="*/ 3111163 w 5364207"/>
              <a:gd name="connsiteY17" fmla="*/ 1162583 h 4109058"/>
              <a:gd name="connsiteX0" fmla="*/ 3111163 w 5364207"/>
              <a:gd name="connsiteY0" fmla="*/ 1162583 h 4109058"/>
              <a:gd name="connsiteX1" fmla="*/ 3135135 w 5364207"/>
              <a:gd name="connsiteY1" fmla="*/ 1729483 h 4109058"/>
              <a:gd name="connsiteX2" fmla="*/ 3339015 w 5364207"/>
              <a:gd name="connsiteY2" fmla="*/ 1968768 h 4109058"/>
              <a:gd name="connsiteX3" fmla="*/ 3952700 w 5364207"/>
              <a:gd name="connsiteY3" fmla="*/ 3281939 h 4109058"/>
              <a:gd name="connsiteX4" fmla="*/ 2811453 w 5364207"/>
              <a:gd name="connsiteY4" fmla="*/ 3356599 h 4109058"/>
              <a:gd name="connsiteX5" fmla="*/ 2476555 w 5364207"/>
              <a:gd name="connsiteY5" fmla="*/ 3138490 h 4109058"/>
              <a:gd name="connsiteX6" fmla="*/ 1883524 w 5364207"/>
              <a:gd name="connsiteY6" fmla="*/ 3407673 h 4109058"/>
              <a:gd name="connsiteX7" fmla="*/ 4439958 w 5364207"/>
              <a:gd name="connsiteY7" fmla="*/ 3353125 h 4109058"/>
              <a:gd name="connsiteX8" fmla="*/ 4471038 w 5364207"/>
              <a:gd name="connsiteY8" fmla="*/ 2106450 h 4109058"/>
              <a:gd name="connsiteX9" fmla="*/ 4993969 w 5364207"/>
              <a:gd name="connsiteY9" fmla="*/ 1533049 h 4109058"/>
              <a:gd name="connsiteX10" fmla="*/ 4397531 w 5364207"/>
              <a:gd name="connsiteY10" fmla="*/ 1261987 h 4109058"/>
              <a:gd name="connsiteX11" fmla="*/ 5364207 w 5364207"/>
              <a:gd name="connsiteY11" fmla="*/ 15460 h 4109058"/>
              <a:gd name="connsiteX12" fmla="*/ 1355819 w 5364207"/>
              <a:gd name="connsiteY12" fmla="*/ 0 h 4109058"/>
              <a:gd name="connsiteX13" fmla="*/ 0 w 5364207"/>
              <a:gd name="connsiteY13" fmla="*/ 1042426 h 4109058"/>
              <a:gd name="connsiteX14" fmla="*/ 222008 w 5364207"/>
              <a:gd name="connsiteY14" fmla="*/ 2007720 h 4109058"/>
              <a:gd name="connsiteX15" fmla="*/ 1159350 w 5364207"/>
              <a:gd name="connsiteY15" fmla="*/ 2009641 h 4109058"/>
              <a:gd name="connsiteX16" fmla="*/ 1161166 w 5364207"/>
              <a:gd name="connsiteY16" fmla="*/ 1119777 h 4109058"/>
              <a:gd name="connsiteX17" fmla="*/ 3111163 w 5364207"/>
              <a:gd name="connsiteY17" fmla="*/ 1162583 h 4109058"/>
              <a:gd name="connsiteX0" fmla="*/ 3111163 w 5364207"/>
              <a:gd name="connsiteY0" fmla="*/ 1162583 h 4109058"/>
              <a:gd name="connsiteX1" fmla="*/ 3135135 w 5364207"/>
              <a:gd name="connsiteY1" fmla="*/ 1729483 h 4109058"/>
              <a:gd name="connsiteX2" fmla="*/ 3339015 w 5364207"/>
              <a:gd name="connsiteY2" fmla="*/ 1968768 h 4109058"/>
              <a:gd name="connsiteX3" fmla="*/ 3952700 w 5364207"/>
              <a:gd name="connsiteY3" fmla="*/ 3281939 h 4109058"/>
              <a:gd name="connsiteX4" fmla="*/ 2811453 w 5364207"/>
              <a:gd name="connsiteY4" fmla="*/ 3356599 h 4109058"/>
              <a:gd name="connsiteX5" fmla="*/ 1883524 w 5364207"/>
              <a:gd name="connsiteY5" fmla="*/ 3407673 h 4109058"/>
              <a:gd name="connsiteX6" fmla="*/ 4439958 w 5364207"/>
              <a:gd name="connsiteY6" fmla="*/ 3353125 h 4109058"/>
              <a:gd name="connsiteX7" fmla="*/ 4471038 w 5364207"/>
              <a:gd name="connsiteY7" fmla="*/ 2106450 h 4109058"/>
              <a:gd name="connsiteX8" fmla="*/ 4993969 w 5364207"/>
              <a:gd name="connsiteY8" fmla="*/ 1533049 h 4109058"/>
              <a:gd name="connsiteX9" fmla="*/ 4397531 w 5364207"/>
              <a:gd name="connsiteY9" fmla="*/ 1261987 h 4109058"/>
              <a:gd name="connsiteX10" fmla="*/ 5364207 w 5364207"/>
              <a:gd name="connsiteY10" fmla="*/ 15460 h 4109058"/>
              <a:gd name="connsiteX11" fmla="*/ 1355819 w 5364207"/>
              <a:gd name="connsiteY11" fmla="*/ 0 h 4109058"/>
              <a:gd name="connsiteX12" fmla="*/ 0 w 5364207"/>
              <a:gd name="connsiteY12" fmla="*/ 1042426 h 4109058"/>
              <a:gd name="connsiteX13" fmla="*/ 222008 w 5364207"/>
              <a:gd name="connsiteY13" fmla="*/ 2007720 h 4109058"/>
              <a:gd name="connsiteX14" fmla="*/ 1159350 w 5364207"/>
              <a:gd name="connsiteY14" fmla="*/ 2009641 h 4109058"/>
              <a:gd name="connsiteX15" fmla="*/ 1161166 w 5364207"/>
              <a:gd name="connsiteY15" fmla="*/ 1119777 h 4109058"/>
              <a:gd name="connsiteX16" fmla="*/ 3111163 w 5364207"/>
              <a:gd name="connsiteY16" fmla="*/ 1162583 h 4109058"/>
              <a:gd name="connsiteX0" fmla="*/ 3111163 w 5364207"/>
              <a:gd name="connsiteY0" fmla="*/ 1162583 h 3449376"/>
              <a:gd name="connsiteX1" fmla="*/ 3135135 w 5364207"/>
              <a:gd name="connsiteY1" fmla="*/ 1729483 h 3449376"/>
              <a:gd name="connsiteX2" fmla="*/ 3339015 w 5364207"/>
              <a:gd name="connsiteY2" fmla="*/ 1968768 h 3449376"/>
              <a:gd name="connsiteX3" fmla="*/ 3952700 w 5364207"/>
              <a:gd name="connsiteY3" fmla="*/ 3281939 h 3449376"/>
              <a:gd name="connsiteX4" fmla="*/ 2811453 w 5364207"/>
              <a:gd name="connsiteY4" fmla="*/ 3356599 h 3449376"/>
              <a:gd name="connsiteX5" fmla="*/ 4439958 w 5364207"/>
              <a:gd name="connsiteY5" fmla="*/ 3353125 h 3449376"/>
              <a:gd name="connsiteX6" fmla="*/ 4471038 w 5364207"/>
              <a:gd name="connsiteY6" fmla="*/ 2106450 h 3449376"/>
              <a:gd name="connsiteX7" fmla="*/ 4993969 w 5364207"/>
              <a:gd name="connsiteY7" fmla="*/ 1533049 h 3449376"/>
              <a:gd name="connsiteX8" fmla="*/ 4397531 w 5364207"/>
              <a:gd name="connsiteY8" fmla="*/ 1261987 h 3449376"/>
              <a:gd name="connsiteX9" fmla="*/ 5364207 w 5364207"/>
              <a:gd name="connsiteY9" fmla="*/ 15460 h 3449376"/>
              <a:gd name="connsiteX10" fmla="*/ 1355819 w 5364207"/>
              <a:gd name="connsiteY10" fmla="*/ 0 h 3449376"/>
              <a:gd name="connsiteX11" fmla="*/ 0 w 5364207"/>
              <a:gd name="connsiteY11" fmla="*/ 1042426 h 3449376"/>
              <a:gd name="connsiteX12" fmla="*/ 222008 w 5364207"/>
              <a:gd name="connsiteY12" fmla="*/ 2007720 h 3449376"/>
              <a:gd name="connsiteX13" fmla="*/ 1159350 w 5364207"/>
              <a:gd name="connsiteY13" fmla="*/ 2009641 h 3449376"/>
              <a:gd name="connsiteX14" fmla="*/ 1161166 w 5364207"/>
              <a:gd name="connsiteY14" fmla="*/ 1119777 h 3449376"/>
              <a:gd name="connsiteX15" fmla="*/ 3111163 w 5364207"/>
              <a:gd name="connsiteY15" fmla="*/ 1162583 h 3449376"/>
              <a:gd name="connsiteX0" fmla="*/ 3111163 w 5364207"/>
              <a:gd name="connsiteY0" fmla="*/ 1162583 h 3480055"/>
              <a:gd name="connsiteX1" fmla="*/ 3135135 w 5364207"/>
              <a:gd name="connsiteY1" fmla="*/ 1729483 h 3480055"/>
              <a:gd name="connsiteX2" fmla="*/ 3339015 w 5364207"/>
              <a:gd name="connsiteY2" fmla="*/ 1968768 h 3480055"/>
              <a:gd name="connsiteX3" fmla="*/ 3952700 w 5364207"/>
              <a:gd name="connsiteY3" fmla="*/ 3281939 h 3480055"/>
              <a:gd name="connsiteX4" fmla="*/ 4439958 w 5364207"/>
              <a:gd name="connsiteY4" fmla="*/ 3353125 h 3480055"/>
              <a:gd name="connsiteX5" fmla="*/ 4471038 w 5364207"/>
              <a:gd name="connsiteY5" fmla="*/ 2106450 h 3480055"/>
              <a:gd name="connsiteX6" fmla="*/ 4993969 w 5364207"/>
              <a:gd name="connsiteY6" fmla="*/ 1533049 h 3480055"/>
              <a:gd name="connsiteX7" fmla="*/ 4397531 w 5364207"/>
              <a:gd name="connsiteY7" fmla="*/ 1261987 h 3480055"/>
              <a:gd name="connsiteX8" fmla="*/ 5364207 w 5364207"/>
              <a:gd name="connsiteY8" fmla="*/ 15460 h 3480055"/>
              <a:gd name="connsiteX9" fmla="*/ 1355819 w 5364207"/>
              <a:gd name="connsiteY9" fmla="*/ 0 h 3480055"/>
              <a:gd name="connsiteX10" fmla="*/ 0 w 5364207"/>
              <a:gd name="connsiteY10" fmla="*/ 1042426 h 3480055"/>
              <a:gd name="connsiteX11" fmla="*/ 222008 w 5364207"/>
              <a:gd name="connsiteY11" fmla="*/ 2007720 h 3480055"/>
              <a:gd name="connsiteX12" fmla="*/ 1159350 w 5364207"/>
              <a:gd name="connsiteY12" fmla="*/ 2009641 h 3480055"/>
              <a:gd name="connsiteX13" fmla="*/ 1161166 w 5364207"/>
              <a:gd name="connsiteY13" fmla="*/ 1119777 h 3480055"/>
              <a:gd name="connsiteX14" fmla="*/ 3111163 w 5364207"/>
              <a:gd name="connsiteY14" fmla="*/ 1162583 h 3480055"/>
              <a:gd name="connsiteX0" fmla="*/ 3111163 w 5364207"/>
              <a:gd name="connsiteY0" fmla="*/ 1162583 h 3436893"/>
              <a:gd name="connsiteX1" fmla="*/ 3135135 w 5364207"/>
              <a:gd name="connsiteY1" fmla="*/ 1729483 h 3436893"/>
              <a:gd name="connsiteX2" fmla="*/ 3339015 w 5364207"/>
              <a:gd name="connsiteY2" fmla="*/ 1968768 h 3436893"/>
              <a:gd name="connsiteX3" fmla="*/ 3924125 w 5364207"/>
              <a:gd name="connsiteY3" fmla="*/ 3139064 h 3436893"/>
              <a:gd name="connsiteX4" fmla="*/ 4439958 w 5364207"/>
              <a:gd name="connsiteY4" fmla="*/ 3353125 h 3436893"/>
              <a:gd name="connsiteX5" fmla="*/ 4471038 w 5364207"/>
              <a:gd name="connsiteY5" fmla="*/ 2106450 h 3436893"/>
              <a:gd name="connsiteX6" fmla="*/ 4993969 w 5364207"/>
              <a:gd name="connsiteY6" fmla="*/ 1533049 h 3436893"/>
              <a:gd name="connsiteX7" fmla="*/ 4397531 w 5364207"/>
              <a:gd name="connsiteY7" fmla="*/ 1261987 h 3436893"/>
              <a:gd name="connsiteX8" fmla="*/ 5364207 w 5364207"/>
              <a:gd name="connsiteY8" fmla="*/ 15460 h 3436893"/>
              <a:gd name="connsiteX9" fmla="*/ 1355819 w 5364207"/>
              <a:gd name="connsiteY9" fmla="*/ 0 h 3436893"/>
              <a:gd name="connsiteX10" fmla="*/ 0 w 5364207"/>
              <a:gd name="connsiteY10" fmla="*/ 1042426 h 3436893"/>
              <a:gd name="connsiteX11" fmla="*/ 222008 w 5364207"/>
              <a:gd name="connsiteY11" fmla="*/ 2007720 h 3436893"/>
              <a:gd name="connsiteX12" fmla="*/ 1159350 w 5364207"/>
              <a:gd name="connsiteY12" fmla="*/ 2009641 h 3436893"/>
              <a:gd name="connsiteX13" fmla="*/ 1161166 w 5364207"/>
              <a:gd name="connsiteY13" fmla="*/ 1119777 h 3436893"/>
              <a:gd name="connsiteX14" fmla="*/ 3111163 w 5364207"/>
              <a:gd name="connsiteY14" fmla="*/ 1162583 h 3436893"/>
              <a:gd name="connsiteX0" fmla="*/ 3111163 w 5364207"/>
              <a:gd name="connsiteY0" fmla="*/ 1162583 h 3353125"/>
              <a:gd name="connsiteX1" fmla="*/ 3135135 w 5364207"/>
              <a:gd name="connsiteY1" fmla="*/ 1729483 h 3353125"/>
              <a:gd name="connsiteX2" fmla="*/ 3339015 w 5364207"/>
              <a:gd name="connsiteY2" fmla="*/ 1968768 h 3353125"/>
              <a:gd name="connsiteX3" fmla="*/ 3924125 w 5364207"/>
              <a:gd name="connsiteY3" fmla="*/ 3139064 h 3353125"/>
              <a:gd name="connsiteX4" fmla="*/ 4439958 w 5364207"/>
              <a:gd name="connsiteY4" fmla="*/ 3353125 h 3353125"/>
              <a:gd name="connsiteX5" fmla="*/ 4471038 w 5364207"/>
              <a:gd name="connsiteY5" fmla="*/ 2106450 h 3353125"/>
              <a:gd name="connsiteX6" fmla="*/ 4993969 w 5364207"/>
              <a:gd name="connsiteY6" fmla="*/ 1533049 h 3353125"/>
              <a:gd name="connsiteX7" fmla="*/ 4397531 w 5364207"/>
              <a:gd name="connsiteY7" fmla="*/ 1261987 h 3353125"/>
              <a:gd name="connsiteX8" fmla="*/ 5364207 w 5364207"/>
              <a:gd name="connsiteY8" fmla="*/ 15460 h 3353125"/>
              <a:gd name="connsiteX9" fmla="*/ 1355819 w 5364207"/>
              <a:gd name="connsiteY9" fmla="*/ 0 h 3353125"/>
              <a:gd name="connsiteX10" fmla="*/ 0 w 5364207"/>
              <a:gd name="connsiteY10" fmla="*/ 1042426 h 3353125"/>
              <a:gd name="connsiteX11" fmla="*/ 222008 w 5364207"/>
              <a:gd name="connsiteY11" fmla="*/ 2007720 h 3353125"/>
              <a:gd name="connsiteX12" fmla="*/ 1159350 w 5364207"/>
              <a:gd name="connsiteY12" fmla="*/ 2009641 h 3353125"/>
              <a:gd name="connsiteX13" fmla="*/ 1161166 w 5364207"/>
              <a:gd name="connsiteY13" fmla="*/ 1119777 h 3353125"/>
              <a:gd name="connsiteX14" fmla="*/ 3111163 w 5364207"/>
              <a:gd name="connsiteY14" fmla="*/ 1162583 h 3353125"/>
              <a:gd name="connsiteX0" fmla="*/ 3111163 w 5364207"/>
              <a:gd name="connsiteY0" fmla="*/ 1162583 h 3353125"/>
              <a:gd name="connsiteX1" fmla="*/ 3135135 w 5364207"/>
              <a:gd name="connsiteY1" fmla="*/ 1729483 h 3353125"/>
              <a:gd name="connsiteX2" fmla="*/ 3339015 w 5364207"/>
              <a:gd name="connsiteY2" fmla="*/ 1968768 h 3353125"/>
              <a:gd name="connsiteX3" fmla="*/ 3876500 w 5364207"/>
              <a:gd name="connsiteY3" fmla="*/ 3072389 h 3353125"/>
              <a:gd name="connsiteX4" fmla="*/ 4439958 w 5364207"/>
              <a:gd name="connsiteY4" fmla="*/ 3353125 h 3353125"/>
              <a:gd name="connsiteX5" fmla="*/ 4471038 w 5364207"/>
              <a:gd name="connsiteY5" fmla="*/ 2106450 h 3353125"/>
              <a:gd name="connsiteX6" fmla="*/ 4993969 w 5364207"/>
              <a:gd name="connsiteY6" fmla="*/ 1533049 h 3353125"/>
              <a:gd name="connsiteX7" fmla="*/ 4397531 w 5364207"/>
              <a:gd name="connsiteY7" fmla="*/ 1261987 h 3353125"/>
              <a:gd name="connsiteX8" fmla="*/ 5364207 w 5364207"/>
              <a:gd name="connsiteY8" fmla="*/ 15460 h 3353125"/>
              <a:gd name="connsiteX9" fmla="*/ 1355819 w 5364207"/>
              <a:gd name="connsiteY9" fmla="*/ 0 h 3353125"/>
              <a:gd name="connsiteX10" fmla="*/ 0 w 5364207"/>
              <a:gd name="connsiteY10" fmla="*/ 1042426 h 3353125"/>
              <a:gd name="connsiteX11" fmla="*/ 222008 w 5364207"/>
              <a:gd name="connsiteY11" fmla="*/ 2007720 h 3353125"/>
              <a:gd name="connsiteX12" fmla="*/ 1159350 w 5364207"/>
              <a:gd name="connsiteY12" fmla="*/ 2009641 h 3353125"/>
              <a:gd name="connsiteX13" fmla="*/ 1161166 w 5364207"/>
              <a:gd name="connsiteY13" fmla="*/ 1119777 h 3353125"/>
              <a:gd name="connsiteX14" fmla="*/ 3111163 w 5364207"/>
              <a:gd name="connsiteY14" fmla="*/ 1162583 h 3353125"/>
              <a:gd name="connsiteX0" fmla="*/ 3111163 w 5364207"/>
              <a:gd name="connsiteY0" fmla="*/ 1162583 h 3353125"/>
              <a:gd name="connsiteX1" fmla="*/ 3135135 w 5364207"/>
              <a:gd name="connsiteY1" fmla="*/ 1729483 h 3353125"/>
              <a:gd name="connsiteX2" fmla="*/ 3339015 w 5364207"/>
              <a:gd name="connsiteY2" fmla="*/ 1968768 h 3353125"/>
              <a:gd name="connsiteX3" fmla="*/ 3876500 w 5364207"/>
              <a:gd name="connsiteY3" fmla="*/ 3072389 h 3353125"/>
              <a:gd name="connsiteX4" fmla="*/ 4439958 w 5364207"/>
              <a:gd name="connsiteY4" fmla="*/ 3353125 h 3353125"/>
              <a:gd name="connsiteX5" fmla="*/ 4471038 w 5364207"/>
              <a:gd name="connsiteY5" fmla="*/ 2106450 h 3353125"/>
              <a:gd name="connsiteX6" fmla="*/ 4993969 w 5364207"/>
              <a:gd name="connsiteY6" fmla="*/ 1533049 h 3353125"/>
              <a:gd name="connsiteX7" fmla="*/ 4397531 w 5364207"/>
              <a:gd name="connsiteY7" fmla="*/ 1261987 h 3353125"/>
              <a:gd name="connsiteX8" fmla="*/ 5364207 w 5364207"/>
              <a:gd name="connsiteY8" fmla="*/ 15460 h 3353125"/>
              <a:gd name="connsiteX9" fmla="*/ 1355819 w 5364207"/>
              <a:gd name="connsiteY9" fmla="*/ 0 h 3353125"/>
              <a:gd name="connsiteX10" fmla="*/ 0 w 5364207"/>
              <a:gd name="connsiteY10" fmla="*/ 1042426 h 3353125"/>
              <a:gd name="connsiteX11" fmla="*/ 222008 w 5364207"/>
              <a:gd name="connsiteY11" fmla="*/ 2007720 h 3353125"/>
              <a:gd name="connsiteX12" fmla="*/ 1159350 w 5364207"/>
              <a:gd name="connsiteY12" fmla="*/ 2009641 h 3353125"/>
              <a:gd name="connsiteX13" fmla="*/ 1161166 w 5364207"/>
              <a:gd name="connsiteY13" fmla="*/ 1119777 h 3353125"/>
              <a:gd name="connsiteX14" fmla="*/ 3111163 w 5364207"/>
              <a:gd name="connsiteY14" fmla="*/ 1162583 h 3353125"/>
              <a:gd name="connsiteX0" fmla="*/ 3111163 w 5364207"/>
              <a:gd name="connsiteY0" fmla="*/ 1162583 h 3353125"/>
              <a:gd name="connsiteX1" fmla="*/ 3201810 w 5364207"/>
              <a:gd name="connsiteY1" fmla="*/ 1719958 h 3353125"/>
              <a:gd name="connsiteX2" fmla="*/ 3339015 w 5364207"/>
              <a:gd name="connsiteY2" fmla="*/ 1968768 h 3353125"/>
              <a:gd name="connsiteX3" fmla="*/ 3876500 w 5364207"/>
              <a:gd name="connsiteY3" fmla="*/ 3072389 h 3353125"/>
              <a:gd name="connsiteX4" fmla="*/ 4439958 w 5364207"/>
              <a:gd name="connsiteY4" fmla="*/ 3353125 h 3353125"/>
              <a:gd name="connsiteX5" fmla="*/ 4471038 w 5364207"/>
              <a:gd name="connsiteY5" fmla="*/ 2106450 h 3353125"/>
              <a:gd name="connsiteX6" fmla="*/ 4993969 w 5364207"/>
              <a:gd name="connsiteY6" fmla="*/ 1533049 h 3353125"/>
              <a:gd name="connsiteX7" fmla="*/ 4397531 w 5364207"/>
              <a:gd name="connsiteY7" fmla="*/ 1261987 h 3353125"/>
              <a:gd name="connsiteX8" fmla="*/ 5364207 w 5364207"/>
              <a:gd name="connsiteY8" fmla="*/ 15460 h 3353125"/>
              <a:gd name="connsiteX9" fmla="*/ 1355819 w 5364207"/>
              <a:gd name="connsiteY9" fmla="*/ 0 h 3353125"/>
              <a:gd name="connsiteX10" fmla="*/ 0 w 5364207"/>
              <a:gd name="connsiteY10" fmla="*/ 1042426 h 3353125"/>
              <a:gd name="connsiteX11" fmla="*/ 222008 w 5364207"/>
              <a:gd name="connsiteY11" fmla="*/ 2007720 h 3353125"/>
              <a:gd name="connsiteX12" fmla="*/ 1159350 w 5364207"/>
              <a:gd name="connsiteY12" fmla="*/ 2009641 h 3353125"/>
              <a:gd name="connsiteX13" fmla="*/ 1161166 w 5364207"/>
              <a:gd name="connsiteY13" fmla="*/ 1119777 h 3353125"/>
              <a:gd name="connsiteX14" fmla="*/ 3111163 w 5364207"/>
              <a:gd name="connsiteY14" fmla="*/ 1162583 h 3353125"/>
              <a:gd name="connsiteX0" fmla="*/ 3177838 w 5364207"/>
              <a:gd name="connsiteY0" fmla="*/ 1153058 h 3353125"/>
              <a:gd name="connsiteX1" fmla="*/ 3201810 w 5364207"/>
              <a:gd name="connsiteY1" fmla="*/ 1719958 h 3353125"/>
              <a:gd name="connsiteX2" fmla="*/ 3339015 w 5364207"/>
              <a:gd name="connsiteY2" fmla="*/ 1968768 h 3353125"/>
              <a:gd name="connsiteX3" fmla="*/ 3876500 w 5364207"/>
              <a:gd name="connsiteY3" fmla="*/ 3072389 h 3353125"/>
              <a:gd name="connsiteX4" fmla="*/ 4439958 w 5364207"/>
              <a:gd name="connsiteY4" fmla="*/ 3353125 h 3353125"/>
              <a:gd name="connsiteX5" fmla="*/ 4471038 w 5364207"/>
              <a:gd name="connsiteY5" fmla="*/ 2106450 h 3353125"/>
              <a:gd name="connsiteX6" fmla="*/ 4993969 w 5364207"/>
              <a:gd name="connsiteY6" fmla="*/ 1533049 h 3353125"/>
              <a:gd name="connsiteX7" fmla="*/ 4397531 w 5364207"/>
              <a:gd name="connsiteY7" fmla="*/ 1261987 h 3353125"/>
              <a:gd name="connsiteX8" fmla="*/ 5364207 w 5364207"/>
              <a:gd name="connsiteY8" fmla="*/ 15460 h 3353125"/>
              <a:gd name="connsiteX9" fmla="*/ 1355819 w 5364207"/>
              <a:gd name="connsiteY9" fmla="*/ 0 h 3353125"/>
              <a:gd name="connsiteX10" fmla="*/ 0 w 5364207"/>
              <a:gd name="connsiteY10" fmla="*/ 1042426 h 3353125"/>
              <a:gd name="connsiteX11" fmla="*/ 222008 w 5364207"/>
              <a:gd name="connsiteY11" fmla="*/ 2007720 h 3353125"/>
              <a:gd name="connsiteX12" fmla="*/ 1159350 w 5364207"/>
              <a:gd name="connsiteY12" fmla="*/ 2009641 h 3353125"/>
              <a:gd name="connsiteX13" fmla="*/ 1161166 w 5364207"/>
              <a:gd name="connsiteY13" fmla="*/ 1119777 h 3353125"/>
              <a:gd name="connsiteX14" fmla="*/ 3177838 w 5364207"/>
              <a:gd name="connsiteY14" fmla="*/ 1153058 h 3353125"/>
              <a:gd name="connsiteX0" fmla="*/ 2472988 w 5364207"/>
              <a:gd name="connsiteY0" fmla="*/ 2362733 h 3353125"/>
              <a:gd name="connsiteX1" fmla="*/ 3201810 w 5364207"/>
              <a:gd name="connsiteY1" fmla="*/ 1719958 h 3353125"/>
              <a:gd name="connsiteX2" fmla="*/ 3339015 w 5364207"/>
              <a:gd name="connsiteY2" fmla="*/ 1968768 h 3353125"/>
              <a:gd name="connsiteX3" fmla="*/ 3876500 w 5364207"/>
              <a:gd name="connsiteY3" fmla="*/ 3072389 h 3353125"/>
              <a:gd name="connsiteX4" fmla="*/ 4439958 w 5364207"/>
              <a:gd name="connsiteY4" fmla="*/ 3353125 h 3353125"/>
              <a:gd name="connsiteX5" fmla="*/ 4471038 w 5364207"/>
              <a:gd name="connsiteY5" fmla="*/ 2106450 h 3353125"/>
              <a:gd name="connsiteX6" fmla="*/ 4993969 w 5364207"/>
              <a:gd name="connsiteY6" fmla="*/ 1533049 h 3353125"/>
              <a:gd name="connsiteX7" fmla="*/ 4397531 w 5364207"/>
              <a:gd name="connsiteY7" fmla="*/ 1261987 h 3353125"/>
              <a:gd name="connsiteX8" fmla="*/ 5364207 w 5364207"/>
              <a:gd name="connsiteY8" fmla="*/ 15460 h 3353125"/>
              <a:gd name="connsiteX9" fmla="*/ 1355819 w 5364207"/>
              <a:gd name="connsiteY9" fmla="*/ 0 h 3353125"/>
              <a:gd name="connsiteX10" fmla="*/ 0 w 5364207"/>
              <a:gd name="connsiteY10" fmla="*/ 1042426 h 3353125"/>
              <a:gd name="connsiteX11" fmla="*/ 222008 w 5364207"/>
              <a:gd name="connsiteY11" fmla="*/ 2007720 h 3353125"/>
              <a:gd name="connsiteX12" fmla="*/ 1159350 w 5364207"/>
              <a:gd name="connsiteY12" fmla="*/ 2009641 h 3353125"/>
              <a:gd name="connsiteX13" fmla="*/ 1161166 w 5364207"/>
              <a:gd name="connsiteY13" fmla="*/ 1119777 h 3353125"/>
              <a:gd name="connsiteX14" fmla="*/ 2472988 w 5364207"/>
              <a:gd name="connsiteY14" fmla="*/ 2362733 h 3353125"/>
              <a:gd name="connsiteX0" fmla="*/ 2472988 w 5364207"/>
              <a:gd name="connsiteY0" fmla="*/ 2362733 h 3353125"/>
              <a:gd name="connsiteX1" fmla="*/ 3201810 w 5364207"/>
              <a:gd name="connsiteY1" fmla="*/ 1719958 h 3353125"/>
              <a:gd name="connsiteX2" fmla="*/ 3339015 w 5364207"/>
              <a:gd name="connsiteY2" fmla="*/ 1968768 h 3353125"/>
              <a:gd name="connsiteX3" fmla="*/ 3876500 w 5364207"/>
              <a:gd name="connsiteY3" fmla="*/ 3072389 h 3353125"/>
              <a:gd name="connsiteX4" fmla="*/ 4439958 w 5364207"/>
              <a:gd name="connsiteY4" fmla="*/ 3353125 h 3353125"/>
              <a:gd name="connsiteX5" fmla="*/ 4471038 w 5364207"/>
              <a:gd name="connsiteY5" fmla="*/ 2106450 h 3353125"/>
              <a:gd name="connsiteX6" fmla="*/ 4993969 w 5364207"/>
              <a:gd name="connsiteY6" fmla="*/ 1533049 h 3353125"/>
              <a:gd name="connsiteX7" fmla="*/ 4397531 w 5364207"/>
              <a:gd name="connsiteY7" fmla="*/ 1261987 h 3353125"/>
              <a:gd name="connsiteX8" fmla="*/ 5364207 w 5364207"/>
              <a:gd name="connsiteY8" fmla="*/ 15460 h 3353125"/>
              <a:gd name="connsiteX9" fmla="*/ 1355819 w 5364207"/>
              <a:gd name="connsiteY9" fmla="*/ 0 h 3353125"/>
              <a:gd name="connsiteX10" fmla="*/ 0 w 5364207"/>
              <a:gd name="connsiteY10" fmla="*/ 1042426 h 3353125"/>
              <a:gd name="connsiteX11" fmla="*/ 222008 w 5364207"/>
              <a:gd name="connsiteY11" fmla="*/ 2007720 h 3353125"/>
              <a:gd name="connsiteX12" fmla="*/ 1159350 w 5364207"/>
              <a:gd name="connsiteY12" fmla="*/ 2009641 h 3353125"/>
              <a:gd name="connsiteX13" fmla="*/ 2180341 w 5364207"/>
              <a:gd name="connsiteY13" fmla="*/ 3281952 h 3353125"/>
              <a:gd name="connsiteX14" fmla="*/ 2472988 w 5364207"/>
              <a:gd name="connsiteY14" fmla="*/ 2362733 h 3353125"/>
              <a:gd name="connsiteX0" fmla="*/ 2472988 w 5364207"/>
              <a:gd name="connsiteY0" fmla="*/ 2362733 h 3353125"/>
              <a:gd name="connsiteX1" fmla="*/ 3201810 w 5364207"/>
              <a:gd name="connsiteY1" fmla="*/ 1719958 h 3353125"/>
              <a:gd name="connsiteX2" fmla="*/ 3339015 w 5364207"/>
              <a:gd name="connsiteY2" fmla="*/ 1968768 h 3353125"/>
              <a:gd name="connsiteX3" fmla="*/ 3876500 w 5364207"/>
              <a:gd name="connsiteY3" fmla="*/ 3072389 h 3353125"/>
              <a:gd name="connsiteX4" fmla="*/ 4439958 w 5364207"/>
              <a:gd name="connsiteY4" fmla="*/ 3353125 h 3353125"/>
              <a:gd name="connsiteX5" fmla="*/ 4471038 w 5364207"/>
              <a:gd name="connsiteY5" fmla="*/ 2106450 h 3353125"/>
              <a:gd name="connsiteX6" fmla="*/ 4993969 w 5364207"/>
              <a:gd name="connsiteY6" fmla="*/ 1533049 h 3353125"/>
              <a:gd name="connsiteX7" fmla="*/ 4397531 w 5364207"/>
              <a:gd name="connsiteY7" fmla="*/ 1261987 h 3353125"/>
              <a:gd name="connsiteX8" fmla="*/ 5364207 w 5364207"/>
              <a:gd name="connsiteY8" fmla="*/ 15460 h 3353125"/>
              <a:gd name="connsiteX9" fmla="*/ 1355819 w 5364207"/>
              <a:gd name="connsiteY9" fmla="*/ 0 h 3353125"/>
              <a:gd name="connsiteX10" fmla="*/ 0 w 5364207"/>
              <a:gd name="connsiteY10" fmla="*/ 1042426 h 3353125"/>
              <a:gd name="connsiteX11" fmla="*/ 222008 w 5364207"/>
              <a:gd name="connsiteY11" fmla="*/ 2007720 h 3353125"/>
              <a:gd name="connsiteX12" fmla="*/ 1378425 w 5364207"/>
              <a:gd name="connsiteY12" fmla="*/ 2666866 h 3353125"/>
              <a:gd name="connsiteX13" fmla="*/ 2180341 w 5364207"/>
              <a:gd name="connsiteY13" fmla="*/ 3281952 h 3353125"/>
              <a:gd name="connsiteX14" fmla="*/ 2472988 w 5364207"/>
              <a:gd name="connsiteY14" fmla="*/ 2362733 h 3353125"/>
              <a:gd name="connsiteX0" fmla="*/ 2472988 w 5364207"/>
              <a:gd name="connsiteY0" fmla="*/ 2362733 h 3353125"/>
              <a:gd name="connsiteX1" fmla="*/ 3201810 w 5364207"/>
              <a:gd name="connsiteY1" fmla="*/ 1719958 h 3353125"/>
              <a:gd name="connsiteX2" fmla="*/ 3339015 w 5364207"/>
              <a:gd name="connsiteY2" fmla="*/ 1968768 h 3353125"/>
              <a:gd name="connsiteX3" fmla="*/ 3876500 w 5364207"/>
              <a:gd name="connsiteY3" fmla="*/ 3072389 h 3353125"/>
              <a:gd name="connsiteX4" fmla="*/ 4439958 w 5364207"/>
              <a:gd name="connsiteY4" fmla="*/ 3353125 h 3353125"/>
              <a:gd name="connsiteX5" fmla="*/ 4471038 w 5364207"/>
              <a:gd name="connsiteY5" fmla="*/ 2106450 h 3353125"/>
              <a:gd name="connsiteX6" fmla="*/ 4993969 w 5364207"/>
              <a:gd name="connsiteY6" fmla="*/ 1533049 h 3353125"/>
              <a:gd name="connsiteX7" fmla="*/ 4397531 w 5364207"/>
              <a:gd name="connsiteY7" fmla="*/ 1261987 h 3353125"/>
              <a:gd name="connsiteX8" fmla="*/ 5364207 w 5364207"/>
              <a:gd name="connsiteY8" fmla="*/ 15460 h 3353125"/>
              <a:gd name="connsiteX9" fmla="*/ 1355819 w 5364207"/>
              <a:gd name="connsiteY9" fmla="*/ 0 h 3353125"/>
              <a:gd name="connsiteX10" fmla="*/ 0 w 5364207"/>
              <a:gd name="connsiteY10" fmla="*/ 1042426 h 3353125"/>
              <a:gd name="connsiteX11" fmla="*/ 631583 w 5364207"/>
              <a:gd name="connsiteY11" fmla="*/ 1579095 h 3353125"/>
              <a:gd name="connsiteX12" fmla="*/ 1378425 w 5364207"/>
              <a:gd name="connsiteY12" fmla="*/ 2666866 h 3353125"/>
              <a:gd name="connsiteX13" fmla="*/ 2180341 w 5364207"/>
              <a:gd name="connsiteY13" fmla="*/ 3281952 h 3353125"/>
              <a:gd name="connsiteX14" fmla="*/ 2472988 w 5364207"/>
              <a:gd name="connsiteY14" fmla="*/ 2362733 h 3353125"/>
              <a:gd name="connsiteX0" fmla="*/ 2472988 w 5364207"/>
              <a:gd name="connsiteY0" fmla="*/ 2362733 h 3353125"/>
              <a:gd name="connsiteX1" fmla="*/ 3201810 w 5364207"/>
              <a:gd name="connsiteY1" fmla="*/ 1719958 h 3353125"/>
              <a:gd name="connsiteX2" fmla="*/ 3339015 w 5364207"/>
              <a:gd name="connsiteY2" fmla="*/ 1968768 h 3353125"/>
              <a:gd name="connsiteX3" fmla="*/ 3876500 w 5364207"/>
              <a:gd name="connsiteY3" fmla="*/ 3072389 h 3353125"/>
              <a:gd name="connsiteX4" fmla="*/ 4439958 w 5364207"/>
              <a:gd name="connsiteY4" fmla="*/ 3353125 h 3353125"/>
              <a:gd name="connsiteX5" fmla="*/ 4471038 w 5364207"/>
              <a:gd name="connsiteY5" fmla="*/ 2106450 h 3353125"/>
              <a:gd name="connsiteX6" fmla="*/ 4993969 w 5364207"/>
              <a:gd name="connsiteY6" fmla="*/ 1533049 h 3353125"/>
              <a:gd name="connsiteX7" fmla="*/ 4397531 w 5364207"/>
              <a:gd name="connsiteY7" fmla="*/ 1261987 h 3353125"/>
              <a:gd name="connsiteX8" fmla="*/ 5364207 w 5364207"/>
              <a:gd name="connsiteY8" fmla="*/ 15460 h 3353125"/>
              <a:gd name="connsiteX9" fmla="*/ 1355819 w 5364207"/>
              <a:gd name="connsiteY9" fmla="*/ 0 h 3353125"/>
              <a:gd name="connsiteX10" fmla="*/ 0 w 5364207"/>
              <a:gd name="connsiteY10" fmla="*/ 1042426 h 3353125"/>
              <a:gd name="connsiteX11" fmla="*/ 631583 w 5364207"/>
              <a:gd name="connsiteY11" fmla="*/ 1579095 h 3353125"/>
              <a:gd name="connsiteX12" fmla="*/ 1378425 w 5364207"/>
              <a:gd name="connsiteY12" fmla="*/ 2666866 h 3353125"/>
              <a:gd name="connsiteX13" fmla="*/ 2180341 w 5364207"/>
              <a:gd name="connsiteY13" fmla="*/ 3281952 h 3353125"/>
              <a:gd name="connsiteX14" fmla="*/ 2472988 w 5364207"/>
              <a:gd name="connsiteY14" fmla="*/ 2362733 h 3353125"/>
              <a:gd name="connsiteX0" fmla="*/ 2472988 w 5364207"/>
              <a:gd name="connsiteY0" fmla="*/ 2362733 h 3353125"/>
              <a:gd name="connsiteX1" fmla="*/ 3201810 w 5364207"/>
              <a:gd name="connsiteY1" fmla="*/ 1719958 h 3353125"/>
              <a:gd name="connsiteX2" fmla="*/ 3339015 w 5364207"/>
              <a:gd name="connsiteY2" fmla="*/ 1968768 h 3353125"/>
              <a:gd name="connsiteX3" fmla="*/ 3876500 w 5364207"/>
              <a:gd name="connsiteY3" fmla="*/ 3072389 h 3353125"/>
              <a:gd name="connsiteX4" fmla="*/ 4439958 w 5364207"/>
              <a:gd name="connsiteY4" fmla="*/ 3353125 h 3353125"/>
              <a:gd name="connsiteX5" fmla="*/ 4471038 w 5364207"/>
              <a:gd name="connsiteY5" fmla="*/ 2106450 h 3353125"/>
              <a:gd name="connsiteX6" fmla="*/ 4993969 w 5364207"/>
              <a:gd name="connsiteY6" fmla="*/ 1533049 h 3353125"/>
              <a:gd name="connsiteX7" fmla="*/ 4397531 w 5364207"/>
              <a:gd name="connsiteY7" fmla="*/ 1261987 h 3353125"/>
              <a:gd name="connsiteX8" fmla="*/ 5364207 w 5364207"/>
              <a:gd name="connsiteY8" fmla="*/ 15460 h 3353125"/>
              <a:gd name="connsiteX9" fmla="*/ 1355819 w 5364207"/>
              <a:gd name="connsiteY9" fmla="*/ 0 h 3353125"/>
              <a:gd name="connsiteX10" fmla="*/ 0 w 5364207"/>
              <a:gd name="connsiteY10" fmla="*/ 1042426 h 3353125"/>
              <a:gd name="connsiteX11" fmla="*/ 631583 w 5364207"/>
              <a:gd name="connsiteY11" fmla="*/ 1579095 h 3353125"/>
              <a:gd name="connsiteX12" fmla="*/ 1378425 w 5364207"/>
              <a:gd name="connsiteY12" fmla="*/ 2666866 h 3353125"/>
              <a:gd name="connsiteX13" fmla="*/ 2180341 w 5364207"/>
              <a:gd name="connsiteY13" fmla="*/ 3281952 h 3353125"/>
              <a:gd name="connsiteX14" fmla="*/ 2472988 w 5364207"/>
              <a:gd name="connsiteY14" fmla="*/ 2362733 h 3353125"/>
              <a:gd name="connsiteX0" fmla="*/ 2472988 w 5364207"/>
              <a:gd name="connsiteY0" fmla="*/ 2362733 h 3353125"/>
              <a:gd name="connsiteX1" fmla="*/ 3201810 w 5364207"/>
              <a:gd name="connsiteY1" fmla="*/ 1719958 h 3353125"/>
              <a:gd name="connsiteX2" fmla="*/ 3339015 w 5364207"/>
              <a:gd name="connsiteY2" fmla="*/ 1968768 h 3353125"/>
              <a:gd name="connsiteX3" fmla="*/ 3876500 w 5364207"/>
              <a:gd name="connsiteY3" fmla="*/ 3072389 h 3353125"/>
              <a:gd name="connsiteX4" fmla="*/ 4439958 w 5364207"/>
              <a:gd name="connsiteY4" fmla="*/ 3353125 h 3353125"/>
              <a:gd name="connsiteX5" fmla="*/ 4471038 w 5364207"/>
              <a:gd name="connsiteY5" fmla="*/ 2106450 h 3353125"/>
              <a:gd name="connsiteX6" fmla="*/ 4993969 w 5364207"/>
              <a:gd name="connsiteY6" fmla="*/ 1533049 h 3353125"/>
              <a:gd name="connsiteX7" fmla="*/ 4397531 w 5364207"/>
              <a:gd name="connsiteY7" fmla="*/ 1261987 h 3353125"/>
              <a:gd name="connsiteX8" fmla="*/ 5364207 w 5364207"/>
              <a:gd name="connsiteY8" fmla="*/ 15460 h 3353125"/>
              <a:gd name="connsiteX9" fmla="*/ 1355819 w 5364207"/>
              <a:gd name="connsiteY9" fmla="*/ 0 h 3353125"/>
              <a:gd name="connsiteX10" fmla="*/ 0 w 5364207"/>
              <a:gd name="connsiteY10" fmla="*/ 1042426 h 3353125"/>
              <a:gd name="connsiteX11" fmla="*/ 631583 w 5364207"/>
              <a:gd name="connsiteY11" fmla="*/ 1579095 h 3353125"/>
              <a:gd name="connsiteX12" fmla="*/ 1378425 w 5364207"/>
              <a:gd name="connsiteY12" fmla="*/ 2666866 h 3353125"/>
              <a:gd name="connsiteX13" fmla="*/ 2180341 w 5364207"/>
              <a:gd name="connsiteY13" fmla="*/ 3281952 h 3353125"/>
              <a:gd name="connsiteX14" fmla="*/ 2472988 w 5364207"/>
              <a:gd name="connsiteY14" fmla="*/ 2362733 h 3353125"/>
              <a:gd name="connsiteX0" fmla="*/ 2472988 w 5364207"/>
              <a:gd name="connsiteY0" fmla="*/ 2362733 h 3353125"/>
              <a:gd name="connsiteX1" fmla="*/ 3201810 w 5364207"/>
              <a:gd name="connsiteY1" fmla="*/ 1719958 h 3353125"/>
              <a:gd name="connsiteX2" fmla="*/ 3339015 w 5364207"/>
              <a:gd name="connsiteY2" fmla="*/ 1968768 h 3353125"/>
              <a:gd name="connsiteX3" fmla="*/ 3876500 w 5364207"/>
              <a:gd name="connsiteY3" fmla="*/ 3072389 h 3353125"/>
              <a:gd name="connsiteX4" fmla="*/ 4439958 w 5364207"/>
              <a:gd name="connsiteY4" fmla="*/ 3353125 h 3353125"/>
              <a:gd name="connsiteX5" fmla="*/ 4471038 w 5364207"/>
              <a:gd name="connsiteY5" fmla="*/ 2106450 h 3353125"/>
              <a:gd name="connsiteX6" fmla="*/ 5022544 w 5364207"/>
              <a:gd name="connsiteY6" fmla="*/ 1447324 h 3353125"/>
              <a:gd name="connsiteX7" fmla="*/ 4397531 w 5364207"/>
              <a:gd name="connsiteY7" fmla="*/ 1261987 h 3353125"/>
              <a:gd name="connsiteX8" fmla="*/ 5364207 w 5364207"/>
              <a:gd name="connsiteY8" fmla="*/ 15460 h 3353125"/>
              <a:gd name="connsiteX9" fmla="*/ 1355819 w 5364207"/>
              <a:gd name="connsiteY9" fmla="*/ 0 h 3353125"/>
              <a:gd name="connsiteX10" fmla="*/ 0 w 5364207"/>
              <a:gd name="connsiteY10" fmla="*/ 1042426 h 3353125"/>
              <a:gd name="connsiteX11" fmla="*/ 631583 w 5364207"/>
              <a:gd name="connsiteY11" fmla="*/ 1579095 h 3353125"/>
              <a:gd name="connsiteX12" fmla="*/ 1378425 w 5364207"/>
              <a:gd name="connsiteY12" fmla="*/ 2666866 h 3353125"/>
              <a:gd name="connsiteX13" fmla="*/ 2180341 w 5364207"/>
              <a:gd name="connsiteY13" fmla="*/ 3281952 h 3353125"/>
              <a:gd name="connsiteX14" fmla="*/ 2472988 w 5364207"/>
              <a:gd name="connsiteY14" fmla="*/ 2362733 h 3353125"/>
              <a:gd name="connsiteX0" fmla="*/ 2415838 w 5307057"/>
              <a:gd name="connsiteY0" fmla="*/ 2362733 h 3353125"/>
              <a:gd name="connsiteX1" fmla="*/ 3144660 w 5307057"/>
              <a:gd name="connsiteY1" fmla="*/ 1719958 h 3353125"/>
              <a:gd name="connsiteX2" fmla="*/ 3281865 w 5307057"/>
              <a:gd name="connsiteY2" fmla="*/ 1968768 h 3353125"/>
              <a:gd name="connsiteX3" fmla="*/ 3819350 w 5307057"/>
              <a:gd name="connsiteY3" fmla="*/ 3072389 h 3353125"/>
              <a:gd name="connsiteX4" fmla="*/ 4382808 w 5307057"/>
              <a:gd name="connsiteY4" fmla="*/ 3353125 h 3353125"/>
              <a:gd name="connsiteX5" fmla="*/ 4413888 w 5307057"/>
              <a:gd name="connsiteY5" fmla="*/ 2106450 h 3353125"/>
              <a:gd name="connsiteX6" fmla="*/ 4965394 w 5307057"/>
              <a:gd name="connsiteY6" fmla="*/ 1447324 h 3353125"/>
              <a:gd name="connsiteX7" fmla="*/ 4340381 w 5307057"/>
              <a:gd name="connsiteY7" fmla="*/ 1261987 h 3353125"/>
              <a:gd name="connsiteX8" fmla="*/ 5307057 w 5307057"/>
              <a:gd name="connsiteY8" fmla="*/ 15460 h 3353125"/>
              <a:gd name="connsiteX9" fmla="*/ 1298669 w 5307057"/>
              <a:gd name="connsiteY9" fmla="*/ 0 h 3353125"/>
              <a:gd name="connsiteX10" fmla="*/ 0 w 5307057"/>
              <a:gd name="connsiteY10" fmla="*/ 985276 h 3353125"/>
              <a:gd name="connsiteX11" fmla="*/ 574433 w 5307057"/>
              <a:gd name="connsiteY11" fmla="*/ 1579095 h 3353125"/>
              <a:gd name="connsiteX12" fmla="*/ 1321275 w 5307057"/>
              <a:gd name="connsiteY12" fmla="*/ 2666866 h 3353125"/>
              <a:gd name="connsiteX13" fmla="*/ 2123191 w 5307057"/>
              <a:gd name="connsiteY13" fmla="*/ 3281952 h 3353125"/>
              <a:gd name="connsiteX14" fmla="*/ 2415838 w 5307057"/>
              <a:gd name="connsiteY14" fmla="*/ 2362733 h 3353125"/>
              <a:gd name="connsiteX0" fmla="*/ 2415838 w 5307057"/>
              <a:gd name="connsiteY0" fmla="*/ 2362733 h 3353125"/>
              <a:gd name="connsiteX1" fmla="*/ 3144660 w 5307057"/>
              <a:gd name="connsiteY1" fmla="*/ 1719958 h 3353125"/>
              <a:gd name="connsiteX2" fmla="*/ 3281865 w 5307057"/>
              <a:gd name="connsiteY2" fmla="*/ 1968768 h 3353125"/>
              <a:gd name="connsiteX3" fmla="*/ 3819350 w 5307057"/>
              <a:gd name="connsiteY3" fmla="*/ 3072389 h 3353125"/>
              <a:gd name="connsiteX4" fmla="*/ 4382808 w 5307057"/>
              <a:gd name="connsiteY4" fmla="*/ 3353125 h 3353125"/>
              <a:gd name="connsiteX5" fmla="*/ 4413888 w 5307057"/>
              <a:gd name="connsiteY5" fmla="*/ 2106450 h 3353125"/>
              <a:gd name="connsiteX6" fmla="*/ 4965394 w 5307057"/>
              <a:gd name="connsiteY6" fmla="*/ 1447324 h 3353125"/>
              <a:gd name="connsiteX7" fmla="*/ 4340381 w 5307057"/>
              <a:gd name="connsiteY7" fmla="*/ 1261987 h 3353125"/>
              <a:gd name="connsiteX8" fmla="*/ 5307057 w 5307057"/>
              <a:gd name="connsiteY8" fmla="*/ 15460 h 3353125"/>
              <a:gd name="connsiteX9" fmla="*/ 1298669 w 5307057"/>
              <a:gd name="connsiteY9" fmla="*/ 0 h 3353125"/>
              <a:gd name="connsiteX10" fmla="*/ 0 w 5307057"/>
              <a:gd name="connsiteY10" fmla="*/ 985276 h 3353125"/>
              <a:gd name="connsiteX11" fmla="*/ 574433 w 5307057"/>
              <a:gd name="connsiteY11" fmla="*/ 1579095 h 3353125"/>
              <a:gd name="connsiteX12" fmla="*/ 1321275 w 5307057"/>
              <a:gd name="connsiteY12" fmla="*/ 2666866 h 3353125"/>
              <a:gd name="connsiteX13" fmla="*/ 2161291 w 5307057"/>
              <a:gd name="connsiteY13" fmla="*/ 3243852 h 3353125"/>
              <a:gd name="connsiteX14" fmla="*/ 2415838 w 5307057"/>
              <a:gd name="connsiteY14" fmla="*/ 2362733 h 335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07057" h="3353125">
                <a:moveTo>
                  <a:pt x="2415838" y="2362733"/>
                </a:moveTo>
                <a:cubicBezTo>
                  <a:pt x="2426687" y="2588117"/>
                  <a:pt x="3130907" y="1727114"/>
                  <a:pt x="3144660" y="1719958"/>
                </a:cubicBezTo>
                <a:lnTo>
                  <a:pt x="3281865" y="1968768"/>
                </a:lnTo>
                <a:cubicBezTo>
                  <a:pt x="3289537" y="1964077"/>
                  <a:pt x="3811677" y="3069128"/>
                  <a:pt x="3819350" y="3072389"/>
                </a:cubicBezTo>
                <a:cubicBezTo>
                  <a:pt x="3869490" y="3122140"/>
                  <a:pt x="4105918" y="3263290"/>
                  <a:pt x="4382808" y="3353125"/>
                </a:cubicBezTo>
                <a:cubicBezTo>
                  <a:pt x="4434244" y="3240162"/>
                  <a:pt x="4633711" y="2881725"/>
                  <a:pt x="4413888" y="2106450"/>
                </a:cubicBezTo>
                <a:lnTo>
                  <a:pt x="4965394" y="1447324"/>
                </a:lnTo>
                <a:lnTo>
                  <a:pt x="4340381" y="1261987"/>
                </a:lnTo>
                <a:lnTo>
                  <a:pt x="5307057" y="15460"/>
                </a:lnTo>
                <a:lnTo>
                  <a:pt x="1298669" y="0"/>
                </a:lnTo>
                <a:lnTo>
                  <a:pt x="0" y="985276"/>
                </a:lnTo>
                <a:cubicBezTo>
                  <a:pt x="97040" y="1296408"/>
                  <a:pt x="594351" y="1602889"/>
                  <a:pt x="574433" y="1579095"/>
                </a:cubicBezTo>
                <a:cubicBezTo>
                  <a:pt x="588863" y="1586569"/>
                  <a:pt x="1322794" y="2680656"/>
                  <a:pt x="1321275" y="2666866"/>
                </a:cubicBezTo>
                <a:cubicBezTo>
                  <a:pt x="1379030" y="2732195"/>
                  <a:pt x="1827311" y="3035648"/>
                  <a:pt x="2161291" y="3243852"/>
                </a:cubicBezTo>
                <a:lnTo>
                  <a:pt x="2415838" y="2362733"/>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tangle 14">
            <a:extLst>
              <a:ext uri="{FF2B5EF4-FFF2-40B4-BE49-F238E27FC236}">
                <a16:creationId xmlns:a16="http://schemas.microsoft.com/office/drawing/2014/main" id="{4AEE6E20-9D99-5BCB-1A19-E3169B1AD432}"/>
              </a:ext>
            </a:extLst>
          </p:cNvPr>
          <p:cNvSpPr/>
          <p:nvPr/>
        </p:nvSpPr>
        <p:spPr>
          <a:xfrm>
            <a:off x="346262" y="1079162"/>
            <a:ext cx="2520000" cy="4371928"/>
          </a:xfrm>
          <a:prstGeom prst="rect">
            <a:avLst/>
          </a:prstGeom>
          <a:solidFill>
            <a:schemeClr val="bg1"/>
          </a:solidFill>
          <a:ln w="254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tangle 13">
            <a:extLst>
              <a:ext uri="{FF2B5EF4-FFF2-40B4-BE49-F238E27FC236}">
                <a16:creationId xmlns:a16="http://schemas.microsoft.com/office/drawing/2014/main" id="{37F86060-4B51-7807-3B01-B6D0980A7314}"/>
              </a:ext>
            </a:extLst>
          </p:cNvPr>
          <p:cNvSpPr/>
          <p:nvPr/>
        </p:nvSpPr>
        <p:spPr>
          <a:xfrm>
            <a:off x="346261" y="1079160"/>
            <a:ext cx="2520001" cy="288000"/>
          </a:xfrm>
          <a:prstGeom prst="rect">
            <a:avLst/>
          </a:prstGeom>
          <a:solidFill>
            <a:schemeClr val="tx1">
              <a:lumMod val="75000"/>
            </a:schemeClr>
          </a:solidFill>
          <a:ln w="254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extBox 16">
            <a:extLst>
              <a:ext uri="{FF2B5EF4-FFF2-40B4-BE49-F238E27FC236}">
                <a16:creationId xmlns:a16="http://schemas.microsoft.com/office/drawing/2014/main" id="{869FA44B-F548-1249-AEF0-B1850F346B23}"/>
              </a:ext>
            </a:extLst>
          </p:cNvPr>
          <p:cNvSpPr txBox="1"/>
          <p:nvPr/>
        </p:nvSpPr>
        <p:spPr>
          <a:xfrm>
            <a:off x="355395" y="1086522"/>
            <a:ext cx="1813039" cy="276999"/>
          </a:xfrm>
          <a:prstGeom prst="rect">
            <a:avLst/>
          </a:prstGeom>
          <a:noFill/>
        </p:spPr>
        <p:txBody>
          <a:bodyPr wrap="square" lIns="90000" tIns="0" bIns="0" rtlCol="0">
            <a:spAutoFit/>
          </a:bodyPr>
          <a:lstStyle/>
          <a:p>
            <a:r>
              <a:rPr lang="nl-NL" dirty="0">
                <a:solidFill>
                  <a:schemeClr val="bg1"/>
                </a:solidFill>
              </a:rPr>
              <a:t>Monitoren</a:t>
            </a:r>
          </a:p>
        </p:txBody>
      </p:sp>
      <p:sp>
        <p:nvSpPr>
          <p:cNvPr id="23" name="TextBox 22">
            <a:extLst>
              <a:ext uri="{FF2B5EF4-FFF2-40B4-BE49-F238E27FC236}">
                <a16:creationId xmlns:a16="http://schemas.microsoft.com/office/drawing/2014/main" id="{3D28AD4A-F102-CFD2-18A4-9FC2F360E07B}"/>
              </a:ext>
            </a:extLst>
          </p:cNvPr>
          <p:cNvSpPr txBox="1"/>
          <p:nvPr/>
        </p:nvSpPr>
        <p:spPr>
          <a:xfrm>
            <a:off x="355395" y="1370881"/>
            <a:ext cx="2593855" cy="4080209"/>
          </a:xfrm>
          <a:custGeom>
            <a:avLst/>
            <a:gdLst>
              <a:gd name="connsiteX0" fmla="*/ 0 w 2928437"/>
              <a:gd name="connsiteY0" fmla="*/ 0 h 3108543"/>
              <a:gd name="connsiteX1" fmla="*/ 2928437 w 2928437"/>
              <a:gd name="connsiteY1" fmla="*/ 0 h 3108543"/>
              <a:gd name="connsiteX2" fmla="*/ 2928437 w 2928437"/>
              <a:gd name="connsiteY2" fmla="*/ 3108543 h 3108543"/>
              <a:gd name="connsiteX3" fmla="*/ 0 w 2928437"/>
              <a:gd name="connsiteY3" fmla="*/ 3108543 h 3108543"/>
              <a:gd name="connsiteX4" fmla="*/ 0 w 2928437"/>
              <a:gd name="connsiteY4" fmla="*/ 0 h 3108543"/>
              <a:gd name="connsiteX0" fmla="*/ 0 w 2928437"/>
              <a:gd name="connsiteY0" fmla="*/ 3274 h 3111817"/>
              <a:gd name="connsiteX1" fmla="*/ 778481 w 2928437"/>
              <a:gd name="connsiteY1" fmla="*/ 0 h 3111817"/>
              <a:gd name="connsiteX2" fmla="*/ 2928437 w 2928437"/>
              <a:gd name="connsiteY2" fmla="*/ 3274 h 3111817"/>
              <a:gd name="connsiteX3" fmla="*/ 2928437 w 2928437"/>
              <a:gd name="connsiteY3" fmla="*/ 3111817 h 3111817"/>
              <a:gd name="connsiteX4" fmla="*/ 0 w 2928437"/>
              <a:gd name="connsiteY4" fmla="*/ 3111817 h 3111817"/>
              <a:gd name="connsiteX5" fmla="*/ 0 w 2928437"/>
              <a:gd name="connsiteY5" fmla="*/ 3274 h 3111817"/>
              <a:gd name="connsiteX0" fmla="*/ 8698 w 2937135"/>
              <a:gd name="connsiteY0" fmla="*/ 3274 h 3111817"/>
              <a:gd name="connsiteX1" fmla="*/ 787179 w 2937135"/>
              <a:gd name="connsiteY1" fmla="*/ 0 h 3111817"/>
              <a:gd name="connsiteX2" fmla="*/ 2937135 w 2937135"/>
              <a:gd name="connsiteY2" fmla="*/ 3274 h 3111817"/>
              <a:gd name="connsiteX3" fmla="*/ 2937135 w 2937135"/>
              <a:gd name="connsiteY3" fmla="*/ 3111817 h 3111817"/>
              <a:gd name="connsiteX4" fmla="*/ 8698 w 2937135"/>
              <a:gd name="connsiteY4" fmla="*/ 3111817 h 3111817"/>
              <a:gd name="connsiteX5" fmla="*/ 0 w 2937135"/>
              <a:gd name="connsiteY5" fmla="*/ 731520 h 3111817"/>
              <a:gd name="connsiteX6" fmla="*/ 8698 w 2937135"/>
              <a:gd name="connsiteY6" fmla="*/ 3274 h 3111817"/>
              <a:gd name="connsiteX0" fmla="*/ 764072 w 2937135"/>
              <a:gd name="connsiteY0" fmla="*/ 734794 h 3111817"/>
              <a:gd name="connsiteX1" fmla="*/ 787179 w 2937135"/>
              <a:gd name="connsiteY1" fmla="*/ 0 h 3111817"/>
              <a:gd name="connsiteX2" fmla="*/ 2937135 w 2937135"/>
              <a:gd name="connsiteY2" fmla="*/ 3274 h 3111817"/>
              <a:gd name="connsiteX3" fmla="*/ 2937135 w 2937135"/>
              <a:gd name="connsiteY3" fmla="*/ 3111817 h 3111817"/>
              <a:gd name="connsiteX4" fmla="*/ 8698 w 2937135"/>
              <a:gd name="connsiteY4" fmla="*/ 3111817 h 3111817"/>
              <a:gd name="connsiteX5" fmla="*/ 0 w 2937135"/>
              <a:gd name="connsiteY5" fmla="*/ 731520 h 3111817"/>
              <a:gd name="connsiteX6" fmla="*/ 764072 w 2937135"/>
              <a:gd name="connsiteY6" fmla="*/ 734794 h 3111817"/>
              <a:gd name="connsiteX0" fmla="*/ 795878 w 2937135"/>
              <a:gd name="connsiteY0" fmla="*/ 742745 h 3111817"/>
              <a:gd name="connsiteX1" fmla="*/ 787179 w 2937135"/>
              <a:gd name="connsiteY1" fmla="*/ 0 h 3111817"/>
              <a:gd name="connsiteX2" fmla="*/ 2937135 w 2937135"/>
              <a:gd name="connsiteY2" fmla="*/ 3274 h 3111817"/>
              <a:gd name="connsiteX3" fmla="*/ 2937135 w 2937135"/>
              <a:gd name="connsiteY3" fmla="*/ 3111817 h 3111817"/>
              <a:gd name="connsiteX4" fmla="*/ 8698 w 2937135"/>
              <a:gd name="connsiteY4" fmla="*/ 3111817 h 3111817"/>
              <a:gd name="connsiteX5" fmla="*/ 0 w 2937135"/>
              <a:gd name="connsiteY5" fmla="*/ 731520 h 3111817"/>
              <a:gd name="connsiteX6" fmla="*/ 795878 w 2937135"/>
              <a:gd name="connsiteY6" fmla="*/ 742745 h 3111817"/>
              <a:gd name="connsiteX0" fmla="*/ 703832 w 2937135"/>
              <a:gd name="connsiteY0" fmla="*/ 619694 h 3111817"/>
              <a:gd name="connsiteX1" fmla="*/ 787179 w 2937135"/>
              <a:gd name="connsiteY1" fmla="*/ 0 h 3111817"/>
              <a:gd name="connsiteX2" fmla="*/ 2937135 w 2937135"/>
              <a:gd name="connsiteY2" fmla="*/ 3274 h 3111817"/>
              <a:gd name="connsiteX3" fmla="*/ 2937135 w 2937135"/>
              <a:gd name="connsiteY3" fmla="*/ 3111817 h 3111817"/>
              <a:gd name="connsiteX4" fmla="*/ 8698 w 2937135"/>
              <a:gd name="connsiteY4" fmla="*/ 3111817 h 3111817"/>
              <a:gd name="connsiteX5" fmla="*/ 0 w 2937135"/>
              <a:gd name="connsiteY5" fmla="*/ 731520 h 3111817"/>
              <a:gd name="connsiteX6" fmla="*/ 703832 w 2937135"/>
              <a:gd name="connsiteY6" fmla="*/ 619694 h 3111817"/>
              <a:gd name="connsiteX0" fmla="*/ 0 w 2937135"/>
              <a:gd name="connsiteY0" fmla="*/ 731520 h 3111817"/>
              <a:gd name="connsiteX1" fmla="*/ 787179 w 2937135"/>
              <a:gd name="connsiteY1" fmla="*/ 0 h 3111817"/>
              <a:gd name="connsiteX2" fmla="*/ 2937135 w 2937135"/>
              <a:gd name="connsiteY2" fmla="*/ 3274 h 3111817"/>
              <a:gd name="connsiteX3" fmla="*/ 2937135 w 2937135"/>
              <a:gd name="connsiteY3" fmla="*/ 3111817 h 3111817"/>
              <a:gd name="connsiteX4" fmla="*/ 8698 w 2937135"/>
              <a:gd name="connsiteY4" fmla="*/ 3111817 h 3111817"/>
              <a:gd name="connsiteX5" fmla="*/ 0 w 2937135"/>
              <a:gd name="connsiteY5" fmla="*/ 731520 h 3111817"/>
              <a:gd name="connsiteX0" fmla="*/ 0 w 2937135"/>
              <a:gd name="connsiteY0" fmla="*/ 728246 h 3108543"/>
              <a:gd name="connsiteX1" fmla="*/ 2937135 w 2937135"/>
              <a:gd name="connsiteY1" fmla="*/ 0 h 3108543"/>
              <a:gd name="connsiteX2" fmla="*/ 2937135 w 2937135"/>
              <a:gd name="connsiteY2" fmla="*/ 3108543 h 3108543"/>
              <a:gd name="connsiteX3" fmla="*/ 8698 w 2937135"/>
              <a:gd name="connsiteY3" fmla="*/ 3108543 h 3108543"/>
              <a:gd name="connsiteX4" fmla="*/ 0 w 2937135"/>
              <a:gd name="connsiteY4" fmla="*/ 728246 h 3108543"/>
              <a:gd name="connsiteX0" fmla="*/ 0 w 2937135"/>
              <a:gd name="connsiteY0" fmla="*/ 0 h 3110394"/>
              <a:gd name="connsiteX1" fmla="*/ 2937135 w 2937135"/>
              <a:gd name="connsiteY1" fmla="*/ 1851 h 3110394"/>
              <a:gd name="connsiteX2" fmla="*/ 2937135 w 2937135"/>
              <a:gd name="connsiteY2" fmla="*/ 3110394 h 3110394"/>
              <a:gd name="connsiteX3" fmla="*/ 8698 w 2937135"/>
              <a:gd name="connsiteY3" fmla="*/ 3110394 h 3110394"/>
              <a:gd name="connsiteX4" fmla="*/ 0 w 2937135"/>
              <a:gd name="connsiteY4" fmla="*/ 0 h 31103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135" h="3110394">
                <a:moveTo>
                  <a:pt x="0" y="0"/>
                </a:moveTo>
                <a:lnTo>
                  <a:pt x="2937135" y="1851"/>
                </a:lnTo>
                <a:lnTo>
                  <a:pt x="2937135" y="3110394"/>
                </a:lnTo>
                <a:lnTo>
                  <a:pt x="8698" y="3110394"/>
                </a:lnTo>
                <a:cubicBezTo>
                  <a:pt x="5799" y="2316962"/>
                  <a:pt x="2899" y="793432"/>
                  <a:pt x="0" y="0"/>
                </a:cubicBezTo>
                <a:close/>
              </a:path>
            </a:pathLst>
          </a:custGeom>
          <a:noFill/>
        </p:spPr>
        <p:txBody>
          <a:bodyPr wrap="square" rtlCol="0">
            <a:noAutofit/>
          </a:bodyPr>
          <a:lstStyle/>
          <a:p>
            <a:pPr>
              <a:spcAft>
                <a:spcPts val="600"/>
              </a:spcAft>
            </a:pPr>
            <a:r>
              <a:rPr lang="nl-NL" sz="1400" dirty="0">
                <a:solidFill>
                  <a:srgbClr val="000000"/>
                </a:solidFill>
              </a:rPr>
              <a:t>Er zijn continu ontwikkelingen, </a:t>
            </a:r>
            <a:r>
              <a:rPr lang="nl-NL" sz="1400" b="0" i="0" dirty="0">
                <a:solidFill>
                  <a:srgbClr val="000000"/>
                </a:solidFill>
                <a:effectLst/>
              </a:rPr>
              <a:t>daarom </a:t>
            </a:r>
            <a:r>
              <a:rPr lang="nl-NL" sz="1400" dirty="0">
                <a:solidFill>
                  <a:srgbClr val="000000"/>
                </a:solidFill>
              </a:rPr>
              <a:t>is </a:t>
            </a:r>
            <a:r>
              <a:rPr lang="nl-NL" sz="1400" b="1" i="1" dirty="0">
                <a:solidFill>
                  <a:srgbClr val="000000"/>
                </a:solidFill>
                <a:effectLst/>
              </a:rPr>
              <a:t>Monitoring</a:t>
            </a:r>
            <a:r>
              <a:rPr lang="nl-NL" sz="1400" b="1" i="0" dirty="0">
                <a:solidFill>
                  <a:srgbClr val="000000"/>
                </a:solidFill>
                <a:effectLst/>
              </a:rPr>
              <a:t> een constante factor </a:t>
            </a:r>
            <a:r>
              <a:rPr lang="nl-NL" sz="1400" b="0" i="0" dirty="0">
                <a:solidFill>
                  <a:srgbClr val="000000"/>
                </a:solidFill>
                <a:effectLst/>
              </a:rPr>
              <a:t>in de productiefase, zowel intern als extern.</a:t>
            </a:r>
            <a:endParaRPr lang="nl-NL" sz="1400" b="0" i="1" dirty="0">
              <a:solidFill>
                <a:srgbClr val="000000"/>
              </a:solidFill>
              <a:effectLst/>
            </a:endParaRPr>
          </a:p>
          <a:p>
            <a:pPr>
              <a:spcAft>
                <a:spcPts val="600"/>
              </a:spcAft>
            </a:pPr>
            <a:r>
              <a:rPr lang="nl-NL" sz="1400" b="0" i="1" dirty="0">
                <a:solidFill>
                  <a:srgbClr val="000000"/>
                </a:solidFill>
                <a:effectLst/>
              </a:rPr>
              <a:t>Interne monitoring: </a:t>
            </a:r>
            <a:r>
              <a:rPr lang="nl-NL" sz="1400" b="0" i="0" dirty="0">
                <a:solidFill>
                  <a:srgbClr val="000000"/>
                </a:solidFill>
                <a:effectLst/>
              </a:rPr>
              <a:t>Worden de </a:t>
            </a:r>
            <a:r>
              <a:rPr lang="nl-NL" sz="1400" dirty="0">
                <a:solidFill>
                  <a:srgbClr val="000000"/>
                </a:solidFill>
              </a:rPr>
              <a:t>gewenste</a:t>
            </a:r>
            <a:r>
              <a:rPr lang="nl-NL" sz="1400" b="0" i="0" dirty="0">
                <a:solidFill>
                  <a:srgbClr val="000000"/>
                </a:solidFill>
                <a:effectLst/>
              </a:rPr>
              <a:t> opbrengsten</a:t>
            </a:r>
            <a:r>
              <a:rPr lang="nl-NL" sz="1400" dirty="0">
                <a:solidFill>
                  <a:srgbClr val="000000"/>
                </a:solidFill>
              </a:rPr>
              <a:t> van de innovatie </a:t>
            </a:r>
            <a:r>
              <a:rPr lang="nl-NL" sz="1400" b="0" i="0" dirty="0">
                <a:solidFill>
                  <a:srgbClr val="000000"/>
                </a:solidFill>
                <a:effectLst/>
              </a:rPr>
              <a:t>daadwerkelijk gerealiseerd? Daarnaast wil je ook monitoren of de nieuwe werkwijze op de juiste manier wordt toegepa</a:t>
            </a:r>
            <a:r>
              <a:rPr lang="nl-NL" sz="1400" b="0" i="0" dirty="0">
                <a:solidFill>
                  <a:schemeClr val="tx2"/>
                </a:solidFill>
                <a:effectLst/>
              </a:rPr>
              <a:t>st. </a:t>
            </a:r>
            <a:r>
              <a:rPr lang="nl-NL" sz="1400" b="0" i="0" dirty="0">
                <a:solidFill>
                  <a:srgbClr val="000000"/>
                </a:solidFill>
                <a:effectLst/>
              </a:rPr>
              <a:t>Er ontstaat voortschrijdend inzicht over manieren van werken </a:t>
            </a:r>
          </a:p>
          <a:p>
            <a:pPr>
              <a:spcAft>
                <a:spcPts val="600"/>
              </a:spcAft>
            </a:pPr>
            <a:r>
              <a:rPr lang="nl-NL" sz="1400" b="0" i="1" dirty="0">
                <a:solidFill>
                  <a:srgbClr val="000000"/>
                </a:solidFill>
                <a:effectLst/>
              </a:rPr>
              <a:t>Externe monitoring. </a:t>
            </a:r>
            <a:r>
              <a:rPr lang="nl-NL" sz="1400" b="0" i="0" dirty="0">
                <a:solidFill>
                  <a:srgbClr val="000000"/>
                </a:solidFill>
                <a:effectLst/>
              </a:rPr>
              <a:t>Er kunnen veranderingen in de omgeving optreden </a:t>
            </a:r>
            <a:r>
              <a:rPr lang="nl-NL" sz="1400" dirty="0">
                <a:solidFill>
                  <a:srgbClr val="000000"/>
                </a:solidFill>
              </a:rPr>
              <a:t>zoals veranderende wet-regelgeving.</a:t>
            </a:r>
          </a:p>
        </p:txBody>
      </p:sp>
      <p:sp>
        <p:nvSpPr>
          <p:cNvPr id="2" name="Rechthoek 22">
            <a:extLst>
              <a:ext uri="{FF2B5EF4-FFF2-40B4-BE49-F238E27FC236}">
                <a16:creationId xmlns:a16="http://schemas.microsoft.com/office/drawing/2014/main" id="{CDD2A7D1-AE5F-EF07-9735-7EFF6673B42D}"/>
              </a:ext>
            </a:extLst>
          </p:cNvPr>
          <p:cNvSpPr/>
          <p:nvPr/>
        </p:nvSpPr>
        <p:spPr>
          <a:xfrm>
            <a:off x="346261" y="5672875"/>
            <a:ext cx="4697687" cy="836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t" anchorCtr="0"/>
          <a:lstStyle/>
          <a:p>
            <a:pPr>
              <a:spcAft>
                <a:spcPts val="600"/>
              </a:spcAft>
            </a:pPr>
            <a:r>
              <a:rPr lang="nl-NL" sz="1000" b="1" dirty="0">
                <a:solidFill>
                  <a:schemeClr val="tx1"/>
                </a:solidFill>
              </a:rPr>
              <a:t>Referentie naar andere hulpmiddelen: </a:t>
            </a:r>
          </a:p>
          <a:p>
            <a:pPr marL="108000" indent="-108000">
              <a:spcAft>
                <a:spcPts val="600"/>
              </a:spcAft>
              <a:buFont typeface="Arial" panose="020B0604020202020204" pitchFamily="34" charset="0"/>
              <a:buChar char="•"/>
            </a:pPr>
            <a:r>
              <a:rPr lang="nl-NL" sz="1000" dirty="0" smtClean="0">
                <a:solidFill>
                  <a:schemeClr val="tx1"/>
                </a:solidFill>
              </a:rPr>
              <a:t>Business </a:t>
            </a:r>
            <a:r>
              <a:rPr lang="nl-NL" sz="1000" dirty="0">
                <a:solidFill>
                  <a:schemeClr val="tx1"/>
                </a:solidFill>
              </a:rPr>
              <a:t>case stap 7 fase Monitoren van kosten en baten</a:t>
            </a:r>
          </a:p>
          <a:p>
            <a:pPr marL="108000" indent="-108000">
              <a:spcAft>
                <a:spcPts val="600"/>
              </a:spcAft>
              <a:buFont typeface="Arial" panose="020B0604020202020204" pitchFamily="34" charset="0"/>
              <a:buChar char="•"/>
            </a:pPr>
            <a:r>
              <a:rPr lang="nl-NL" sz="1000" dirty="0" smtClean="0">
                <a:solidFill>
                  <a:schemeClr val="tx1"/>
                </a:solidFill>
              </a:rPr>
              <a:t>Kaderproces</a:t>
            </a:r>
            <a:r>
              <a:rPr lang="nl-NL" sz="1000" dirty="0">
                <a:solidFill>
                  <a:schemeClr val="tx1"/>
                </a:solidFill>
              </a:rPr>
              <a:t>: Gebruiksfase: toepassing en monitoring van de werkwijze</a:t>
            </a:r>
          </a:p>
        </p:txBody>
      </p:sp>
      <p:grpSp>
        <p:nvGrpSpPr>
          <p:cNvPr id="4" name="Toggle_button_1">
            <a:extLst>
              <a:ext uri="{FF2B5EF4-FFF2-40B4-BE49-F238E27FC236}">
                <a16:creationId xmlns:a16="http://schemas.microsoft.com/office/drawing/2014/main" id="{39AA6FF0-3293-209D-9FEC-DE778DCED18F}"/>
              </a:ext>
            </a:extLst>
          </p:cNvPr>
          <p:cNvGrpSpPr/>
          <p:nvPr/>
        </p:nvGrpSpPr>
        <p:grpSpPr>
          <a:xfrm>
            <a:off x="180000" y="5508923"/>
            <a:ext cx="377393" cy="377401"/>
            <a:chOff x="148919" y="4834969"/>
            <a:chExt cx="577260" cy="577273"/>
          </a:xfrm>
        </p:grpSpPr>
        <p:sp>
          <p:nvSpPr>
            <p:cNvPr id="5" name="Freeform: Shape 4">
              <a:extLst>
                <a:ext uri="{FF2B5EF4-FFF2-40B4-BE49-F238E27FC236}">
                  <a16:creationId xmlns:a16="http://schemas.microsoft.com/office/drawing/2014/main" id="{47C69F82-DBAA-59A6-4627-F3B23D94F035}"/>
                </a:ext>
              </a:extLst>
            </p:cNvPr>
            <p:cNvSpPr/>
            <p:nvPr/>
          </p:nvSpPr>
          <p:spPr>
            <a:xfrm>
              <a:off x="148919" y="4834969"/>
              <a:ext cx="577260" cy="577273"/>
            </a:xfrm>
            <a:custGeom>
              <a:avLst/>
              <a:gdLst>
                <a:gd name="connsiteX0" fmla="*/ 564693 w 577260"/>
                <a:gd name="connsiteY0" fmla="*/ 62751 h 577273"/>
                <a:gd name="connsiteX1" fmla="*/ 514498 w 577260"/>
                <a:gd name="connsiteY1" fmla="*/ 12555 h 577273"/>
                <a:gd name="connsiteX2" fmla="*/ 288618 w 577260"/>
                <a:gd name="connsiteY2" fmla="*/ 0 h 577273"/>
                <a:gd name="connsiteX3" fmla="*/ 62751 w 577260"/>
                <a:gd name="connsiteY3" fmla="*/ 12568 h 577273"/>
                <a:gd name="connsiteX4" fmla="*/ 12555 w 577260"/>
                <a:gd name="connsiteY4" fmla="*/ 62763 h 577273"/>
                <a:gd name="connsiteX5" fmla="*/ 0 w 577260"/>
                <a:gd name="connsiteY5" fmla="*/ 288643 h 577273"/>
                <a:gd name="connsiteX6" fmla="*/ 12555 w 577260"/>
                <a:gd name="connsiteY6" fmla="*/ 514523 h 577273"/>
                <a:gd name="connsiteX7" fmla="*/ 62751 w 577260"/>
                <a:gd name="connsiteY7" fmla="*/ 564718 h 577273"/>
                <a:gd name="connsiteX8" fmla="*/ 288631 w 577260"/>
                <a:gd name="connsiteY8" fmla="*/ 577274 h 577273"/>
                <a:gd name="connsiteX9" fmla="*/ 514510 w 577260"/>
                <a:gd name="connsiteY9" fmla="*/ 564718 h 577273"/>
                <a:gd name="connsiteX10" fmla="*/ 564706 w 577260"/>
                <a:gd name="connsiteY10" fmla="*/ 514523 h 577273"/>
                <a:gd name="connsiteX11" fmla="*/ 577261 w 577260"/>
                <a:gd name="connsiteY11" fmla="*/ 288643 h 577273"/>
                <a:gd name="connsiteX12" fmla="*/ 564706 w 577260"/>
                <a:gd name="connsiteY12" fmla="*/ 62763 h 57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7260" h="577273">
                  <a:moveTo>
                    <a:pt x="564693" y="62751"/>
                  </a:moveTo>
                  <a:cubicBezTo>
                    <a:pt x="560361" y="36718"/>
                    <a:pt x="540543" y="16900"/>
                    <a:pt x="514498" y="12555"/>
                  </a:cubicBezTo>
                  <a:cubicBezTo>
                    <a:pt x="439204" y="0"/>
                    <a:pt x="313716" y="0"/>
                    <a:pt x="288618" y="0"/>
                  </a:cubicBezTo>
                  <a:cubicBezTo>
                    <a:pt x="263520" y="0"/>
                    <a:pt x="138044" y="13"/>
                    <a:pt x="62751" y="12568"/>
                  </a:cubicBezTo>
                  <a:cubicBezTo>
                    <a:pt x="36706" y="16913"/>
                    <a:pt x="16900" y="36718"/>
                    <a:pt x="12555" y="62763"/>
                  </a:cubicBezTo>
                  <a:cubicBezTo>
                    <a:pt x="0" y="138057"/>
                    <a:pt x="0" y="263545"/>
                    <a:pt x="0" y="288643"/>
                  </a:cubicBezTo>
                  <a:cubicBezTo>
                    <a:pt x="0" y="313741"/>
                    <a:pt x="0" y="439230"/>
                    <a:pt x="12555" y="514523"/>
                  </a:cubicBezTo>
                  <a:cubicBezTo>
                    <a:pt x="16888" y="540568"/>
                    <a:pt x="36706" y="560373"/>
                    <a:pt x="62751" y="564718"/>
                  </a:cubicBezTo>
                  <a:cubicBezTo>
                    <a:pt x="138044" y="577274"/>
                    <a:pt x="263533" y="577274"/>
                    <a:pt x="288631" y="577274"/>
                  </a:cubicBezTo>
                  <a:cubicBezTo>
                    <a:pt x="313728" y="577274"/>
                    <a:pt x="439217" y="577274"/>
                    <a:pt x="514510" y="564718"/>
                  </a:cubicBezTo>
                  <a:cubicBezTo>
                    <a:pt x="540555" y="560373"/>
                    <a:pt x="560361" y="540568"/>
                    <a:pt x="564706" y="514523"/>
                  </a:cubicBezTo>
                  <a:cubicBezTo>
                    <a:pt x="577261" y="439230"/>
                    <a:pt x="577261" y="313741"/>
                    <a:pt x="577261" y="288643"/>
                  </a:cubicBezTo>
                  <a:cubicBezTo>
                    <a:pt x="577261" y="213312"/>
                    <a:pt x="577261" y="138057"/>
                    <a:pt x="564706" y="62763"/>
                  </a:cubicBezTo>
                  <a:close/>
                </a:path>
              </a:pathLst>
            </a:custGeom>
            <a:solidFill>
              <a:schemeClr val="bg2"/>
            </a:solidFill>
            <a:ln w="12631" cap="flat">
              <a:noFill/>
              <a:prstDash val="solid"/>
              <a:miter/>
            </a:ln>
          </p:spPr>
          <p:txBody>
            <a:bodyPr rtlCol="0" anchor="ctr"/>
            <a:lstStyle/>
            <a:p>
              <a:endParaRPr lang="nl-NL" dirty="0"/>
            </a:p>
          </p:txBody>
        </p:sp>
        <p:grpSp>
          <p:nvGrpSpPr>
            <p:cNvPr id="6" name="Graphic 15">
              <a:extLst>
                <a:ext uri="{FF2B5EF4-FFF2-40B4-BE49-F238E27FC236}">
                  <a16:creationId xmlns:a16="http://schemas.microsoft.com/office/drawing/2014/main" id="{09257D53-A533-DE25-1812-F0ACB8F2A214}"/>
                </a:ext>
              </a:extLst>
            </p:cNvPr>
            <p:cNvGrpSpPr/>
            <p:nvPr/>
          </p:nvGrpSpPr>
          <p:grpSpPr>
            <a:xfrm>
              <a:off x="392533" y="4908873"/>
              <a:ext cx="89225" cy="416822"/>
              <a:chOff x="392533" y="4908873"/>
              <a:chExt cx="89225" cy="416822"/>
            </a:xfrm>
            <a:solidFill>
              <a:schemeClr val="tx1"/>
            </a:solidFill>
          </p:grpSpPr>
          <p:sp>
            <p:nvSpPr>
              <p:cNvPr id="7" name="Freeform: Shape 6">
                <a:extLst>
                  <a:ext uri="{FF2B5EF4-FFF2-40B4-BE49-F238E27FC236}">
                    <a16:creationId xmlns:a16="http://schemas.microsoft.com/office/drawing/2014/main" id="{033F7802-2525-B4BE-58B4-D459A47FB29C}"/>
                  </a:ext>
                </a:extLst>
              </p:cNvPr>
              <p:cNvSpPr/>
              <p:nvPr/>
            </p:nvSpPr>
            <p:spPr>
              <a:xfrm>
                <a:off x="392533" y="5047813"/>
                <a:ext cx="82909" cy="277881"/>
              </a:xfrm>
              <a:custGeom>
                <a:avLst/>
                <a:gdLst>
                  <a:gd name="connsiteX0" fmla="*/ 82910 w 82909"/>
                  <a:gd name="connsiteY0" fmla="*/ 277882 h 277881"/>
                  <a:gd name="connsiteX1" fmla="*/ 0 w 82909"/>
                  <a:gd name="connsiteY1" fmla="*/ 277882 h 277881"/>
                  <a:gd name="connsiteX2" fmla="*/ 7124 w 82909"/>
                  <a:gd name="connsiteY2" fmla="*/ 101048 h 277881"/>
                  <a:gd name="connsiteX3" fmla="*/ 7124 w 82909"/>
                  <a:gd name="connsiteY3" fmla="*/ 0 h 277881"/>
                  <a:gd name="connsiteX4" fmla="*/ 82910 w 82909"/>
                  <a:gd name="connsiteY4" fmla="*/ 0 h 277881"/>
                  <a:gd name="connsiteX5" fmla="*/ 82910 w 82909"/>
                  <a:gd name="connsiteY5" fmla="*/ 277882 h 27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09" h="277881">
                    <a:moveTo>
                      <a:pt x="82910" y="277882"/>
                    </a:moveTo>
                    <a:lnTo>
                      <a:pt x="0" y="277882"/>
                    </a:lnTo>
                    <a:lnTo>
                      <a:pt x="7124" y="101048"/>
                    </a:lnTo>
                    <a:lnTo>
                      <a:pt x="7124" y="0"/>
                    </a:lnTo>
                    <a:lnTo>
                      <a:pt x="82910" y="0"/>
                    </a:lnTo>
                    <a:lnTo>
                      <a:pt x="82910" y="277882"/>
                    </a:lnTo>
                    <a:close/>
                  </a:path>
                </a:pathLst>
              </a:custGeom>
              <a:grpFill/>
              <a:ln w="12631" cap="flat">
                <a:noFill/>
                <a:prstDash val="solid"/>
                <a:miter/>
              </a:ln>
            </p:spPr>
            <p:txBody>
              <a:bodyPr rtlCol="0" anchor="ctr"/>
              <a:lstStyle/>
              <a:p>
                <a:endParaRPr lang="nl-NL"/>
              </a:p>
            </p:txBody>
          </p:sp>
          <p:sp>
            <p:nvSpPr>
              <p:cNvPr id="8" name="Freeform: Shape 7">
                <a:extLst>
                  <a:ext uri="{FF2B5EF4-FFF2-40B4-BE49-F238E27FC236}">
                    <a16:creationId xmlns:a16="http://schemas.microsoft.com/office/drawing/2014/main" id="{FF9DC7AC-D244-A9B5-F6AA-67B711376485}"/>
                  </a:ext>
                </a:extLst>
              </p:cNvPr>
              <p:cNvSpPr/>
              <p:nvPr/>
            </p:nvSpPr>
            <p:spPr>
              <a:xfrm>
                <a:off x="393341" y="4908873"/>
                <a:ext cx="88416" cy="88416"/>
              </a:xfrm>
              <a:custGeom>
                <a:avLst/>
                <a:gdLst>
                  <a:gd name="connsiteX0" fmla="*/ 44499 w 88416"/>
                  <a:gd name="connsiteY0" fmla="*/ 88417 h 88416"/>
                  <a:gd name="connsiteX1" fmla="*/ 0 w 88416"/>
                  <a:gd name="connsiteY1" fmla="*/ 43665 h 88416"/>
                  <a:gd name="connsiteX2" fmla="*/ 43918 w 88416"/>
                  <a:gd name="connsiteY2" fmla="*/ 0 h 88416"/>
                  <a:gd name="connsiteX3" fmla="*/ 88417 w 88416"/>
                  <a:gd name="connsiteY3" fmla="*/ 43665 h 88416"/>
                  <a:gd name="connsiteX4" fmla="*/ 44499 w 88416"/>
                  <a:gd name="connsiteY4" fmla="*/ 88417 h 88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16" h="88416">
                    <a:moveTo>
                      <a:pt x="44499" y="88417"/>
                    </a:moveTo>
                    <a:cubicBezTo>
                      <a:pt x="16180" y="88417"/>
                      <a:pt x="0" y="72590"/>
                      <a:pt x="0" y="43665"/>
                    </a:cubicBezTo>
                    <a:cubicBezTo>
                      <a:pt x="0" y="19098"/>
                      <a:pt x="15031" y="0"/>
                      <a:pt x="43918" y="0"/>
                    </a:cubicBezTo>
                    <a:cubicBezTo>
                      <a:pt x="72237" y="0"/>
                      <a:pt x="88417" y="15283"/>
                      <a:pt x="88417" y="43665"/>
                    </a:cubicBezTo>
                    <a:cubicBezTo>
                      <a:pt x="88417" y="68763"/>
                      <a:pt x="73399" y="88417"/>
                      <a:pt x="44499" y="88417"/>
                    </a:cubicBezTo>
                    <a:close/>
                  </a:path>
                </a:pathLst>
              </a:custGeom>
              <a:grpFill/>
              <a:ln w="12631" cap="flat">
                <a:noFill/>
                <a:prstDash val="solid"/>
                <a:miter/>
              </a:ln>
            </p:spPr>
            <p:txBody>
              <a:bodyPr rtlCol="0" anchor="ctr"/>
              <a:lstStyle/>
              <a:p>
                <a:endParaRPr lang="nl-NL"/>
              </a:p>
            </p:txBody>
          </p:sp>
        </p:grpSp>
      </p:grpSp>
      <p:pic>
        <p:nvPicPr>
          <p:cNvPr id="11" name="Graphic 10">
            <a:extLst>
              <a:ext uri="{FF2B5EF4-FFF2-40B4-BE49-F238E27FC236}">
                <a16:creationId xmlns:a16="http://schemas.microsoft.com/office/drawing/2014/main" id="{FA12A29C-5FBD-118C-7110-5CAA51102BA1}"/>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l="6666" r="8265" b="22509"/>
          <a:stretch/>
        </p:blipFill>
        <p:spPr>
          <a:xfrm>
            <a:off x="9124950" y="1071796"/>
            <a:ext cx="2800328" cy="1275439"/>
          </a:xfrm>
          <a:prstGeom prst="rect">
            <a:avLst/>
          </a:prstGeom>
        </p:spPr>
      </p:pic>
      <p:sp>
        <p:nvSpPr>
          <p:cNvPr id="12" name="Freeform: Shape 11">
            <a:extLst>
              <a:ext uri="{FF2B5EF4-FFF2-40B4-BE49-F238E27FC236}">
                <a16:creationId xmlns:a16="http://schemas.microsoft.com/office/drawing/2014/main" id="{EB69C429-F8E5-5319-1F94-A3325886E224}"/>
              </a:ext>
            </a:extLst>
          </p:cNvPr>
          <p:cNvSpPr/>
          <p:nvPr/>
        </p:nvSpPr>
        <p:spPr>
          <a:xfrm>
            <a:off x="9186249" y="1124956"/>
            <a:ext cx="2635469" cy="1182430"/>
          </a:xfrm>
          <a:custGeom>
            <a:avLst/>
            <a:gdLst>
              <a:gd name="connsiteX0" fmla="*/ 438150 w 1762125"/>
              <a:gd name="connsiteY0" fmla="*/ 0 h 1304925"/>
              <a:gd name="connsiteX1" fmla="*/ 28575 w 1762125"/>
              <a:gd name="connsiteY1" fmla="*/ 300038 h 1304925"/>
              <a:gd name="connsiteX2" fmla="*/ 0 w 1762125"/>
              <a:gd name="connsiteY2" fmla="*/ 461963 h 1304925"/>
              <a:gd name="connsiteX3" fmla="*/ 4762 w 1762125"/>
              <a:gd name="connsiteY3" fmla="*/ 519113 h 1304925"/>
              <a:gd name="connsiteX4" fmla="*/ 19050 w 1762125"/>
              <a:gd name="connsiteY4" fmla="*/ 623888 h 1304925"/>
              <a:gd name="connsiteX5" fmla="*/ 14287 w 1762125"/>
              <a:gd name="connsiteY5" fmla="*/ 1304925 h 1304925"/>
              <a:gd name="connsiteX6" fmla="*/ 1762125 w 1762125"/>
              <a:gd name="connsiteY6" fmla="*/ 1304925 h 1304925"/>
              <a:gd name="connsiteX7" fmla="*/ 1762125 w 1762125"/>
              <a:gd name="connsiteY7" fmla="*/ 9525 h 1304925"/>
              <a:gd name="connsiteX8" fmla="*/ 438150 w 1762125"/>
              <a:gd name="connsiteY8" fmla="*/ 0 h 1304925"/>
              <a:gd name="connsiteX0" fmla="*/ 433388 w 1757363"/>
              <a:gd name="connsiteY0" fmla="*/ 0 h 1304925"/>
              <a:gd name="connsiteX1" fmla="*/ 23813 w 1757363"/>
              <a:gd name="connsiteY1" fmla="*/ 300038 h 1304925"/>
              <a:gd name="connsiteX2" fmla="*/ 50102 w 1757363"/>
              <a:gd name="connsiteY2" fmla="*/ 430612 h 1304925"/>
              <a:gd name="connsiteX3" fmla="*/ 0 w 1757363"/>
              <a:gd name="connsiteY3" fmla="*/ 519113 h 1304925"/>
              <a:gd name="connsiteX4" fmla="*/ 14288 w 1757363"/>
              <a:gd name="connsiteY4" fmla="*/ 623888 h 1304925"/>
              <a:gd name="connsiteX5" fmla="*/ 9525 w 1757363"/>
              <a:gd name="connsiteY5" fmla="*/ 1304925 h 1304925"/>
              <a:gd name="connsiteX6" fmla="*/ 1757363 w 1757363"/>
              <a:gd name="connsiteY6" fmla="*/ 1304925 h 1304925"/>
              <a:gd name="connsiteX7" fmla="*/ 1757363 w 1757363"/>
              <a:gd name="connsiteY7" fmla="*/ 9525 h 1304925"/>
              <a:gd name="connsiteX8" fmla="*/ 433388 w 1757363"/>
              <a:gd name="connsiteY8" fmla="*/ 0 h 1304925"/>
              <a:gd name="connsiteX0" fmla="*/ 423863 w 1747838"/>
              <a:gd name="connsiteY0" fmla="*/ 0 h 1304925"/>
              <a:gd name="connsiteX1" fmla="*/ 14288 w 1747838"/>
              <a:gd name="connsiteY1" fmla="*/ 300038 h 1304925"/>
              <a:gd name="connsiteX2" fmla="*/ 40577 w 1747838"/>
              <a:gd name="connsiteY2" fmla="*/ 430612 h 1304925"/>
              <a:gd name="connsiteX3" fmla="*/ 55790 w 1747838"/>
              <a:gd name="connsiteY3" fmla="*/ 547851 h 1304925"/>
              <a:gd name="connsiteX4" fmla="*/ 4763 w 1747838"/>
              <a:gd name="connsiteY4" fmla="*/ 623888 h 1304925"/>
              <a:gd name="connsiteX5" fmla="*/ 0 w 1747838"/>
              <a:gd name="connsiteY5" fmla="*/ 1304925 h 1304925"/>
              <a:gd name="connsiteX6" fmla="*/ 1747838 w 1747838"/>
              <a:gd name="connsiteY6" fmla="*/ 1304925 h 1304925"/>
              <a:gd name="connsiteX7" fmla="*/ 1747838 w 1747838"/>
              <a:gd name="connsiteY7" fmla="*/ 9525 h 1304925"/>
              <a:gd name="connsiteX8" fmla="*/ 423863 w 1747838"/>
              <a:gd name="connsiteY8" fmla="*/ 0 h 1304925"/>
              <a:gd name="connsiteX0" fmla="*/ 423863 w 1747838"/>
              <a:gd name="connsiteY0" fmla="*/ 0 h 1304925"/>
              <a:gd name="connsiteX1" fmla="*/ 58702 w 1747838"/>
              <a:gd name="connsiteY1" fmla="*/ 315714 h 1304925"/>
              <a:gd name="connsiteX2" fmla="*/ 40577 w 1747838"/>
              <a:gd name="connsiteY2" fmla="*/ 430612 h 1304925"/>
              <a:gd name="connsiteX3" fmla="*/ 55790 w 1747838"/>
              <a:gd name="connsiteY3" fmla="*/ 547851 h 1304925"/>
              <a:gd name="connsiteX4" fmla="*/ 4763 w 1747838"/>
              <a:gd name="connsiteY4" fmla="*/ 623888 h 1304925"/>
              <a:gd name="connsiteX5" fmla="*/ 0 w 1747838"/>
              <a:gd name="connsiteY5" fmla="*/ 1304925 h 1304925"/>
              <a:gd name="connsiteX6" fmla="*/ 1747838 w 1747838"/>
              <a:gd name="connsiteY6" fmla="*/ 1304925 h 1304925"/>
              <a:gd name="connsiteX7" fmla="*/ 1747838 w 1747838"/>
              <a:gd name="connsiteY7" fmla="*/ 9525 h 1304925"/>
              <a:gd name="connsiteX8" fmla="*/ 423863 w 1747838"/>
              <a:gd name="connsiteY8" fmla="*/ 0 h 1304925"/>
              <a:gd name="connsiteX0" fmla="*/ 460439 w 1747838"/>
              <a:gd name="connsiteY0" fmla="*/ 3538 h 1295400"/>
              <a:gd name="connsiteX1" fmla="*/ 58702 w 1747838"/>
              <a:gd name="connsiteY1" fmla="*/ 306189 h 1295400"/>
              <a:gd name="connsiteX2" fmla="*/ 40577 w 1747838"/>
              <a:gd name="connsiteY2" fmla="*/ 421087 h 1295400"/>
              <a:gd name="connsiteX3" fmla="*/ 55790 w 1747838"/>
              <a:gd name="connsiteY3" fmla="*/ 538326 h 1295400"/>
              <a:gd name="connsiteX4" fmla="*/ 4763 w 1747838"/>
              <a:gd name="connsiteY4" fmla="*/ 614363 h 1295400"/>
              <a:gd name="connsiteX5" fmla="*/ 0 w 1747838"/>
              <a:gd name="connsiteY5" fmla="*/ 1295400 h 1295400"/>
              <a:gd name="connsiteX6" fmla="*/ 1747838 w 1747838"/>
              <a:gd name="connsiteY6" fmla="*/ 1295400 h 1295400"/>
              <a:gd name="connsiteX7" fmla="*/ 1747838 w 1747838"/>
              <a:gd name="connsiteY7" fmla="*/ 0 h 1295400"/>
              <a:gd name="connsiteX8" fmla="*/ 460439 w 1747838"/>
              <a:gd name="connsiteY8" fmla="*/ 3538 h 1295400"/>
              <a:gd name="connsiteX0" fmla="*/ 448791 w 1747838"/>
              <a:gd name="connsiteY0" fmla="*/ 3538 h 1295400"/>
              <a:gd name="connsiteX1" fmla="*/ 58702 w 1747838"/>
              <a:gd name="connsiteY1" fmla="*/ 306189 h 1295400"/>
              <a:gd name="connsiteX2" fmla="*/ 40577 w 1747838"/>
              <a:gd name="connsiteY2" fmla="*/ 421087 h 1295400"/>
              <a:gd name="connsiteX3" fmla="*/ 55790 w 1747838"/>
              <a:gd name="connsiteY3" fmla="*/ 538326 h 1295400"/>
              <a:gd name="connsiteX4" fmla="*/ 4763 w 1747838"/>
              <a:gd name="connsiteY4" fmla="*/ 614363 h 1295400"/>
              <a:gd name="connsiteX5" fmla="*/ 0 w 1747838"/>
              <a:gd name="connsiteY5" fmla="*/ 1295400 h 1295400"/>
              <a:gd name="connsiteX6" fmla="*/ 1747838 w 1747838"/>
              <a:gd name="connsiteY6" fmla="*/ 1295400 h 1295400"/>
              <a:gd name="connsiteX7" fmla="*/ 1747838 w 1747838"/>
              <a:gd name="connsiteY7" fmla="*/ 0 h 1295400"/>
              <a:gd name="connsiteX8" fmla="*/ 448791 w 1747838"/>
              <a:gd name="connsiteY8" fmla="*/ 3538 h 1295400"/>
              <a:gd name="connsiteX0" fmla="*/ 448791 w 1747838"/>
              <a:gd name="connsiteY0" fmla="*/ 3538 h 1295400"/>
              <a:gd name="connsiteX1" fmla="*/ 67438 w 1747838"/>
              <a:gd name="connsiteY1" fmla="*/ 291629 h 1295400"/>
              <a:gd name="connsiteX2" fmla="*/ 40577 w 1747838"/>
              <a:gd name="connsiteY2" fmla="*/ 421087 h 1295400"/>
              <a:gd name="connsiteX3" fmla="*/ 55790 w 1747838"/>
              <a:gd name="connsiteY3" fmla="*/ 538326 h 1295400"/>
              <a:gd name="connsiteX4" fmla="*/ 4763 w 1747838"/>
              <a:gd name="connsiteY4" fmla="*/ 614363 h 1295400"/>
              <a:gd name="connsiteX5" fmla="*/ 0 w 1747838"/>
              <a:gd name="connsiteY5" fmla="*/ 1295400 h 1295400"/>
              <a:gd name="connsiteX6" fmla="*/ 1747838 w 1747838"/>
              <a:gd name="connsiteY6" fmla="*/ 1295400 h 1295400"/>
              <a:gd name="connsiteX7" fmla="*/ 1747838 w 1747838"/>
              <a:gd name="connsiteY7" fmla="*/ 0 h 1295400"/>
              <a:gd name="connsiteX8" fmla="*/ 448791 w 1747838"/>
              <a:gd name="connsiteY8" fmla="*/ 3538 h 1295400"/>
              <a:gd name="connsiteX0" fmla="*/ 462315 w 1761362"/>
              <a:gd name="connsiteY0" fmla="*/ 3538 h 1295400"/>
              <a:gd name="connsiteX1" fmla="*/ 0 w 1761362"/>
              <a:gd name="connsiteY1" fmla="*/ 344017 h 1295400"/>
              <a:gd name="connsiteX2" fmla="*/ 54101 w 1761362"/>
              <a:gd name="connsiteY2" fmla="*/ 421087 h 1295400"/>
              <a:gd name="connsiteX3" fmla="*/ 69314 w 1761362"/>
              <a:gd name="connsiteY3" fmla="*/ 538326 h 1295400"/>
              <a:gd name="connsiteX4" fmla="*/ 18287 w 1761362"/>
              <a:gd name="connsiteY4" fmla="*/ 614363 h 1295400"/>
              <a:gd name="connsiteX5" fmla="*/ 13524 w 1761362"/>
              <a:gd name="connsiteY5" fmla="*/ 1295400 h 1295400"/>
              <a:gd name="connsiteX6" fmla="*/ 1761362 w 1761362"/>
              <a:gd name="connsiteY6" fmla="*/ 1295400 h 1295400"/>
              <a:gd name="connsiteX7" fmla="*/ 1761362 w 1761362"/>
              <a:gd name="connsiteY7" fmla="*/ 0 h 1295400"/>
              <a:gd name="connsiteX8" fmla="*/ 462315 w 1761362"/>
              <a:gd name="connsiteY8" fmla="*/ 3538 h 1295400"/>
              <a:gd name="connsiteX0" fmla="*/ 484414 w 1783461"/>
              <a:gd name="connsiteY0" fmla="*/ 3538 h 1295400"/>
              <a:gd name="connsiteX1" fmla="*/ 22099 w 1783461"/>
              <a:gd name="connsiteY1" fmla="*/ 344017 h 1295400"/>
              <a:gd name="connsiteX2" fmla="*/ 0 w 1783461"/>
              <a:gd name="connsiteY2" fmla="*/ 416324 h 1295400"/>
              <a:gd name="connsiteX3" fmla="*/ 91413 w 1783461"/>
              <a:gd name="connsiteY3" fmla="*/ 538326 h 1295400"/>
              <a:gd name="connsiteX4" fmla="*/ 40386 w 1783461"/>
              <a:gd name="connsiteY4" fmla="*/ 614363 h 1295400"/>
              <a:gd name="connsiteX5" fmla="*/ 35623 w 1783461"/>
              <a:gd name="connsiteY5" fmla="*/ 1295400 h 1295400"/>
              <a:gd name="connsiteX6" fmla="*/ 1783461 w 1783461"/>
              <a:gd name="connsiteY6" fmla="*/ 1295400 h 1295400"/>
              <a:gd name="connsiteX7" fmla="*/ 1783461 w 1783461"/>
              <a:gd name="connsiteY7" fmla="*/ 0 h 1295400"/>
              <a:gd name="connsiteX8" fmla="*/ 484414 w 1783461"/>
              <a:gd name="connsiteY8" fmla="*/ 3538 h 1295400"/>
              <a:gd name="connsiteX0" fmla="*/ 484414 w 1783461"/>
              <a:gd name="connsiteY0" fmla="*/ 3538 h 1295400"/>
              <a:gd name="connsiteX1" fmla="*/ 22099 w 1783461"/>
              <a:gd name="connsiteY1" fmla="*/ 344017 h 1295400"/>
              <a:gd name="connsiteX2" fmla="*/ 0 w 1783461"/>
              <a:gd name="connsiteY2" fmla="*/ 416324 h 1295400"/>
              <a:gd name="connsiteX3" fmla="*/ 29500 w 1783461"/>
              <a:gd name="connsiteY3" fmla="*/ 476413 h 1295400"/>
              <a:gd name="connsiteX4" fmla="*/ 40386 w 1783461"/>
              <a:gd name="connsiteY4" fmla="*/ 614363 h 1295400"/>
              <a:gd name="connsiteX5" fmla="*/ 35623 w 1783461"/>
              <a:gd name="connsiteY5" fmla="*/ 1295400 h 1295400"/>
              <a:gd name="connsiteX6" fmla="*/ 1783461 w 1783461"/>
              <a:gd name="connsiteY6" fmla="*/ 1295400 h 1295400"/>
              <a:gd name="connsiteX7" fmla="*/ 1783461 w 1783461"/>
              <a:gd name="connsiteY7" fmla="*/ 0 h 1295400"/>
              <a:gd name="connsiteX8" fmla="*/ 484414 w 1783461"/>
              <a:gd name="connsiteY8" fmla="*/ 3538 h 1295400"/>
              <a:gd name="connsiteX0" fmla="*/ 484414 w 1783461"/>
              <a:gd name="connsiteY0" fmla="*/ 3538 h 1295400"/>
              <a:gd name="connsiteX1" fmla="*/ 22099 w 1783461"/>
              <a:gd name="connsiteY1" fmla="*/ 344017 h 1295400"/>
              <a:gd name="connsiteX2" fmla="*/ 0 w 1783461"/>
              <a:gd name="connsiteY2" fmla="*/ 416324 h 1295400"/>
              <a:gd name="connsiteX3" fmla="*/ 29500 w 1783461"/>
              <a:gd name="connsiteY3" fmla="*/ 476413 h 1295400"/>
              <a:gd name="connsiteX4" fmla="*/ 40386 w 1783461"/>
              <a:gd name="connsiteY4" fmla="*/ 614363 h 1295400"/>
              <a:gd name="connsiteX5" fmla="*/ 35623 w 1783461"/>
              <a:gd name="connsiteY5" fmla="*/ 1295400 h 1295400"/>
              <a:gd name="connsiteX6" fmla="*/ 1783461 w 1783461"/>
              <a:gd name="connsiteY6" fmla="*/ 1295400 h 1295400"/>
              <a:gd name="connsiteX7" fmla="*/ 1783461 w 1783461"/>
              <a:gd name="connsiteY7" fmla="*/ 0 h 1295400"/>
              <a:gd name="connsiteX8" fmla="*/ 484414 w 1783461"/>
              <a:gd name="connsiteY8" fmla="*/ 3538 h 1295400"/>
              <a:gd name="connsiteX0" fmla="*/ 484414 w 1783461"/>
              <a:gd name="connsiteY0" fmla="*/ 3538 h 1295400"/>
              <a:gd name="connsiteX1" fmla="*/ 22099 w 1783461"/>
              <a:gd name="connsiteY1" fmla="*/ 344017 h 1295400"/>
              <a:gd name="connsiteX2" fmla="*/ 0 w 1783461"/>
              <a:gd name="connsiteY2" fmla="*/ 416324 h 1295400"/>
              <a:gd name="connsiteX3" fmla="*/ 31882 w 1783461"/>
              <a:gd name="connsiteY3" fmla="*/ 497844 h 1295400"/>
              <a:gd name="connsiteX4" fmla="*/ 40386 w 1783461"/>
              <a:gd name="connsiteY4" fmla="*/ 614363 h 1295400"/>
              <a:gd name="connsiteX5" fmla="*/ 35623 w 1783461"/>
              <a:gd name="connsiteY5" fmla="*/ 1295400 h 1295400"/>
              <a:gd name="connsiteX6" fmla="*/ 1783461 w 1783461"/>
              <a:gd name="connsiteY6" fmla="*/ 1295400 h 1295400"/>
              <a:gd name="connsiteX7" fmla="*/ 1783461 w 1783461"/>
              <a:gd name="connsiteY7" fmla="*/ 0 h 1295400"/>
              <a:gd name="connsiteX8" fmla="*/ 484414 w 1783461"/>
              <a:gd name="connsiteY8" fmla="*/ 3538 h 1295400"/>
              <a:gd name="connsiteX0" fmla="*/ 484414 w 1804892"/>
              <a:gd name="connsiteY0" fmla="*/ 5919 h 1297781"/>
              <a:gd name="connsiteX1" fmla="*/ 22099 w 1804892"/>
              <a:gd name="connsiteY1" fmla="*/ 346398 h 1297781"/>
              <a:gd name="connsiteX2" fmla="*/ 0 w 1804892"/>
              <a:gd name="connsiteY2" fmla="*/ 418705 h 1297781"/>
              <a:gd name="connsiteX3" fmla="*/ 31882 w 1804892"/>
              <a:gd name="connsiteY3" fmla="*/ 500225 h 1297781"/>
              <a:gd name="connsiteX4" fmla="*/ 40386 w 1804892"/>
              <a:gd name="connsiteY4" fmla="*/ 616744 h 1297781"/>
              <a:gd name="connsiteX5" fmla="*/ 35623 w 1804892"/>
              <a:gd name="connsiteY5" fmla="*/ 1297781 h 1297781"/>
              <a:gd name="connsiteX6" fmla="*/ 1783461 w 1804892"/>
              <a:gd name="connsiteY6" fmla="*/ 1297781 h 1297781"/>
              <a:gd name="connsiteX7" fmla="*/ 1804892 w 1804892"/>
              <a:gd name="connsiteY7" fmla="*/ 0 h 1297781"/>
              <a:gd name="connsiteX8" fmla="*/ 484414 w 1804892"/>
              <a:gd name="connsiteY8" fmla="*/ 5919 h 1297781"/>
              <a:gd name="connsiteX0" fmla="*/ 484414 w 1816798"/>
              <a:gd name="connsiteY0" fmla="*/ 5919 h 1297781"/>
              <a:gd name="connsiteX1" fmla="*/ 22099 w 1816798"/>
              <a:gd name="connsiteY1" fmla="*/ 346398 h 1297781"/>
              <a:gd name="connsiteX2" fmla="*/ 0 w 1816798"/>
              <a:gd name="connsiteY2" fmla="*/ 418705 h 1297781"/>
              <a:gd name="connsiteX3" fmla="*/ 31882 w 1816798"/>
              <a:gd name="connsiteY3" fmla="*/ 500225 h 1297781"/>
              <a:gd name="connsiteX4" fmla="*/ 40386 w 1816798"/>
              <a:gd name="connsiteY4" fmla="*/ 616744 h 1297781"/>
              <a:gd name="connsiteX5" fmla="*/ 35623 w 1816798"/>
              <a:gd name="connsiteY5" fmla="*/ 1297781 h 1297781"/>
              <a:gd name="connsiteX6" fmla="*/ 1816798 w 1816798"/>
              <a:gd name="connsiteY6" fmla="*/ 1295400 h 1297781"/>
              <a:gd name="connsiteX7" fmla="*/ 1804892 w 1816798"/>
              <a:gd name="connsiteY7" fmla="*/ 0 h 1297781"/>
              <a:gd name="connsiteX8" fmla="*/ 484414 w 1816798"/>
              <a:gd name="connsiteY8" fmla="*/ 5919 h 1297781"/>
              <a:gd name="connsiteX0" fmla="*/ 484414 w 1816798"/>
              <a:gd name="connsiteY0" fmla="*/ 5919 h 1297781"/>
              <a:gd name="connsiteX1" fmla="*/ 22099 w 1816798"/>
              <a:gd name="connsiteY1" fmla="*/ 346398 h 1297781"/>
              <a:gd name="connsiteX2" fmla="*/ 0 w 1816798"/>
              <a:gd name="connsiteY2" fmla="*/ 418705 h 1297781"/>
              <a:gd name="connsiteX3" fmla="*/ 31882 w 1816798"/>
              <a:gd name="connsiteY3" fmla="*/ 500225 h 1297781"/>
              <a:gd name="connsiteX4" fmla="*/ 40386 w 1816798"/>
              <a:gd name="connsiteY4" fmla="*/ 616744 h 1297781"/>
              <a:gd name="connsiteX5" fmla="*/ 910754 w 1816798"/>
              <a:gd name="connsiteY5" fmla="*/ 1297781 h 1297781"/>
              <a:gd name="connsiteX6" fmla="*/ 1816798 w 1816798"/>
              <a:gd name="connsiteY6" fmla="*/ 1295400 h 1297781"/>
              <a:gd name="connsiteX7" fmla="*/ 1804892 w 1816798"/>
              <a:gd name="connsiteY7" fmla="*/ 0 h 1297781"/>
              <a:gd name="connsiteX8" fmla="*/ 484414 w 1816798"/>
              <a:gd name="connsiteY8" fmla="*/ 5919 h 1297781"/>
              <a:gd name="connsiteX0" fmla="*/ 484414 w 1816798"/>
              <a:gd name="connsiteY0" fmla="*/ 5919 h 1297781"/>
              <a:gd name="connsiteX1" fmla="*/ 22099 w 1816798"/>
              <a:gd name="connsiteY1" fmla="*/ 346398 h 1297781"/>
              <a:gd name="connsiteX2" fmla="*/ 0 w 1816798"/>
              <a:gd name="connsiteY2" fmla="*/ 418705 h 1297781"/>
              <a:gd name="connsiteX3" fmla="*/ 31882 w 1816798"/>
              <a:gd name="connsiteY3" fmla="*/ 500225 h 1297781"/>
              <a:gd name="connsiteX4" fmla="*/ 881858 w 1816798"/>
              <a:gd name="connsiteY4" fmla="*/ 437230 h 1297781"/>
              <a:gd name="connsiteX5" fmla="*/ 910754 w 1816798"/>
              <a:gd name="connsiteY5" fmla="*/ 1297781 h 1297781"/>
              <a:gd name="connsiteX6" fmla="*/ 1816798 w 1816798"/>
              <a:gd name="connsiteY6" fmla="*/ 1295400 h 1297781"/>
              <a:gd name="connsiteX7" fmla="*/ 1804892 w 1816798"/>
              <a:gd name="connsiteY7" fmla="*/ 0 h 1297781"/>
              <a:gd name="connsiteX8" fmla="*/ 484414 w 1816798"/>
              <a:gd name="connsiteY8" fmla="*/ 5919 h 1297781"/>
              <a:gd name="connsiteX0" fmla="*/ 484414 w 1816798"/>
              <a:gd name="connsiteY0" fmla="*/ 5919 h 1297781"/>
              <a:gd name="connsiteX1" fmla="*/ 22099 w 1816798"/>
              <a:gd name="connsiteY1" fmla="*/ 346398 h 1297781"/>
              <a:gd name="connsiteX2" fmla="*/ 0 w 1816798"/>
              <a:gd name="connsiteY2" fmla="*/ 418705 h 1297781"/>
              <a:gd name="connsiteX3" fmla="*/ 716280 w 1816798"/>
              <a:gd name="connsiteY3" fmla="*/ 388029 h 1297781"/>
              <a:gd name="connsiteX4" fmla="*/ 881858 w 1816798"/>
              <a:gd name="connsiteY4" fmla="*/ 437230 h 1297781"/>
              <a:gd name="connsiteX5" fmla="*/ 910754 w 1816798"/>
              <a:gd name="connsiteY5" fmla="*/ 1297781 h 1297781"/>
              <a:gd name="connsiteX6" fmla="*/ 1816798 w 1816798"/>
              <a:gd name="connsiteY6" fmla="*/ 1295400 h 1297781"/>
              <a:gd name="connsiteX7" fmla="*/ 1804892 w 1816798"/>
              <a:gd name="connsiteY7" fmla="*/ 0 h 1297781"/>
              <a:gd name="connsiteX8" fmla="*/ 484414 w 1816798"/>
              <a:gd name="connsiteY8" fmla="*/ 5919 h 1297781"/>
              <a:gd name="connsiteX0" fmla="*/ 462315 w 1794699"/>
              <a:gd name="connsiteY0" fmla="*/ 5919 h 1297781"/>
              <a:gd name="connsiteX1" fmla="*/ 0 w 1794699"/>
              <a:gd name="connsiteY1" fmla="*/ 346398 h 1297781"/>
              <a:gd name="connsiteX2" fmla="*/ 1038156 w 1794699"/>
              <a:gd name="connsiteY2" fmla="*/ 59677 h 1297781"/>
              <a:gd name="connsiteX3" fmla="*/ 694181 w 1794699"/>
              <a:gd name="connsiteY3" fmla="*/ 388029 h 1297781"/>
              <a:gd name="connsiteX4" fmla="*/ 859759 w 1794699"/>
              <a:gd name="connsiteY4" fmla="*/ 437230 h 1297781"/>
              <a:gd name="connsiteX5" fmla="*/ 888655 w 1794699"/>
              <a:gd name="connsiteY5" fmla="*/ 1297781 h 1297781"/>
              <a:gd name="connsiteX6" fmla="*/ 1794699 w 1794699"/>
              <a:gd name="connsiteY6" fmla="*/ 1295400 h 1297781"/>
              <a:gd name="connsiteX7" fmla="*/ 1782793 w 1794699"/>
              <a:gd name="connsiteY7" fmla="*/ 0 h 1297781"/>
              <a:gd name="connsiteX8" fmla="*/ 462315 w 1794699"/>
              <a:gd name="connsiteY8" fmla="*/ 5919 h 1297781"/>
              <a:gd name="connsiteX0" fmla="*/ 209873 w 1542257"/>
              <a:gd name="connsiteY0" fmla="*/ 5919 h 1297781"/>
              <a:gd name="connsiteX1" fmla="*/ 0 w 1542257"/>
              <a:gd name="connsiteY1" fmla="*/ 133225 h 1297781"/>
              <a:gd name="connsiteX2" fmla="*/ 785714 w 1542257"/>
              <a:gd name="connsiteY2" fmla="*/ 59677 h 1297781"/>
              <a:gd name="connsiteX3" fmla="*/ 441739 w 1542257"/>
              <a:gd name="connsiteY3" fmla="*/ 388029 h 1297781"/>
              <a:gd name="connsiteX4" fmla="*/ 607317 w 1542257"/>
              <a:gd name="connsiteY4" fmla="*/ 437230 h 1297781"/>
              <a:gd name="connsiteX5" fmla="*/ 636213 w 1542257"/>
              <a:gd name="connsiteY5" fmla="*/ 1297781 h 1297781"/>
              <a:gd name="connsiteX6" fmla="*/ 1542257 w 1542257"/>
              <a:gd name="connsiteY6" fmla="*/ 1295400 h 1297781"/>
              <a:gd name="connsiteX7" fmla="*/ 1530351 w 1542257"/>
              <a:gd name="connsiteY7" fmla="*/ 0 h 1297781"/>
              <a:gd name="connsiteX8" fmla="*/ 209873 w 1542257"/>
              <a:gd name="connsiteY8" fmla="*/ 5919 h 1297781"/>
              <a:gd name="connsiteX0" fmla="*/ 0 w 2538495"/>
              <a:gd name="connsiteY0" fmla="*/ 22748 h 1297781"/>
              <a:gd name="connsiteX1" fmla="*/ 996238 w 2538495"/>
              <a:gd name="connsiteY1" fmla="*/ 133225 h 1297781"/>
              <a:gd name="connsiteX2" fmla="*/ 1781952 w 2538495"/>
              <a:gd name="connsiteY2" fmla="*/ 59677 h 1297781"/>
              <a:gd name="connsiteX3" fmla="*/ 1437977 w 2538495"/>
              <a:gd name="connsiteY3" fmla="*/ 388029 h 1297781"/>
              <a:gd name="connsiteX4" fmla="*/ 1603555 w 2538495"/>
              <a:gd name="connsiteY4" fmla="*/ 437230 h 1297781"/>
              <a:gd name="connsiteX5" fmla="*/ 1632451 w 2538495"/>
              <a:gd name="connsiteY5" fmla="*/ 1297781 h 1297781"/>
              <a:gd name="connsiteX6" fmla="*/ 2538495 w 2538495"/>
              <a:gd name="connsiteY6" fmla="*/ 1295400 h 1297781"/>
              <a:gd name="connsiteX7" fmla="*/ 2526589 w 2538495"/>
              <a:gd name="connsiteY7" fmla="*/ 0 h 1297781"/>
              <a:gd name="connsiteX8" fmla="*/ 0 w 2538495"/>
              <a:gd name="connsiteY8" fmla="*/ 22748 h 1297781"/>
              <a:gd name="connsiteX0" fmla="*/ 0 w 2538495"/>
              <a:gd name="connsiteY0" fmla="*/ 22748 h 1297781"/>
              <a:gd name="connsiteX1" fmla="*/ 223335 w 2538495"/>
              <a:gd name="connsiteY1" fmla="*/ 53629 h 1297781"/>
              <a:gd name="connsiteX2" fmla="*/ 996238 w 2538495"/>
              <a:gd name="connsiteY2" fmla="*/ 133225 h 1297781"/>
              <a:gd name="connsiteX3" fmla="*/ 1781952 w 2538495"/>
              <a:gd name="connsiteY3" fmla="*/ 59677 h 1297781"/>
              <a:gd name="connsiteX4" fmla="*/ 1437977 w 2538495"/>
              <a:gd name="connsiteY4" fmla="*/ 388029 h 1297781"/>
              <a:gd name="connsiteX5" fmla="*/ 1603555 w 2538495"/>
              <a:gd name="connsiteY5" fmla="*/ 437230 h 1297781"/>
              <a:gd name="connsiteX6" fmla="*/ 1632451 w 2538495"/>
              <a:gd name="connsiteY6" fmla="*/ 1297781 h 1297781"/>
              <a:gd name="connsiteX7" fmla="*/ 2538495 w 2538495"/>
              <a:gd name="connsiteY7" fmla="*/ 1295400 h 1297781"/>
              <a:gd name="connsiteX8" fmla="*/ 2526589 w 2538495"/>
              <a:gd name="connsiteY8" fmla="*/ 0 h 1297781"/>
              <a:gd name="connsiteX9" fmla="*/ 0 w 2538495"/>
              <a:gd name="connsiteY9" fmla="*/ 22748 h 1297781"/>
              <a:gd name="connsiteX0" fmla="*/ 174961 w 2713456"/>
              <a:gd name="connsiteY0" fmla="*/ 22748 h 1297781"/>
              <a:gd name="connsiteX1" fmla="*/ 0 w 2713456"/>
              <a:gd name="connsiteY1" fmla="*/ 390218 h 1297781"/>
              <a:gd name="connsiteX2" fmla="*/ 1171199 w 2713456"/>
              <a:gd name="connsiteY2" fmla="*/ 133225 h 1297781"/>
              <a:gd name="connsiteX3" fmla="*/ 1956913 w 2713456"/>
              <a:gd name="connsiteY3" fmla="*/ 59677 h 1297781"/>
              <a:gd name="connsiteX4" fmla="*/ 1612938 w 2713456"/>
              <a:gd name="connsiteY4" fmla="*/ 388029 h 1297781"/>
              <a:gd name="connsiteX5" fmla="*/ 1778516 w 2713456"/>
              <a:gd name="connsiteY5" fmla="*/ 437230 h 1297781"/>
              <a:gd name="connsiteX6" fmla="*/ 1807412 w 2713456"/>
              <a:gd name="connsiteY6" fmla="*/ 1297781 h 1297781"/>
              <a:gd name="connsiteX7" fmla="*/ 2713456 w 2713456"/>
              <a:gd name="connsiteY7" fmla="*/ 1295400 h 1297781"/>
              <a:gd name="connsiteX8" fmla="*/ 2701550 w 2713456"/>
              <a:gd name="connsiteY8" fmla="*/ 0 h 1297781"/>
              <a:gd name="connsiteX9" fmla="*/ 174961 w 2713456"/>
              <a:gd name="connsiteY9" fmla="*/ 22748 h 1297781"/>
              <a:gd name="connsiteX0" fmla="*/ 360085 w 2713456"/>
              <a:gd name="connsiteY0" fmla="*/ 11528 h 1297781"/>
              <a:gd name="connsiteX1" fmla="*/ 0 w 2713456"/>
              <a:gd name="connsiteY1" fmla="*/ 390218 h 1297781"/>
              <a:gd name="connsiteX2" fmla="*/ 1171199 w 2713456"/>
              <a:gd name="connsiteY2" fmla="*/ 133225 h 1297781"/>
              <a:gd name="connsiteX3" fmla="*/ 1956913 w 2713456"/>
              <a:gd name="connsiteY3" fmla="*/ 59677 h 1297781"/>
              <a:gd name="connsiteX4" fmla="*/ 1612938 w 2713456"/>
              <a:gd name="connsiteY4" fmla="*/ 388029 h 1297781"/>
              <a:gd name="connsiteX5" fmla="*/ 1778516 w 2713456"/>
              <a:gd name="connsiteY5" fmla="*/ 437230 h 1297781"/>
              <a:gd name="connsiteX6" fmla="*/ 1807412 w 2713456"/>
              <a:gd name="connsiteY6" fmla="*/ 1297781 h 1297781"/>
              <a:gd name="connsiteX7" fmla="*/ 2713456 w 2713456"/>
              <a:gd name="connsiteY7" fmla="*/ 1295400 h 1297781"/>
              <a:gd name="connsiteX8" fmla="*/ 2701550 w 2713456"/>
              <a:gd name="connsiteY8" fmla="*/ 0 h 1297781"/>
              <a:gd name="connsiteX9" fmla="*/ 360085 w 2713456"/>
              <a:gd name="connsiteY9" fmla="*/ 11528 h 1297781"/>
              <a:gd name="connsiteX0" fmla="*/ 371305 w 2724676"/>
              <a:gd name="connsiteY0" fmla="*/ 11528 h 1297781"/>
              <a:gd name="connsiteX1" fmla="*/ 0 w 2724676"/>
              <a:gd name="connsiteY1" fmla="*/ 390218 h 1297781"/>
              <a:gd name="connsiteX2" fmla="*/ 1182419 w 2724676"/>
              <a:gd name="connsiteY2" fmla="*/ 133225 h 1297781"/>
              <a:gd name="connsiteX3" fmla="*/ 1968133 w 2724676"/>
              <a:gd name="connsiteY3" fmla="*/ 59677 h 1297781"/>
              <a:gd name="connsiteX4" fmla="*/ 1624158 w 2724676"/>
              <a:gd name="connsiteY4" fmla="*/ 388029 h 1297781"/>
              <a:gd name="connsiteX5" fmla="*/ 1789736 w 2724676"/>
              <a:gd name="connsiteY5" fmla="*/ 437230 h 1297781"/>
              <a:gd name="connsiteX6" fmla="*/ 1818632 w 2724676"/>
              <a:gd name="connsiteY6" fmla="*/ 1297781 h 1297781"/>
              <a:gd name="connsiteX7" fmla="*/ 2724676 w 2724676"/>
              <a:gd name="connsiteY7" fmla="*/ 1295400 h 1297781"/>
              <a:gd name="connsiteX8" fmla="*/ 2712770 w 2724676"/>
              <a:gd name="connsiteY8" fmla="*/ 0 h 1297781"/>
              <a:gd name="connsiteX9" fmla="*/ 371305 w 2724676"/>
              <a:gd name="connsiteY9" fmla="*/ 11528 h 1297781"/>
              <a:gd name="connsiteX0" fmla="*/ 371305 w 2724676"/>
              <a:gd name="connsiteY0" fmla="*/ 11528 h 1297781"/>
              <a:gd name="connsiteX1" fmla="*/ 0 w 2724676"/>
              <a:gd name="connsiteY1" fmla="*/ 390218 h 1297781"/>
              <a:gd name="connsiteX2" fmla="*/ 880740 w 2724676"/>
              <a:gd name="connsiteY2" fmla="*/ 188265 h 1297781"/>
              <a:gd name="connsiteX3" fmla="*/ 1182419 w 2724676"/>
              <a:gd name="connsiteY3" fmla="*/ 133225 h 1297781"/>
              <a:gd name="connsiteX4" fmla="*/ 1968133 w 2724676"/>
              <a:gd name="connsiteY4" fmla="*/ 59677 h 1297781"/>
              <a:gd name="connsiteX5" fmla="*/ 1624158 w 2724676"/>
              <a:gd name="connsiteY5" fmla="*/ 388029 h 1297781"/>
              <a:gd name="connsiteX6" fmla="*/ 1789736 w 2724676"/>
              <a:gd name="connsiteY6" fmla="*/ 437230 h 1297781"/>
              <a:gd name="connsiteX7" fmla="*/ 1818632 w 2724676"/>
              <a:gd name="connsiteY7" fmla="*/ 1297781 h 1297781"/>
              <a:gd name="connsiteX8" fmla="*/ 2724676 w 2724676"/>
              <a:gd name="connsiteY8" fmla="*/ 1295400 h 1297781"/>
              <a:gd name="connsiteX9" fmla="*/ 2712770 w 2724676"/>
              <a:gd name="connsiteY9" fmla="*/ 0 h 1297781"/>
              <a:gd name="connsiteX10" fmla="*/ 371305 w 2724676"/>
              <a:gd name="connsiteY10" fmla="*/ 11528 h 1297781"/>
              <a:gd name="connsiteX0" fmla="*/ 371305 w 2724676"/>
              <a:gd name="connsiteY0" fmla="*/ 11528 h 1297781"/>
              <a:gd name="connsiteX1" fmla="*/ 0 w 2724676"/>
              <a:gd name="connsiteY1" fmla="*/ 390218 h 1297781"/>
              <a:gd name="connsiteX2" fmla="*/ 903179 w 2724676"/>
              <a:gd name="connsiteY2" fmla="*/ 362170 h 1297781"/>
              <a:gd name="connsiteX3" fmla="*/ 1182419 w 2724676"/>
              <a:gd name="connsiteY3" fmla="*/ 133225 h 1297781"/>
              <a:gd name="connsiteX4" fmla="*/ 1968133 w 2724676"/>
              <a:gd name="connsiteY4" fmla="*/ 59677 h 1297781"/>
              <a:gd name="connsiteX5" fmla="*/ 1624158 w 2724676"/>
              <a:gd name="connsiteY5" fmla="*/ 388029 h 1297781"/>
              <a:gd name="connsiteX6" fmla="*/ 1789736 w 2724676"/>
              <a:gd name="connsiteY6" fmla="*/ 437230 h 1297781"/>
              <a:gd name="connsiteX7" fmla="*/ 1818632 w 2724676"/>
              <a:gd name="connsiteY7" fmla="*/ 1297781 h 1297781"/>
              <a:gd name="connsiteX8" fmla="*/ 2724676 w 2724676"/>
              <a:gd name="connsiteY8" fmla="*/ 1295400 h 1297781"/>
              <a:gd name="connsiteX9" fmla="*/ 2712770 w 2724676"/>
              <a:gd name="connsiteY9" fmla="*/ 0 h 1297781"/>
              <a:gd name="connsiteX10" fmla="*/ 371305 w 2724676"/>
              <a:gd name="connsiteY10" fmla="*/ 11528 h 1297781"/>
              <a:gd name="connsiteX0" fmla="*/ 371305 w 2724676"/>
              <a:gd name="connsiteY0" fmla="*/ 11528 h 1297781"/>
              <a:gd name="connsiteX1" fmla="*/ 0 w 2724676"/>
              <a:gd name="connsiteY1" fmla="*/ 390218 h 1297781"/>
              <a:gd name="connsiteX2" fmla="*/ 903179 w 2724676"/>
              <a:gd name="connsiteY2" fmla="*/ 362170 h 1297781"/>
              <a:gd name="connsiteX3" fmla="*/ 1210469 w 2724676"/>
              <a:gd name="connsiteY3" fmla="*/ 133225 h 1297781"/>
              <a:gd name="connsiteX4" fmla="*/ 1968133 w 2724676"/>
              <a:gd name="connsiteY4" fmla="*/ 59677 h 1297781"/>
              <a:gd name="connsiteX5" fmla="*/ 1624158 w 2724676"/>
              <a:gd name="connsiteY5" fmla="*/ 388029 h 1297781"/>
              <a:gd name="connsiteX6" fmla="*/ 1789736 w 2724676"/>
              <a:gd name="connsiteY6" fmla="*/ 437230 h 1297781"/>
              <a:gd name="connsiteX7" fmla="*/ 1818632 w 2724676"/>
              <a:gd name="connsiteY7" fmla="*/ 1297781 h 1297781"/>
              <a:gd name="connsiteX8" fmla="*/ 2724676 w 2724676"/>
              <a:gd name="connsiteY8" fmla="*/ 1295400 h 1297781"/>
              <a:gd name="connsiteX9" fmla="*/ 2712770 w 2724676"/>
              <a:gd name="connsiteY9" fmla="*/ 0 h 1297781"/>
              <a:gd name="connsiteX10" fmla="*/ 371305 w 2724676"/>
              <a:gd name="connsiteY10" fmla="*/ 11528 h 1297781"/>
              <a:gd name="connsiteX0" fmla="*/ 371305 w 2724676"/>
              <a:gd name="connsiteY0" fmla="*/ 11528 h 1297781"/>
              <a:gd name="connsiteX1" fmla="*/ 0 w 2724676"/>
              <a:gd name="connsiteY1" fmla="*/ 390218 h 1297781"/>
              <a:gd name="connsiteX2" fmla="*/ 903179 w 2724676"/>
              <a:gd name="connsiteY2" fmla="*/ 362170 h 1297781"/>
              <a:gd name="connsiteX3" fmla="*/ 1210469 w 2724676"/>
              <a:gd name="connsiteY3" fmla="*/ 133225 h 1297781"/>
              <a:gd name="connsiteX4" fmla="*/ 1968133 w 2724676"/>
              <a:gd name="connsiteY4" fmla="*/ 59677 h 1297781"/>
              <a:gd name="connsiteX5" fmla="*/ 1562450 w 2724676"/>
              <a:gd name="connsiteY5" fmla="*/ 376810 h 1297781"/>
              <a:gd name="connsiteX6" fmla="*/ 1789736 w 2724676"/>
              <a:gd name="connsiteY6" fmla="*/ 437230 h 1297781"/>
              <a:gd name="connsiteX7" fmla="*/ 1818632 w 2724676"/>
              <a:gd name="connsiteY7" fmla="*/ 1297781 h 1297781"/>
              <a:gd name="connsiteX8" fmla="*/ 2724676 w 2724676"/>
              <a:gd name="connsiteY8" fmla="*/ 1295400 h 1297781"/>
              <a:gd name="connsiteX9" fmla="*/ 2712770 w 2724676"/>
              <a:gd name="connsiteY9" fmla="*/ 0 h 1297781"/>
              <a:gd name="connsiteX10" fmla="*/ 371305 w 2724676"/>
              <a:gd name="connsiteY10" fmla="*/ 11528 h 1297781"/>
              <a:gd name="connsiteX0" fmla="*/ 371305 w 2724676"/>
              <a:gd name="connsiteY0" fmla="*/ 11528 h 1295400"/>
              <a:gd name="connsiteX1" fmla="*/ 0 w 2724676"/>
              <a:gd name="connsiteY1" fmla="*/ 390218 h 1295400"/>
              <a:gd name="connsiteX2" fmla="*/ 903179 w 2724676"/>
              <a:gd name="connsiteY2" fmla="*/ 362170 h 1295400"/>
              <a:gd name="connsiteX3" fmla="*/ 1210469 w 2724676"/>
              <a:gd name="connsiteY3" fmla="*/ 133225 h 1295400"/>
              <a:gd name="connsiteX4" fmla="*/ 1968133 w 2724676"/>
              <a:gd name="connsiteY4" fmla="*/ 59677 h 1295400"/>
              <a:gd name="connsiteX5" fmla="*/ 1562450 w 2724676"/>
              <a:gd name="connsiteY5" fmla="*/ 376810 h 1295400"/>
              <a:gd name="connsiteX6" fmla="*/ 1789736 w 2724676"/>
              <a:gd name="connsiteY6" fmla="*/ 437230 h 1295400"/>
              <a:gd name="connsiteX7" fmla="*/ 1807413 w 2724676"/>
              <a:gd name="connsiteY7" fmla="*/ 1095827 h 1295400"/>
              <a:gd name="connsiteX8" fmla="*/ 2724676 w 2724676"/>
              <a:gd name="connsiteY8" fmla="*/ 1295400 h 1295400"/>
              <a:gd name="connsiteX9" fmla="*/ 2712770 w 2724676"/>
              <a:gd name="connsiteY9" fmla="*/ 0 h 1295400"/>
              <a:gd name="connsiteX10" fmla="*/ 371305 w 2724676"/>
              <a:gd name="connsiteY10" fmla="*/ 11528 h 1295400"/>
              <a:gd name="connsiteX0" fmla="*/ 371305 w 2712770"/>
              <a:gd name="connsiteY0" fmla="*/ 11528 h 1099057"/>
              <a:gd name="connsiteX1" fmla="*/ 0 w 2712770"/>
              <a:gd name="connsiteY1" fmla="*/ 390218 h 1099057"/>
              <a:gd name="connsiteX2" fmla="*/ 903179 w 2712770"/>
              <a:gd name="connsiteY2" fmla="*/ 362170 h 1099057"/>
              <a:gd name="connsiteX3" fmla="*/ 1210469 w 2712770"/>
              <a:gd name="connsiteY3" fmla="*/ 133225 h 1099057"/>
              <a:gd name="connsiteX4" fmla="*/ 1968133 w 2712770"/>
              <a:gd name="connsiteY4" fmla="*/ 59677 h 1099057"/>
              <a:gd name="connsiteX5" fmla="*/ 1562450 w 2712770"/>
              <a:gd name="connsiteY5" fmla="*/ 376810 h 1099057"/>
              <a:gd name="connsiteX6" fmla="*/ 1789736 w 2712770"/>
              <a:gd name="connsiteY6" fmla="*/ 437230 h 1099057"/>
              <a:gd name="connsiteX7" fmla="*/ 1807413 w 2712770"/>
              <a:gd name="connsiteY7" fmla="*/ 1095827 h 1099057"/>
              <a:gd name="connsiteX8" fmla="*/ 2696627 w 2712770"/>
              <a:gd name="connsiteY8" fmla="*/ 1099057 h 1099057"/>
              <a:gd name="connsiteX9" fmla="*/ 2712770 w 2712770"/>
              <a:gd name="connsiteY9" fmla="*/ 0 h 1099057"/>
              <a:gd name="connsiteX10" fmla="*/ 371305 w 2712770"/>
              <a:gd name="connsiteY10" fmla="*/ 11528 h 1099057"/>
              <a:gd name="connsiteX0" fmla="*/ 371305 w 2734727"/>
              <a:gd name="connsiteY0" fmla="*/ 11528 h 1238757"/>
              <a:gd name="connsiteX1" fmla="*/ 0 w 2734727"/>
              <a:gd name="connsiteY1" fmla="*/ 390218 h 1238757"/>
              <a:gd name="connsiteX2" fmla="*/ 903179 w 2734727"/>
              <a:gd name="connsiteY2" fmla="*/ 362170 h 1238757"/>
              <a:gd name="connsiteX3" fmla="*/ 1210469 w 2734727"/>
              <a:gd name="connsiteY3" fmla="*/ 133225 h 1238757"/>
              <a:gd name="connsiteX4" fmla="*/ 1968133 w 2734727"/>
              <a:gd name="connsiteY4" fmla="*/ 59677 h 1238757"/>
              <a:gd name="connsiteX5" fmla="*/ 1562450 w 2734727"/>
              <a:gd name="connsiteY5" fmla="*/ 376810 h 1238757"/>
              <a:gd name="connsiteX6" fmla="*/ 1789736 w 2734727"/>
              <a:gd name="connsiteY6" fmla="*/ 437230 h 1238757"/>
              <a:gd name="connsiteX7" fmla="*/ 1807413 w 2734727"/>
              <a:gd name="connsiteY7" fmla="*/ 1095827 h 1238757"/>
              <a:gd name="connsiteX8" fmla="*/ 2734727 w 2734727"/>
              <a:gd name="connsiteY8" fmla="*/ 1238757 h 1238757"/>
              <a:gd name="connsiteX9" fmla="*/ 2712770 w 2734727"/>
              <a:gd name="connsiteY9" fmla="*/ 0 h 1238757"/>
              <a:gd name="connsiteX10" fmla="*/ 371305 w 2734727"/>
              <a:gd name="connsiteY10" fmla="*/ 11528 h 1238757"/>
              <a:gd name="connsiteX0" fmla="*/ 371305 w 2734727"/>
              <a:gd name="connsiteY0" fmla="*/ 11528 h 1241877"/>
              <a:gd name="connsiteX1" fmla="*/ 0 w 2734727"/>
              <a:gd name="connsiteY1" fmla="*/ 390218 h 1241877"/>
              <a:gd name="connsiteX2" fmla="*/ 903179 w 2734727"/>
              <a:gd name="connsiteY2" fmla="*/ 362170 h 1241877"/>
              <a:gd name="connsiteX3" fmla="*/ 1210469 w 2734727"/>
              <a:gd name="connsiteY3" fmla="*/ 133225 h 1241877"/>
              <a:gd name="connsiteX4" fmla="*/ 1968133 w 2734727"/>
              <a:gd name="connsiteY4" fmla="*/ 59677 h 1241877"/>
              <a:gd name="connsiteX5" fmla="*/ 1562450 w 2734727"/>
              <a:gd name="connsiteY5" fmla="*/ 376810 h 1241877"/>
              <a:gd name="connsiteX6" fmla="*/ 1789736 w 2734727"/>
              <a:gd name="connsiteY6" fmla="*/ 437230 h 1241877"/>
              <a:gd name="connsiteX7" fmla="*/ 1845513 w 2734727"/>
              <a:gd name="connsiteY7" fmla="*/ 1241877 h 1241877"/>
              <a:gd name="connsiteX8" fmla="*/ 2734727 w 2734727"/>
              <a:gd name="connsiteY8" fmla="*/ 1238757 h 1241877"/>
              <a:gd name="connsiteX9" fmla="*/ 2712770 w 2734727"/>
              <a:gd name="connsiteY9" fmla="*/ 0 h 1241877"/>
              <a:gd name="connsiteX10" fmla="*/ 371305 w 2734727"/>
              <a:gd name="connsiteY10" fmla="*/ 11528 h 1241877"/>
              <a:gd name="connsiteX0" fmla="*/ 371305 w 2734727"/>
              <a:gd name="connsiteY0" fmla="*/ 11528 h 1286652"/>
              <a:gd name="connsiteX1" fmla="*/ 0 w 2734727"/>
              <a:gd name="connsiteY1" fmla="*/ 390218 h 1286652"/>
              <a:gd name="connsiteX2" fmla="*/ 903179 w 2734727"/>
              <a:gd name="connsiteY2" fmla="*/ 362170 h 1286652"/>
              <a:gd name="connsiteX3" fmla="*/ 1210469 w 2734727"/>
              <a:gd name="connsiteY3" fmla="*/ 133225 h 1286652"/>
              <a:gd name="connsiteX4" fmla="*/ 1968133 w 2734727"/>
              <a:gd name="connsiteY4" fmla="*/ 59677 h 1286652"/>
              <a:gd name="connsiteX5" fmla="*/ 1562450 w 2734727"/>
              <a:gd name="connsiteY5" fmla="*/ 376810 h 1286652"/>
              <a:gd name="connsiteX6" fmla="*/ 75236 w 2734727"/>
              <a:gd name="connsiteY6" fmla="*/ 1218280 h 1286652"/>
              <a:gd name="connsiteX7" fmla="*/ 1845513 w 2734727"/>
              <a:gd name="connsiteY7" fmla="*/ 1241877 h 1286652"/>
              <a:gd name="connsiteX8" fmla="*/ 2734727 w 2734727"/>
              <a:gd name="connsiteY8" fmla="*/ 1238757 h 1286652"/>
              <a:gd name="connsiteX9" fmla="*/ 2712770 w 2734727"/>
              <a:gd name="connsiteY9" fmla="*/ 0 h 1286652"/>
              <a:gd name="connsiteX10" fmla="*/ 371305 w 2734727"/>
              <a:gd name="connsiteY10" fmla="*/ 11528 h 1286652"/>
              <a:gd name="connsiteX0" fmla="*/ 371305 w 2734727"/>
              <a:gd name="connsiteY0" fmla="*/ 11528 h 1241877"/>
              <a:gd name="connsiteX1" fmla="*/ 0 w 2734727"/>
              <a:gd name="connsiteY1" fmla="*/ 390218 h 1241877"/>
              <a:gd name="connsiteX2" fmla="*/ 903179 w 2734727"/>
              <a:gd name="connsiteY2" fmla="*/ 362170 h 1241877"/>
              <a:gd name="connsiteX3" fmla="*/ 1210469 w 2734727"/>
              <a:gd name="connsiteY3" fmla="*/ 133225 h 1241877"/>
              <a:gd name="connsiteX4" fmla="*/ 1968133 w 2734727"/>
              <a:gd name="connsiteY4" fmla="*/ 59677 h 1241877"/>
              <a:gd name="connsiteX5" fmla="*/ 1562450 w 2734727"/>
              <a:gd name="connsiteY5" fmla="*/ 376810 h 1241877"/>
              <a:gd name="connsiteX6" fmla="*/ 75236 w 2734727"/>
              <a:gd name="connsiteY6" fmla="*/ 1218280 h 1241877"/>
              <a:gd name="connsiteX7" fmla="*/ 1845513 w 2734727"/>
              <a:gd name="connsiteY7" fmla="*/ 1241877 h 1241877"/>
              <a:gd name="connsiteX8" fmla="*/ 2734727 w 2734727"/>
              <a:gd name="connsiteY8" fmla="*/ 1238757 h 1241877"/>
              <a:gd name="connsiteX9" fmla="*/ 2712770 w 2734727"/>
              <a:gd name="connsiteY9" fmla="*/ 0 h 1241877"/>
              <a:gd name="connsiteX10" fmla="*/ 371305 w 2734727"/>
              <a:gd name="connsiteY10" fmla="*/ 11528 h 1241877"/>
              <a:gd name="connsiteX0" fmla="*/ 429498 w 2792920"/>
              <a:gd name="connsiteY0" fmla="*/ 11528 h 1282106"/>
              <a:gd name="connsiteX1" fmla="*/ 58193 w 2792920"/>
              <a:gd name="connsiteY1" fmla="*/ 390218 h 1282106"/>
              <a:gd name="connsiteX2" fmla="*/ 961372 w 2792920"/>
              <a:gd name="connsiteY2" fmla="*/ 362170 h 1282106"/>
              <a:gd name="connsiteX3" fmla="*/ 1268662 w 2792920"/>
              <a:gd name="connsiteY3" fmla="*/ 133225 h 1282106"/>
              <a:gd name="connsiteX4" fmla="*/ 2026326 w 2792920"/>
              <a:gd name="connsiteY4" fmla="*/ 59677 h 1282106"/>
              <a:gd name="connsiteX5" fmla="*/ 1620643 w 2792920"/>
              <a:gd name="connsiteY5" fmla="*/ 376810 h 1282106"/>
              <a:gd name="connsiteX6" fmla="*/ 79 w 2792920"/>
              <a:gd name="connsiteY6" fmla="*/ 1281780 h 1282106"/>
              <a:gd name="connsiteX7" fmla="*/ 1903706 w 2792920"/>
              <a:gd name="connsiteY7" fmla="*/ 1241877 h 1282106"/>
              <a:gd name="connsiteX8" fmla="*/ 2792920 w 2792920"/>
              <a:gd name="connsiteY8" fmla="*/ 1238757 h 1282106"/>
              <a:gd name="connsiteX9" fmla="*/ 2770963 w 2792920"/>
              <a:gd name="connsiteY9" fmla="*/ 0 h 1282106"/>
              <a:gd name="connsiteX10" fmla="*/ 429498 w 2792920"/>
              <a:gd name="connsiteY10" fmla="*/ 11528 h 1282106"/>
              <a:gd name="connsiteX0" fmla="*/ 429498 w 2792920"/>
              <a:gd name="connsiteY0" fmla="*/ 11528 h 1283117"/>
              <a:gd name="connsiteX1" fmla="*/ 58193 w 2792920"/>
              <a:gd name="connsiteY1" fmla="*/ 390218 h 1283117"/>
              <a:gd name="connsiteX2" fmla="*/ 961372 w 2792920"/>
              <a:gd name="connsiteY2" fmla="*/ 362170 h 1283117"/>
              <a:gd name="connsiteX3" fmla="*/ 1268662 w 2792920"/>
              <a:gd name="connsiteY3" fmla="*/ 133225 h 1283117"/>
              <a:gd name="connsiteX4" fmla="*/ 2026326 w 2792920"/>
              <a:gd name="connsiteY4" fmla="*/ 59677 h 1283117"/>
              <a:gd name="connsiteX5" fmla="*/ 1620643 w 2792920"/>
              <a:gd name="connsiteY5" fmla="*/ 376810 h 1283117"/>
              <a:gd name="connsiteX6" fmla="*/ 79 w 2792920"/>
              <a:gd name="connsiteY6" fmla="*/ 1281780 h 1283117"/>
              <a:gd name="connsiteX7" fmla="*/ 1903706 w 2792920"/>
              <a:gd name="connsiteY7" fmla="*/ 1241877 h 1283117"/>
              <a:gd name="connsiteX8" fmla="*/ 2792920 w 2792920"/>
              <a:gd name="connsiteY8" fmla="*/ 1238757 h 1283117"/>
              <a:gd name="connsiteX9" fmla="*/ 2770963 w 2792920"/>
              <a:gd name="connsiteY9" fmla="*/ 0 h 1283117"/>
              <a:gd name="connsiteX10" fmla="*/ 429498 w 2792920"/>
              <a:gd name="connsiteY10" fmla="*/ 11528 h 1283117"/>
              <a:gd name="connsiteX0" fmla="*/ 371305 w 2734727"/>
              <a:gd name="connsiteY0" fmla="*/ 11528 h 1241877"/>
              <a:gd name="connsiteX1" fmla="*/ 0 w 2734727"/>
              <a:gd name="connsiteY1" fmla="*/ 390218 h 1241877"/>
              <a:gd name="connsiteX2" fmla="*/ 903179 w 2734727"/>
              <a:gd name="connsiteY2" fmla="*/ 362170 h 1241877"/>
              <a:gd name="connsiteX3" fmla="*/ 1210469 w 2734727"/>
              <a:gd name="connsiteY3" fmla="*/ 133225 h 1241877"/>
              <a:gd name="connsiteX4" fmla="*/ 1968133 w 2734727"/>
              <a:gd name="connsiteY4" fmla="*/ 59677 h 1241877"/>
              <a:gd name="connsiteX5" fmla="*/ 1562450 w 2734727"/>
              <a:gd name="connsiteY5" fmla="*/ 376810 h 1241877"/>
              <a:gd name="connsiteX6" fmla="*/ 24436 w 2734727"/>
              <a:gd name="connsiteY6" fmla="*/ 1135730 h 1241877"/>
              <a:gd name="connsiteX7" fmla="*/ 1845513 w 2734727"/>
              <a:gd name="connsiteY7" fmla="*/ 1241877 h 1241877"/>
              <a:gd name="connsiteX8" fmla="*/ 2734727 w 2734727"/>
              <a:gd name="connsiteY8" fmla="*/ 1238757 h 1241877"/>
              <a:gd name="connsiteX9" fmla="*/ 2712770 w 2734727"/>
              <a:gd name="connsiteY9" fmla="*/ 0 h 1241877"/>
              <a:gd name="connsiteX10" fmla="*/ 371305 w 2734727"/>
              <a:gd name="connsiteY10" fmla="*/ 11528 h 1241877"/>
              <a:gd name="connsiteX0" fmla="*/ 371305 w 2734727"/>
              <a:gd name="connsiteY0" fmla="*/ 11528 h 1241877"/>
              <a:gd name="connsiteX1" fmla="*/ 0 w 2734727"/>
              <a:gd name="connsiteY1" fmla="*/ 390218 h 1241877"/>
              <a:gd name="connsiteX2" fmla="*/ 903179 w 2734727"/>
              <a:gd name="connsiteY2" fmla="*/ 362170 h 1241877"/>
              <a:gd name="connsiteX3" fmla="*/ 1210469 w 2734727"/>
              <a:gd name="connsiteY3" fmla="*/ 133225 h 1241877"/>
              <a:gd name="connsiteX4" fmla="*/ 1968133 w 2734727"/>
              <a:gd name="connsiteY4" fmla="*/ 59677 h 1241877"/>
              <a:gd name="connsiteX5" fmla="*/ 1562450 w 2734727"/>
              <a:gd name="connsiteY5" fmla="*/ 376810 h 1241877"/>
              <a:gd name="connsiteX6" fmla="*/ 24436 w 2734727"/>
              <a:gd name="connsiteY6" fmla="*/ 1135730 h 1241877"/>
              <a:gd name="connsiteX7" fmla="*/ 315163 w 2734727"/>
              <a:gd name="connsiteY7" fmla="*/ 1241877 h 1241877"/>
              <a:gd name="connsiteX8" fmla="*/ 2734727 w 2734727"/>
              <a:gd name="connsiteY8" fmla="*/ 1238757 h 1241877"/>
              <a:gd name="connsiteX9" fmla="*/ 2712770 w 2734727"/>
              <a:gd name="connsiteY9" fmla="*/ 0 h 1241877"/>
              <a:gd name="connsiteX10" fmla="*/ 371305 w 2734727"/>
              <a:gd name="connsiteY10" fmla="*/ 11528 h 1241877"/>
              <a:gd name="connsiteX0" fmla="*/ 463312 w 2826734"/>
              <a:gd name="connsiteY0" fmla="*/ 11528 h 1267277"/>
              <a:gd name="connsiteX1" fmla="*/ 92007 w 2826734"/>
              <a:gd name="connsiteY1" fmla="*/ 390218 h 1267277"/>
              <a:gd name="connsiteX2" fmla="*/ 995186 w 2826734"/>
              <a:gd name="connsiteY2" fmla="*/ 362170 h 1267277"/>
              <a:gd name="connsiteX3" fmla="*/ 1302476 w 2826734"/>
              <a:gd name="connsiteY3" fmla="*/ 133225 h 1267277"/>
              <a:gd name="connsiteX4" fmla="*/ 2060140 w 2826734"/>
              <a:gd name="connsiteY4" fmla="*/ 59677 h 1267277"/>
              <a:gd name="connsiteX5" fmla="*/ 1654457 w 2826734"/>
              <a:gd name="connsiteY5" fmla="*/ 376810 h 1267277"/>
              <a:gd name="connsiteX6" fmla="*/ 116443 w 2826734"/>
              <a:gd name="connsiteY6" fmla="*/ 1135730 h 1267277"/>
              <a:gd name="connsiteX7" fmla="*/ 770 w 2826734"/>
              <a:gd name="connsiteY7" fmla="*/ 1267277 h 1267277"/>
              <a:gd name="connsiteX8" fmla="*/ 2826734 w 2826734"/>
              <a:gd name="connsiteY8" fmla="*/ 1238757 h 1267277"/>
              <a:gd name="connsiteX9" fmla="*/ 2804777 w 2826734"/>
              <a:gd name="connsiteY9" fmla="*/ 0 h 1267277"/>
              <a:gd name="connsiteX10" fmla="*/ 463312 w 2826734"/>
              <a:gd name="connsiteY10" fmla="*/ 11528 h 1267277"/>
              <a:gd name="connsiteX0" fmla="*/ 475155 w 2838577"/>
              <a:gd name="connsiteY0" fmla="*/ 11528 h 1267277"/>
              <a:gd name="connsiteX1" fmla="*/ 103850 w 2838577"/>
              <a:gd name="connsiteY1" fmla="*/ 390218 h 1267277"/>
              <a:gd name="connsiteX2" fmla="*/ 1007029 w 2838577"/>
              <a:gd name="connsiteY2" fmla="*/ 362170 h 1267277"/>
              <a:gd name="connsiteX3" fmla="*/ 1314319 w 2838577"/>
              <a:gd name="connsiteY3" fmla="*/ 133225 h 1267277"/>
              <a:gd name="connsiteX4" fmla="*/ 2071983 w 2838577"/>
              <a:gd name="connsiteY4" fmla="*/ 59677 h 1267277"/>
              <a:gd name="connsiteX5" fmla="*/ 1666300 w 2838577"/>
              <a:gd name="connsiteY5" fmla="*/ 376810 h 1267277"/>
              <a:gd name="connsiteX6" fmla="*/ 7636 w 2838577"/>
              <a:gd name="connsiteY6" fmla="*/ 1065880 h 1267277"/>
              <a:gd name="connsiteX7" fmla="*/ 12613 w 2838577"/>
              <a:gd name="connsiteY7" fmla="*/ 1267277 h 1267277"/>
              <a:gd name="connsiteX8" fmla="*/ 2838577 w 2838577"/>
              <a:gd name="connsiteY8" fmla="*/ 1238757 h 1267277"/>
              <a:gd name="connsiteX9" fmla="*/ 2816620 w 2838577"/>
              <a:gd name="connsiteY9" fmla="*/ 0 h 1267277"/>
              <a:gd name="connsiteX10" fmla="*/ 475155 w 2838577"/>
              <a:gd name="connsiteY10" fmla="*/ 11528 h 1267277"/>
              <a:gd name="connsiteX0" fmla="*/ 475155 w 2838577"/>
              <a:gd name="connsiteY0" fmla="*/ 11528 h 1267277"/>
              <a:gd name="connsiteX1" fmla="*/ 103850 w 2838577"/>
              <a:gd name="connsiteY1" fmla="*/ 390218 h 1267277"/>
              <a:gd name="connsiteX2" fmla="*/ 1007029 w 2838577"/>
              <a:gd name="connsiteY2" fmla="*/ 362170 h 1267277"/>
              <a:gd name="connsiteX3" fmla="*/ 1314319 w 2838577"/>
              <a:gd name="connsiteY3" fmla="*/ 133225 h 1267277"/>
              <a:gd name="connsiteX4" fmla="*/ 2071983 w 2838577"/>
              <a:gd name="connsiteY4" fmla="*/ 59677 h 1267277"/>
              <a:gd name="connsiteX5" fmla="*/ 1799650 w 2838577"/>
              <a:gd name="connsiteY5" fmla="*/ 999110 h 1267277"/>
              <a:gd name="connsiteX6" fmla="*/ 7636 w 2838577"/>
              <a:gd name="connsiteY6" fmla="*/ 1065880 h 1267277"/>
              <a:gd name="connsiteX7" fmla="*/ 12613 w 2838577"/>
              <a:gd name="connsiteY7" fmla="*/ 1267277 h 1267277"/>
              <a:gd name="connsiteX8" fmla="*/ 2838577 w 2838577"/>
              <a:gd name="connsiteY8" fmla="*/ 1238757 h 1267277"/>
              <a:gd name="connsiteX9" fmla="*/ 2816620 w 2838577"/>
              <a:gd name="connsiteY9" fmla="*/ 0 h 1267277"/>
              <a:gd name="connsiteX10" fmla="*/ 475155 w 2838577"/>
              <a:gd name="connsiteY10" fmla="*/ 11528 h 1267277"/>
              <a:gd name="connsiteX0" fmla="*/ 475155 w 2838577"/>
              <a:gd name="connsiteY0" fmla="*/ 11528 h 1267277"/>
              <a:gd name="connsiteX1" fmla="*/ 103850 w 2838577"/>
              <a:gd name="connsiteY1" fmla="*/ 390218 h 1267277"/>
              <a:gd name="connsiteX2" fmla="*/ 1007029 w 2838577"/>
              <a:gd name="connsiteY2" fmla="*/ 362170 h 1267277"/>
              <a:gd name="connsiteX3" fmla="*/ 1314319 w 2838577"/>
              <a:gd name="connsiteY3" fmla="*/ 133225 h 1267277"/>
              <a:gd name="connsiteX4" fmla="*/ 2071983 w 2838577"/>
              <a:gd name="connsiteY4" fmla="*/ 59677 h 1267277"/>
              <a:gd name="connsiteX5" fmla="*/ 1777982 w 2838577"/>
              <a:gd name="connsiteY5" fmla="*/ 1007778 h 1267277"/>
              <a:gd name="connsiteX6" fmla="*/ 7636 w 2838577"/>
              <a:gd name="connsiteY6" fmla="*/ 1065880 h 1267277"/>
              <a:gd name="connsiteX7" fmla="*/ 12613 w 2838577"/>
              <a:gd name="connsiteY7" fmla="*/ 1267277 h 1267277"/>
              <a:gd name="connsiteX8" fmla="*/ 2838577 w 2838577"/>
              <a:gd name="connsiteY8" fmla="*/ 1238757 h 1267277"/>
              <a:gd name="connsiteX9" fmla="*/ 2816620 w 2838577"/>
              <a:gd name="connsiteY9" fmla="*/ 0 h 1267277"/>
              <a:gd name="connsiteX10" fmla="*/ 475155 w 2838577"/>
              <a:gd name="connsiteY10" fmla="*/ 11528 h 1267277"/>
              <a:gd name="connsiteX0" fmla="*/ 464909 w 2828331"/>
              <a:gd name="connsiteY0" fmla="*/ 11528 h 1267277"/>
              <a:gd name="connsiteX1" fmla="*/ 93604 w 2828331"/>
              <a:gd name="connsiteY1" fmla="*/ 390218 h 1267277"/>
              <a:gd name="connsiteX2" fmla="*/ 996783 w 2828331"/>
              <a:gd name="connsiteY2" fmla="*/ 362170 h 1267277"/>
              <a:gd name="connsiteX3" fmla="*/ 1304073 w 2828331"/>
              <a:gd name="connsiteY3" fmla="*/ 133225 h 1267277"/>
              <a:gd name="connsiteX4" fmla="*/ 2061737 w 2828331"/>
              <a:gd name="connsiteY4" fmla="*/ 59677 h 1267277"/>
              <a:gd name="connsiteX5" fmla="*/ 1767736 w 2828331"/>
              <a:gd name="connsiteY5" fmla="*/ 1007778 h 1267277"/>
              <a:gd name="connsiteX6" fmla="*/ 36393 w 2828331"/>
              <a:gd name="connsiteY6" fmla="*/ 1096215 h 1267277"/>
              <a:gd name="connsiteX7" fmla="*/ 2367 w 2828331"/>
              <a:gd name="connsiteY7" fmla="*/ 1267277 h 1267277"/>
              <a:gd name="connsiteX8" fmla="*/ 2828331 w 2828331"/>
              <a:gd name="connsiteY8" fmla="*/ 1238757 h 1267277"/>
              <a:gd name="connsiteX9" fmla="*/ 2806374 w 2828331"/>
              <a:gd name="connsiteY9" fmla="*/ 0 h 1267277"/>
              <a:gd name="connsiteX10" fmla="*/ 464909 w 2828331"/>
              <a:gd name="connsiteY10" fmla="*/ 11528 h 1267277"/>
              <a:gd name="connsiteX0" fmla="*/ 464909 w 2828331"/>
              <a:gd name="connsiteY0" fmla="*/ 11528 h 1267277"/>
              <a:gd name="connsiteX1" fmla="*/ 93604 w 2828331"/>
              <a:gd name="connsiteY1" fmla="*/ 390218 h 1267277"/>
              <a:gd name="connsiteX2" fmla="*/ 996783 w 2828331"/>
              <a:gd name="connsiteY2" fmla="*/ 362170 h 1267277"/>
              <a:gd name="connsiteX3" fmla="*/ 1304073 w 2828331"/>
              <a:gd name="connsiteY3" fmla="*/ 133225 h 1267277"/>
              <a:gd name="connsiteX4" fmla="*/ 2061737 w 2828331"/>
              <a:gd name="connsiteY4" fmla="*/ 59677 h 1267277"/>
              <a:gd name="connsiteX5" fmla="*/ 1767736 w 2828331"/>
              <a:gd name="connsiteY5" fmla="*/ 1007778 h 1267277"/>
              <a:gd name="connsiteX6" fmla="*/ 36393 w 2828331"/>
              <a:gd name="connsiteY6" fmla="*/ 1096215 h 1267277"/>
              <a:gd name="connsiteX7" fmla="*/ 2367 w 2828331"/>
              <a:gd name="connsiteY7" fmla="*/ 1267277 h 1267277"/>
              <a:gd name="connsiteX8" fmla="*/ 2828331 w 2828331"/>
              <a:gd name="connsiteY8" fmla="*/ 1238757 h 1267277"/>
              <a:gd name="connsiteX9" fmla="*/ 2806374 w 2828331"/>
              <a:gd name="connsiteY9" fmla="*/ 0 h 1267277"/>
              <a:gd name="connsiteX10" fmla="*/ 464909 w 2828331"/>
              <a:gd name="connsiteY10" fmla="*/ 11528 h 1267277"/>
              <a:gd name="connsiteX0" fmla="*/ 466017 w 2829439"/>
              <a:gd name="connsiteY0" fmla="*/ 11528 h 1267277"/>
              <a:gd name="connsiteX1" fmla="*/ 94712 w 2829439"/>
              <a:gd name="connsiteY1" fmla="*/ 390218 h 1267277"/>
              <a:gd name="connsiteX2" fmla="*/ 997891 w 2829439"/>
              <a:gd name="connsiteY2" fmla="*/ 362170 h 1267277"/>
              <a:gd name="connsiteX3" fmla="*/ 1305181 w 2829439"/>
              <a:gd name="connsiteY3" fmla="*/ 133225 h 1267277"/>
              <a:gd name="connsiteX4" fmla="*/ 2062845 w 2829439"/>
              <a:gd name="connsiteY4" fmla="*/ 59677 h 1267277"/>
              <a:gd name="connsiteX5" fmla="*/ 1768844 w 2829439"/>
              <a:gd name="connsiteY5" fmla="*/ 1007778 h 1267277"/>
              <a:gd name="connsiteX6" fmla="*/ 24500 w 2829439"/>
              <a:gd name="connsiteY6" fmla="*/ 1182888 h 1267277"/>
              <a:gd name="connsiteX7" fmla="*/ 3475 w 2829439"/>
              <a:gd name="connsiteY7" fmla="*/ 1267277 h 1267277"/>
              <a:gd name="connsiteX8" fmla="*/ 2829439 w 2829439"/>
              <a:gd name="connsiteY8" fmla="*/ 1238757 h 1267277"/>
              <a:gd name="connsiteX9" fmla="*/ 2807482 w 2829439"/>
              <a:gd name="connsiteY9" fmla="*/ 0 h 1267277"/>
              <a:gd name="connsiteX10" fmla="*/ 466017 w 2829439"/>
              <a:gd name="connsiteY10" fmla="*/ 11528 h 1267277"/>
              <a:gd name="connsiteX0" fmla="*/ 467477 w 2830899"/>
              <a:gd name="connsiteY0" fmla="*/ 11528 h 1267277"/>
              <a:gd name="connsiteX1" fmla="*/ 96172 w 2830899"/>
              <a:gd name="connsiteY1" fmla="*/ 390218 h 1267277"/>
              <a:gd name="connsiteX2" fmla="*/ 999351 w 2830899"/>
              <a:gd name="connsiteY2" fmla="*/ 362170 h 1267277"/>
              <a:gd name="connsiteX3" fmla="*/ 1306641 w 2830899"/>
              <a:gd name="connsiteY3" fmla="*/ 133225 h 1267277"/>
              <a:gd name="connsiteX4" fmla="*/ 2064305 w 2830899"/>
              <a:gd name="connsiteY4" fmla="*/ 59677 h 1267277"/>
              <a:gd name="connsiteX5" fmla="*/ 1770304 w 2830899"/>
              <a:gd name="connsiteY5" fmla="*/ 1007778 h 1267277"/>
              <a:gd name="connsiteX6" fmla="*/ 17293 w 2830899"/>
              <a:gd name="connsiteY6" fmla="*/ 1100549 h 1267277"/>
              <a:gd name="connsiteX7" fmla="*/ 4935 w 2830899"/>
              <a:gd name="connsiteY7" fmla="*/ 1267277 h 1267277"/>
              <a:gd name="connsiteX8" fmla="*/ 2830899 w 2830899"/>
              <a:gd name="connsiteY8" fmla="*/ 1238757 h 1267277"/>
              <a:gd name="connsiteX9" fmla="*/ 2808942 w 2830899"/>
              <a:gd name="connsiteY9" fmla="*/ 0 h 1267277"/>
              <a:gd name="connsiteX10" fmla="*/ 467477 w 2830899"/>
              <a:gd name="connsiteY10" fmla="*/ 11528 h 1267277"/>
              <a:gd name="connsiteX0" fmla="*/ 467477 w 2830899"/>
              <a:gd name="connsiteY0" fmla="*/ 11528 h 1267277"/>
              <a:gd name="connsiteX1" fmla="*/ 96172 w 2830899"/>
              <a:gd name="connsiteY1" fmla="*/ 390218 h 1267277"/>
              <a:gd name="connsiteX2" fmla="*/ 999351 w 2830899"/>
              <a:gd name="connsiteY2" fmla="*/ 362170 h 1267277"/>
              <a:gd name="connsiteX3" fmla="*/ 1306641 w 2830899"/>
              <a:gd name="connsiteY3" fmla="*/ 133225 h 1267277"/>
              <a:gd name="connsiteX4" fmla="*/ 2064305 w 2830899"/>
              <a:gd name="connsiteY4" fmla="*/ 59677 h 1267277"/>
              <a:gd name="connsiteX5" fmla="*/ 1770304 w 2830899"/>
              <a:gd name="connsiteY5" fmla="*/ 1007778 h 1267277"/>
              <a:gd name="connsiteX6" fmla="*/ 17293 w 2830899"/>
              <a:gd name="connsiteY6" fmla="*/ 1100549 h 1267277"/>
              <a:gd name="connsiteX7" fmla="*/ 4935 w 2830899"/>
              <a:gd name="connsiteY7" fmla="*/ 1267277 h 1267277"/>
              <a:gd name="connsiteX8" fmla="*/ 2830899 w 2830899"/>
              <a:gd name="connsiteY8" fmla="*/ 1238757 h 1267277"/>
              <a:gd name="connsiteX9" fmla="*/ 2808942 w 2830899"/>
              <a:gd name="connsiteY9" fmla="*/ 0 h 1267277"/>
              <a:gd name="connsiteX10" fmla="*/ 467477 w 2830899"/>
              <a:gd name="connsiteY10" fmla="*/ 11528 h 1267277"/>
              <a:gd name="connsiteX0" fmla="*/ 467477 w 2830899"/>
              <a:gd name="connsiteY0" fmla="*/ 11528 h 1267277"/>
              <a:gd name="connsiteX1" fmla="*/ 96172 w 2830899"/>
              <a:gd name="connsiteY1" fmla="*/ 390218 h 1267277"/>
              <a:gd name="connsiteX2" fmla="*/ 999351 w 2830899"/>
              <a:gd name="connsiteY2" fmla="*/ 362170 h 1267277"/>
              <a:gd name="connsiteX3" fmla="*/ 1306641 w 2830899"/>
              <a:gd name="connsiteY3" fmla="*/ 133225 h 1267277"/>
              <a:gd name="connsiteX4" fmla="*/ 2064305 w 2830899"/>
              <a:gd name="connsiteY4" fmla="*/ 59677 h 1267277"/>
              <a:gd name="connsiteX5" fmla="*/ 1770304 w 2830899"/>
              <a:gd name="connsiteY5" fmla="*/ 1012112 h 1267277"/>
              <a:gd name="connsiteX6" fmla="*/ 17293 w 2830899"/>
              <a:gd name="connsiteY6" fmla="*/ 1100549 h 1267277"/>
              <a:gd name="connsiteX7" fmla="*/ 4935 w 2830899"/>
              <a:gd name="connsiteY7" fmla="*/ 1267277 h 1267277"/>
              <a:gd name="connsiteX8" fmla="*/ 2830899 w 2830899"/>
              <a:gd name="connsiteY8" fmla="*/ 1238757 h 1267277"/>
              <a:gd name="connsiteX9" fmla="*/ 2808942 w 2830899"/>
              <a:gd name="connsiteY9" fmla="*/ 0 h 1267277"/>
              <a:gd name="connsiteX10" fmla="*/ 467477 w 2830899"/>
              <a:gd name="connsiteY10" fmla="*/ 11528 h 1267277"/>
              <a:gd name="connsiteX0" fmla="*/ 462765 w 2826187"/>
              <a:gd name="connsiteY0" fmla="*/ 11528 h 1267277"/>
              <a:gd name="connsiteX1" fmla="*/ 91460 w 2826187"/>
              <a:gd name="connsiteY1" fmla="*/ 390218 h 1267277"/>
              <a:gd name="connsiteX2" fmla="*/ 994639 w 2826187"/>
              <a:gd name="connsiteY2" fmla="*/ 362170 h 1267277"/>
              <a:gd name="connsiteX3" fmla="*/ 1301929 w 2826187"/>
              <a:gd name="connsiteY3" fmla="*/ 133225 h 1267277"/>
              <a:gd name="connsiteX4" fmla="*/ 2059593 w 2826187"/>
              <a:gd name="connsiteY4" fmla="*/ 59677 h 1267277"/>
              <a:gd name="connsiteX5" fmla="*/ 1765592 w 2826187"/>
              <a:gd name="connsiteY5" fmla="*/ 1012112 h 1267277"/>
              <a:gd name="connsiteX6" fmla="*/ 411277 w 2826187"/>
              <a:gd name="connsiteY6" fmla="*/ 1087548 h 1267277"/>
              <a:gd name="connsiteX7" fmla="*/ 223 w 2826187"/>
              <a:gd name="connsiteY7" fmla="*/ 1267277 h 1267277"/>
              <a:gd name="connsiteX8" fmla="*/ 2826187 w 2826187"/>
              <a:gd name="connsiteY8" fmla="*/ 1238757 h 1267277"/>
              <a:gd name="connsiteX9" fmla="*/ 2804230 w 2826187"/>
              <a:gd name="connsiteY9" fmla="*/ 0 h 1267277"/>
              <a:gd name="connsiteX10" fmla="*/ 462765 w 2826187"/>
              <a:gd name="connsiteY10" fmla="*/ 11528 h 1267277"/>
              <a:gd name="connsiteX0" fmla="*/ 371305 w 2734727"/>
              <a:gd name="connsiteY0" fmla="*/ 11528 h 1254276"/>
              <a:gd name="connsiteX1" fmla="*/ 0 w 2734727"/>
              <a:gd name="connsiteY1" fmla="*/ 390218 h 1254276"/>
              <a:gd name="connsiteX2" fmla="*/ 903179 w 2734727"/>
              <a:gd name="connsiteY2" fmla="*/ 362170 h 1254276"/>
              <a:gd name="connsiteX3" fmla="*/ 1210469 w 2734727"/>
              <a:gd name="connsiteY3" fmla="*/ 133225 h 1254276"/>
              <a:gd name="connsiteX4" fmla="*/ 1968133 w 2734727"/>
              <a:gd name="connsiteY4" fmla="*/ 59677 h 1254276"/>
              <a:gd name="connsiteX5" fmla="*/ 1674132 w 2734727"/>
              <a:gd name="connsiteY5" fmla="*/ 1012112 h 1254276"/>
              <a:gd name="connsiteX6" fmla="*/ 319817 w 2734727"/>
              <a:gd name="connsiteY6" fmla="*/ 1087548 h 1254276"/>
              <a:gd name="connsiteX7" fmla="*/ 303125 w 2734727"/>
              <a:gd name="connsiteY7" fmla="*/ 1254276 h 1254276"/>
              <a:gd name="connsiteX8" fmla="*/ 2734727 w 2734727"/>
              <a:gd name="connsiteY8" fmla="*/ 1238757 h 1254276"/>
              <a:gd name="connsiteX9" fmla="*/ 2712770 w 2734727"/>
              <a:gd name="connsiteY9" fmla="*/ 0 h 1254276"/>
              <a:gd name="connsiteX10" fmla="*/ 371305 w 2734727"/>
              <a:gd name="connsiteY10" fmla="*/ 11528 h 1254276"/>
              <a:gd name="connsiteX0" fmla="*/ 371305 w 2734727"/>
              <a:gd name="connsiteY0" fmla="*/ 11528 h 1254276"/>
              <a:gd name="connsiteX1" fmla="*/ 0 w 2734727"/>
              <a:gd name="connsiteY1" fmla="*/ 390218 h 1254276"/>
              <a:gd name="connsiteX2" fmla="*/ 903179 w 2734727"/>
              <a:gd name="connsiteY2" fmla="*/ 362170 h 1254276"/>
              <a:gd name="connsiteX3" fmla="*/ 1210469 w 2734727"/>
              <a:gd name="connsiteY3" fmla="*/ 133225 h 1254276"/>
              <a:gd name="connsiteX4" fmla="*/ 1790453 w 2734727"/>
              <a:gd name="connsiteY4" fmla="*/ 458372 h 1254276"/>
              <a:gd name="connsiteX5" fmla="*/ 1674132 w 2734727"/>
              <a:gd name="connsiteY5" fmla="*/ 1012112 h 1254276"/>
              <a:gd name="connsiteX6" fmla="*/ 319817 w 2734727"/>
              <a:gd name="connsiteY6" fmla="*/ 1087548 h 1254276"/>
              <a:gd name="connsiteX7" fmla="*/ 303125 w 2734727"/>
              <a:gd name="connsiteY7" fmla="*/ 1254276 h 1254276"/>
              <a:gd name="connsiteX8" fmla="*/ 2734727 w 2734727"/>
              <a:gd name="connsiteY8" fmla="*/ 1238757 h 1254276"/>
              <a:gd name="connsiteX9" fmla="*/ 2712770 w 2734727"/>
              <a:gd name="connsiteY9" fmla="*/ 0 h 1254276"/>
              <a:gd name="connsiteX10" fmla="*/ 371305 w 2734727"/>
              <a:gd name="connsiteY10" fmla="*/ 11528 h 1254276"/>
              <a:gd name="connsiteX0" fmla="*/ 371305 w 2734727"/>
              <a:gd name="connsiteY0" fmla="*/ 11528 h 1254276"/>
              <a:gd name="connsiteX1" fmla="*/ 0 w 2734727"/>
              <a:gd name="connsiteY1" fmla="*/ 390218 h 1254276"/>
              <a:gd name="connsiteX2" fmla="*/ 903179 w 2734727"/>
              <a:gd name="connsiteY2" fmla="*/ 362170 h 1254276"/>
              <a:gd name="connsiteX3" fmla="*/ 1210469 w 2734727"/>
              <a:gd name="connsiteY3" fmla="*/ 133225 h 1254276"/>
              <a:gd name="connsiteX4" fmla="*/ 1790453 w 2734727"/>
              <a:gd name="connsiteY4" fmla="*/ 458372 h 1254276"/>
              <a:gd name="connsiteX5" fmla="*/ 1709057 w 2734727"/>
              <a:gd name="connsiteY5" fmla="*/ 993062 h 1254276"/>
              <a:gd name="connsiteX6" fmla="*/ 319817 w 2734727"/>
              <a:gd name="connsiteY6" fmla="*/ 1087548 h 1254276"/>
              <a:gd name="connsiteX7" fmla="*/ 303125 w 2734727"/>
              <a:gd name="connsiteY7" fmla="*/ 1254276 h 1254276"/>
              <a:gd name="connsiteX8" fmla="*/ 2734727 w 2734727"/>
              <a:gd name="connsiteY8" fmla="*/ 1238757 h 1254276"/>
              <a:gd name="connsiteX9" fmla="*/ 2712770 w 2734727"/>
              <a:gd name="connsiteY9" fmla="*/ 0 h 1254276"/>
              <a:gd name="connsiteX10" fmla="*/ 371305 w 2734727"/>
              <a:gd name="connsiteY10" fmla="*/ 11528 h 1254276"/>
              <a:gd name="connsiteX0" fmla="*/ 371305 w 2734727"/>
              <a:gd name="connsiteY0" fmla="*/ 11528 h 1254276"/>
              <a:gd name="connsiteX1" fmla="*/ 0 w 2734727"/>
              <a:gd name="connsiteY1" fmla="*/ 390218 h 1254276"/>
              <a:gd name="connsiteX2" fmla="*/ 903179 w 2734727"/>
              <a:gd name="connsiteY2" fmla="*/ 362170 h 1254276"/>
              <a:gd name="connsiteX3" fmla="*/ 1210469 w 2734727"/>
              <a:gd name="connsiteY3" fmla="*/ 133225 h 1254276"/>
              <a:gd name="connsiteX4" fmla="*/ 1790453 w 2734727"/>
              <a:gd name="connsiteY4" fmla="*/ 458372 h 1254276"/>
              <a:gd name="connsiteX5" fmla="*/ 1709057 w 2734727"/>
              <a:gd name="connsiteY5" fmla="*/ 993062 h 1254276"/>
              <a:gd name="connsiteX6" fmla="*/ 319817 w 2734727"/>
              <a:gd name="connsiteY6" fmla="*/ 1087548 h 1254276"/>
              <a:gd name="connsiteX7" fmla="*/ 334875 w 2734727"/>
              <a:gd name="connsiteY7" fmla="*/ 1254276 h 1254276"/>
              <a:gd name="connsiteX8" fmla="*/ 2734727 w 2734727"/>
              <a:gd name="connsiteY8" fmla="*/ 1238757 h 1254276"/>
              <a:gd name="connsiteX9" fmla="*/ 2712770 w 2734727"/>
              <a:gd name="connsiteY9" fmla="*/ 0 h 1254276"/>
              <a:gd name="connsiteX10" fmla="*/ 371305 w 2734727"/>
              <a:gd name="connsiteY10" fmla="*/ 11528 h 1254276"/>
              <a:gd name="connsiteX0" fmla="*/ 371305 w 2734727"/>
              <a:gd name="connsiteY0" fmla="*/ 11528 h 1254276"/>
              <a:gd name="connsiteX1" fmla="*/ 0 w 2734727"/>
              <a:gd name="connsiteY1" fmla="*/ 390218 h 1254276"/>
              <a:gd name="connsiteX2" fmla="*/ 903179 w 2734727"/>
              <a:gd name="connsiteY2" fmla="*/ 362170 h 1254276"/>
              <a:gd name="connsiteX3" fmla="*/ 1883569 w 2734727"/>
              <a:gd name="connsiteY3" fmla="*/ 114175 h 1254276"/>
              <a:gd name="connsiteX4" fmla="*/ 1790453 w 2734727"/>
              <a:gd name="connsiteY4" fmla="*/ 458372 h 1254276"/>
              <a:gd name="connsiteX5" fmla="*/ 1709057 w 2734727"/>
              <a:gd name="connsiteY5" fmla="*/ 993062 h 1254276"/>
              <a:gd name="connsiteX6" fmla="*/ 319817 w 2734727"/>
              <a:gd name="connsiteY6" fmla="*/ 1087548 h 1254276"/>
              <a:gd name="connsiteX7" fmla="*/ 334875 w 2734727"/>
              <a:gd name="connsiteY7" fmla="*/ 1254276 h 1254276"/>
              <a:gd name="connsiteX8" fmla="*/ 2734727 w 2734727"/>
              <a:gd name="connsiteY8" fmla="*/ 1238757 h 1254276"/>
              <a:gd name="connsiteX9" fmla="*/ 2712770 w 2734727"/>
              <a:gd name="connsiteY9" fmla="*/ 0 h 1254276"/>
              <a:gd name="connsiteX10" fmla="*/ 371305 w 2734727"/>
              <a:gd name="connsiteY10" fmla="*/ 11528 h 1254276"/>
              <a:gd name="connsiteX0" fmla="*/ 371305 w 2734727"/>
              <a:gd name="connsiteY0" fmla="*/ 11528 h 1254276"/>
              <a:gd name="connsiteX1" fmla="*/ 0 w 2734727"/>
              <a:gd name="connsiteY1" fmla="*/ 390218 h 1254276"/>
              <a:gd name="connsiteX2" fmla="*/ 903179 w 2734727"/>
              <a:gd name="connsiteY2" fmla="*/ 362170 h 1254276"/>
              <a:gd name="connsiteX3" fmla="*/ 1883569 w 2734727"/>
              <a:gd name="connsiteY3" fmla="*/ 114175 h 1254276"/>
              <a:gd name="connsiteX4" fmla="*/ 1819801 w 2734727"/>
              <a:gd name="connsiteY4" fmla="*/ 338931 h 1254276"/>
              <a:gd name="connsiteX5" fmla="*/ 1790453 w 2734727"/>
              <a:gd name="connsiteY5" fmla="*/ 458372 h 1254276"/>
              <a:gd name="connsiteX6" fmla="*/ 1709057 w 2734727"/>
              <a:gd name="connsiteY6" fmla="*/ 993062 h 1254276"/>
              <a:gd name="connsiteX7" fmla="*/ 319817 w 2734727"/>
              <a:gd name="connsiteY7" fmla="*/ 1087548 h 1254276"/>
              <a:gd name="connsiteX8" fmla="*/ 334875 w 2734727"/>
              <a:gd name="connsiteY8" fmla="*/ 1254276 h 1254276"/>
              <a:gd name="connsiteX9" fmla="*/ 2734727 w 2734727"/>
              <a:gd name="connsiteY9" fmla="*/ 1238757 h 1254276"/>
              <a:gd name="connsiteX10" fmla="*/ 2712770 w 2734727"/>
              <a:gd name="connsiteY10" fmla="*/ 0 h 1254276"/>
              <a:gd name="connsiteX11" fmla="*/ 371305 w 2734727"/>
              <a:gd name="connsiteY11" fmla="*/ 11528 h 1254276"/>
              <a:gd name="connsiteX0" fmla="*/ 371305 w 2734727"/>
              <a:gd name="connsiteY0" fmla="*/ 11528 h 1254276"/>
              <a:gd name="connsiteX1" fmla="*/ 0 w 2734727"/>
              <a:gd name="connsiteY1" fmla="*/ 390218 h 1254276"/>
              <a:gd name="connsiteX2" fmla="*/ 903179 w 2734727"/>
              <a:gd name="connsiteY2" fmla="*/ 362170 h 1254276"/>
              <a:gd name="connsiteX3" fmla="*/ 1883569 w 2734727"/>
              <a:gd name="connsiteY3" fmla="*/ 114175 h 1254276"/>
              <a:gd name="connsiteX4" fmla="*/ 1584851 w 2734727"/>
              <a:gd name="connsiteY4" fmla="*/ 361156 h 1254276"/>
              <a:gd name="connsiteX5" fmla="*/ 1790453 w 2734727"/>
              <a:gd name="connsiteY5" fmla="*/ 458372 h 1254276"/>
              <a:gd name="connsiteX6" fmla="*/ 1709057 w 2734727"/>
              <a:gd name="connsiteY6" fmla="*/ 993062 h 1254276"/>
              <a:gd name="connsiteX7" fmla="*/ 319817 w 2734727"/>
              <a:gd name="connsiteY7" fmla="*/ 1087548 h 1254276"/>
              <a:gd name="connsiteX8" fmla="*/ 334875 w 2734727"/>
              <a:gd name="connsiteY8" fmla="*/ 1254276 h 1254276"/>
              <a:gd name="connsiteX9" fmla="*/ 2734727 w 2734727"/>
              <a:gd name="connsiteY9" fmla="*/ 1238757 h 1254276"/>
              <a:gd name="connsiteX10" fmla="*/ 2712770 w 2734727"/>
              <a:gd name="connsiteY10" fmla="*/ 0 h 1254276"/>
              <a:gd name="connsiteX11" fmla="*/ 371305 w 2734727"/>
              <a:gd name="connsiteY11" fmla="*/ 11528 h 1254276"/>
              <a:gd name="connsiteX0" fmla="*/ 371305 w 2734727"/>
              <a:gd name="connsiteY0" fmla="*/ 11528 h 1254276"/>
              <a:gd name="connsiteX1" fmla="*/ 0 w 2734727"/>
              <a:gd name="connsiteY1" fmla="*/ 390218 h 1254276"/>
              <a:gd name="connsiteX2" fmla="*/ 1230204 w 2734727"/>
              <a:gd name="connsiteY2" fmla="*/ 124045 h 1254276"/>
              <a:gd name="connsiteX3" fmla="*/ 1883569 w 2734727"/>
              <a:gd name="connsiteY3" fmla="*/ 114175 h 1254276"/>
              <a:gd name="connsiteX4" fmla="*/ 1584851 w 2734727"/>
              <a:gd name="connsiteY4" fmla="*/ 361156 h 1254276"/>
              <a:gd name="connsiteX5" fmla="*/ 1790453 w 2734727"/>
              <a:gd name="connsiteY5" fmla="*/ 458372 h 1254276"/>
              <a:gd name="connsiteX6" fmla="*/ 1709057 w 2734727"/>
              <a:gd name="connsiteY6" fmla="*/ 993062 h 1254276"/>
              <a:gd name="connsiteX7" fmla="*/ 319817 w 2734727"/>
              <a:gd name="connsiteY7" fmla="*/ 1087548 h 1254276"/>
              <a:gd name="connsiteX8" fmla="*/ 334875 w 2734727"/>
              <a:gd name="connsiteY8" fmla="*/ 1254276 h 1254276"/>
              <a:gd name="connsiteX9" fmla="*/ 2734727 w 2734727"/>
              <a:gd name="connsiteY9" fmla="*/ 1238757 h 1254276"/>
              <a:gd name="connsiteX10" fmla="*/ 2712770 w 2734727"/>
              <a:gd name="connsiteY10" fmla="*/ 0 h 1254276"/>
              <a:gd name="connsiteX11" fmla="*/ 371305 w 2734727"/>
              <a:gd name="connsiteY11" fmla="*/ 11528 h 1254276"/>
              <a:gd name="connsiteX0" fmla="*/ 56735 w 2420157"/>
              <a:gd name="connsiteY0" fmla="*/ 11528 h 1254276"/>
              <a:gd name="connsiteX1" fmla="*/ 599830 w 2420157"/>
              <a:gd name="connsiteY1" fmla="*/ 364818 h 1254276"/>
              <a:gd name="connsiteX2" fmla="*/ 915634 w 2420157"/>
              <a:gd name="connsiteY2" fmla="*/ 124045 h 1254276"/>
              <a:gd name="connsiteX3" fmla="*/ 1568999 w 2420157"/>
              <a:gd name="connsiteY3" fmla="*/ 114175 h 1254276"/>
              <a:gd name="connsiteX4" fmla="*/ 1270281 w 2420157"/>
              <a:gd name="connsiteY4" fmla="*/ 361156 h 1254276"/>
              <a:gd name="connsiteX5" fmla="*/ 1475883 w 2420157"/>
              <a:gd name="connsiteY5" fmla="*/ 458372 h 1254276"/>
              <a:gd name="connsiteX6" fmla="*/ 1394487 w 2420157"/>
              <a:gd name="connsiteY6" fmla="*/ 993062 h 1254276"/>
              <a:gd name="connsiteX7" fmla="*/ 5247 w 2420157"/>
              <a:gd name="connsiteY7" fmla="*/ 1087548 h 1254276"/>
              <a:gd name="connsiteX8" fmla="*/ 20305 w 2420157"/>
              <a:gd name="connsiteY8" fmla="*/ 1254276 h 1254276"/>
              <a:gd name="connsiteX9" fmla="*/ 2420157 w 2420157"/>
              <a:gd name="connsiteY9" fmla="*/ 1238757 h 1254276"/>
              <a:gd name="connsiteX10" fmla="*/ 2398200 w 2420157"/>
              <a:gd name="connsiteY10" fmla="*/ 0 h 1254276"/>
              <a:gd name="connsiteX11" fmla="*/ 56735 w 2420157"/>
              <a:gd name="connsiteY11" fmla="*/ 11528 h 1254276"/>
              <a:gd name="connsiteX0" fmla="*/ 56735 w 2420157"/>
              <a:gd name="connsiteY0" fmla="*/ 11528 h 1254276"/>
              <a:gd name="connsiteX1" fmla="*/ 470181 w 2420157"/>
              <a:gd name="connsiteY1" fmla="*/ 275431 h 1254276"/>
              <a:gd name="connsiteX2" fmla="*/ 599830 w 2420157"/>
              <a:gd name="connsiteY2" fmla="*/ 364818 h 1254276"/>
              <a:gd name="connsiteX3" fmla="*/ 915634 w 2420157"/>
              <a:gd name="connsiteY3" fmla="*/ 124045 h 1254276"/>
              <a:gd name="connsiteX4" fmla="*/ 1568999 w 2420157"/>
              <a:gd name="connsiteY4" fmla="*/ 114175 h 1254276"/>
              <a:gd name="connsiteX5" fmla="*/ 1270281 w 2420157"/>
              <a:gd name="connsiteY5" fmla="*/ 361156 h 1254276"/>
              <a:gd name="connsiteX6" fmla="*/ 1475883 w 2420157"/>
              <a:gd name="connsiteY6" fmla="*/ 458372 h 1254276"/>
              <a:gd name="connsiteX7" fmla="*/ 1394487 w 2420157"/>
              <a:gd name="connsiteY7" fmla="*/ 993062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56735 w 2420157"/>
              <a:gd name="connsiteY12" fmla="*/ 11528 h 1254276"/>
              <a:gd name="connsiteX0" fmla="*/ 56735 w 2420157"/>
              <a:gd name="connsiteY0" fmla="*/ 11528 h 1254276"/>
              <a:gd name="connsiteX1" fmla="*/ 599830 w 2420157"/>
              <a:gd name="connsiteY1" fmla="*/ 364818 h 1254276"/>
              <a:gd name="connsiteX2" fmla="*/ 915634 w 2420157"/>
              <a:gd name="connsiteY2" fmla="*/ 124045 h 1254276"/>
              <a:gd name="connsiteX3" fmla="*/ 1568999 w 2420157"/>
              <a:gd name="connsiteY3" fmla="*/ 114175 h 1254276"/>
              <a:gd name="connsiteX4" fmla="*/ 1270281 w 2420157"/>
              <a:gd name="connsiteY4" fmla="*/ 361156 h 1254276"/>
              <a:gd name="connsiteX5" fmla="*/ 1475883 w 2420157"/>
              <a:gd name="connsiteY5" fmla="*/ 458372 h 1254276"/>
              <a:gd name="connsiteX6" fmla="*/ 1394487 w 2420157"/>
              <a:gd name="connsiteY6" fmla="*/ 993062 h 1254276"/>
              <a:gd name="connsiteX7" fmla="*/ 5247 w 2420157"/>
              <a:gd name="connsiteY7" fmla="*/ 1087548 h 1254276"/>
              <a:gd name="connsiteX8" fmla="*/ 20305 w 2420157"/>
              <a:gd name="connsiteY8" fmla="*/ 1254276 h 1254276"/>
              <a:gd name="connsiteX9" fmla="*/ 2420157 w 2420157"/>
              <a:gd name="connsiteY9" fmla="*/ 1238757 h 1254276"/>
              <a:gd name="connsiteX10" fmla="*/ 2398200 w 2420157"/>
              <a:gd name="connsiteY10" fmla="*/ 0 h 1254276"/>
              <a:gd name="connsiteX11" fmla="*/ 56735 w 2420157"/>
              <a:gd name="connsiteY11" fmla="*/ 11528 h 1254276"/>
              <a:gd name="connsiteX0" fmla="*/ 1040985 w 2420157"/>
              <a:gd name="connsiteY0" fmla="*/ 8353 h 1254276"/>
              <a:gd name="connsiteX1" fmla="*/ 599830 w 2420157"/>
              <a:gd name="connsiteY1" fmla="*/ 364818 h 1254276"/>
              <a:gd name="connsiteX2" fmla="*/ 915634 w 2420157"/>
              <a:gd name="connsiteY2" fmla="*/ 124045 h 1254276"/>
              <a:gd name="connsiteX3" fmla="*/ 1568999 w 2420157"/>
              <a:gd name="connsiteY3" fmla="*/ 114175 h 1254276"/>
              <a:gd name="connsiteX4" fmla="*/ 1270281 w 2420157"/>
              <a:gd name="connsiteY4" fmla="*/ 361156 h 1254276"/>
              <a:gd name="connsiteX5" fmla="*/ 1475883 w 2420157"/>
              <a:gd name="connsiteY5" fmla="*/ 458372 h 1254276"/>
              <a:gd name="connsiteX6" fmla="*/ 1394487 w 2420157"/>
              <a:gd name="connsiteY6" fmla="*/ 993062 h 1254276"/>
              <a:gd name="connsiteX7" fmla="*/ 5247 w 2420157"/>
              <a:gd name="connsiteY7" fmla="*/ 1087548 h 1254276"/>
              <a:gd name="connsiteX8" fmla="*/ 20305 w 2420157"/>
              <a:gd name="connsiteY8" fmla="*/ 1254276 h 1254276"/>
              <a:gd name="connsiteX9" fmla="*/ 2420157 w 2420157"/>
              <a:gd name="connsiteY9" fmla="*/ 1238757 h 1254276"/>
              <a:gd name="connsiteX10" fmla="*/ 2398200 w 2420157"/>
              <a:gd name="connsiteY10" fmla="*/ 0 h 1254276"/>
              <a:gd name="connsiteX11" fmla="*/ 1040985 w 2420157"/>
              <a:gd name="connsiteY11"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247 w 2420157"/>
              <a:gd name="connsiteY6" fmla="*/ 1087548 h 1254276"/>
              <a:gd name="connsiteX7" fmla="*/ 20305 w 2420157"/>
              <a:gd name="connsiteY7" fmla="*/ 1254276 h 1254276"/>
              <a:gd name="connsiteX8" fmla="*/ 2420157 w 2420157"/>
              <a:gd name="connsiteY8" fmla="*/ 1238757 h 1254276"/>
              <a:gd name="connsiteX9" fmla="*/ 2398200 w 2420157"/>
              <a:gd name="connsiteY9" fmla="*/ 0 h 1254276"/>
              <a:gd name="connsiteX10" fmla="*/ 1040985 w 2420157"/>
              <a:gd name="connsiteY10"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5247 w 2420157"/>
              <a:gd name="connsiteY7" fmla="*/ 1087548 h 1254276"/>
              <a:gd name="connsiteX8" fmla="*/ 20305 w 2420157"/>
              <a:gd name="connsiteY8" fmla="*/ 1254276 h 1254276"/>
              <a:gd name="connsiteX9" fmla="*/ 2420157 w 2420157"/>
              <a:gd name="connsiteY9" fmla="*/ 1238757 h 1254276"/>
              <a:gd name="connsiteX10" fmla="*/ 2398200 w 2420157"/>
              <a:gd name="connsiteY10" fmla="*/ 0 h 1254276"/>
              <a:gd name="connsiteX11" fmla="*/ 1040985 w 2420157"/>
              <a:gd name="connsiteY11"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5247 w 2420157"/>
              <a:gd name="connsiteY7" fmla="*/ 1087548 h 1254276"/>
              <a:gd name="connsiteX8" fmla="*/ 20305 w 2420157"/>
              <a:gd name="connsiteY8" fmla="*/ 1254276 h 1254276"/>
              <a:gd name="connsiteX9" fmla="*/ 2420157 w 2420157"/>
              <a:gd name="connsiteY9" fmla="*/ 1238757 h 1254276"/>
              <a:gd name="connsiteX10" fmla="*/ 2398200 w 2420157"/>
              <a:gd name="connsiteY10" fmla="*/ 0 h 1254276"/>
              <a:gd name="connsiteX11" fmla="*/ 1040985 w 2420157"/>
              <a:gd name="connsiteY11"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5247 w 2420157"/>
              <a:gd name="connsiteY7" fmla="*/ 1087548 h 1254276"/>
              <a:gd name="connsiteX8" fmla="*/ 20305 w 2420157"/>
              <a:gd name="connsiteY8" fmla="*/ 1254276 h 1254276"/>
              <a:gd name="connsiteX9" fmla="*/ 2420157 w 2420157"/>
              <a:gd name="connsiteY9" fmla="*/ 1238757 h 1254276"/>
              <a:gd name="connsiteX10" fmla="*/ 2398200 w 2420157"/>
              <a:gd name="connsiteY10" fmla="*/ 0 h 1254276"/>
              <a:gd name="connsiteX11" fmla="*/ 1040985 w 2420157"/>
              <a:gd name="connsiteY11"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5247 w 2420157"/>
              <a:gd name="connsiteY7" fmla="*/ 1087548 h 1254276"/>
              <a:gd name="connsiteX8" fmla="*/ 20305 w 2420157"/>
              <a:gd name="connsiteY8" fmla="*/ 1254276 h 1254276"/>
              <a:gd name="connsiteX9" fmla="*/ 2420157 w 2420157"/>
              <a:gd name="connsiteY9" fmla="*/ 1238757 h 1254276"/>
              <a:gd name="connsiteX10" fmla="*/ 2398200 w 2420157"/>
              <a:gd name="connsiteY10" fmla="*/ 0 h 1254276"/>
              <a:gd name="connsiteX11" fmla="*/ 1040985 w 2420157"/>
              <a:gd name="connsiteY11"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514631 w 2420157"/>
              <a:gd name="connsiteY7" fmla="*/ 1053306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1040985 w 2420157"/>
              <a:gd name="connsiteY12"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603531 w 2420157"/>
              <a:gd name="connsiteY7" fmla="*/ 389731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1040985 w 2420157"/>
              <a:gd name="connsiteY12"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603531 w 2420157"/>
              <a:gd name="connsiteY7" fmla="*/ 389731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1040985 w 2420157"/>
              <a:gd name="connsiteY12"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603531 w 2420157"/>
              <a:gd name="connsiteY7" fmla="*/ 389731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1040985 w 2420157"/>
              <a:gd name="connsiteY12"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609881 w 2420157"/>
              <a:gd name="connsiteY6" fmla="*/ 1005681 h 1254276"/>
              <a:gd name="connsiteX7" fmla="*/ 603531 w 2420157"/>
              <a:gd name="connsiteY7" fmla="*/ 389731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1040985 w 2420157"/>
              <a:gd name="connsiteY12"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7662 w 2420157"/>
              <a:gd name="connsiteY5" fmla="*/ 989887 h 1254276"/>
              <a:gd name="connsiteX6" fmla="*/ 609881 w 2420157"/>
              <a:gd name="connsiteY6" fmla="*/ 1005681 h 1254276"/>
              <a:gd name="connsiteX7" fmla="*/ 603531 w 2420157"/>
              <a:gd name="connsiteY7" fmla="*/ 389731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1040985 w 2420157"/>
              <a:gd name="connsiteY12"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7662 w 2420157"/>
              <a:gd name="connsiteY5" fmla="*/ 989887 h 1254276"/>
              <a:gd name="connsiteX6" fmla="*/ 609881 w 2420157"/>
              <a:gd name="connsiteY6" fmla="*/ 1005681 h 1254276"/>
              <a:gd name="connsiteX7" fmla="*/ 603531 w 2420157"/>
              <a:gd name="connsiteY7" fmla="*/ 389731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1040985 w 2420157"/>
              <a:gd name="connsiteY12"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7662 w 2420157"/>
              <a:gd name="connsiteY5" fmla="*/ 989887 h 1254276"/>
              <a:gd name="connsiteX6" fmla="*/ 609881 w 2420157"/>
              <a:gd name="connsiteY6" fmla="*/ 1005681 h 1254276"/>
              <a:gd name="connsiteX7" fmla="*/ 603531 w 2420157"/>
              <a:gd name="connsiteY7" fmla="*/ 389731 h 1254276"/>
              <a:gd name="connsiteX8" fmla="*/ 546381 w 2420157"/>
              <a:gd name="connsiteY8" fmla="*/ 431006 h 1254276"/>
              <a:gd name="connsiteX9" fmla="*/ 5247 w 2420157"/>
              <a:gd name="connsiteY9" fmla="*/ 1087548 h 1254276"/>
              <a:gd name="connsiteX10" fmla="*/ 20305 w 2420157"/>
              <a:gd name="connsiteY10" fmla="*/ 1254276 h 1254276"/>
              <a:gd name="connsiteX11" fmla="*/ 2420157 w 2420157"/>
              <a:gd name="connsiteY11" fmla="*/ 1238757 h 1254276"/>
              <a:gd name="connsiteX12" fmla="*/ 2398200 w 2420157"/>
              <a:gd name="connsiteY12" fmla="*/ 0 h 1254276"/>
              <a:gd name="connsiteX13" fmla="*/ 1040985 w 2420157"/>
              <a:gd name="connsiteY13" fmla="*/ 8353 h 1254276"/>
              <a:gd name="connsiteX0" fmla="*/ 1040985 w 2420157"/>
              <a:gd name="connsiteY0" fmla="*/ 20571 h 1266494"/>
              <a:gd name="connsiteX1" fmla="*/ 915634 w 2420157"/>
              <a:gd name="connsiteY1" fmla="*/ 136263 h 1266494"/>
              <a:gd name="connsiteX2" fmla="*/ 1568999 w 2420157"/>
              <a:gd name="connsiteY2" fmla="*/ 126393 h 1266494"/>
              <a:gd name="connsiteX3" fmla="*/ 1270281 w 2420157"/>
              <a:gd name="connsiteY3" fmla="*/ 373374 h 1266494"/>
              <a:gd name="connsiteX4" fmla="*/ 1475883 w 2420157"/>
              <a:gd name="connsiteY4" fmla="*/ 470590 h 1266494"/>
              <a:gd name="connsiteX5" fmla="*/ 1397662 w 2420157"/>
              <a:gd name="connsiteY5" fmla="*/ 1002105 h 1266494"/>
              <a:gd name="connsiteX6" fmla="*/ 609881 w 2420157"/>
              <a:gd name="connsiteY6" fmla="*/ 1017899 h 1266494"/>
              <a:gd name="connsiteX7" fmla="*/ 603531 w 2420157"/>
              <a:gd name="connsiteY7" fmla="*/ 401949 h 1266494"/>
              <a:gd name="connsiteX8" fmla="*/ 568606 w 2420157"/>
              <a:gd name="connsiteY8" fmla="*/ 20949 h 1266494"/>
              <a:gd name="connsiteX9" fmla="*/ 5247 w 2420157"/>
              <a:gd name="connsiteY9" fmla="*/ 1099766 h 1266494"/>
              <a:gd name="connsiteX10" fmla="*/ 20305 w 2420157"/>
              <a:gd name="connsiteY10" fmla="*/ 1266494 h 1266494"/>
              <a:gd name="connsiteX11" fmla="*/ 2420157 w 2420157"/>
              <a:gd name="connsiteY11" fmla="*/ 1250975 h 1266494"/>
              <a:gd name="connsiteX12" fmla="*/ 2398200 w 2420157"/>
              <a:gd name="connsiteY12" fmla="*/ 12218 h 1266494"/>
              <a:gd name="connsiteX13" fmla="*/ 1040985 w 2420157"/>
              <a:gd name="connsiteY13" fmla="*/ 20571 h 1266494"/>
              <a:gd name="connsiteX0" fmla="*/ 1040985 w 2420157"/>
              <a:gd name="connsiteY0" fmla="*/ 20571 h 1266494"/>
              <a:gd name="connsiteX1" fmla="*/ 915634 w 2420157"/>
              <a:gd name="connsiteY1" fmla="*/ 136263 h 1266494"/>
              <a:gd name="connsiteX2" fmla="*/ 1568999 w 2420157"/>
              <a:gd name="connsiteY2" fmla="*/ 126393 h 1266494"/>
              <a:gd name="connsiteX3" fmla="*/ 1270281 w 2420157"/>
              <a:gd name="connsiteY3" fmla="*/ 373374 h 1266494"/>
              <a:gd name="connsiteX4" fmla="*/ 1475883 w 2420157"/>
              <a:gd name="connsiteY4" fmla="*/ 470590 h 1266494"/>
              <a:gd name="connsiteX5" fmla="*/ 1397662 w 2420157"/>
              <a:gd name="connsiteY5" fmla="*/ 1002105 h 1266494"/>
              <a:gd name="connsiteX6" fmla="*/ 609881 w 2420157"/>
              <a:gd name="connsiteY6" fmla="*/ 1017899 h 1266494"/>
              <a:gd name="connsiteX7" fmla="*/ 603531 w 2420157"/>
              <a:gd name="connsiteY7" fmla="*/ 401949 h 1266494"/>
              <a:gd name="connsiteX8" fmla="*/ 568606 w 2420157"/>
              <a:gd name="connsiteY8" fmla="*/ 20949 h 1266494"/>
              <a:gd name="connsiteX9" fmla="*/ 346356 w 2420157"/>
              <a:gd name="connsiteY9" fmla="*/ 424174 h 1266494"/>
              <a:gd name="connsiteX10" fmla="*/ 5247 w 2420157"/>
              <a:gd name="connsiteY10" fmla="*/ 1099766 h 1266494"/>
              <a:gd name="connsiteX11" fmla="*/ 20305 w 2420157"/>
              <a:gd name="connsiteY11" fmla="*/ 1266494 h 1266494"/>
              <a:gd name="connsiteX12" fmla="*/ 2420157 w 2420157"/>
              <a:gd name="connsiteY12" fmla="*/ 1250975 h 1266494"/>
              <a:gd name="connsiteX13" fmla="*/ 2398200 w 2420157"/>
              <a:gd name="connsiteY13" fmla="*/ 12218 h 1266494"/>
              <a:gd name="connsiteX14" fmla="*/ 1040985 w 2420157"/>
              <a:gd name="connsiteY14" fmla="*/ 20571 h 1266494"/>
              <a:gd name="connsiteX0" fmla="*/ 1093900 w 2473072"/>
              <a:gd name="connsiteY0" fmla="*/ 20571 h 1266494"/>
              <a:gd name="connsiteX1" fmla="*/ 968549 w 2473072"/>
              <a:gd name="connsiteY1" fmla="*/ 136263 h 1266494"/>
              <a:gd name="connsiteX2" fmla="*/ 1621914 w 2473072"/>
              <a:gd name="connsiteY2" fmla="*/ 126393 h 1266494"/>
              <a:gd name="connsiteX3" fmla="*/ 1323196 w 2473072"/>
              <a:gd name="connsiteY3" fmla="*/ 373374 h 1266494"/>
              <a:gd name="connsiteX4" fmla="*/ 1528798 w 2473072"/>
              <a:gd name="connsiteY4" fmla="*/ 470590 h 1266494"/>
              <a:gd name="connsiteX5" fmla="*/ 1450577 w 2473072"/>
              <a:gd name="connsiteY5" fmla="*/ 1002105 h 1266494"/>
              <a:gd name="connsiteX6" fmla="*/ 662796 w 2473072"/>
              <a:gd name="connsiteY6" fmla="*/ 1017899 h 1266494"/>
              <a:gd name="connsiteX7" fmla="*/ 656446 w 2473072"/>
              <a:gd name="connsiteY7" fmla="*/ 401949 h 1266494"/>
              <a:gd name="connsiteX8" fmla="*/ 621521 w 2473072"/>
              <a:gd name="connsiteY8" fmla="*/ 20949 h 1266494"/>
              <a:gd name="connsiteX9" fmla="*/ 27796 w 2473072"/>
              <a:gd name="connsiteY9" fmla="*/ 132074 h 1266494"/>
              <a:gd name="connsiteX10" fmla="*/ 58162 w 2473072"/>
              <a:gd name="connsiteY10" fmla="*/ 1099766 h 1266494"/>
              <a:gd name="connsiteX11" fmla="*/ 73220 w 2473072"/>
              <a:gd name="connsiteY11" fmla="*/ 1266494 h 1266494"/>
              <a:gd name="connsiteX12" fmla="*/ 2473072 w 2473072"/>
              <a:gd name="connsiteY12" fmla="*/ 1250975 h 1266494"/>
              <a:gd name="connsiteX13" fmla="*/ 2451115 w 2473072"/>
              <a:gd name="connsiteY13" fmla="*/ 12218 h 1266494"/>
              <a:gd name="connsiteX14" fmla="*/ 1093900 w 2473072"/>
              <a:gd name="connsiteY14" fmla="*/ 20571 h 1266494"/>
              <a:gd name="connsiteX0" fmla="*/ 1093900 w 2473072"/>
              <a:gd name="connsiteY0" fmla="*/ 8353 h 1254276"/>
              <a:gd name="connsiteX1" fmla="*/ 968549 w 2473072"/>
              <a:gd name="connsiteY1" fmla="*/ 124045 h 1254276"/>
              <a:gd name="connsiteX2" fmla="*/ 1621914 w 2473072"/>
              <a:gd name="connsiteY2" fmla="*/ 114175 h 1254276"/>
              <a:gd name="connsiteX3" fmla="*/ 1323196 w 2473072"/>
              <a:gd name="connsiteY3" fmla="*/ 361156 h 1254276"/>
              <a:gd name="connsiteX4" fmla="*/ 1528798 w 2473072"/>
              <a:gd name="connsiteY4" fmla="*/ 458372 h 1254276"/>
              <a:gd name="connsiteX5" fmla="*/ 1450577 w 2473072"/>
              <a:gd name="connsiteY5" fmla="*/ 989887 h 1254276"/>
              <a:gd name="connsiteX6" fmla="*/ 662796 w 2473072"/>
              <a:gd name="connsiteY6" fmla="*/ 1005681 h 1254276"/>
              <a:gd name="connsiteX7" fmla="*/ 656446 w 2473072"/>
              <a:gd name="connsiteY7" fmla="*/ 389731 h 1254276"/>
              <a:gd name="connsiteX8" fmla="*/ 958071 w 2473072"/>
              <a:gd name="connsiteY8" fmla="*/ 72231 h 1254276"/>
              <a:gd name="connsiteX9" fmla="*/ 27796 w 2473072"/>
              <a:gd name="connsiteY9" fmla="*/ 119856 h 1254276"/>
              <a:gd name="connsiteX10" fmla="*/ 58162 w 2473072"/>
              <a:gd name="connsiteY10" fmla="*/ 1087548 h 1254276"/>
              <a:gd name="connsiteX11" fmla="*/ 73220 w 2473072"/>
              <a:gd name="connsiteY11" fmla="*/ 1254276 h 1254276"/>
              <a:gd name="connsiteX12" fmla="*/ 2473072 w 2473072"/>
              <a:gd name="connsiteY12" fmla="*/ 1238757 h 1254276"/>
              <a:gd name="connsiteX13" fmla="*/ 2451115 w 2473072"/>
              <a:gd name="connsiteY13" fmla="*/ 0 h 1254276"/>
              <a:gd name="connsiteX14" fmla="*/ 1093900 w 2473072"/>
              <a:gd name="connsiteY14" fmla="*/ 8353 h 1254276"/>
              <a:gd name="connsiteX0" fmla="*/ 1093900 w 2473072"/>
              <a:gd name="connsiteY0" fmla="*/ 35377 h 1281300"/>
              <a:gd name="connsiteX1" fmla="*/ 968549 w 2473072"/>
              <a:gd name="connsiteY1" fmla="*/ 151069 h 1281300"/>
              <a:gd name="connsiteX2" fmla="*/ 1621914 w 2473072"/>
              <a:gd name="connsiteY2" fmla="*/ 141199 h 1281300"/>
              <a:gd name="connsiteX3" fmla="*/ 1323196 w 2473072"/>
              <a:gd name="connsiteY3" fmla="*/ 388180 h 1281300"/>
              <a:gd name="connsiteX4" fmla="*/ 1528798 w 2473072"/>
              <a:gd name="connsiteY4" fmla="*/ 485396 h 1281300"/>
              <a:gd name="connsiteX5" fmla="*/ 1450577 w 2473072"/>
              <a:gd name="connsiteY5" fmla="*/ 1016911 h 1281300"/>
              <a:gd name="connsiteX6" fmla="*/ 662796 w 2473072"/>
              <a:gd name="connsiteY6" fmla="*/ 1032705 h 1281300"/>
              <a:gd name="connsiteX7" fmla="*/ 656446 w 2473072"/>
              <a:gd name="connsiteY7" fmla="*/ 416755 h 1281300"/>
              <a:gd name="connsiteX8" fmla="*/ 958071 w 2473072"/>
              <a:gd name="connsiteY8" fmla="*/ 99255 h 1281300"/>
              <a:gd name="connsiteX9" fmla="*/ 27796 w 2473072"/>
              <a:gd name="connsiteY9" fmla="*/ 146880 h 1281300"/>
              <a:gd name="connsiteX10" fmla="*/ 58162 w 2473072"/>
              <a:gd name="connsiteY10" fmla="*/ 1114572 h 1281300"/>
              <a:gd name="connsiteX11" fmla="*/ 73220 w 2473072"/>
              <a:gd name="connsiteY11" fmla="*/ 1281300 h 1281300"/>
              <a:gd name="connsiteX12" fmla="*/ 2473072 w 2473072"/>
              <a:gd name="connsiteY12" fmla="*/ 1265781 h 1281300"/>
              <a:gd name="connsiteX13" fmla="*/ 2451115 w 2473072"/>
              <a:gd name="connsiteY13" fmla="*/ 27024 h 1281300"/>
              <a:gd name="connsiteX14" fmla="*/ 1093900 w 2473072"/>
              <a:gd name="connsiteY14" fmla="*/ 35377 h 1281300"/>
              <a:gd name="connsiteX0" fmla="*/ 1093900 w 2473072"/>
              <a:gd name="connsiteY0" fmla="*/ 35377 h 1281300"/>
              <a:gd name="connsiteX1" fmla="*/ 968549 w 2473072"/>
              <a:gd name="connsiteY1" fmla="*/ 151069 h 1281300"/>
              <a:gd name="connsiteX2" fmla="*/ 1621914 w 2473072"/>
              <a:gd name="connsiteY2" fmla="*/ 141199 h 1281300"/>
              <a:gd name="connsiteX3" fmla="*/ 1323196 w 2473072"/>
              <a:gd name="connsiteY3" fmla="*/ 388180 h 1281300"/>
              <a:gd name="connsiteX4" fmla="*/ 1528798 w 2473072"/>
              <a:gd name="connsiteY4" fmla="*/ 485396 h 1281300"/>
              <a:gd name="connsiteX5" fmla="*/ 1450577 w 2473072"/>
              <a:gd name="connsiteY5" fmla="*/ 1016911 h 1281300"/>
              <a:gd name="connsiteX6" fmla="*/ 662796 w 2473072"/>
              <a:gd name="connsiteY6" fmla="*/ 1032705 h 1281300"/>
              <a:gd name="connsiteX7" fmla="*/ 656446 w 2473072"/>
              <a:gd name="connsiteY7" fmla="*/ 416755 h 1281300"/>
              <a:gd name="connsiteX8" fmla="*/ 958071 w 2473072"/>
              <a:gd name="connsiteY8" fmla="*/ 99255 h 1281300"/>
              <a:gd name="connsiteX9" fmla="*/ 27796 w 2473072"/>
              <a:gd name="connsiteY9" fmla="*/ 146880 h 1281300"/>
              <a:gd name="connsiteX10" fmla="*/ 58162 w 2473072"/>
              <a:gd name="connsiteY10" fmla="*/ 1114572 h 1281300"/>
              <a:gd name="connsiteX11" fmla="*/ 73220 w 2473072"/>
              <a:gd name="connsiteY11" fmla="*/ 1281300 h 1281300"/>
              <a:gd name="connsiteX12" fmla="*/ 2473072 w 2473072"/>
              <a:gd name="connsiteY12" fmla="*/ 1265781 h 1281300"/>
              <a:gd name="connsiteX13" fmla="*/ 2451115 w 2473072"/>
              <a:gd name="connsiteY13" fmla="*/ 27024 h 1281300"/>
              <a:gd name="connsiteX14" fmla="*/ 1093900 w 2473072"/>
              <a:gd name="connsiteY14" fmla="*/ 35377 h 1281300"/>
              <a:gd name="connsiteX0" fmla="*/ 1093900 w 2473072"/>
              <a:gd name="connsiteY0" fmla="*/ 35377 h 1281300"/>
              <a:gd name="connsiteX1" fmla="*/ 968549 w 2473072"/>
              <a:gd name="connsiteY1" fmla="*/ 151069 h 1281300"/>
              <a:gd name="connsiteX2" fmla="*/ 1621914 w 2473072"/>
              <a:gd name="connsiteY2" fmla="*/ 141199 h 1281300"/>
              <a:gd name="connsiteX3" fmla="*/ 1323196 w 2473072"/>
              <a:gd name="connsiteY3" fmla="*/ 388180 h 1281300"/>
              <a:gd name="connsiteX4" fmla="*/ 1528798 w 2473072"/>
              <a:gd name="connsiteY4" fmla="*/ 485396 h 1281300"/>
              <a:gd name="connsiteX5" fmla="*/ 1450577 w 2473072"/>
              <a:gd name="connsiteY5" fmla="*/ 1016911 h 1281300"/>
              <a:gd name="connsiteX6" fmla="*/ 662796 w 2473072"/>
              <a:gd name="connsiteY6" fmla="*/ 1032705 h 1281300"/>
              <a:gd name="connsiteX7" fmla="*/ 656446 w 2473072"/>
              <a:gd name="connsiteY7" fmla="*/ 416755 h 1281300"/>
              <a:gd name="connsiteX8" fmla="*/ 958071 w 2473072"/>
              <a:gd name="connsiteY8" fmla="*/ 99255 h 1281300"/>
              <a:gd name="connsiteX9" fmla="*/ 27796 w 2473072"/>
              <a:gd name="connsiteY9" fmla="*/ 146880 h 1281300"/>
              <a:gd name="connsiteX10" fmla="*/ 58162 w 2473072"/>
              <a:gd name="connsiteY10" fmla="*/ 1114572 h 1281300"/>
              <a:gd name="connsiteX11" fmla="*/ 73220 w 2473072"/>
              <a:gd name="connsiteY11" fmla="*/ 1281300 h 1281300"/>
              <a:gd name="connsiteX12" fmla="*/ 2473072 w 2473072"/>
              <a:gd name="connsiteY12" fmla="*/ 1265781 h 1281300"/>
              <a:gd name="connsiteX13" fmla="*/ 2451115 w 2473072"/>
              <a:gd name="connsiteY13" fmla="*/ 27024 h 1281300"/>
              <a:gd name="connsiteX14" fmla="*/ 1093900 w 2473072"/>
              <a:gd name="connsiteY14" fmla="*/ 35377 h 1281300"/>
              <a:gd name="connsiteX0" fmla="*/ 1093900 w 2473072"/>
              <a:gd name="connsiteY0" fmla="*/ 21636 h 1267559"/>
              <a:gd name="connsiteX1" fmla="*/ 968549 w 2473072"/>
              <a:gd name="connsiteY1" fmla="*/ 137328 h 1267559"/>
              <a:gd name="connsiteX2" fmla="*/ 1621914 w 2473072"/>
              <a:gd name="connsiteY2" fmla="*/ 127458 h 1267559"/>
              <a:gd name="connsiteX3" fmla="*/ 1323196 w 2473072"/>
              <a:gd name="connsiteY3" fmla="*/ 374439 h 1267559"/>
              <a:gd name="connsiteX4" fmla="*/ 1528798 w 2473072"/>
              <a:gd name="connsiteY4" fmla="*/ 471655 h 1267559"/>
              <a:gd name="connsiteX5" fmla="*/ 1450577 w 2473072"/>
              <a:gd name="connsiteY5" fmla="*/ 1003170 h 1267559"/>
              <a:gd name="connsiteX6" fmla="*/ 662796 w 2473072"/>
              <a:gd name="connsiteY6" fmla="*/ 1018964 h 1267559"/>
              <a:gd name="connsiteX7" fmla="*/ 656446 w 2473072"/>
              <a:gd name="connsiteY7" fmla="*/ 403014 h 1267559"/>
              <a:gd name="connsiteX8" fmla="*/ 954896 w 2473072"/>
              <a:gd name="connsiteY8" fmla="*/ 110914 h 1267559"/>
              <a:gd name="connsiteX9" fmla="*/ 27796 w 2473072"/>
              <a:gd name="connsiteY9" fmla="*/ 133139 h 1267559"/>
              <a:gd name="connsiteX10" fmla="*/ 58162 w 2473072"/>
              <a:gd name="connsiteY10" fmla="*/ 1100831 h 1267559"/>
              <a:gd name="connsiteX11" fmla="*/ 73220 w 2473072"/>
              <a:gd name="connsiteY11" fmla="*/ 1267559 h 1267559"/>
              <a:gd name="connsiteX12" fmla="*/ 2473072 w 2473072"/>
              <a:gd name="connsiteY12" fmla="*/ 1252040 h 1267559"/>
              <a:gd name="connsiteX13" fmla="*/ 2451115 w 2473072"/>
              <a:gd name="connsiteY13" fmla="*/ 13283 h 1267559"/>
              <a:gd name="connsiteX14" fmla="*/ 1093900 w 2473072"/>
              <a:gd name="connsiteY14" fmla="*/ 21636 h 1267559"/>
              <a:gd name="connsiteX0" fmla="*/ 1093900 w 2473072"/>
              <a:gd name="connsiteY0" fmla="*/ 21636 h 1267559"/>
              <a:gd name="connsiteX1" fmla="*/ 968549 w 2473072"/>
              <a:gd name="connsiteY1" fmla="*/ 137328 h 1267559"/>
              <a:gd name="connsiteX2" fmla="*/ 1621914 w 2473072"/>
              <a:gd name="connsiteY2" fmla="*/ 127458 h 1267559"/>
              <a:gd name="connsiteX3" fmla="*/ 1323196 w 2473072"/>
              <a:gd name="connsiteY3" fmla="*/ 374439 h 1267559"/>
              <a:gd name="connsiteX4" fmla="*/ 1528798 w 2473072"/>
              <a:gd name="connsiteY4" fmla="*/ 471655 h 1267559"/>
              <a:gd name="connsiteX5" fmla="*/ 1450577 w 2473072"/>
              <a:gd name="connsiteY5" fmla="*/ 1003170 h 1267559"/>
              <a:gd name="connsiteX6" fmla="*/ 662796 w 2473072"/>
              <a:gd name="connsiteY6" fmla="*/ 1018964 h 1267559"/>
              <a:gd name="connsiteX7" fmla="*/ 656446 w 2473072"/>
              <a:gd name="connsiteY7" fmla="*/ 403014 h 1267559"/>
              <a:gd name="connsiteX8" fmla="*/ 954896 w 2473072"/>
              <a:gd name="connsiteY8" fmla="*/ 110914 h 1267559"/>
              <a:gd name="connsiteX9" fmla="*/ 27796 w 2473072"/>
              <a:gd name="connsiteY9" fmla="*/ 133139 h 1267559"/>
              <a:gd name="connsiteX10" fmla="*/ 58162 w 2473072"/>
              <a:gd name="connsiteY10" fmla="*/ 1100831 h 1267559"/>
              <a:gd name="connsiteX11" fmla="*/ 73220 w 2473072"/>
              <a:gd name="connsiteY11" fmla="*/ 1267559 h 1267559"/>
              <a:gd name="connsiteX12" fmla="*/ 2473072 w 2473072"/>
              <a:gd name="connsiteY12" fmla="*/ 1252040 h 1267559"/>
              <a:gd name="connsiteX13" fmla="*/ 2451115 w 2473072"/>
              <a:gd name="connsiteY13" fmla="*/ 13283 h 1267559"/>
              <a:gd name="connsiteX14" fmla="*/ 1093900 w 2473072"/>
              <a:gd name="connsiteY14" fmla="*/ 21636 h 1267559"/>
              <a:gd name="connsiteX0" fmla="*/ 1093900 w 2473072"/>
              <a:gd name="connsiteY0" fmla="*/ 8353 h 1254276"/>
              <a:gd name="connsiteX1" fmla="*/ 968549 w 2473072"/>
              <a:gd name="connsiteY1" fmla="*/ 124045 h 1254276"/>
              <a:gd name="connsiteX2" fmla="*/ 1621914 w 2473072"/>
              <a:gd name="connsiteY2" fmla="*/ 114175 h 1254276"/>
              <a:gd name="connsiteX3" fmla="*/ 1323196 w 2473072"/>
              <a:gd name="connsiteY3" fmla="*/ 361156 h 1254276"/>
              <a:gd name="connsiteX4" fmla="*/ 1528798 w 2473072"/>
              <a:gd name="connsiteY4" fmla="*/ 458372 h 1254276"/>
              <a:gd name="connsiteX5" fmla="*/ 1450577 w 2473072"/>
              <a:gd name="connsiteY5" fmla="*/ 989887 h 1254276"/>
              <a:gd name="connsiteX6" fmla="*/ 662796 w 2473072"/>
              <a:gd name="connsiteY6" fmla="*/ 1005681 h 1254276"/>
              <a:gd name="connsiteX7" fmla="*/ 656446 w 2473072"/>
              <a:gd name="connsiteY7" fmla="*/ 389731 h 1254276"/>
              <a:gd name="connsiteX8" fmla="*/ 954896 w 2473072"/>
              <a:gd name="connsiteY8" fmla="*/ 97631 h 1254276"/>
              <a:gd name="connsiteX9" fmla="*/ 27796 w 2473072"/>
              <a:gd name="connsiteY9" fmla="*/ 119856 h 1254276"/>
              <a:gd name="connsiteX10" fmla="*/ 58162 w 2473072"/>
              <a:gd name="connsiteY10" fmla="*/ 1087548 h 1254276"/>
              <a:gd name="connsiteX11" fmla="*/ 73220 w 2473072"/>
              <a:gd name="connsiteY11" fmla="*/ 1254276 h 1254276"/>
              <a:gd name="connsiteX12" fmla="*/ 2473072 w 2473072"/>
              <a:gd name="connsiteY12" fmla="*/ 1238757 h 1254276"/>
              <a:gd name="connsiteX13" fmla="*/ 2451115 w 2473072"/>
              <a:gd name="connsiteY13" fmla="*/ 0 h 1254276"/>
              <a:gd name="connsiteX14" fmla="*/ 1093900 w 2473072"/>
              <a:gd name="connsiteY14" fmla="*/ 8353 h 1254276"/>
              <a:gd name="connsiteX0" fmla="*/ 1093900 w 2473072"/>
              <a:gd name="connsiteY0" fmla="*/ 8353 h 1254276"/>
              <a:gd name="connsiteX1" fmla="*/ 968549 w 2473072"/>
              <a:gd name="connsiteY1" fmla="*/ 124045 h 1254276"/>
              <a:gd name="connsiteX2" fmla="*/ 1621914 w 2473072"/>
              <a:gd name="connsiteY2" fmla="*/ 114175 h 1254276"/>
              <a:gd name="connsiteX3" fmla="*/ 1323196 w 2473072"/>
              <a:gd name="connsiteY3" fmla="*/ 361156 h 1254276"/>
              <a:gd name="connsiteX4" fmla="*/ 1528798 w 2473072"/>
              <a:gd name="connsiteY4" fmla="*/ 458372 h 1254276"/>
              <a:gd name="connsiteX5" fmla="*/ 1450577 w 2473072"/>
              <a:gd name="connsiteY5" fmla="*/ 989887 h 1254276"/>
              <a:gd name="connsiteX6" fmla="*/ 662796 w 2473072"/>
              <a:gd name="connsiteY6" fmla="*/ 1005681 h 1254276"/>
              <a:gd name="connsiteX7" fmla="*/ 656446 w 2473072"/>
              <a:gd name="connsiteY7" fmla="*/ 389731 h 1254276"/>
              <a:gd name="connsiteX8" fmla="*/ 954896 w 2473072"/>
              <a:gd name="connsiteY8" fmla="*/ 97631 h 1254276"/>
              <a:gd name="connsiteX9" fmla="*/ 27796 w 2473072"/>
              <a:gd name="connsiteY9" fmla="*/ 119856 h 1254276"/>
              <a:gd name="connsiteX10" fmla="*/ 58162 w 2473072"/>
              <a:gd name="connsiteY10" fmla="*/ 1087548 h 1254276"/>
              <a:gd name="connsiteX11" fmla="*/ 73220 w 2473072"/>
              <a:gd name="connsiteY11" fmla="*/ 1254276 h 1254276"/>
              <a:gd name="connsiteX12" fmla="*/ 2473072 w 2473072"/>
              <a:gd name="connsiteY12" fmla="*/ 1238757 h 1254276"/>
              <a:gd name="connsiteX13" fmla="*/ 2451115 w 2473072"/>
              <a:gd name="connsiteY13" fmla="*/ 0 h 1254276"/>
              <a:gd name="connsiteX14" fmla="*/ 1093900 w 2473072"/>
              <a:gd name="connsiteY14" fmla="*/ 8353 h 1254276"/>
              <a:gd name="connsiteX0" fmla="*/ 1339672 w 2718844"/>
              <a:gd name="connsiteY0" fmla="*/ 8353 h 1254276"/>
              <a:gd name="connsiteX1" fmla="*/ 1214321 w 2718844"/>
              <a:gd name="connsiteY1" fmla="*/ 124045 h 1254276"/>
              <a:gd name="connsiteX2" fmla="*/ 1867686 w 2718844"/>
              <a:gd name="connsiteY2" fmla="*/ 114175 h 1254276"/>
              <a:gd name="connsiteX3" fmla="*/ 1568968 w 2718844"/>
              <a:gd name="connsiteY3" fmla="*/ 361156 h 1254276"/>
              <a:gd name="connsiteX4" fmla="*/ 1774570 w 2718844"/>
              <a:gd name="connsiteY4" fmla="*/ 458372 h 1254276"/>
              <a:gd name="connsiteX5" fmla="*/ 1696349 w 2718844"/>
              <a:gd name="connsiteY5" fmla="*/ 989887 h 1254276"/>
              <a:gd name="connsiteX6" fmla="*/ 908568 w 2718844"/>
              <a:gd name="connsiteY6" fmla="*/ 1005681 h 1254276"/>
              <a:gd name="connsiteX7" fmla="*/ 902218 w 2718844"/>
              <a:gd name="connsiteY7" fmla="*/ 389731 h 1254276"/>
              <a:gd name="connsiteX8" fmla="*/ 1200668 w 2718844"/>
              <a:gd name="connsiteY8" fmla="*/ 97631 h 1254276"/>
              <a:gd name="connsiteX9" fmla="*/ 13218 w 2718844"/>
              <a:gd name="connsiteY9" fmla="*/ 119856 h 1254276"/>
              <a:gd name="connsiteX10" fmla="*/ 303934 w 2718844"/>
              <a:gd name="connsiteY10" fmla="*/ 1087548 h 1254276"/>
              <a:gd name="connsiteX11" fmla="*/ 318992 w 2718844"/>
              <a:gd name="connsiteY11" fmla="*/ 1254276 h 1254276"/>
              <a:gd name="connsiteX12" fmla="*/ 2718844 w 2718844"/>
              <a:gd name="connsiteY12" fmla="*/ 1238757 h 1254276"/>
              <a:gd name="connsiteX13" fmla="*/ 2696887 w 2718844"/>
              <a:gd name="connsiteY13" fmla="*/ 0 h 1254276"/>
              <a:gd name="connsiteX14" fmla="*/ 1339672 w 2718844"/>
              <a:gd name="connsiteY14" fmla="*/ 8353 h 1254276"/>
              <a:gd name="connsiteX0" fmla="*/ 1358647 w 2737819"/>
              <a:gd name="connsiteY0" fmla="*/ 8353 h 1254276"/>
              <a:gd name="connsiteX1" fmla="*/ 1233296 w 2737819"/>
              <a:gd name="connsiteY1" fmla="*/ 124045 h 1254276"/>
              <a:gd name="connsiteX2" fmla="*/ 1886661 w 2737819"/>
              <a:gd name="connsiteY2" fmla="*/ 114175 h 1254276"/>
              <a:gd name="connsiteX3" fmla="*/ 1587943 w 2737819"/>
              <a:gd name="connsiteY3" fmla="*/ 361156 h 1254276"/>
              <a:gd name="connsiteX4" fmla="*/ 1793545 w 2737819"/>
              <a:gd name="connsiteY4" fmla="*/ 458372 h 1254276"/>
              <a:gd name="connsiteX5" fmla="*/ 1715324 w 2737819"/>
              <a:gd name="connsiteY5" fmla="*/ 989887 h 1254276"/>
              <a:gd name="connsiteX6" fmla="*/ 927543 w 2737819"/>
              <a:gd name="connsiteY6" fmla="*/ 1005681 h 1254276"/>
              <a:gd name="connsiteX7" fmla="*/ 921193 w 2737819"/>
              <a:gd name="connsiteY7" fmla="*/ 389731 h 1254276"/>
              <a:gd name="connsiteX8" fmla="*/ 1219643 w 2737819"/>
              <a:gd name="connsiteY8" fmla="*/ 97631 h 1254276"/>
              <a:gd name="connsiteX9" fmla="*/ 32193 w 2737819"/>
              <a:gd name="connsiteY9" fmla="*/ 119856 h 1254276"/>
              <a:gd name="connsiteX10" fmla="*/ 30809 w 2737819"/>
              <a:gd name="connsiteY10" fmla="*/ 1179623 h 1254276"/>
              <a:gd name="connsiteX11" fmla="*/ 337967 w 2737819"/>
              <a:gd name="connsiteY11" fmla="*/ 1254276 h 1254276"/>
              <a:gd name="connsiteX12" fmla="*/ 2737819 w 2737819"/>
              <a:gd name="connsiteY12" fmla="*/ 1238757 h 1254276"/>
              <a:gd name="connsiteX13" fmla="*/ 2715862 w 2737819"/>
              <a:gd name="connsiteY13" fmla="*/ 0 h 1254276"/>
              <a:gd name="connsiteX14" fmla="*/ 1358647 w 2737819"/>
              <a:gd name="connsiteY14" fmla="*/ 8353 h 1254276"/>
              <a:gd name="connsiteX0" fmla="*/ 1360840 w 2740012"/>
              <a:gd name="connsiteY0" fmla="*/ 8353 h 1254276"/>
              <a:gd name="connsiteX1" fmla="*/ 1235489 w 2740012"/>
              <a:gd name="connsiteY1" fmla="*/ 124045 h 1254276"/>
              <a:gd name="connsiteX2" fmla="*/ 1888854 w 2740012"/>
              <a:gd name="connsiteY2" fmla="*/ 114175 h 1254276"/>
              <a:gd name="connsiteX3" fmla="*/ 1590136 w 2740012"/>
              <a:gd name="connsiteY3" fmla="*/ 361156 h 1254276"/>
              <a:gd name="connsiteX4" fmla="*/ 1795738 w 2740012"/>
              <a:gd name="connsiteY4" fmla="*/ 458372 h 1254276"/>
              <a:gd name="connsiteX5" fmla="*/ 1717517 w 2740012"/>
              <a:gd name="connsiteY5" fmla="*/ 989887 h 1254276"/>
              <a:gd name="connsiteX6" fmla="*/ 929736 w 2740012"/>
              <a:gd name="connsiteY6" fmla="*/ 1005681 h 1254276"/>
              <a:gd name="connsiteX7" fmla="*/ 923386 w 2740012"/>
              <a:gd name="connsiteY7" fmla="*/ 389731 h 1254276"/>
              <a:gd name="connsiteX8" fmla="*/ 1221836 w 2740012"/>
              <a:gd name="connsiteY8" fmla="*/ 97631 h 1254276"/>
              <a:gd name="connsiteX9" fmla="*/ 34386 w 2740012"/>
              <a:gd name="connsiteY9" fmla="*/ 119856 h 1254276"/>
              <a:gd name="connsiteX10" fmla="*/ 20302 w 2740012"/>
              <a:gd name="connsiteY10" fmla="*/ 1249473 h 1254276"/>
              <a:gd name="connsiteX11" fmla="*/ 340160 w 2740012"/>
              <a:gd name="connsiteY11" fmla="*/ 1254276 h 1254276"/>
              <a:gd name="connsiteX12" fmla="*/ 2740012 w 2740012"/>
              <a:gd name="connsiteY12" fmla="*/ 1238757 h 1254276"/>
              <a:gd name="connsiteX13" fmla="*/ 2718055 w 2740012"/>
              <a:gd name="connsiteY13" fmla="*/ 0 h 1254276"/>
              <a:gd name="connsiteX14" fmla="*/ 1360840 w 2740012"/>
              <a:gd name="connsiteY14" fmla="*/ 8353 h 1254276"/>
              <a:gd name="connsiteX0" fmla="*/ 1372081 w 2751253"/>
              <a:gd name="connsiteY0" fmla="*/ 8353 h 1254276"/>
              <a:gd name="connsiteX1" fmla="*/ 1246730 w 2751253"/>
              <a:gd name="connsiteY1" fmla="*/ 124045 h 1254276"/>
              <a:gd name="connsiteX2" fmla="*/ 1900095 w 2751253"/>
              <a:gd name="connsiteY2" fmla="*/ 114175 h 1254276"/>
              <a:gd name="connsiteX3" fmla="*/ 1601377 w 2751253"/>
              <a:gd name="connsiteY3" fmla="*/ 361156 h 1254276"/>
              <a:gd name="connsiteX4" fmla="*/ 1806979 w 2751253"/>
              <a:gd name="connsiteY4" fmla="*/ 458372 h 1254276"/>
              <a:gd name="connsiteX5" fmla="*/ 1728758 w 2751253"/>
              <a:gd name="connsiteY5" fmla="*/ 989887 h 1254276"/>
              <a:gd name="connsiteX6" fmla="*/ 940977 w 2751253"/>
              <a:gd name="connsiteY6" fmla="*/ 1005681 h 1254276"/>
              <a:gd name="connsiteX7" fmla="*/ 934627 w 2751253"/>
              <a:gd name="connsiteY7" fmla="*/ 389731 h 1254276"/>
              <a:gd name="connsiteX8" fmla="*/ 1233077 w 2751253"/>
              <a:gd name="connsiteY8" fmla="*/ 97631 h 1254276"/>
              <a:gd name="connsiteX9" fmla="*/ 45627 w 2751253"/>
              <a:gd name="connsiteY9" fmla="*/ 119856 h 1254276"/>
              <a:gd name="connsiteX10" fmla="*/ 31543 w 2751253"/>
              <a:gd name="connsiteY10" fmla="*/ 1249473 h 1254276"/>
              <a:gd name="connsiteX11" fmla="*/ 351401 w 2751253"/>
              <a:gd name="connsiteY11" fmla="*/ 1254276 h 1254276"/>
              <a:gd name="connsiteX12" fmla="*/ 2751253 w 2751253"/>
              <a:gd name="connsiteY12" fmla="*/ 1238757 h 1254276"/>
              <a:gd name="connsiteX13" fmla="*/ 2729296 w 2751253"/>
              <a:gd name="connsiteY13" fmla="*/ 0 h 1254276"/>
              <a:gd name="connsiteX14" fmla="*/ 1372081 w 2751253"/>
              <a:gd name="connsiteY14"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9194 w 2753468"/>
              <a:gd name="connsiteY4" fmla="*/ 458372 h 1254276"/>
              <a:gd name="connsiteX5" fmla="*/ 1730973 w 2753468"/>
              <a:gd name="connsiteY5" fmla="*/ 989887 h 1254276"/>
              <a:gd name="connsiteX6" fmla="*/ 943192 w 2753468"/>
              <a:gd name="connsiteY6" fmla="*/ 1005681 h 1254276"/>
              <a:gd name="connsiteX7" fmla="*/ 936842 w 2753468"/>
              <a:gd name="connsiteY7" fmla="*/ 389731 h 1254276"/>
              <a:gd name="connsiteX8" fmla="*/ 1235292 w 2753468"/>
              <a:gd name="connsiteY8" fmla="*/ 97631 h 1254276"/>
              <a:gd name="connsiteX9" fmla="*/ 44667 w 2753468"/>
              <a:gd name="connsiteY9" fmla="*/ 94456 h 1254276"/>
              <a:gd name="connsiteX10" fmla="*/ 33758 w 2753468"/>
              <a:gd name="connsiteY10" fmla="*/ 1249473 h 1254276"/>
              <a:gd name="connsiteX11" fmla="*/ 353616 w 2753468"/>
              <a:gd name="connsiteY11" fmla="*/ 1254276 h 1254276"/>
              <a:gd name="connsiteX12" fmla="*/ 2753468 w 2753468"/>
              <a:gd name="connsiteY12" fmla="*/ 1238757 h 1254276"/>
              <a:gd name="connsiteX13" fmla="*/ 2731511 w 2753468"/>
              <a:gd name="connsiteY13" fmla="*/ 0 h 1254276"/>
              <a:gd name="connsiteX14" fmla="*/ 1374296 w 2753468"/>
              <a:gd name="connsiteY14"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9194 w 2753468"/>
              <a:gd name="connsiteY4" fmla="*/ 458372 h 1254276"/>
              <a:gd name="connsiteX5" fmla="*/ 1730973 w 2753468"/>
              <a:gd name="connsiteY5" fmla="*/ 989887 h 1254276"/>
              <a:gd name="connsiteX6" fmla="*/ 943192 w 2753468"/>
              <a:gd name="connsiteY6" fmla="*/ 1005681 h 1254276"/>
              <a:gd name="connsiteX7" fmla="*/ 936842 w 2753468"/>
              <a:gd name="connsiteY7" fmla="*/ 389731 h 1254276"/>
              <a:gd name="connsiteX8" fmla="*/ 1235292 w 2753468"/>
              <a:gd name="connsiteY8" fmla="*/ 97631 h 1254276"/>
              <a:gd name="connsiteX9" fmla="*/ 44667 w 2753468"/>
              <a:gd name="connsiteY9" fmla="*/ 94456 h 1254276"/>
              <a:gd name="connsiteX10" fmla="*/ 33758 w 2753468"/>
              <a:gd name="connsiteY10" fmla="*/ 1249473 h 1254276"/>
              <a:gd name="connsiteX11" fmla="*/ 353616 w 2753468"/>
              <a:gd name="connsiteY11" fmla="*/ 1254276 h 1254276"/>
              <a:gd name="connsiteX12" fmla="*/ 2753468 w 2753468"/>
              <a:gd name="connsiteY12" fmla="*/ 1238757 h 1254276"/>
              <a:gd name="connsiteX13" fmla="*/ 2731511 w 2753468"/>
              <a:gd name="connsiteY13" fmla="*/ 0 h 1254276"/>
              <a:gd name="connsiteX14" fmla="*/ 1374296 w 2753468"/>
              <a:gd name="connsiteY14"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9194 w 2753468"/>
              <a:gd name="connsiteY4" fmla="*/ 458372 h 1254276"/>
              <a:gd name="connsiteX5" fmla="*/ 1730973 w 2753468"/>
              <a:gd name="connsiteY5" fmla="*/ 989887 h 1254276"/>
              <a:gd name="connsiteX6" fmla="*/ 943192 w 2753468"/>
              <a:gd name="connsiteY6" fmla="*/ 1005681 h 1254276"/>
              <a:gd name="connsiteX7" fmla="*/ 917792 w 2753468"/>
              <a:gd name="connsiteY7" fmla="*/ 386556 h 1254276"/>
              <a:gd name="connsiteX8" fmla="*/ 1235292 w 2753468"/>
              <a:gd name="connsiteY8" fmla="*/ 97631 h 1254276"/>
              <a:gd name="connsiteX9" fmla="*/ 44667 w 2753468"/>
              <a:gd name="connsiteY9" fmla="*/ 94456 h 1254276"/>
              <a:gd name="connsiteX10" fmla="*/ 33758 w 2753468"/>
              <a:gd name="connsiteY10" fmla="*/ 1249473 h 1254276"/>
              <a:gd name="connsiteX11" fmla="*/ 353616 w 2753468"/>
              <a:gd name="connsiteY11" fmla="*/ 1254276 h 1254276"/>
              <a:gd name="connsiteX12" fmla="*/ 2753468 w 2753468"/>
              <a:gd name="connsiteY12" fmla="*/ 1238757 h 1254276"/>
              <a:gd name="connsiteX13" fmla="*/ 2731511 w 2753468"/>
              <a:gd name="connsiteY13" fmla="*/ 0 h 1254276"/>
              <a:gd name="connsiteX14" fmla="*/ 1374296 w 2753468"/>
              <a:gd name="connsiteY14"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9194 w 2753468"/>
              <a:gd name="connsiteY4" fmla="*/ 458372 h 1254276"/>
              <a:gd name="connsiteX5" fmla="*/ 1730973 w 2753468"/>
              <a:gd name="connsiteY5" fmla="*/ 989887 h 1254276"/>
              <a:gd name="connsiteX6" fmla="*/ 943192 w 2753468"/>
              <a:gd name="connsiteY6" fmla="*/ 1005681 h 1254276"/>
              <a:gd name="connsiteX7" fmla="*/ 917792 w 2753468"/>
              <a:gd name="connsiteY7" fmla="*/ 386556 h 1254276"/>
              <a:gd name="connsiteX8" fmla="*/ 1263867 w 2753468"/>
              <a:gd name="connsiteY8" fmla="*/ 88106 h 1254276"/>
              <a:gd name="connsiteX9" fmla="*/ 44667 w 2753468"/>
              <a:gd name="connsiteY9" fmla="*/ 94456 h 1254276"/>
              <a:gd name="connsiteX10" fmla="*/ 33758 w 2753468"/>
              <a:gd name="connsiteY10" fmla="*/ 1249473 h 1254276"/>
              <a:gd name="connsiteX11" fmla="*/ 353616 w 2753468"/>
              <a:gd name="connsiteY11" fmla="*/ 1254276 h 1254276"/>
              <a:gd name="connsiteX12" fmla="*/ 2753468 w 2753468"/>
              <a:gd name="connsiteY12" fmla="*/ 1238757 h 1254276"/>
              <a:gd name="connsiteX13" fmla="*/ 2731511 w 2753468"/>
              <a:gd name="connsiteY13" fmla="*/ 0 h 1254276"/>
              <a:gd name="connsiteX14" fmla="*/ 1374296 w 2753468"/>
              <a:gd name="connsiteY14"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809194 w 2753468"/>
              <a:gd name="connsiteY3" fmla="*/ 458372 h 1254276"/>
              <a:gd name="connsiteX4" fmla="*/ 1730973 w 2753468"/>
              <a:gd name="connsiteY4" fmla="*/ 989887 h 1254276"/>
              <a:gd name="connsiteX5" fmla="*/ 943192 w 2753468"/>
              <a:gd name="connsiteY5" fmla="*/ 1005681 h 1254276"/>
              <a:gd name="connsiteX6" fmla="*/ 917792 w 2753468"/>
              <a:gd name="connsiteY6" fmla="*/ 386556 h 1254276"/>
              <a:gd name="connsiteX7" fmla="*/ 1263867 w 2753468"/>
              <a:gd name="connsiteY7" fmla="*/ 88106 h 1254276"/>
              <a:gd name="connsiteX8" fmla="*/ 44667 w 2753468"/>
              <a:gd name="connsiteY8" fmla="*/ 94456 h 1254276"/>
              <a:gd name="connsiteX9" fmla="*/ 33758 w 2753468"/>
              <a:gd name="connsiteY9" fmla="*/ 1249473 h 1254276"/>
              <a:gd name="connsiteX10" fmla="*/ 353616 w 2753468"/>
              <a:gd name="connsiteY10" fmla="*/ 1254276 h 1254276"/>
              <a:gd name="connsiteX11" fmla="*/ 2753468 w 2753468"/>
              <a:gd name="connsiteY11" fmla="*/ 1238757 h 1254276"/>
              <a:gd name="connsiteX12" fmla="*/ 2731511 w 2753468"/>
              <a:gd name="connsiteY12" fmla="*/ 0 h 1254276"/>
              <a:gd name="connsiteX13" fmla="*/ 1374296 w 2753468"/>
              <a:gd name="connsiteY13" fmla="*/ 8353 h 1254276"/>
              <a:gd name="connsiteX0" fmla="*/ 1374296 w 2753468"/>
              <a:gd name="connsiteY0" fmla="*/ 8353 h 1254276"/>
              <a:gd name="connsiteX1" fmla="*/ 1248945 w 2753468"/>
              <a:gd name="connsiteY1" fmla="*/ 124045 h 1254276"/>
              <a:gd name="connsiteX2" fmla="*/ 1809194 w 2753468"/>
              <a:gd name="connsiteY2" fmla="*/ 458372 h 1254276"/>
              <a:gd name="connsiteX3" fmla="*/ 1730973 w 2753468"/>
              <a:gd name="connsiteY3" fmla="*/ 989887 h 1254276"/>
              <a:gd name="connsiteX4" fmla="*/ 943192 w 2753468"/>
              <a:gd name="connsiteY4" fmla="*/ 1005681 h 1254276"/>
              <a:gd name="connsiteX5" fmla="*/ 917792 w 2753468"/>
              <a:gd name="connsiteY5" fmla="*/ 386556 h 1254276"/>
              <a:gd name="connsiteX6" fmla="*/ 1263867 w 2753468"/>
              <a:gd name="connsiteY6" fmla="*/ 88106 h 1254276"/>
              <a:gd name="connsiteX7" fmla="*/ 44667 w 2753468"/>
              <a:gd name="connsiteY7" fmla="*/ 94456 h 1254276"/>
              <a:gd name="connsiteX8" fmla="*/ 33758 w 2753468"/>
              <a:gd name="connsiteY8" fmla="*/ 1249473 h 1254276"/>
              <a:gd name="connsiteX9" fmla="*/ 353616 w 2753468"/>
              <a:gd name="connsiteY9" fmla="*/ 1254276 h 1254276"/>
              <a:gd name="connsiteX10" fmla="*/ 2753468 w 2753468"/>
              <a:gd name="connsiteY10" fmla="*/ 1238757 h 1254276"/>
              <a:gd name="connsiteX11" fmla="*/ 2731511 w 2753468"/>
              <a:gd name="connsiteY11" fmla="*/ 0 h 1254276"/>
              <a:gd name="connsiteX12" fmla="*/ 1374296 w 2753468"/>
              <a:gd name="connsiteY12" fmla="*/ 8353 h 1254276"/>
              <a:gd name="connsiteX0" fmla="*/ 2731511 w 2753468"/>
              <a:gd name="connsiteY0" fmla="*/ 0 h 1254276"/>
              <a:gd name="connsiteX1" fmla="*/ 1248945 w 2753468"/>
              <a:gd name="connsiteY1" fmla="*/ 124045 h 1254276"/>
              <a:gd name="connsiteX2" fmla="*/ 1809194 w 2753468"/>
              <a:gd name="connsiteY2" fmla="*/ 458372 h 1254276"/>
              <a:gd name="connsiteX3" fmla="*/ 1730973 w 2753468"/>
              <a:gd name="connsiteY3" fmla="*/ 989887 h 1254276"/>
              <a:gd name="connsiteX4" fmla="*/ 943192 w 2753468"/>
              <a:gd name="connsiteY4" fmla="*/ 1005681 h 1254276"/>
              <a:gd name="connsiteX5" fmla="*/ 917792 w 2753468"/>
              <a:gd name="connsiteY5" fmla="*/ 386556 h 1254276"/>
              <a:gd name="connsiteX6" fmla="*/ 1263867 w 2753468"/>
              <a:gd name="connsiteY6" fmla="*/ 88106 h 1254276"/>
              <a:gd name="connsiteX7" fmla="*/ 44667 w 2753468"/>
              <a:gd name="connsiteY7" fmla="*/ 94456 h 1254276"/>
              <a:gd name="connsiteX8" fmla="*/ 33758 w 2753468"/>
              <a:gd name="connsiteY8" fmla="*/ 1249473 h 1254276"/>
              <a:gd name="connsiteX9" fmla="*/ 353616 w 2753468"/>
              <a:gd name="connsiteY9" fmla="*/ 1254276 h 1254276"/>
              <a:gd name="connsiteX10" fmla="*/ 2753468 w 2753468"/>
              <a:gd name="connsiteY10" fmla="*/ 1238757 h 1254276"/>
              <a:gd name="connsiteX11" fmla="*/ 2731511 w 2753468"/>
              <a:gd name="connsiteY11" fmla="*/ 0 h 1254276"/>
              <a:gd name="connsiteX0" fmla="*/ 2731511 w 2753468"/>
              <a:gd name="connsiteY0" fmla="*/ 0 h 1254276"/>
              <a:gd name="connsiteX1" fmla="*/ 1809194 w 2753468"/>
              <a:gd name="connsiteY1" fmla="*/ 458372 h 1254276"/>
              <a:gd name="connsiteX2" fmla="*/ 1730973 w 2753468"/>
              <a:gd name="connsiteY2" fmla="*/ 989887 h 1254276"/>
              <a:gd name="connsiteX3" fmla="*/ 943192 w 2753468"/>
              <a:gd name="connsiteY3" fmla="*/ 1005681 h 1254276"/>
              <a:gd name="connsiteX4" fmla="*/ 917792 w 2753468"/>
              <a:gd name="connsiteY4" fmla="*/ 386556 h 1254276"/>
              <a:gd name="connsiteX5" fmla="*/ 1263867 w 2753468"/>
              <a:gd name="connsiteY5" fmla="*/ 88106 h 1254276"/>
              <a:gd name="connsiteX6" fmla="*/ 44667 w 2753468"/>
              <a:gd name="connsiteY6" fmla="*/ 94456 h 1254276"/>
              <a:gd name="connsiteX7" fmla="*/ 33758 w 2753468"/>
              <a:gd name="connsiteY7" fmla="*/ 1249473 h 1254276"/>
              <a:gd name="connsiteX8" fmla="*/ 353616 w 2753468"/>
              <a:gd name="connsiteY8" fmla="*/ 1254276 h 1254276"/>
              <a:gd name="connsiteX9" fmla="*/ 2753468 w 2753468"/>
              <a:gd name="connsiteY9" fmla="*/ 1238757 h 1254276"/>
              <a:gd name="connsiteX10" fmla="*/ 2731511 w 2753468"/>
              <a:gd name="connsiteY10" fmla="*/ 0 h 1254276"/>
              <a:gd name="connsiteX0" fmla="*/ 2753468 w 2753468"/>
              <a:gd name="connsiteY0" fmla="*/ 1150651 h 1166170"/>
              <a:gd name="connsiteX1" fmla="*/ 1809194 w 2753468"/>
              <a:gd name="connsiteY1" fmla="*/ 370266 h 1166170"/>
              <a:gd name="connsiteX2" fmla="*/ 1730973 w 2753468"/>
              <a:gd name="connsiteY2" fmla="*/ 901781 h 1166170"/>
              <a:gd name="connsiteX3" fmla="*/ 943192 w 2753468"/>
              <a:gd name="connsiteY3" fmla="*/ 917575 h 1166170"/>
              <a:gd name="connsiteX4" fmla="*/ 917792 w 2753468"/>
              <a:gd name="connsiteY4" fmla="*/ 298450 h 1166170"/>
              <a:gd name="connsiteX5" fmla="*/ 1263867 w 2753468"/>
              <a:gd name="connsiteY5" fmla="*/ 0 h 1166170"/>
              <a:gd name="connsiteX6" fmla="*/ 44667 w 2753468"/>
              <a:gd name="connsiteY6" fmla="*/ 6350 h 1166170"/>
              <a:gd name="connsiteX7" fmla="*/ 33758 w 2753468"/>
              <a:gd name="connsiteY7" fmla="*/ 1161367 h 1166170"/>
              <a:gd name="connsiteX8" fmla="*/ 353616 w 2753468"/>
              <a:gd name="connsiteY8" fmla="*/ 1166170 h 1166170"/>
              <a:gd name="connsiteX9" fmla="*/ 2753468 w 2753468"/>
              <a:gd name="connsiteY9" fmla="*/ 1150651 h 1166170"/>
              <a:gd name="connsiteX0" fmla="*/ 2668407 w 2668407"/>
              <a:gd name="connsiteY0" fmla="*/ 1145335 h 1166170"/>
              <a:gd name="connsiteX1" fmla="*/ 1809194 w 2668407"/>
              <a:gd name="connsiteY1" fmla="*/ 370266 h 1166170"/>
              <a:gd name="connsiteX2" fmla="*/ 1730973 w 2668407"/>
              <a:gd name="connsiteY2" fmla="*/ 901781 h 1166170"/>
              <a:gd name="connsiteX3" fmla="*/ 943192 w 2668407"/>
              <a:gd name="connsiteY3" fmla="*/ 917575 h 1166170"/>
              <a:gd name="connsiteX4" fmla="*/ 917792 w 2668407"/>
              <a:gd name="connsiteY4" fmla="*/ 298450 h 1166170"/>
              <a:gd name="connsiteX5" fmla="*/ 1263867 w 2668407"/>
              <a:gd name="connsiteY5" fmla="*/ 0 h 1166170"/>
              <a:gd name="connsiteX6" fmla="*/ 44667 w 2668407"/>
              <a:gd name="connsiteY6" fmla="*/ 6350 h 1166170"/>
              <a:gd name="connsiteX7" fmla="*/ 33758 w 2668407"/>
              <a:gd name="connsiteY7" fmla="*/ 1161367 h 1166170"/>
              <a:gd name="connsiteX8" fmla="*/ 353616 w 2668407"/>
              <a:gd name="connsiteY8" fmla="*/ 1166170 h 1166170"/>
              <a:gd name="connsiteX9" fmla="*/ 2668407 w 2668407"/>
              <a:gd name="connsiteY9" fmla="*/ 1145335 h 1166170"/>
              <a:gd name="connsiteX0" fmla="*/ 2668407 w 2668407"/>
              <a:gd name="connsiteY0" fmla="*/ 1145335 h 1166170"/>
              <a:gd name="connsiteX1" fmla="*/ 2542840 w 2668407"/>
              <a:gd name="connsiteY1" fmla="*/ 933791 h 1166170"/>
              <a:gd name="connsiteX2" fmla="*/ 1730973 w 2668407"/>
              <a:gd name="connsiteY2" fmla="*/ 901781 h 1166170"/>
              <a:gd name="connsiteX3" fmla="*/ 943192 w 2668407"/>
              <a:gd name="connsiteY3" fmla="*/ 917575 h 1166170"/>
              <a:gd name="connsiteX4" fmla="*/ 917792 w 2668407"/>
              <a:gd name="connsiteY4" fmla="*/ 298450 h 1166170"/>
              <a:gd name="connsiteX5" fmla="*/ 1263867 w 2668407"/>
              <a:gd name="connsiteY5" fmla="*/ 0 h 1166170"/>
              <a:gd name="connsiteX6" fmla="*/ 44667 w 2668407"/>
              <a:gd name="connsiteY6" fmla="*/ 6350 h 1166170"/>
              <a:gd name="connsiteX7" fmla="*/ 33758 w 2668407"/>
              <a:gd name="connsiteY7" fmla="*/ 1161367 h 1166170"/>
              <a:gd name="connsiteX8" fmla="*/ 353616 w 2668407"/>
              <a:gd name="connsiteY8" fmla="*/ 1166170 h 1166170"/>
              <a:gd name="connsiteX9" fmla="*/ 2668407 w 2668407"/>
              <a:gd name="connsiteY9" fmla="*/ 1145335 h 1166170"/>
              <a:gd name="connsiteX0" fmla="*/ 2668407 w 2668407"/>
              <a:gd name="connsiteY0" fmla="*/ 1145335 h 1166170"/>
              <a:gd name="connsiteX1" fmla="*/ 2542840 w 2668407"/>
              <a:gd name="connsiteY1" fmla="*/ 933791 h 1166170"/>
              <a:gd name="connsiteX2" fmla="*/ 1853247 w 2668407"/>
              <a:gd name="connsiteY2" fmla="*/ 917729 h 1166170"/>
              <a:gd name="connsiteX3" fmla="*/ 943192 w 2668407"/>
              <a:gd name="connsiteY3" fmla="*/ 917575 h 1166170"/>
              <a:gd name="connsiteX4" fmla="*/ 917792 w 2668407"/>
              <a:gd name="connsiteY4" fmla="*/ 298450 h 1166170"/>
              <a:gd name="connsiteX5" fmla="*/ 1263867 w 2668407"/>
              <a:gd name="connsiteY5" fmla="*/ 0 h 1166170"/>
              <a:gd name="connsiteX6" fmla="*/ 44667 w 2668407"/>
              <a:gd name="connsiteY6" fmla="*/ 6350 h 1166170"/>
              <a:gd name="connsiteX7" fmla="*/ 33758 w 2668407"/>
              <a:gd name="connsiteY7" fmla="*/ 1161367 h 1166170"/>
              <a:gd name="connsiteX8" fmla="*/ 353616 w 2668407"/>
              <a:gd name="connsiteY8" fmla="*/ 1166170 h 1166170"/>
              <a:gd name="connsiteX9" fmla="*/ 2668407 w 2668407"/>
              <a:gd name="connsiteY9" fmla="*/ 1145335 h 1166170"/>
              <a:gd name="connsiteX0" fmla="*/ 2668407 w 2668407"/>
              <a:gd name="connsiteY0" fmla="*/ 1145335 h 1166170"/>
              <a:gd name="connsiteX1" fmla="*/ 2542840 w 2668407"/>
              <a:gd name="connsiteY1" fmla="*/ 933791 h 1166170"/>
              <a:gd name="connsiteX2" fmla="*/ 1853247 w 2668407"/>
              <a:gd name="connsiteY2" fmla="*/ 917729 h 1166170"/>
              <a:gd name="connsiteX3" fmla="*/ 1793796 w 2668407"/>
              <a:gd name="connsiteY3" fmla="*/ 407212 h 1166170"/>
              <a:gd name="connsiteX4" fmla="*/ 917792 w 2668407"/>
              <a:gd name="connsiteY4" fmla="*/ 298450 h 1166170"/>
              <a:gd name="connsiteX5" fmla="*/ 1263867 w 2668407"/>
              <a:gd name="connsiteY5" fmla="*/ 0 h 1166170"/>
              <a:gd name="connsiteX6" fmla="*/ 44667 w 2668407"/>
              <a:gd name="connsiteY6" fmla="*/ 6350 h 1166170"/>
              <a:gd name="connsiteX7" fmla="*/ 33758 w 2668407"/>
              <a:gd name="connsiteY7" fmla="*/ 1161367 h 1166170"/>
              <a:gd name="connsiteX8" fmla="*/ 353616 w 2668407"/>
              <a:gd name="connsiteY8" fmla="*/ 1166170 h 1166170"/>
              <a:gd name="connsiteX9" fmla="*/ 2668407 w 2668407"/>
              <a:gd name="connsiteY9" fmla="*/ 1145335 h 1166170"/>
              <a:gd name="connsiteX0" fmla="*/ 2668407 w 2668407"/>
              <a:gd name="connsiteY0" fmla="*/ 1145335 h 1166170"/>
              <a:gd name="connsiteX1" fmla="*/ 2542840 w 2668407"/>
              <a:gd name="connsiteY1" fmla="*/ 933791 h 1166170"/>
              <a:gd name="connsiteX2" fmla="*/ 1853247 w 2668407"/>
              <a:gd name="connsiteY2" fmla="*/ 917729 h 1166170"/>
              <a:gd name="connsiteX3" fmla="*/ 1793796 w 2668407"/>
              <a:gd name="connsiteY3" fmla="*/ 407212 h 1166170"/>
              <a:gd name="connsiteX4" fmla="*/ 917792 w 2668407"/>
              <a:gd name="connsiteY4" fmla="*/ 298450 h 1166170"/>
              <a:gd name="connsiteX5" fmla="*/ 1969001 w 2668407"/>
              <a:gd name="connsiteY5" fmla="*/ 0 h 1166170"/>
              <a:gd name="connsiteX6" fmla="*/ 44667 w 2668407"/>
              <a:gd name="connsiteY6" fmla="*/ 6350 h 1166170"/>
              <a:gd name="connsiteX7" fmla="*/ 33758 w 2668407"/>
              <a:gd name="connsiteY7" fmla="*/ 1161367 h 1166170"/>
              <a:gd name="connsiteX8" fmla="*/ 353616 w 2668407"/>
              <a:gd name="connsiteY8" fmla="*/ 1166170 h 1166170"/>
              <a:gd name="connsiteX9" fmla="*/ 2668407 w 2668407"/>
              <a:gd name="connsiteY9" fmla="*/ 1145335 h 1166170"/>
              <a:gd name="connsiteX0" fmla="*/ 2668407 w 2668407"/>
              <a:gd name="connsiteY0" fmla="*/ 1145335 h 1166170"/>
              <a:gd name="connsiteX1" fmla="*/ 2542840 w 2668407"/>
              <a:gd name="connsiteY1" fmla="*/ 933791 h 1166170"/>
              <a:gd name="connsiteX2" fmla="*/ 1853247 w 2668407"/>
              <a:gd name="connsiteY2" fmla="*/ 917729 h 1166170"/>
              <a:gd name="connsiteX3" fmla="*/ 1793796 w 2668407"/>
              <a:gd name="connsiteY3" fmla="*/ 407212 h 1166170"/>
              <a:gd name="connsiteX4" fmla="*/ 1586532 w 2668407"/>
              <a:gd name="connsiteY4" fmla="*/ 321196 h 1166170"/>
              <a:gd name="connsiteX5" fmla="*/ 1969001 w 2668407"/>
              <a:gd name="connsiteY5" fmla="*/ 0 h 1166170"/>
              <a:gd name="connsiteX6" fmla="*/ 44667 w 2668407"/>
              <a:gd name="connsiteY6" fmla="*/ 6350 h 1166170"/>
              <a:gd name="connsiteX7" fmla="*/ 33758 w 2668407"/>
              <a:gd name="connsiteY7" fmla="*/ 1161367 h 1166170"/>
              <a:gd name="connsiteX8" fmla="*/ 353616 w 2668407"/>
              <a:gd name="connsiteY8" fmla="*/ 1166170 h 1166170"/>
              <a:gd name="connsiteX9" fmla="*/ 2668407 w 2668407"/>
              <a:gd name="connsiteY9" fmla="*/ 1145335 h 1166170"/>
              <a:gd name="connsiteX0" fmla="*/ 2668407 w 2668407"/>
              <a:gd name="connsiteY0" fmla="*/ 1145335 h 1166170"/>
              <a:gd name="connsiteX1" fmla="*/ 2542840 w 2668407"/>
              <a:gd name="connsiteY1" fmla="*/ 933791 h 1166170"/>
              <a:gd name="connsiteX2" fmla="*/ 1853247 w 2668407"/>
              <a:gd name="connsiteY2" fmla="*/ 917729 h 1166170"/>
              <a:gd name="connsiteX3" fmla="*/ 1793796 w 2668407"/>
              <a:gd name="connsiteY3" fmla="*/ 407212 h 1166170"/>
              <a:gd name="connsiteX4" fmla="*/ 1586532 w 2668407"/>
              <a:gd name="connsiteY4" fmla="*/ 321196 h 1166170"/>
              <a:gd name="connsiteX5" fmla="*/ 1969001 w 2668407"/>
              <a:gd name="connsiteY5" fmla="*/ 0 h 1166170"/>
              <a:gd name="connsiteX6" fmla="*/ 44667 w 2668407"/>
              <a:gd name="connsiteY6" fmla="*/ 6350 h 1166170"/>
              <a:gd name="connsiteX7" fmla="*/ 33758 w 2668407"/>
              <a:gd name="connsiteY7" fmla="*/ 1161367 h 1166170"/>
              <a:gd name="connsiteX8" fmla="*/ 353616 w 2668407"/>
              <a:gd name="connsiteY8" fmla="*/ 1166170 h 1166170"/>
              <a:gd name="connsiteX9" fmla="*/ 2668407 w 2668407"/>
              <a:gd name="connsiteY9" fmla="*/ 1145335 h 1166170"/>
              <a:gd name="connsiteX0" fmla="*/ 2668407 w 2668407"/>
              <a:gd name="connsiteY0" fmla="*/ 1145335 h 1166170"/>
              <a:gd name="connsiteX1" fmla="*/ 2542840 w 2668407"/>
              <a:gd name="connsiteY1" fmla="*/ 933791 h 1166170"/>
              <a:gd name="connsiteX2" fmla="*/ 1853247 w 2668407"/>
              <a:gd name="connsiteY2" fmla="*/ 917729 h 1166170"/>
              <a:gd name="connsiteX3" fmla="*/ 1793796 w 2668407"/>
              <a:gd name="connsiteY3" fmla="*/ 407212 h 1166170"/>
              <a:gd name="connsiteX4" fmla="*/ 1586532 w 2668407"/>
              <a:gd name="connsiteY4" fmla="*/ 321196 h 1166170"/>
              <a:gd name="connsiteX5" fmla="*/ 1969001 w 2668407"/>
              <a:gd name="connsiteY5" fmla="*/ 0 h 1166170"/>
              <a:gd name="connsiteX6" fmla="*/ 44667 w 2668407"/>
              <a:gd name="connsiteY6" fmla="*/ 6350 h 1166170"/>
              <a:gd name="connsiteX7" fmla="*/ 33758 w 2668407"/>
              <a:gd name="connsiteY7" fmla="*/ 1161367 h 1166170"/>
              <a:gd name="connsiteX8" fmla="*/ 353616 w 2668407"/>
              <a:gd name="connsiteY8" fmla="*/ 1166170 h 1166170"/>
              <a:gd name="connsiteX9" fmla="*/ 2668407 w 2668407"/>
              <a:gd name="connsiteY9" fmla="*/ 1145335 h 1166170"/>
              <a:gd name="connsiteX0" fmla="*/ 2668407 w 2668407"/>
              <a:gd name="connsiteY0" fmla="*/ 1145335 h 1166170"/>
              <a:gd name="connsiteX1" fmla="*/ 2542840 w 2668407"/>
              <a:gd name="connsiteY1" fmla="*/ 933791 h 1166170"/>
              <a:gd name="connsiteX2" fmla="*/ 1853247 w 2668407"/>
              <a:gd name="connsiteY2" fmla="*/ 917729 h 1166170"/>
              <a:gd name="connsiteX3" fmla="*/ 1793796 w 2668407"/>
              <a:gd name="connsiteY3" fmla="*/ 407212 h 1166170"/>
              <a:gd name="connsiteX4" fmla="*/ 1595631 w 2668407"/>
              <a:gd name="connsiteY4" fmla="*/ 307548 h 1166170"/>
              <a:gd name="connsiteX5" fmla="*/ 1969001 w 2668407"/>
              <a:gd name="connsiteY5" fmla="*/ 0 h 1166170"/>
              <a:gd name="connsiteX6" fmla="*/ 44667 w 2668407"/>
              <a:gd name="connsiteY6" fmla="*/ 6350 h 1166170"/>
              <a:gd name="connsiteX7" fmla="*/ 33758 w 2668407"/>
              <a:gd name="connsiteY7" fmla="*/ 1161367 h 1166170"/>
              <a:gd name="connsiteX8" fmla="*/ 353616 w 2668407"/>
              <a:gd name="connsiteY8" fmla="*/ 1166170 h 1166170"/>
              <a:gd name="connsiteX9" fmla="*/ 2668407 w 2668407"/>
              <a:gd name="connsiteY9" fmla="*/ 1145335 h 1166170"/>
              <a:gd name="connsiteX0" fmla="*/ 2668407 w 2668407"/>
              <a:gd name="connsiteY0" fmla="*/ 1145335 h 1166170"/>
              <a:gd name="connsiteX1" fmla="*/ 2542840 w 2668407"/>
              <a:gd name="connsiteY1" fmla="*/ 933791 h 1166170"/>
              <a:gd name="connsiteX2" fmla="*/ 1853247 w 2668407"/>
              <a:gd name="connsiteY2" fmla="*/ 917729 h 1166170"/>
              <a:gd name="connsiteX3" fmla="*/ 1793796 w 2668407"/>
              <a:gd name="connsiteY3" fmla="*/ 407212 h 1166170"/>
              <a:gd name="connsiteX4" fmla="*/ 1595631 w 2668407"/>
              <a:gd name="connsiteY4" fmla="*/ 307548 h 1166170"/>
              <a:gd name="connsiteX5" fmla="*/ 1969001 w 2668407"/>
              <a:gd name="connsiteY5" fmla="*/ 0 h 1166170"/>
              <a:gd name="connsiteX6" fmla="*/ 44667 w 2668407"/>
              <a:gd name="connsiteY6" fmla="*/ 6350 h 1166170"/>
              <a:gd name="connsiteX7" fmla="*/ 33758 w 2668407"/>
              <a:gd name="connsiteY7" fmla="*/ 1161367 h 1166170"/>
              <a:gd name="connsiteX8" fmla="*/ 353616 w 2668407"/>
              <a:gd name="connsiteY8" fmla="*/ 1166170 h 1166170"/>
              <a:gd name="connsiteX9" fmla="*/ 2668407 w 2668407"/>
              <a:gd name="connsiteY9" fmla="*/ 1145335 h 1166170"/>
              <a:gd name="connsiteX0" fmla="*/ 2668407 w 2668407"/>
              <a:gd name="connsiteY0" fmla="*/ 1145335 h 1166170"/>
              <a:gd name="connsiteX1" fmla="*/ 2542840 w 2668407"/>
              <a:gd name="connsiteY1" fmla="*/ 933791 h 1166170"/>
              <a:gd name="connsiteX2" fmla="*/ 1853247 w 2668407"/>
              <a:gd name="connsiteY2" fmla="*/ 917729 h 1166170"/>
              <a:gd name="connsiteX3" fmla="*/ 1793796 w 2668407"/>
              <a:gd name="connsiteY3" fmla="*/ 407212 h 1166170"/>
              <a:gd name="connsiteX4" fmla="*/ 1572884 w 2668407"/>
              <a:gd name="connsiteY4" fmla="*/ 302999 h 1166170"/>
              <a:gd name="connsiteX5" fmla="*/ 1969001 w 2668407"/>
              <a:gd name="connsiteY5" fmla="*/ 0 h 1166170"/>
              <a:gd name="connsiteX6" fmla="*/ 44667 w 2668407"/>
              <a:gd name="connsiteY6" fmla="*/ 6350 h 1166170"/>
              <a:gd name="connsiteX7" fmla="*/ 33758 w 2668407"/>
              <a:gd name="connsiteY7" fmla="*/ 1161367 h 1166170"/>
              <a:gd name="connsiteX8" fmla="*/ 353616 w 2668407"/>
              <a:gd name="connsiteY8" fmla="*/ 1166170 h 1166170"/>
              <a:gd name="connsiteX9" fmla="*/ 2668407 w 2668407"/>
              <a:gd name="connsiteY9" fmla="*/ 1145335 h 1166170"/>
              <a:gd name="connsiteX0" fmla="*/ 2668407 w 2668407"/>
              <a:gd name="connsiteY0" fmla="*/ 1158983 h 1179818"/>
              <a:gd name="connsiteX1" fmla="*/ 2542840 w 2668407"/>
              <a:gd name="connsiteY1" fmla="*/ 947439 h 1179818"/>
              <a:gd name="connsiteX2" fmla="*/ 1853247 w 2668407"/>
              <a:gd name="connsiteY2" fmla="*/ 931377 h 1179818"/>
              <a:gd name="connsiteX3" fmla="*/ 1793796 w 2668407"/>
              <a:gd name="connsiteY3" fmla="*/ 420860 h 1179818"/>
              <a:gd name="connsiteX4" fmla="*/ 1572884 w 2668407"/>
              <a:gd name="connsiteY4" fmla="*/ 316647 h 1179818"/>
              <a:gd name="connsiteX5" fmla="*/ 1959902 w 2668407"/>
              <a:gd name="connsiteY5" fmla="*/ 0 h 1179818"/>
              <a:gd name="connsiteX6" fmla="*/ 44667 w 2668407"/>
              <a:gd name="connsiteY6" fmla="*/ 19998 h 1179818"/>
              <a:gd name="connsiteX7" fmla="*/ 33758 w 2668407"/>
              <a:gd name="connsiteY7" fmla="*/ 1175015 h 1179818"/>
              <a:gd name="connsiteX8" fmla="*/ 353616 w 2668407"/>
              <a:gd name="connsiteY8" fmla="*/ 1179818 h 1179818"/>
              <a:gd name="connsiteX9" fmla="*/ 2668407 w 2668407"/>
              <a:gd name="connsiteY9" fmla="*/ 1158983 h 1179818"/>
              <a:gd name="connsiteX0" fmla="*/ 2668407 w 2668407"/>
              <a:gd name="connsiteY0" fmla="*/ 1158983 h 1179818"/>
              <a:gd name="connsiteX1" fmla="*/ 2542840 w 2668407"/>
              <a:gd name="connsiteY1" fmla="*/ 947439 h 1179818"/>
              <a:gd name="connsiteX2" fmla="*/ 1853247 w 2668407"/>
              <a:gd name="connsiteY2" fmla="*/ 931377 h 1179818"/>
              <a:gd name="connsiteX3" fmla="*/ 1802895 w 2668407"/>
              <a:gd name="connsiteY3" fmla="*/ 379917 h 1179818"/>
              <a:gd name="connsiteX4" fmla="*/ 1572884 w 2668407"/>
              <a:gd name="connsiteY4" fmla="*/ 316647 h 1179818"/>
              <a:gd name="connsiteX5" fmla="*/ 1959902 w 2668407"/>
              <a:gd name="connsiteY5" fmla="*/ 0 h 1179818"/>
              <a:gd name="connsiteX6" fmla="*/ 44667 w 2668407"/>
              <a:gd name="connsiteY6" fmla="*/ 19998 h 1179818"/>
              <a:gd name="connsiteX7" fmla="*/ 33758 w 2668407"/>
              <a:gd name="connsiteY7" fmla="*/ 1175015 h 1179818"/>
              <a:gd name="connsiteX8" fmla="*/ 353616 w 2668407"/>
              <a:gd name="connsiteY8" fmla="*/ 1179818 h 1179818"/>
              <a:gd name="connsiteX9" fmla="*/ 2668407 w 2668407"/>
              <a:gd name="connsiteY9" fmla="*/ 1158983 h 1179818"/>
              <a:gd name="connsiteX0" fmla="*/ 2668407 w 2668407"/>
              <a:gd name="connsiteY0" fmla="*/ 1158983 h 1179818"/>
              <a:gd name="connsiteX1" fmla="*/ 2542840 w 2668407"/>
              <a:gd name="connsiteY1" fmla="*/ 947439 h 1179818"/>
              <a:gd name="connsiteX2" fmla="*/ 1853247 w 2668407"/>
              <a:gd name="connsiteY2" fmla="*/ 931377 h 1179818"/>
              <a:gd name="connsiteX3" fmla="*/ 1802895 w 2668407"/>
              <a:gd name="connsiteY3" fmla="*/ 379917 h 1179818"/>
              <a:gd name="connsiteX4" fmla="*/ 1572884 w 2668407"/>
              <a:gd name="connsiteY4" fmla="*/ 316647 h 1179818"/>
              <a:gd name="connsiteX5" fmla="*/ 1959902 w 2668407"/>
              <a:gd name="connsiteY5" fmla="*/ 0 h 1179818"/>
              <a:gd name="connsiteX6" fmla="*/ 44667 w 2668407"/>
              <a:gd name="connsiteY6" fmla="*/ 19998 h 1179818"/>
              <a:gd name="connsiteX7" fmla="*/ 33758 w 2668407"/>
              <a:gd name="connsiteY7" fmla="*/ 1175015 h 1179818"/>
              <a:gd name="connsiteX8" fmla="*/ 353616 w 2668407"/>
              <a:gd name="connsiteY8" fmla="*/ 1179818 h 1179818"/>
              <a:gd name="connsiteX9" fmla="*/ 2668407 w 2668407"/>
              <a:gd name="connsiteY9" fmla="*/ 1158983 h 1179818"/>
              <a:gd name="connsiteX0" fmla="*/ 2668407 w 2668407"/>
              <a:gd name="connsiteY0" fmla="*/ 1158983 h 1179818"/>
              <a:gd name="connsiteX1" fmla="*/ 2542840 w 2668407"/>
              <a:gd name="connsiteY1" fmla="*/ 947439 h 1179818"/>
              <a:gd name="connsiteX2" fmla="*/ 1853247 w 2668407"/>
              <a:gd name="connsiteY2" fmla="*/ 931377 h 1179818"/>
              <a:gd name="connsiteX3" fmla="*/ 1807444 w 2668407"/>
              <a:gd name="connsiteY3" fmla="*/ 338973 h 1179818"/>
              <a:gd name="connsiteX4" fmla="*/ 1572884 w 2668407"/>
              <a:gd name="connsiteY4" fmla="*/ 316647 h 1179818"/>
              <a:gd name="connsiteX5" fmla="*/ 1959902 w 2668407"/>
              <a:gd name="connsiteY5" fmla="*/ 0 h 1179818"/>
              <a:gd name="connsiteX6" fmla="*/ 44667 w 2668407"/>
              <a:gd name="connsiteY6" fmla="*/ 19998 h 1179818"/>
              <a:gd name="connsiteX7" fmla="*/ 33758 w 2668407"/>
              <a:gd name="connsiteY7" fmla="*/ 1175015 h 1179818"/>
              <a:gd name="connsiteX8" fmla="*/ 353616 w 2668407"/>
              <a:gd name="connsiteY8" fmla="*/ 1179818 h 1179818"/>
              <a:gd name="connsiteX9" fmla="*/ 2668407 w 2668407"/>
              <a:gd name="connsiteY9" fmla="*/ 1158983 h 1179818"/>
              <a:gd name="connsiteX0" fmla="*/ 2668407 w 2668407"/>
              <a:gd name="connsiteY0" fmla="*/ 1158983 h 1179818"/>
              <a:gd name="connsiteX1" fmla="*/ 2542840 w 2668407"/>
              <a:gd name="connsiteY1" fmla="*/ 947439 h 1179818"/>
              <a:gd name="connsiteX2" fmla="*/ 1834886 w 2668407"/>
              <a:gd name="connsiteY2" fmla="*/ 931377 h 1179818"/>
              <a:gd name="connsiteX3" fmla="*/ 1807444 w 2668407"/>
              <a:gd name="connsiteY3" fmla="*/ 338973 h 1179818"/>
              <a:gd name="connsiteX4" fmla="*/ 1572884 w 2668407"/>
              <a:gd name="connsiteY4" fmla="*/ 316647 h 1179818"/>
              <a:gd name="connsiteX5" fmla="*/ 1959902 w 2668407"/>
              <a:gd name="connsiteY5" fmla="*/ 0 h 1179818"/>
              <a:gd name="connsiteX6" fmla="*/ 44667 w 2668407"/>
              <a:gd name="connsiteY6" fmla="*/ 19998 h 1179818"/>
              <a:gd name="connsiteX7" fmla="*/ 33758 w 2668407"/>
              <a:gd name="connsiteY7" fmla="*/ 1175015 h 1179818"/>
              <a:gd name="connsiteX8" fmla="*/ 353616 w 2668407"/>
              <a:gd name="connsiteY8" fmla="*/ 1179818 h 1179818"/>
              <a:gd name="connsiteX9" fmla="*/ 2668407 w 2668407"/>
              <a:gd name="connsiteY9" fmla="*/ 1158983 h 1179818"/>
              <a:gd name="connsiteX0" fmla="*/ 2668407 w 2668407"/>
              <a:gd name="connsiteY0" fmla="*/ 1158983 h 1179818"/>
              <a:gd name="connsiteX1" fmla="*/ 2542840 w 2668407"/>
              <a:gd name="connsiteY1" fmla="*/ 947439 h 1179818"/>
              <a:gd name="connsiteX2" fmla="*/ 1834886 w 2668407"/>
              <a:gd name="connsiteY2" fmla="*/ 931377 h 1179818"/>
              <a:gd name="connsiteX3" fmla="*/ 1807444 w 2668407"/>
              <a:gd name="connsiteY3" fmla="*/ 338973 h 1179818"/>
              <a:gd name="connsiteX4" fmla="*/ 1572884 w 2668407"/>
              <a:gd name="connsiteY4" fmla="*/ 316647 h 1179818"/>
              <a:gd name="connsiteX5" fmla="*/ 1959902 w 2668407"/>
              <a:gd name="connsiteY5" fmla="*/ 0 h 1179818"/>
              <a:gd name="connsiteX6" fmla="*/ 44667 w 2668407"/>
              <a:gd name="connsiteY6" fmla="*/ 19998 h 1179818"/>
              <a:gd name="connsiteX7" fmla="*/ 33758 w 2668407"/>
              <a:gd name="connsiteY7" fmla="*/ 1175015 h 1179818"/>
              <a:gd name="connsiteX8" fmla="*/ 353616 w 2668407"/>
              <a:gd name="connsiteY8" fmla="*/ 1179818 h 1179818"/>
              <a:gd name="connsiteX9" fmla="*/ 2668407 w 2668407"/>
              <a:gd name="connsiteY9" fmla="*/ 1158983 h 1179818"/>
              <a:gd name="connsiteX0" fmla="*/ 2668407 w 2668407"/>
              <a:gd name="connsiteY0" fmla="*/ 1158983 h 1179818"/>
              <a:gd name="connsiteX1" fmla="*/ 2542840 w 2668407"/>
              <a:gd name="connsiteY1" fmla="*/ 947439 h 1179818"/>
              <a:gd name="connsiteX2" fmla="*/ 1834886 w 2668407"/>
              <a:gd name="connsiteY2" fmla="*/ 931377 h 1179818"/>
              <a:gd name="connsiteX3" fmla="*/ 1796427 w 2668407"/>
              <a:gd name="connsiteY3" fmla="*/ 331629 h 1179818"/>
              <a:gd name="connsiteX4" fmla="*/ 1572884 w 2668407"/>
              <a:gd name="connsiteY4" fmla="*/ 316647 h 1179818"/>
              <a:gd name="connsiteX5" fmla="*/ 1959902 w 2668407"/>
              <a:gd name="connsiteY5" fmla="*/ 0 h 1179818"/>
              <a:gd name="connsiteX6" fmla="*/ 44667 w 2668407"/>
              <a:gd name="connsiteY6" fmla="*/ 19998 h 1179818"/>
              <a:gd name="connsiteX7" fmla="*/ 33758 w 2668407"/>
              <a:gd name="connsiteY7" fmla="*/ 1175015 h 1179818"/>
              <a:gd name="connsiteX8" fmla="*/ 353616 w 2668407"/>
              <a:gd name="connsiteY8" fmla="*/ 1179818 h 1179818"/>
              <a:gd name="connsiteX9" fmla="*/ 2668407 w 2668407"/>
              <a:gd name="connsiteY9" fmla="*/ 1158983 h 1179818"/>
              <a:gd name="connsiteX0" fmla="*/ 2668407 w 2668407"/>
              <a:gd name="connsiteY0" fmla="*/ 1158983 h 1179818"/>
              <a:gd name="connsiteX1" fmla="*/ 2542840 w 2668407"/>
              <a:gd name="connsiteY1" fmla="*/ 947439 h 1179818"/>
              <a:gd name="connsiteX2" fmla="*/ 1816524 w 2668407"/>
              <a:gd name="connsiteY2" fmla="*/ 931377 h 1179818"/>
              <a:gd name="connsiteX3" fmla="*/ 1796427 w 2668407"/>
              <a:gd name="connsiteY3" fmla="*/ 331629 h 1179818"/>
              <a:gd name="connsiteX4" fmla="*/ 1572884 w 2668407"/>
              <a:gd name="connsiteY4" fmla="*/ 316647 h 1179818"/>
              <a:gd name="connsiteX5" fmla="*/ 1959902 w 2668407"/>
              <a:gd name="connsiteY5" fmla="*/ 0 h 1179818"/>
              <a:gd name="connsiteX6" fmla="*/ 44667 w 2668407"/>
              <a:gd name="connsiteY6" fmla="*/ 19998 h 1179818"/>
              <a:gd name="connsiteX7" fmla="*/ 33758 w 2668407"/>
              <a:gd name="connsiteY7" fmla="*/ 1175015 h 1179818"/>
              <a:gd name="connsiteX8" fmla="*/ 353616 w 2668407"/>
              <a:gd name="connsiteY8" fmla="*/ 1179818 h 1179818"/>
              <a:gd name="connsiteX9" fmla="*/ 2668407 w 2668407"/>
              <a:gd name="connsiteY9" fmla="*/ 1158983 h 1179818"/>
              <a:gd name="connsiteX0" fmla="*/ 2635110 w 2635110"/>
              <a:gd name="connsiteY0" fmla="*/ 1158983 h 1179818"/>
              <a:gd name="connsiteX1" fmla="*/ 2509543 w 2635110"/>
              <a:gd name="connsiteY1" fmla="*/ 947439 h 1179818"/>
              <a:gd name="connsiteX2" fmla="*/ 1783227 w 2635110"/>
              <a:gd name="connsiteY2" fmla="*/ 931377 h 1179818"/>
              <a:gd name="connsiteX3" fmla="*/ 1763130 w 2635110"/>
              <a:gd name="connsiteY3" fmla="*/ 331629 h 1179818"/>
              <a:gd name="connsiteX4" fmla="*/ 1539587 w 2635110"/>
              <a:gd name="connsiteY4" fmla="*/ 316647 h 1179818"/>
              <a:gd name="connsiteX5" fmla="*/ 1926605 w 2635110"/>
              <a:gd name="connsiteY5" fmla="*/ 0 h 1179818"/>
              <a:gd name="connsiteX6" fmla="*/ 11370 w 2635110"/>
              <a:gd name="connsiteY6" fmla="*/ 19998 h 1179818"/>
              <a:gd name="connsiteX7" fmla="*/ 461 w 2635110"/>
              <a:gd name="connsiteY7" fmla="*/ 1175015 h 1179818"/>
              <a:gd name="connsiteX8" fmla="*/ 320319 w 2635110"/>
              <a:gd name="connsiteY8" fmla="*/ 1179818 h 1179818"/>
              <a:gd name="connsiteX9" fmla="*/ 2635110 w 2635110"/>
              <a:gd name="connsiteY9" fmla="*/ 1158983 h 1179818"/>
              <a:gd name="connsiteX0" fmla="*/ 2631443 w 2631443"/>
              <a:gd name="connsiteY0" fmla="*/ 1158983 h 1179818"/>
              <a:gd name="connsiteX1" fmla="*/ 2505876 w 2631443"/>
              <a:gd name="connsiteY1" fmla="*/ 947439 h 1179818"/>
              <a:gd name="connsiteX2" fmla="*/ 1779560 w 2631443"/>
              <a:gd name="connsiteY2" fmla="*/ 931377 h 1179818"/>
              <a:gd name="connsiteX3" fmla="*/ 1759463 w 2631443"/>
              <a:gd name="connsiteY3" fmla="*/ 331629 h 1179818"/>
              <a:gd name="connsiteX4" fmla="*/ 1535920 w 2631443"/>
              <a:gd name="connsiteY4" fmla="*/ 316647 h 1179818"/>
              <a:gd name="connsiteX5" fmla="*/ 1922938 w 2631443"/>
              <a:gd name="connsiteY5" fmla="*/ 0 h 1179818"/>
              <a:gd name="connsiteX6" fmla="*/ 7703 w 2631443"/>
              <a:gd name="connsiteY6" fmla="*/ 19998 h 1179818"/>
              <a:gd name="connsiteX7" fmla="*/ 466 w 2631443"/>
              <a:gd name="connsiteY7" fmla="*/ 1171343 h 1179818"/>
              <a:gd name="connsiteX8" fmla="*/ 316652 w 2631443"/>
              <a:gd name="connsiteY8" fmla="*/ 1179818 h 1179818"/>
              <a:gd name="connsiteX9" fmla="*/ 2631443 w 2631443"/>
              <a:gd name="connsiteY9" fmla="*/ 1158983 h 1179818"/>
              <a:gd name="connsiteX0" fmla="*/ 2630977 w 2630977"/>
              <a:gd name="connsiteY0" fmla="*/ 1158983 h 1260989"/>
              <a:gd name="connsiteX1" fmla="*/ 2505410 w 2630977"/>
              <a:gd name="connsiteY1" fmla="*/ 947439 h 1260989"/>
              <a:gd name="connsiteX2" fmla="*/ 1779094 w 2630977"/>
              <a:gd name="connsiteY2" fmla="*/ 931377 h 1260989"/>
              <a:gd name="connsiteX3" fmla="*/ 1758997 w 2630977"/>
              <a:gd name="connsiteY3" fmla="*/ 331629 h 1260989"/>
              <a:gd name="connsiteX4" fmla="*/ 1535454 w 2630977"/>
              <a:gd name="connsiteY4" fmla="*/ 316647 h 1260989"/>
              <a:gd name="connsiteX5" fmla="*/ 1922472 w 2630977"/>
              <a:gd name="connsiteY5" fmla="*/ 0 h 1260989"/>
              <a:gd name="connsiteX6" fmla="*/ 7237 w 2630977"/>
              <a:gd name="connsiteY6" fmla="*/ 19998 h 1260989"/>
              <a:gd name="connsiteX7" fmla="*/ 0 w 2630977"/>
              <a:gd name="connsiteY7" fmla="*/ 1171343 h 1260989"/>
              <a:gd name="connsiteX8" fmla="*/ 2630977 w 2630977"/>
              <a:gd name="connsiteY8" fmla="*/ 1158983 h 1260989"/>
              <a:gd name="connsiteX0" fmla="*/ 2630980 w 2630980"/>
              <a:gd name="connsiteY0" fmla="*/ 1158983 h 1178072"/>
              <a:gd name="connsiteX1" fmla="*/ 2505413 w 2630980"/>
              <a:gd name="connsiteY1" fmla="*/ 947439 h 1178072"/>
              <a:gd name="connsiteX2" fmla="*/ 1779097 w 2630980"/>
              <a:gd name="connsiteY2" fmla="*/ 931377 h 1178072"/>
              <a:gd name="connsiteX3" fmla="*/ 1759000 w 2630980"/>
              <a:gd name="connsiteY3" fmla="*/ 331629 h 1178072"/>
              <a:gd name="connsiteX4" fmla="*/ 1535457 w 2630980"/>
              <a:gd name="connsiteY4" fmla="*/ 316647 h 1178072"/>
              <a:gd name="connsiteX5" fmla="*/ 1922475 w 2630980"/>
              <a:gd name="connsiteY5" fmla="*/ 0 h 1178072"/>
              <a:gd name="connsiteX6" fmla="*/ 7240 w 2630980"/>
              <a:gd name="connsiteY6" fmla="*/ 19998 h 1178072"/>
              <a:gd name="connsiteX7" fmla="*/ 3 w 2630980"/>
              <a:gd name="connsiteY7" fmla="*/ 1171343 h 1178072"/>
              <a:gd name="connsiteX8" fmla="*/ 2630980 w 2630980"/>
              <a:gd name="connsiteY8" fmla="*/ 1158983 h 1178072"/>
              <a:gd name="connsiteX0" fmla="*/ 2630980 w 2630986"/>
              <a:gd name="connsiteY0" fmla="*/ 1158983 h 1171343"/>
              <a:gd name="connsiteX1" fmla="*/ 2505413 w 2630986"/>
              <a:gd name="connsiteY1" fmla="*/ 947439 h 1171343"/>
              <a:gd name="connsiteX2" fmla="*/ 1779097 w 2630986"/>
              <a:gd name="connsiteY2" fmla="*/ 931377 h 1171343"/>
              <a:gd name="connsiteX3" fmla="*/ 1759000 w 2630986"/>
              <a:gd name="connsiteY3" fmla="*/ 331629 h 1171343"/>
              <a:gd name="connsiteX4" fmla="*/ 1535457 w 2630986"/>
              <a:gd name="connsiteY4" fmla="*/ 316647 h 1171343"/>
              <a:gd name="connsiteX5" fmla="*/ 1922475 w 2630986"/>
              <a:gd name="connsiteY5" fmla="*/ 0 h 1171343"/>
              <a:gd name="connsiteX6" fmla="*/ 7240 w 2630986"/>
              <a:gd name="connsiteY6" fmla="*/ 19998 h 1171343"/>
              <a:gd name="connsiteX7" fmla="*/ 3 w 2630986"/>
              <a:gd name="connsiteY7" fmla="*/ 1171343 h 1171343"/>
              <a:gd name="connsiteX8" fmla="*/ 2630980 w 2630986"/>
              <a:gd name="connsiteY8" fmla="*/ 1158983 h 1171343"/>
              <a:gd name="connsiteX0" fmla="*/ 2630980 w 2630986"/>
              <a:gd name="connsiteY0" fmla="*/ 1158983 h 1158983"/>
              <a:gd name="connsiteX1" fmla="*/ 2505413 w 2630986"/>
              <a:gd name="connsiteY1" fmla="*/ 947439 h 1158983"/>
              <a:gd name="connsiteX2" fmla="*/ 1779097 w 2630986"/>
              <a:gd name="connsiteY2" fmla="*/ 931377 h 1158983"/>
              <a:gd name="connsiteX3" fmla="*/ 1759000 w 2630986"/>
              <a:gd name="connsiteY3" fmla="*/ 331629 h 1158983"/>
              <a:gd name="connsiteX4" fmla="*/ 1535457 w 2630986"/>
              <a:gd name="connsiteY4" fmla="*/ 316647 h 1158983"/>
              <a:gd name="connsiteX5" fmla="*/ 1922475 w 2630986"/>
              <a:gd name="connsiteY5" fmla="*/ 0 h 1158983"/>
              <a:gd name="connsiteX6" fmla="*/ 7240 w 2630986"/>
              <a:gd name="connsiteY6" fmla="*/ 19998 h 1158983"/>
              <a:gd name="connsiteX7" fmla="*/ 3 w 2630986"/>
              <a:gd name="connsiteY7" fmla="*/ 1152982 h 1158983"/>
              <a:gd name="connsiteX8" fmla="*/ 2630980 w 2630986"/>
              <a:gd name="connsiteY8" fmla="*/ 1158983 h 1158983"/>
              <a:gd name="connsiteX0" fmla="*/ 2639371 w 2639377"/>
              <a:gd name="connsiteY0" fmla="*/ 1174155 h 1174155"/>
              <a:gd name="connsiteX1" fmla="*/ 2513804 w 2639377"/>
              <a:gd name="connsiteY1" fmla="*/ 962611 h 1174155"/>
              <a:gd name="connsiteX2" fmla="*/ 1787488 w 2639377"/>
              <a:gd name="connsiteY2" fmla="*/ 946549 h 1174155"/>
              <a:gd name="connsiteX3" fmla="*/ 1767391 w 2639377"/>
              <a:gd name="connsiteY3" fmla="*/ 346801 h 1174155"/>
              <a:gd name="connsiteX4" fmla="*/ 1543848 w 2639377"/>
              <a:gd name="connsiteY4" fmla="*/ 331819 h 1174155"/>
              <a:gd name="connsiteX5" fmla="*/ 1930866 w 2639377"/>
              <a:gd name="connsiteY5" fmla="*/ 15172 h 1174155"/>
              <a:gd name="connsiteX6" fmla="*/ 0 w 2639377"/>
              <a:gd name="connsiteY6" fmla="*/ 0 h 1174155"/>
              <a:gd name="connsiteX7" fmla="*/ 8394 w 2639377"/>
              <a:gd name="connsiteY7" fmla="*/ 1168154 h 1174155"/>
              <a:gd name="connsiteX8" fmla="*/ 2639371 w 2639377"/>
              <a:gd name="connsiteY8" fmla="*/ 1174155 h 1174155"/>
              <a:gd name="connsiteX0" fmla="*/ 2639371 w 2639377"/>
              <a:gd name="connsiteY0" fmla="*/ 1174155 h 1174155"/>
              <a:gd name="connsiteX1" fmla="*/ 2513804 w 2639377"/>
              <a:gd name="connsiteY1" fmla="*/ 962611 h 1174155"/>
              <a:gd name="connsiteX2" fmla="*/ 1787488 w 2639377"/>
              <a:gd name="connsiteY2" fmla="*/ 946549 h 1174155"/>
              <a:gd name="connsiteX3" fmla="*/ 1767391 w 2639377"/>
              <a:gd name="connsiteY3" fmla="*/ 346801 h 1174155"/>
              <a:gd name="connsiteX4" fmla="*/ 1551663 w 2639377"/>
              <a:gd name="connsiteY4" fmla="*/ 281019 h 1174155"/>
              <a:gd name="connsiteX5" fmla="*/ 1930866 w 2639377"/>
              <a:gd name="connsiteY5" fmla="*/ 15172 h 1174155"/>
              <a:gd name="connsiteX6" fmla="*/ 0 w 2639377"/>
              <a:gd name="connsiteY6" fmla="*/ 0 h 1174155"/>
              <a:gd name="connsiteX7" fmla="*/ 8394 w 2639377"/>
              <a:gd name="connsiteY7" fmla="*/ 1168154 h 1174155"/>
              <a:gd name="connsiteX8" fmla="*/ 2639371 w 2639377"/>
              <a:gd name="connsiteY8" fmla="*/ 1174155 h 1174155"/>
              <a:gd name="connsiteX0" fmla="*/ 2639371 w 2639377"/>
              <a:gd name="connsiteY0" fmla="*/ 1186337 h 1186337"/>
              <a:gd name="connsiteX1" fmla="*/ 2513804 w 2639377"/>
              <a:gd name="connsiteY1" fmla="*/ 974793 h 1186337"/>
              <a:gd name="connsiteX2" fmla="*/ 1787488 w 2639377"/>
              <a:gd name="connsiteY2" fmla="*/ 958731 h 1186337"/>
              <a:gd name="connsiteX3" fmla="*/ 1767391 w 2639377"/>
              <a:gd name="connsiteY3" fmla="*/ 358983 h 1186337"/>
              <a:gd name="connsiteX4" fmla="*/ 1551663 w 2639377"/>
              <a:gd name="connsiteY4" fmla="*/ 293201 h 1186337"/>
              <a:gd name="connsiteX5" fmla="*/ 1907419 w 2639377"/>
              <a:gd name="connsiteY5" fmla="*/ 0 h 1186337"/>
              <a:gd name="connsiteX6" fmla="*/ 0 w 2639377"/>
              <a:gd name="connsiteY6" fmla="*/ 12182 h 1186337"/>
              <a:gd name="connsiteX7" fmla="*/ 8394 w 2639377"/>
              <a:gd name="connsiteY7" fmla="*/ 1180336 h 1186337"/>
              <a:gd name="connsiteX8" fmla="*/ 2639371 w 2639377"/>
              <a:gd name="connsiteY8" fmla="*/ 1186337 h 1186337"/>
              <a:gd name="connsiteX0" fmla="*/ 2639371 w 2639377"/>
              <a:gd name="connsiteY0" fmla="*/ 1186337 h 1186337"/>
              <a:gd name="connsiteX1" fmla="*/ 2513804 w 2639377"/>
              <a:gd name="connsiteY1" fmla="*/ 974793 h 1186337"/>
              <a:gd name="connsiteX2" fmla="*/ 1787488 w 2639377"/>
              <a:gd name="connsiteY2" fmla="*/ 958731 h 1186337"/>
              <a:gd name="connsiteX3" fmla="*/ 1767391 w 2639377"/>
              <a:gd name="connsiteY3" fmla="*/ 358983 h 1186337"/>
              <a:gd name="connsiteX4" fmla="*/ 1528217 w 2639377"/>
              <a:gd name="connsiteY4" fmla="*/ 289293 h 1186337"/>
              <a:gd name="connsiteX5" fmla="*/ 1907419 w 2639377"/>
              <a:gd name="connsiteY5" fmla="*/ 0 h 1186337"/>
              <a:gd name="connsiteX6" fmla="*/ 0 w 2639377"/>
              <a:gd name="connsiteY6" fmla="*/ 12182 h 1186337"/>
              <a:gd name="connsiteX7" fmla="*/ 8394 w 2639377"/>
              <a:gd name="connsiteY7" fmla="*/ 1180336 h 1186337"/>
              <a:gd name="connsiteX8" fmla="*/ 2639371 w 2639377"/>
              <a:gd name="connsiteY8" fmla="*/ 1186337 h 1186337"/>
              <a:gd name="connsiteX0" fmla="*/ 2639371 w 2639377"/>
              <a:gd name="connsiteY0" fmla="*/ 1186337 h 1186337"/>
              <a:gd name="connsiteX1" fmla="*/ 2513804 w 2639377"/>
              <a:gd name="connsiteY1" fmla="*/ 974793 h 1186337"/>
              <a:gd name="connsiteX2" fmla="*/ 1787488 w 2639377"/>
              <a:gd name="connsiteY2" fmla="*/ 958731 h 1186337"/>
              <a:gd name="connsiteX3" fmla="*/ 1853361 w 2639377"/>
              <a:gd name="connsiteY3" fmla="*/ 284737 h 1186337"/>
              <a:gd name="connsiteX4" fmla="*/ 1528217 w 2639377"/>
              <a:gd name="connsiteY4" fmla="*/ 289293 h 1186337"/>
              <a:gd name="connsiteX5" fmla="*/ 1907419 w 2639377"/>
              <a:gd name="connsiteY5" fmla="*/ 0 h 1186337"/>
              <a:gd name="connsiteX6" fmla="*/ 0 w 2639377"/>
              <a:gd name="connsiteY6" fmla="*/ 12182 h 1186337"/>
              <a:gd name="connsiteX7" fmla="*/ 8394 w 2639377"/>
              <a:gd name="connsiteY7" fmla="*/ 1180336 h 1186337"/>
              <a:gd name="connsiteX8" fmla="*/ 2639371 w 2639377"/>
              <a:gd name="connsiteY8" fmla="*/ 1186337 h 1186337"/>
              <a:gd name="connsiteX0" fmla="*/ 2639371 w 2639377"/>
              <a:gd name="connsiteY0" fmla="*/ 1186337 h 1186337"/>
              <a:gd name="connsiteX1" fmla="*/ 2513804 w 2639377"/>
              <a:gd name="connsiteY1" fmla="*/ 974793 h 1186337"/>
              <a:gd name="connsiteX2" fmla="*/ 1834380 w 2639377"/>
              <a:gd name="connsiteY2" fmla="*/ 931377 h 1186337"/>
              <a:gd name="connsiteX3" fmla="*/ 1853361 w 2639377"/>
              <a:gd name="connsiteY3" fmla="*/ 284737 h 1186337"/>
              <a:gd name="connsiteX4" fmla="*/ 1528217 w 2639377"/>
              <a:gd name="connsiteY4" fmla="*/ 289293 h 1186337"/>
              <a:gd name="connsiteX5" fmla="*/ 1907419 w 2639377"/>
              <a:gd name="connsiteY5" fmla="*/ 0 h 1186337"/>
              <a:gd name="connsiteX6" fmla="*/ 0 w 2639377"/>
              <a:gd name="connsiteY6" fmla="*/ 12182 h 1186337"/>
              <a:gd name="connsiteX7" fmla="*/ 8394 w 2639377"/>
              <a:gd name="connsiteY7" fmla="*/ 1180336 h 1186337"/>
              <a:gd name="connsiteX8" fmla="*/ 2639371 w 2639377"/>
              <a:gd name="connsiteY8" fmla="*/ 1186337 h 1186337"/>
              <a:gd name="connsiteX0" fmla="*/ 2639371 w 2639377"/>
              <a:gd name="connsiteY0" fmla="*/ 1186337 h 1186337"/>
              <a:gd name="connsiteX1" fmla="*/ 2568512 w 2639377"/>
              <a:gd name="connsiteY1" fmla="*/ 939624 h 1186337"/>
              <a:gd name="connsiteX2" fmla="*/ 1834380 w 2639377"/>
              <a:gd name="connsiteY2" fmla="*/ 931377 h 1186337"/>
              <a:gd name="connsiteX3" fmla="*/ 1853361 w 2639377"/>
              <a:gd name="connsiteY3" fmla="*/ 284737 h 1186337"/>
              <a:gd name="connsiteX4" fmla="*/ 1528217 w 2639377"/>
              <a:gd name="connsiteY4" fmla="*/ 289293 h 1186337"/>
              <a:gd name="connsiteX5" fmla="*/ 1907419 w 2639377"/>
              <a:gd name="connsiteY5" fmla="*/ 0 h 1186337"/>
              <a:gd name="connsiteX6" fmla="*/ 0 w 2639377"/>
              <a:gd name="connsiteY6" fmla="*/ 12182 h 1186337"/>
              <a:gd name="connsiteX7" fmla="*/ 8394 w 2639377"/>
              <a:gd name="connsiteY7" fmla="*/ 1180336 h 1186337"/>
              <a:gd name="connsiteX8" fmla="*/ 2639371 w 2639377"/>
              <a:gd name="connsiteY8" fmla="*/ 1186337 h 1186337"/>
              <a:gd name="connsiteX0" fmla="*/ 2639371 w 2639377"/>
              <a:gd name="connsiteY0" fmla="*/ 1186337 h 1186337"/>
              <a:gd name="connsiteX1" fmla="*/ 2627128 w 2639377"/>
              <a:gd name="connsiteY1" fmla="*/ 931809 h 1186337"/>
              <a:gd name="connsiteX2" fmla="*/ 1834380 w 2639377"/>
              <a:gd name="connsiteY2" fmla="*/ 931377 h 1186337"/>
              <a:gd name="connsiteX3" fmla="*/ 1853361 w 2639377"/>
              <a:gd name="connsiteY3" fmla="*/ 284737 h 1186337"/>
              <a:gd name="connsiteX4" fmla="*/ 1528217 w 2639377"/>
              <a:gd name="connsiteY4" fmla="*/ 289293 h 1186337"/>
              <a:gd name="connsiteX5" fmla="*/ 1907419 w 2639377"/>
              <a:gd name="connsiteY5" fmla="*/ 0 h 1186337"/>
              <a:gd name="connsiteX6" fmla="*/ 0 w 2639377"/>
              <a:gd name="connsiteY6" fmla="*/ 12182 h 1186337"/>
              <a:gd name="connsiteX7" fmla="*/ 8394 w 2639377"/>
              <a:gd name="connsiteY7" fmla="*/ 1180336 h 1186337"/>
              <a:gd name="connsiteX8" fmla="*/ 2639371 w 2639377"/>
              <a:gd name="connsiteY8" fmla="*/ 1186337 h 1186337"/>
              <a:gd name="connsiteX0" fmla="*/ 2639371 w 2639377"/>
              <a:gd name="connsiteY0" fmla="*/ 1182430 h 1182430"/>
              <a:gd name="connsiteX1" fmla="*/ 2627128 w 2639377"/>
              <a:gd name="connsiteY1" fmla="*/ 927902 h 1182430"/>
              <a:gd name="connsiteX2" fmla="*/ 1834380 w 2639377"/>
              <a:gd name="connsiteY2" fmla="*/ 927470 h 1182430"/>
              <a:gd name="connsiteX3" fmla="*/ 1853361 w 2639377"/>
              <a:gd name="connsiteY3" fmla="*/ 280830 h 1182430"/>
              <a:gd name="connsiteX4" fmla="*/ 1528217 w 2639377"/>
              <a:gd name="connsiteY4" fmla="*/ 285386 h 1182430"/>
              <a:gd name="connsiteX5" fmla="*/ 1895696 w 2639377"/>
              <a:gd name="connsiteY5" fmla="*/ 0 h 1182430"/>
              <a:gd name="connsiteX6" fmla="*/ 0 w 2639377"/>
              <a:gd name="connsiteY6" fmla="*/ 8275 h 1182430"/>
              <a:gd name="connsiteX7" fmla="*/ 8394 w 2639377"/>
              <a:gd name="connsiteY7" fmla="*/ 1176429 h 1182430"/>
              <a:gd name="connsiteX8" fmla="*/ 2639371 w 2639377"/>
              <a:gd name="connsiteY8" fmla="*/ 1182430 h 1182430"/>
              <a:gd name="connsiteX0" fmla="*/ 2639371 w 2639377"/>
              <a:gd name="connsiteY0" fmla="*/ 1182430 h 1182430"/>
              <a:gd name="connsiteX1" fmla="*/ 2627128 w 2639377"/>
              <a:gd name="connsiteY1" fmla="*/ 927902 h 1182430"/>
              <a:gd name="connsiteX2" fmla="*/ 1834380 w 2639377"/>
              <a:gd name="connsiteY2" fmla="*/ 927470 h 1182430"/>
              <a:gd name="connsiteX3" fmla="*/ 1853361 w 2639377"/>
              <a:gd name="connsiteY3" fmla="*/ 280830 h 1182430"/>
              <a:gd name="connsiteX4" fmla="*/ 1516494 w 2639377"/>
              <a:gd name="connsiteY4" fmla="*/ 273663 h 1182430"/>
              <a:gd name="connsiteX5" fmla="*/ 1895696 w 2639377"/>
              <a:gd name="connsiteY5" fmla="*/ 0 h 1182430"/>
              <a:gd name="connsiteX6" fmla="*/ 0 w 2639377"/>
              <a:gd name="connsiteY6" fmla="*/ 8275 h 1182430"/>
              <a:gd name="connsiteX7" fmla="*/ 8394 w 2639377"/>
              <a:gd name="connsiteY7" fmla="*/ 1176429 h 1182430"/>
              <a:gd name="connsiteX8" fmla="*/ 2639371 w 2639377"/>
              <a:gd name="connsiteY8" fmla="*/ 1182430 h 1182430"/>
              <a:gd name="connsiteX0" fmla="*/ 2635463 w 2635469"/>
              <a:gd name="connsiteY0" fmla="*/ 1182430 h 1182430"/>
              <a:gd name="connsiteX1" fmla="*/ 2623220 w 2635469"/>
              <a:gd name="connsiteY1" fmla="*/ 927902 h 1182430"/>
              <a:gd name="connsiteX2" fmla="*/ 1830472 w 2635469"/>
              <a:gd name="connsiteY2" fmla="*/ 927470 h 1182430"/>
              <a:gd name="connsiteX3" fmla="*/ 1849453 w 2635469"/>
              <a:gd name="connsiteY3" fmla="*/ 280830 h 1182430"/>
              <a:gd name="connsiteX4" fmla="*/ 1512586 w 2635469"/>
              <a:gd name="connsiteY4" fmla="*/ 273663 h 1182430"/>
              <a:gd name="connsiteX5" fmla="*/ 1891788 w 2635469"/>
              <a:gd name="connsiteY5" fmla="*/ 0 h 1182430"/>
              <a:gd name="connsiteX6" fmla="*/ 0 w 2635469"/>
              <a:gd name="connsiteY6" fmla="*/ 4367 h 1182430"/>
              <a:gd name="connsiteX7" fmla="*/ 4486 w 2635469"/>
              <a:gd name="connsiteY7" fmla="*/ 1176429 h 1182430"/>
              <a:gd name="connsiteX8" fmla="*/ 2635463 w 2635469"/>
              <a:gd name="connsiteY8" fmla="*/ 1182430 h 1182430"/>
              <a:gd name="connsiteX0" fmla="*/ 2635463 w 2635469"/>
              <a:gd name="connsiteY0" fmla="*/ 1182430 h 1182430"/>
              <a:gd name="connsiteX1" fmla="*/ 2623220 w 2635469"/>
              <a:gd name="connsiteY1" fmla="*/ 927902 h 1182430"/>
              <a:gd name="connsiteX2" fmla="*/ 1830472 w 2635469"/>
              <a:gd name="connsiteY2" fmla="*/ 927470 h 1182430"/>
              <a:gd name="connsiteX3" fmla="*/ 1849453 w 2635469"/>
              <a:gd name="connsiteY3" fmla="*/ 280830 h 1182430"/>
              <a:gd name="connsiteX4" fmla="*/ 1512586 w 2635469"/>
              <a:gd name="connsiteY4" fmla="*/ 273663 h 1182430"/>
              <a:gd name="connsiteX5" fmla="*/ 1891788 w 2635469"/>
              <a:gd name="connsiteY5" fmla="*/ 0 h 1182430"/>
              <a:gd name="connsiteX6" fmla="*/ 0 w 2635469"/>
              <a:gd name="connsiteY6" fmla="*/ 4367 h 1182430"/>
              <a:gd name="connsiteX7" fmla="*/ 579 w 2635469"/>
              <a:gd name="connsiteY7" fmla="*/ 1176429 h 1182430"/>
              <a:gd name="connsiteX8" fmla="*/ 2635463 w 2635469"/>
              <a:gd name="connsiteY8" fmla="*/ 1182430 h 1182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5469" h="1182430">
                <a:moveTo>
                  <a:pt x="2635463" y="1182430"/>
                </a:moveTo>
                <a:lnTo>
                  <a:pt x="2623220" y="927902"/>
                </a:lnTo>
                <a:lnTo>
                  <a:pt x="1830472" y="927470"/>
                </a:lnTo>
                <a:cubicBezTo>
                  <a:pt x="1835350" y="935864"/>
                  <a:pt x="1849218" y="290482"/>
                  <a:pt x="1849453" y="280830"/>
                </a:cubicBezTo>
                <a:cubicBezTo>
                  <a:pt x="1854594" y="281156"/>
                  <a:pt x="1512817" y="279598"/>
                  <a:pt x="1512586" y="273663"/>
                </a:cubicBezTo>
                <a:cubicBezTo>
                  <a:pt x="1503520" y="282185"/>
                  <a:pt x="1883552" y="26572"/>
                  <a:pt x="1891788" y="0"/>
                </a:cubicBezTo>
                <a:lnTo>
                  <a:pt x="0" y="4367"/>
                </a:lnTo>
                <a:cubicBezTo>
                  <a:pt x="5259" y="7900"/>
                  <a:pt x="946" y="953492"/>
                  <a:pt x="579" y="1176429"/>
                </a:cubicBezTo>
                <a:cubicBezTo>
                  <a:pt x="-2805" y="1171628"/>
                  <a:pt x="2640208" y="1179352"/>
                  <a:pt x="2635463" y="1182430"/>
                </a:cubicBez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317902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2" grpId="0" animBg="1"/>
      <p:bldP spid="2"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EFFBDF3C-F019-9D22-2C16-28B3517815C7}"/>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56002" t="995" r="8439" b="29964"/>
          <a:stretch/>
        </p:blipFill>
        <p:spPr>
          <a:xfrm>
            <a:off x="2840685" y="1309386"/>
            <a:ext cx="5202424" cy="5050487"/>
          </a:xfrm>
          <a:prstGeom prst="rect">
            <a:avLst/>
          </a:prstGeom>
        </p:spPr>
      </p:pic>
      <p:sp>
        <p:nvSpPr>
          <p:cNvPr id="12" name="Freeform: Shape 11">
            <a:extLst>
              <a:ext uri="{FF2B5EF4-FFF2-40B4-BE49-F238E27FC236}">
                <a16:creationId xmlns:a16="http://schemas.microsoft.com/office/drawing/2014/main" id="{B872AF77-A89A-4A96-ABD8-9DED6B82D7EE}"/>
              </a:ext>
            </a:extLst>
          </p:cNvPr>
          <p:cNvSpPr/>
          <p:nvPr/>
        </p:nvSpPr>
        <p:spPr>
          <a:xfrm>
            <a:off x="3018734" y="1544671"/>
            <a:ext cx="4896541" cy="4180123"/>
          </a:xfrm>
          <a:custGeom>
            <a:avLst/>
            <a:gdLst>
              <a:gd name="connsiteX0" fmla="*/ 1326383 w 4491613"/>
              <a:gd name="connsiteY0" fmla="*/ 1673051 h 4677508"/>
              <a:gd name="connsiteX1" fmla="*/ 1326383 w 4491613"/>
              <a:gd name="connsiteY1" fmla="*/ 2386484 h 4677508"/>
              <a:gd name="connsiteX2" fmla="*/ 1778558 w 4491613"/>
              <a:gd name="connsiteY2" fmla="*/ 2713055 h 4677508"/>
              <a:gd name="connsiteX3" fmla="*/ 1758462 w 4491613"/>
              <a:gd name="connsiteY3" fmla="*/ 3421464 h 4677508"/>
              <a:gd name="connsiteX4" fmla="*/ 1396721 w 4491613"/>
              <a:gd name="connsiteY4" fmla="*/ 3637503 h 4677508"/>
              <a:gd name="connsiteX5" fmla="*/ 808893 w 4491613"/>
              <a:gd name="connsiteY5" fmla="*/ 3401367 h 4677508"/>
              <a:gd name="connsiteX6" fmla="*/ 633046 w 4491613"/>
              <a:gd name="connsiteY6" fmla="*/ 3652576 h 4677508"/>
              <a:gd name="connsiteX7" fmla="*/ 336620 w 4491613"/>
              <a:gd name="connsiteY7" fmla="*/ 3898761 h 4677508"/>
              <a:gd name="connsiteX8" fmla="*/ 145701 w 4491613"/>
              <a:gd name="connsiteY8" fmla="*/ 3813350 h 4677508"/>
              <a:gd name="connsiteX9" fmla="*/ 0 w 4491613"/>
              <a:gd name="connsiteY9" fmla="*/ 3964075 h 4677508"/>
              <a:gd name="connsiteX10" fmla="*/ 316523 w 4491613"/>
              <a:gd name="connsiteY10" fmla="*/ 4446396 h 4677508"/>
              <a:gd name="connsiteX11" fmla="*/ 1331407 w 4491613"/>
              <a:gd name="connsiteY11" fmla="*/ 4677508 h 4677508"/>
              <a:gd name="connsiteX12" fmla="*/ 2381460 w 4491613"/>
              <a:gd name="connsiteY12" fmla="*/ 4612194 h 4677508"/>
              <a:gd name="connsiteX13" fmla="*/ 3300884 w 4491613"/>
              <a:gd name="connsiteY13" fmla="*/ 3235569 h 4677508"/>
              <a:gd name="connsiteX14" fmla="*/ 3336053 w 4491613"/>
              <a:gd name="connsiteY14" fmla="*/ 1487156 h 4677508"/>
              <a:gd name="connsiteX15" fmla="*/ 3326005 w 4491613"/>
              <a:gd name="connsiteY15" fmla="*/ 1120391 h 4677508"/>
              <a:gd name="connsiteX16" fmla="*/ 4491613 w 4491613"/>
              <a:gd name="connsiteY16" fmla="*/ 336620 h 4677508"/>
              <a:gd name="connsiteX17" fmla="*/ 4235380 w 4491613"/>
              <a:gd name="connsiteY17" fmla="*/ 25121 h 4677508"/>
              <a:gd name="connsiteX18" fmla="*/ 3943978 w 4491613"/>
              <a:gd name="connsiteY18" fmla="*/ 216040 h 4677508"/>
              <a:gd name="connsiteX19" fmla="*/ 602901 w 4491613"/>
              <a:gd name="connsiteY19" fmla="*/ 236136 h 4677508"/>
              <a:gd name="connsiteX20" fmla="*/ 442128 w 4491613"/>
              <a:gd name="connsiteY20" fmla="*/ 0 h 4677508"/>
              <a:gd name="connsiteX21" fmla="*/ 70339 w 4491613"/>
              <a:gd name="connsiteY21" fmla="*/ 271306 h 4677508"/>
              <a:gd name="connsiteX22" fmla="*/ 326572 w 4491613"/>
              <a:gd name="connsiteY22" fmla="*/ 562708 h 4677508"/>
              <a:gd name="connsiteX23" fmla="*/ 331596 w 4491613"/>
              <a:gd name="connsiteY23" fmla="*/ 1311310 h 4677508"/>
              <a:gd name="connsiteX24" fmla="*/ 1346479 w 4491613"/>
              <a:gd name="connsiteY24" fmla="*/ 1311310 h 4677508"/>
              <a:gd name="connsiteX25" fmla="*/ 1326383 w 4491613"/>
              <a:gd name="connsiteY25" fmla="*/ 1673051 h 4677508"/>
              <a:gd name="connsiteX0" fmla="*/ 1326383 w 4491613"/>
              <a:gd name="connsiteY0" fmla="*/ 1673051 h 4677508"/>
              <a:gd name="connsiteX1" fmla="*/ 1326383 w 4491613"/>
              <a:gd name="connsiteY1" fmla="*/ 2386484 h 4677508"/>
              <a:gd name="connsiteX2" fmla="*/ 1778558 w 4491613"/>
              <a:gd name="connsiteY2" fmla="*/ 2713055 h 4677508"/>
              <a:gd name="connsiteX3" fmla="*/ 1758462 w 4491613"/>
              <a:gd name="connsiteY3" fmla="*/ 3421464 h 4677508"/>
              <a:gd name="connsiteX4" fmla="*/ 1396721 w 4491613"/>
              <a:gd name="connsiteY4" fmla="*/ 3637503 h 4677508"/>
              <a:gd name="connsiteX5" fmla="*/ 808893 w 4491613"/>
              <a:gd name="connsiteY5" fmla="*/ 3401367 h 4677508"/>
              <a:gd name="connsiteX6" fmla="*/ 633046 w 4491613"/>
              <a:gd name="connsiteY6" fmla="*/ 3652576 h 4677508"/>
              <a:gd name="connsiteX7" fmla="*/ 336620 w 4491613"/>
              <a:gd name="connsiteY7" fmla="*/ 3898761 h 4677508"/>
              <a:gd name="connsiteX8" fmla="*/ 145701 w 4491613"/>
              <a:gd name="connsiteY8" fmla="*/ 3813350 h 4677508"/>
              <a:gd name="connsiteX9" fmla="*/ 0 w 4491613"/>
              <a:gd name="connsiteY9" fmla="*/ 3964075 h 4677508"/>
              <a:gd name="connsiteX10" fmla="*/ 316523 w 4491613"/>
              <a:gd name="connsiteY10" fmla="*/ 4446396 h 4677508"/>
              <a:gd name="connsiteX11" fmla="*/ 1331407 w 4491613"/>
              <a:gd name="connsiteY11" fmla="*/ 4677508 h 4677508"/>
              <a:gd name="connsiteX12" fmla="*/ 2381460 w 4491613"/>
              <a:gd name="connsiteY12" fmla="*/ 4612194 h 4677508"/>
              <a:gd name="connsiteX13" fmla="*/ 3300884 w 4491613"/>
              <a:gd name="connsiteY13" fmla="*/ 3235569 h 4677508"/>
              <a:gd name="connsiteX14" fmla="*/ 3336053 w 4491613"/>
              <a:gd name="connsiteY14" fmla="*/ 1487156 h 4677508"/>
              <a:gd name="connsiteX15" fmla="*/ 3326005 w 4491613"/>
              <a:gd name="connsiteY15" fmla="*/ 1120391 h 4677508"/>
              <a:gd name="connsiteX16" fmla="*/ 4491613 w 4491613"/>
              <a:gd name="connsiteY16" fmla="*/ 336620 h 4677508"/>
              <a:gd name="connsiteX17" fmla="*/ 4235380 w 4491613"/>
              <a:gd name="connsiteY17" fmla="*/ 25121 h 4677508"/>
              <a:gd name="connsiteX18" fmla="*/ 3943978 w 4491613"/>
              <a:gd name="connsiteY18" fmla="*/ 216040 h 4677508"/>
              <a:gd name="connsiteX19" fmla="*/ 602901 w 4491613"/>
              <a:gd name="connsiteY19" fmla="*/ 236136 h 4677508"/>
              <a:gd name="connsiteX20" fmla="*/ 442128 w 4491613"/>
              <a:gd name="connsiteY20" fmla="*/ 0 h 4677508"/>
              <a:gd name="connsiteX21" fmla="*/ 70339 w 4491613"/>
              <a:gd name="connsiteY21" fmla="*/ 271306 h 4677508"/>
              <a:gd name="connsiteX22" fmla="*/ 326572 w 4491613"/>
              <a:gd name="connsiteY22" fmla="*/ 562708 h 4677508"/>
              <a:gd name="connsiteX23" fmla="*/ 331596 w 4491613"/>
              <a:gd name="connsiteY23" fmla="*/ 1311310 h 4677508"/>
              <a:gd name="connsiteX24" fmla="*/ 1357495 w 4491613"/>
              <a:gd name="connsiteY24" fmla="*/ 1388428 h 4677508"/>
              <a:gd name="connsiteX25" fmla="*/ 1326383 w 4491613"/>
              <a:gd name="connsiteY25" fmla="*/ 1673051 h 4677508"/>
              <a:gd name="connsiteX0" fmla="*/ 2140542 w 5305772"/>
              <a:gd name="connsiteY0" fmla="*/ 1673051 h 4677508"/>
              <a:gd name="connsiteX1" fmla="*/ 2140542 w 5305772"/>
              <a:gd name="connsiteY1" fmla="*/ 2386484 h 4677508"/>
              <a:gd name="connsiteX2" fmla="*/ 2592717 w 5305772"/>
              <a:gd name="connsiteY2" fmla="*/ 2713055 h 4677508"/>
              <a:gd name="connsiteX3" fmla="*/ 2572621 w 5305772"/>
              <a:gd name="connsiteY3" fmla="*/ 3421464 h 4677508"/>
              <a:gd name="connsiteX4" fmla="*/ 2210880 w 5305772"/>
              <a:gd name="connsiteY4" fmla="*/ 3637503 h 4677508"/>
              <a:gd name="connsiteX5" fmla="*/ 1623052 w 5305772"/>
              <a:gd name="connsiteY5" fmla="*/ 3401367 h 4677508"/>
              <a:gd name="connsiteX6" fmla="*/ 1447205 w 5305772"/>
              <a:gd name="connsiteY6" fmla="*/ 3652576 h 4677508"/>
              <a:gd name="connsiteX7" fmla="*/ 1150779 w 5305772"/>
              <a:gd name="connsiteY7" fmla="*/ 3898761 h 4677508"/>
              <a:gd name="connsiteX8" fmla="*/ 959860 w 5305772"/>
              <a:gd name="connsiteY8" fmla="*/ 3813350 h 4677508"/>
              <a:gd name="connsiteX9" fmla="*/ 814159 w 5305772"/>
              <a:gd name="connsiteY9" fmla="*/ 3964075 h 4677508"/>
              <a:gd name="connsiteX10" fmla="*/ 1130682 w 5305772"/>
              <a:gd name="connsiteY10" fmla="*/ 4446396 h 4677508"/>
              <a:gd name="connsiteX11" fmla="*/ 2145566 w 5305772"/>
              <a:gd name="connsiteY11" fmla="*/ 4677508 h 4677508"/>
              <a:gd name="connsiteX12" fmla="*/ 3195619 w 5305772"/>
              <a:gd name="connsiteY12" fmla="*/ 4612194 h 4677508"/>
              <a:gd name="connsiteX13" fmla="*/ 4115043 w 5305772"/>
              <a:gd name="connsiteY13" fmla="*/ 3235569 h 4677508"/>
              <a:gd name="connsiteX14" fmla="*/ 4150212 w 5305772"/>
              <a:gd name="connsiteY14" fmla="*/ 1487156 h 4677508"/>
              <a:gd name="connsiteX15" fmla="*/ 4140164 w 5305772"/>
              <a:gd name="connsiteY15" fmla="*/ 1120391 h 4677508"/>
              <a:gd name="connsiteX16" fmla="*/ 5305772 w 5305772"/>
              <a:gd name="connsiteY16" fmla="*/ 336620 h 4677508"/>
              <a:gd name="connsiteX17" fmla="*/ 5049539 w 5305772"/>
              <a:gd name="connsiteY17" fmla="*/ 25121 h 4677508"/>
              <a:gd name="connsiteX18" fmla="*/ 4758137 w 5305772"/>
              <a:gd name="connsiteY18" fmla="*/ 216040 h 4677508"/>
              <a:gd name="connsiteX19" fmla="*/ 1417060 w 5305772"/>
              <a:gd name="connsiteY19" fmla="*/ 236136 h 4677508"/>
              <a:gd name="connsiteX20" fmla="*/ 1256287 w 5305772"/>
              <a:gd name="connsiteY20" fmla="*/ 0 h 4677508"/>
              <a:gd name="connsiteX21" fmla="*/ 884498 w 5305772"/>
              <a:gd name="connsiteY21" fmla="*/ 271306 h 4677508"/>
              <a:gd name="connsiteX22" fmla="*/ 1140731 w 5305772"/>
              <a:gd name="connsiteY22" fmla="*/ 562708 h 4677508"/>
              <a:gd name="connsiteX23" fmla="*/ 1 w 5305772"/>
              <a:gd name="connsiteY23" fmla="*/ 1377411 h 4677508"/>
              <a:gd name="connsiteX24" fmla="*/ 2171654 w 5305772"/>
              <a:gd name="connsiteY24" fmla="*/ 1388428 h 4677508"/>
              <a:gd name="connsiteX25" fmla="*/ 2140542 w 5305772"/>
              <a:gd name="connsiteY25" fmla="*/ 1673051 h 4677508"/>
              <a:gd name="connsiteX0" fmla="*/ 2140543 w 5305773"/>
              <a:gd name="connsiteY0" fmla="*/ 1673051 h 4677508"/>
              <a:gd name="connsiteX1" fmla="*/ 2140543 w 5305773"/>
              <a:gd name="connsiteY1" fmla="*/ 2386484 h 4677508"/>
              <a:gd name="connsiteX2" fmla="*/ 2592718 w 5305773"/>
              <a:gd name="connsiteY2" fmla="*/ 2713055 h 4677508"/>
              <a:gd name="connsiteX3" fmla="*/ 2572622 w 5305773"/>
              <a:gd name="connsiteY3" fmla="*/ 3421464 h 4677508"/>
              <a:gd name="connsiteX4" fmla="*/ 2210881 w 5305773"/>
              <a:gd name="connsiteY4" fmla="*/ 3637503 h 4677508"/>
              <a:gd name="connsiteX5" fmla="*/ 1623053 w 5305773"/>
              <a:gd name="connsiteY5" fmla="*/ 3401367 h 4677508"/>
              <a:gd name="connsiteX6" fmla="*/ 1447206 w 5305773"/>
              <a:gd name="connsiteY6" fmla="*/ 3652576 h 4677508"/>
              <a:gd name="connsiteX7" fmla="*/ 1150780 w 5305773"/>
              <a:gd name="connsiteY7" fmla="*/ 3898761 h 4677508"/>
              <a:gd name="connsiteX8" fmla="*/ 959861 w 5305773"/>
              <a:gd name="connsiteY8" fmla="*/ 3813350 h 4677508"/>
              <a:gd name="connsiteX9" fmla="*/ 814160 w 5305773"/>
              <a:gd name="connsiteY9" fmla="*/ 3964075 h 4677508"/>
              <a:gd name="connsiteX10" fmla="*/ 1130683 w 5305773"/>
              <a:gd name="connsiteY10" fmla="*/ 4446396 h 4677508"/>
              <a:gd name="connsiteX11" fmla="*/ 2145567 w 5305773"/>
              <a:gd name="connsiteY11" fmla="*/ 4677508 h 4677508"/>
              <a:gd name="connsiteX12" fmla="*/ 3195620 w 5305773"/>
              <a:gd name="connsiteY12" fmla="*/ 4612194 h 4677508"/>
              <a:gd name="connsiteX13" fmla="*/ 4115044 w 5305773"/>
              <a:gd name="connsiteY13" fmla="*/ 3235569 h 4677508"/>
              <a:gd name="connsiteX14" fmla="*/ 4150213 w 5305773"/>
              <a:gd name="connsiteY14" fmla="*/ 1487156 h 4677508"/>
              <a:gd name="connsiteX15" fmla="*/ 4140165 w 5305773"/>
              <a:gd name="connsiteY15" fmla="*/ 1120391 h 4677508"/>
              <a:gd name="connsiteX16" fmla="*/ 5305773 w 5305773"/>
              <a:gd name="connsiteY16" fmla="*/ 336620 h 4677508"/>
              <a:gd name="connsiteX17" fmla="*/ 5049540 w 5305773"/>
              <a:gd name="connsiteY17" fmla="*/ 25121 h 4677508"/>
              <a:gd name="connsiteX18" fmla="*/ 4758138 w 5305773"/>
              <a:gd name="connsiteY18" fmla="*/ 216040 h 4677508"/>
              <a:gd name="connsiteX19" fmla="*/ 1417061 w 5305773"/>
              <a:gd name="connsiteY19" fmla="*/ 236136 h 4677508"/>
              <a:gd name="connsiteX20" fmla="*/ 1256288 w 5305773"/>
              <a:gd name="connsiteY20" fmla="*/ 0 h 4677508"/>
              <a:gd name="connsiteX21" fmla="*/ 884499 w 5305773"/>
              <a:gd name="connsiteY21" fmla="*/ 271306 h 4677508"/>
              <a:gd name="connsiteX22" fmla="*/ 1140732 w 5305773"/>
              <a:gd name="connsiteY22" fmla="*/ 562708 h 4677508"/>
              <a:gd name="connsiteX23" fmla="*/ 2 w 5305773"/>
              <a:gd name="connsiteY23" fmla="*/ 1377411 h 4677508"/>
              <a:gd name="connsiteX24" fmla="*/ 2171655 w 5305773"/>
              <a:gd name="connsiteY24" fmla="*/ 1388428 h 4677508"/>
              <a:gd name="connsiteX25" fmla="*/ 2140543 w 5305773"/>
              <a:gd name="connsiteY25" fmla="*/ 1673051 h 4677508"/>
              <a:gd name="connsiteX0" fmla="*/ 2140543 w 5305773"/>
              <a:gd name="connsiteY0" fmla="*/ 1673051 h 4677508"/>
              <a:gd name="connsiteX1" fmla="*/ 2140543 w 5305773"/>
              <a:gd name="connsiteY1" fmla="*/ 2386484 h 4677508"/>
              <a:gd name="connsiteX2" fmla="*/ 2592718 w 5305773"/>
              <a:gd name="connsiteY2" fmla="*/ 2713055 h 4677508"/>
              <a:gd name="connsiteX3" fmla="*/ 2572622 w 5305773"/>
              <a:gd name="connsiteY3" fmla="*/ 3421464 h 4677508"/>
              <a:gd name="connsiteX4" fmla="*/ 2210881 w 5305773"/>
              <a:gd name="connsiteY4" fmla="*/ 3637503 h 4677508"/>
              <a:gd name="connsiteX5" fmla="*/ 1623053 w 5305773"/>
              <a:gd name="connsiteY5" fmla="*/ 3401367 h 4677508"/>
              <a:gd name="connsiteX6" fmla="*/ 1447206 w 5305773"/>
              <a:gd name="connsiteY6" fmla="*/ 3652576 h 4677508"/>
              <a:gd name="connsiteX7" fmla="*/ 1150780 w 5305773"/>
              <a:gd name="connsiteY7" fmla="*/ 3898761 h 4677508"/>
              <a:gd name="connsiteX8" fmla="*/ 959861 w 5305773"/>
              <a:gd name="connsiteY8" fmla="*/ 3813350 h 4677508"/>
              <a:gd name="connsiteX9" fmla="*/ 814160 w 5305773"/>
              <a:gd name="connsiteY9" fmla="*/ 3964075 h 4677508"/>
              <a:gd name="connsiteX10" fmla="*/ 1130683 w 5305773"/>
              <a:gd name="connsiteY10" fmla="*/ 4446396 h 4677508"/>
              <a:gd name="connsiteX11" fmla="*/ 2145567 w 5305773"/>
              <a:gd name="connsiteY11" fmla="*/ 4677508 h 4677508"/>
              <a:gd name="connsiteX12" fmla="*/ 3195620 w 5305773"/>
              <a:gd name="connsiteY12" fmla="*/ 4612194 h 4677508"/>
              <a:gd name="connsiteX13" fmla="*/ 4115044 w 5305773"/>
              <a:gd name="connsiteY13" fmla="*/ 3235569 h 4677508"/>
              <a:gd name="connsiteX14" fmla="*/ 4150213 w 5305773"/>
              <a:gd name="connsiteY14" fmla="*/ 1487156 h 4677508"/>
              <a:gd name="connsiteX15" fmla="*/ 4140165 w 5305773"/>
              <a:gd name="connsiteY15" fmla="*/ 1120391 h 4677508"/>
              <a:gd name="connsiteX16" fmla="*/ 5305773 w 5305773"/>
              <a:gd name="connsiteY16" fmla="*/ 336620 h 4677508"/>
              <a:gd name="connsiteX17" fmla="*/ 5049540 w 5305773"/>
              <a:gd name="connsiteY17" fmla="*/ 25121 h 4677508"/>
              <a:gd name="connsiteX18" fmla="*/ 4758138 w 5305773"/>
              <a:gd name="connsiteY18" fmla="*/ 216040 h 4677508"/>
              <a:gd name="connsiteX19" fmla="*/ 1417061 w 5305773"/>
              <a:gd name="connsiteY19" fmla="*/ 236136 h 4677508"/>
              <a:gd name="connsiteX20" fmla="*/ 1256288 w 5305773"/>
              <a:gd name="connsiteY20" fmla="*/ 0 h 4677508"/>
              <a:gd name="connsiteX21" fmla="*/ 884499 w 5305773"/>
              <a:gd name="connsiteY21" fmla="*/ 271306 h 4677508"/>
              <a:gd name="connsiteX22" fmla="*/ 1063614 w 5305773"/>
              <a:gd name="connsiteY22" fmla="*/ 507624 h 4677508"/>
              <a:gd name="connsiteX23" fmla="*/ 2 w 5305773"/>
              <a:gd name="connsiteY23" fmla="*/ 1377411 h 4677508"/>
              <a:gd name="connsiteX24" fmla="*/ 2171655 w 5305773"/>
              <a:gd name="connsiteY24" fmla="*/ 1388428 h 4677508"/>
              <a:gd name="connsiteX25" fmla="*/ 2140543 w 5305773"/>
              <a:gd name="connsiteY25" fmla="*/ 1673051 h 4677508"/>
              <a:gd name="connsiteX0" fmla="*/ 2140543 w 5305773"/>
              <a:gd name="connsiteY0" fmla="*/ 1673051 h 4677508"/>
              <a:gd name="connsiteX1" fmla="*/ 2140543 w 5305773"/>
              <a:gd name="connsiteY1" fmla="*/ 2386484 h 4677508"/>
              <a:gd name="connsiteX2" fmla="*/ 2592718 w 5305773"/>
              <a:gd name="connsiteY2" fmla="*/ 2713055 h 4677508"/>
              <a:gd name="connsiteX3" fmla="*/ 2572622 w 5305773"/>
              <a:gd name="connsiteY3" fmla="*/ 3421464 h 4677508"/>
              <a:gd name="connsiteX4" fmla="*/ 2210881 w 5305773"/>
              <a:gd name="connsiteY4" fmla="*/ 3637503 h 4677508"/>
              <a:gd name="connsiteX5" fmla="*/ 1623053 w 5305773"/>
              <a:gd name="connsiteY5" fmla="*/ 3401367 h 4677508"/>
              <a:gd name="connsiteX6" fmla="*/ 1447206 w 5305773"/>
              <a:gd name="connsiteY6" fmla="*/ 3652576 h 4677508"/>
              <a:gd name="connsiteX7" fmla="*/ 1150780 w 5305773"/>
              <a:gd name="connsiteY7" fmla="*/ 3898761 h 4677508"/>
              <a:gd name="connsiteX8" fmla="*/ 959861 w 5305773"/>
              <a:gd name="connsiteY8" fmla="*/ 3813350 h 4677508"/>
              <a:gd name="connsiteX9" fmla="*/ 814160 w 5305773"/>
              <a:gd name="connsiteY9" fmla="*/ 3964075 h 4677508"/>
              <a:gd name="connsiteX10" fmla="*/ 1130683 w 5305773"/>
              <a:gd name="connsiteY10" fmla="*/ 4446396 h 4677508"/>
              <a:gd name="connsiteX11" fmla="*/ 2145567 w 5305773"/>
              <a:gd name="connsiteY11" fmla="*/ 4677508 h 4677508"/>
              <a:gd name="connsiteX12" fmla="*/ 3195620 w 5305773"/>
              <a:gd name="connsiteY12" fmla="*/ 4612194 h 4677508"/>
              <a:gd name="connsiteX13" fmla="*/ 4115044 w 5305773"/>
              <a:gd name="connsiteY13" fmla="*/ 3235569 h 4677508"/>
              <a:gd name="connsiteX14" fmla="*/ 4150213 w 5305773"/>
              <a:gd name="connsiteY14" fmla="*/ 1487156 h 4677508"/>
              <a:gd name="connsiteX15" fmla="*/ 4140165 w 5305773"/>
              <a:gd name="connsiteY15" fmla="*/ 1120391 h 4677508"/>
              <a:gd name="connsiteX16" fmla="*/ 5305773 w 5305773"/>
              <a:gd name="connsiteY16" fmla="*/ 336620 h 4677508"/>
              <a:gd name="connsiteX17" fmla="*/ 5049540 w 5305773"/>
              <a:gd name="connsiteY17" fmla="*/ 25121 h 4677508"/>
              <a:gd name="connsiteX18" fmla="*/ 4758138 w 5305773"/>
              <a:gd name="connsiteY18" fmla="*/ 216040 h 4677508"/>
              <a:gd name="connsiteX19" fmla="*/ 1417061 w 5305773"/>
              <a:gd name="connsiteY19" fmla="*/ 236136 h 4677508"/>
              <a:gd name="connsiteX20" fmla="*/ 1256288 w 5305773"/>
              <a:gd name="connsiteY20" fmla="*/ 0 h 4677508"/>
              <a:gd name="connsiteX21" fmla="*/ 884499 w 5305773"/>
              <a:gd name="connsiteY21" fmla="*/ 271306 h 4677508"/>
              <a:gd name="connsiteX22" fmla="*/ 1063614 w 5305773"/>
              <a:gd name="connsiteY22" fmla="*/ 507624 h 4677508"/>
              <a:gd name="connsiteX23" fmla="*/ 2 w 5305773"/>
              <a:gd name="connsiteY23" fmla="*/ 1377411 h 4677508"/>
              <a:gd name="connsiteX24" fmla="*/ 2171655 w 5305773"/>
              <a:gd name="connsiteY24" fmla="*/ 1388428 h 4677508"/>
              <a:gd name="connsiteX25" fmla="*/ 2140543 w 5305773"/>
              <a:gd name="connsiteY25" fmla="*/ 1673051 h 4677508"/>
              <a:gd name="connsiteX0" fmla="*/ 2140541 w 5305771"/>
              <a:gd name="connsiteY0" fmla="*/ 1673051 h 4677508"/>
              <a:gd name="connsiteX1" fmla="*/ 2140541 w 5305771"/>
              <a:gd name="connsiteY1" fmla="*/ 2386484 h 4677508"/>
              <a:gd name="connsiteX2" fmla="*/ 2592716 w 5305771"/>
              <a:gd name="connsiteY2" fmla="*/ 2713055 h 4677508"/>
              <a:gd name="connsiteX3" fmla="*/ 2572620 w 5305771"/>
              <a:gd name="connsiteY3" fmla="*/ 3421464 h 4677508"/>
              <a:gd name="connsiteX4" fmla="*/ 2210879 w 5305771"/>
              <a:gd name="connsiteY4" fmla="*/ 3637503 h 4677508"/>
              <a:gd name="connsiteX5" fmla="*/ 1623051 w 5305771"/>
              <a:gd name="connsiteY5" fmla="*/ 3401367 h 4677508"/>
              <a:gd name="connsiteX6" fmla="*/ 1447204 w 5305771"/>
              <a:gd name="connsiteY6" fmla="*/ 3652576 h 4677508"/>
              <a:gd name="connsiteX7" fmla="*/ 1150778 w 5305771"/>
              <a:gd name="connsiteY7" fmla="*/ 3898761 h 4677508"/>
              <a:gd name="connsiteX8" fmla="*/ 959859 w 5305771"/>
              <a:gd name="connsiteY8" fmla="*/ 3813350 h 4677508"/>
              <a:gd name="connsiteX9" fmla="*/ 814158 w 5305771"/>
              <a:gd name="connsiteY9" fmla="*/ 3964075 h 4677508"/>
              <a:gd name="connsiteX10" fmla="*/ 1130681 w 5305771"/>
              <a:gd name="connsiteY10" fmla="*/ 4446396 h 4677508"/>
              <a:gd name="connsiteX11" fmla="*/ 2145565 w 5305771"/>
              <a:gd name="connsiteY11" fmla="*/ 4677508 h 4677508"/>
              <a:gd name="connsiteX12" fmla="*/ 3195618 w 5305771"/>
              <a:gd name="connsiteY12" fmla="*/ 4612194 h 4677508"/>
              <a:gd name="connsiteX13" fmla="*/ 4115042 w 5305771"/>
              <a:gd name="connsiteY13" fmla="*/ 3235569 h 4677508"/>
              <a:gd name="connsiteX14" fmla="*/ 4150211 w 5305771"/>
              <a:gd name="connsiteY14" fmla="*/ 1487156 h 4677508"/>
              <a:gd name="connsiteX15" fmla="*/ 4140163 w 5305771"/>
              <a:gd name="connsiteY15" fmla="*/ 1120391 h 4677508"/>
              <a:gd name="connsiteX16" fmla="*/ 5305771 w 5305771"/>
              <a:gd name="connsiteY16" fmla="*/ 336620 h 4677508"/>
              <a:gd name="connsiteX17" fmla="*/ 5049538 w 5305771"/>
              <a:gd name="connsiteY17" fmla="*/ 25121 h 4677508"/>
              <a:gd name="connsiteX18" fmla="*/ 4758136 w 5305771"/>
              <a:gd name="connsiteY18" fmla="*/ 216040 h 4677508"/>
              <a:gd name="connsiteX19" fmla="*/ 1417059 w 5305771"/>
              <a:gd name="connsiteY19" fmla="*/ 236136 h 4677508"/>
              <a:gd name="connsiteX20" fmla="*/ 1256286 w 5305771"/>
              <a:gd name="connsiteY20" fmla="*/ 0 h 4677508"/>
              <a:gd name="connsiteX21" fmla="*/ 884497 w 5305771"/>
              <a:gd name="connsiteY21" fmla="*/ 271306 h 4677508"/>
              <a:gd name="connsiteX22" fmla="*/ 1063612 w 5305771"/>
              <a:gd name="connsiteY22" fmla="*/ 507624 h 4677508"/>
              <a:gd name="connsiteX23" fmla="*/ 0 w 5305771"/>
              <a:gd name="connsiteY23" fmla="*/ 1377411 h 4677508"/>
              <a:gd name="connsiteX24" fmla="*/ 2171653 w 5305771"/>
              <a:gd name="connsiteY24" fmla="*/ 1388428 h 4677508"/>
              <a:gd name="connsiteX25" fmla="*/ 2140541 w 5305771"/>
              <a:gd name="connsiteY25" fmla="*/ 1673051 h 4677508"/>
              <a:gd name="connsiteX0" fmla="*/ 2140541 w 5327805"/>
              <a:gd name="connsiteY0" fmla="*/ 1673051 h 4677508"/>
              <a:gd name="connsiteX1" fmla="*/ 2140541 w 5327805"/>
              <a:gd name="connsiteY1" fmla="*/ 2386484 h 4677508"/>
              <a:gd name="connsiteX2" fmla="*/ 2592716 w 5327805"/>
              <a:gd name="connsiteY2" fmla="*/ 2713055 h 4677508"/>
              <a:gd name="connsiteX3" fmla="*/ 2572620 w 5327805"/>
              <a:gd name="connsiteY3" fmla="*/ 3421464 h 4677508"/>
              <a:gd name="connsiteX4" fmla="*/ 2210879 w 5327805"/>
              <a:gd name="connsiteY4" fmla="*/ 3637503 h 4677508"/>
              <a:gd name="connsiteX5" fmla="*/ 1623051 w 5327805"/>
              <a:gd name="connsiteY5" fmla="*/ 3401367 h 4677508"/>
              <a:gd name="connsiteX6" fmla="*/ 1447204 w 5327805"/>
              <a:gd name="connsiteY6" fmla="*/ 3652576 h 4677508"/>
              <a:gd name="connsiteX7" fmla="*/ 1150778 w 5327805"/>
              <a:gd name="connsiteY7" fmla="*/ 3898761 h 4677508"/>
              <a:gd name="connsiteX8" fmla="*/ 959859 w 5327805"/>
              <a:gd name="connsiteY8" fmla="*/ 3813350 h 4677508"/>
              <a:gd name="connsiteX9" fmla="*/ 814158 w 5327805"/>
              <a:gd name="connsiteY9" fmla="*/ 3964075 h 4677508"/>
              <a:gd name="connsiteX10" fmla="*/ 1130681 w 5327805"/>
              <a:gd name="connsiteY10" fmla="*/ 4446396 h 4677508"/>
              <a:gd name="connsiteX11" fmla="*/ 2145565 w 5327805"/>
              <a:gd name="connsiteY11" fmla="*/ 4677508 h 4677508"/>
              <a:gd name="connsiteX12" fmla="*/ 3195618 w 5327805"/>
              <a:gd name="connsiteY12" fmla="*/ 4612194 h 4677508"/>
              <a:gd name="connsiteX13" fmla="*/ 4115042 w 5327805"/>
              <a:gd name="connsiteY13" fmla="*/ 3235569 h 4677508"/>
              <a:gd name="connsiteX14" fmla="*/ 4150211 w 5327805"/>
              <a:gd name="connsiteY14" fmla="*/ 1487156 h 4677508"/>
              <a:gd name="connsiteX15" fmla="*/ 4140163 w 5327805"/>
              <a:gd name="connsiteY15" fmla="*/ 1120391 h 4677508"/>
              <a:gd name="connsiteX16" fmla="*/ 5327805 w 5327805"/>
              <a:gd name="connsiteY16" fmla="*/ 523907 h 4677508"/>
              <a:gd name="connsiteX17" fmla="*/ 5049538 w 5327805"/>
              <a:gd name="connsiteY17" fmla="*/ 25121 h 4677508"/>
              <a:gd name="connsiteX18" fmla="*/ 4758136 w 5327805"/>
              <a:gd name="connsiteY18" fmla="*/ 216040 h 4677508"/>
              <a:gd name="connsiteX19" fmla="*/ 1417059 w 5327805"/>
              <a:gd name="connsiteY19" fmla="*/ 236136 h 4677508"/>
              <a:gd name="connsiteX20" fmla="*/ 1256286 w 5327805"/>
              <a:gd name="connsiteY20" fmla="*/ 0 h 4677508"/>
              <a:gd name="connsiteX21" fmla="*/ 884497 w 5327805"/>
              <a:gd name="connsiteY21" fmla="*/ 271306 h 4677508"/>
              <a:gd name="connsiteX22" fmla="*/ 1063612 w 5327805"/>
              <a:gd name="connsiteY22" fmla="*/ 507624 h 4677508"/>
              <a:gd name="connsiteX23" fmla="*/ 0 w 5327805"/>
              <a:gd name="connsiteY23" fmla="*/ 1377411 h 4677508"/>
              <a:gd name="connsiteX24" fmla="*/ 2171653 w 5327805"/>
              <a:gd name="connsiteY24" fmla="*/ 1388428 h 4677508"/>
              <a:gd name="connsiteX25" fmla="*/ 2140541 w 5327805"/>
              <a:gd name="connsiteY25" fmla="*/ 1673051 h 4677508"/>
              <a:gd name="connsiteX0" fmla="*/ 2140541 w 5327805"/>
              <a:gd name="connsiteY0" fmla="*/ 1673051 h 4677508"/>
              <a:gd name="connsiteX1" fmla="*/ 2140541 w 5327805"/>
              <a:gd name="connsiteY1" fmla="*/ 2386484 h 4677508"/>
              <a:gd name="connsiteX2" fmla="*/ 2592716 w 5327805"/>
              <a:gd name="connsiteY2" fmla="*/ 2713055 h 4677508"/>
              <a:gd name="connsiteX3" fmla="*/ 2572620 w 5327805"/>
              <a:gd name="connsiteY3" fmla="*/ 3421464 h 4677508"/>
              <a:gd name="connsiteX4" fmla="*/ 2210879 w 5327805"/>
              <a:gd name="connsiteY4" fmla="*/ 3637503 h 4677508"/>
              <a:gd name="connsiteX5" fmla="*/ 1623051 w 5327805"/>
              <a:gd name="connsiteY5" fmla="*/ 3401367 h 4677508"/>
              <a:gd name="connsiteX6" fmla="*/ 1447204 w 5327805"/>
              <a:gd name="connsiteY6" fmla="*/ 3652576 h 4677508"/>
              <a:gd name="connsiteX7" fmla="*/ 1150778 w 5327805"/>
              <a:gd name="connsiteY7" fmla="*/ 3898761 h 4677508"/>
              <a:gd name="connsiteX8" fmla="*/ 959859 w 5327805"/>
              <a:gd name="connsiteY8" fmla="*/ 3813350 h 4677508"/>
              <a:gd name="connsiteX9" fmla="*/ 814158 w 5327805"/>
              <a:gd name="connsiteY9" fmla="*/ 3964075 h 4677508"/>
              <a:gd name="connsiteX10" fmla="*/ 1130681 w 5327805"/>
              <a:gd name="connsiteY10" fmla="*/ 4446396 h 4677508"/>
              <a:gd name="connsiteX11" fmla="*/ 2145565 w 5327805"/>
              <a:gd name="connsiteY11" fmla="*/ 4677508 h 4677508"/>
              <a:gd name="connsiteX12" fmla="*/ 3195618 w 5327805"/>
              <a:gd name="connsiteY12" fmla="*/ 4612194 h 4677508"/>
              <a:gd name="connsiteX13" fmla="*/ 4115042 w 5327805"/>
              <a:gd name="connsiteY13" fmla="*/ 3235569 h 4677508"/>
              <a:gd name="connsiteX14" fmla="*/ 4150211 w 5327805"/>
              <a:gd name="connsiteY14" fmla="*/ 1487156 h 4677508"/>
              <a:gd name="connsiteX15" fmla="*/ 4140163 w 5327805"/>
              <a:gd name="connsiteY15" fmla="*/ 1120391 h 4677508"/>
              <a:gd name="connsiteX16" fmla="*/ 5327805 w 5327805"/>
              <a:gd name="connsiteY16" fmla="*/ 523907 h 4677508"/>
              <a:gd name="connsiteX17" fmla="*/ 5049538 w 5327805"/>
              <a:gd name="connsiteY17" fmla="*/ 25121 h 4677508"/>
              <a:gd name="connsiteX18" fmla="*/ 4725086 w 5327805"/>
              <a:gd name="connsiteY18" fmla="*/ 315192 h 4677508"/>
              <a:gd name="connsiteX19" fmla="*/ 1417059 w 5327805"/>
              <a:gd name="connsiteY19" fmla="*/ 236136 h 4677508"/>
              <a:gd name="connsiteX20" fmla="*/ 1256286 w 5327805"/>
              <a:gd name="connsiteY20" fmla="*/ 0 h 4677508"/>
              <a:gd name="connsiteX21" fmla="*/ 884497 w 5327805"/>
              <a:gd name="connsiteY21" fmla="*/ 271306 h 4677508"/>
              <a:gd name="connsiteX22" fmla="*/ 1063612 w 5327805"/>
              <a:gd name="connsiteY22" fmla="*/ 507624 h 4677508"/>
              <a:gd name="connsiteX23" fmla="*/ 0 w 5327805"/>
              <a:gd name="connsiteY23" fmla="*/ 1377411 h 4677508"/>
              <a:gd name="connsiteX24" fmla="*/ 2171653 w 5327805"/>
              <a:gd name="connsiteY24" fmla="*/ 1388428 h 4677508"/>
              <a:gd name="connsiteX25" fmla="*/ 2140541 w 5327805"/>
              <a:gd name="connsiteY25" fmla="*/ 1673051 h 4677508"/>
              <a:gd name="connsiteX0" fmla="*/ 2140541 w 5327805"/>
              <a:gd name="connsiteY0" fmla="*/ 1673051 h 4677508"/>
              <a:gd name="connsiteX1" fmla="*/ 2140541 w 5327805"/>
              <a:gd name="connsiteY1" fmla="*/ 2386484 h 4677508"/>
              <a:gd name="connsiteX2" fmla="*/ 2592716 w 5327805"/>
              <a:gd name="connsiteY2" fmla="*/ 2713055 h 4677508"/>
              <a:gd name="connsiteX3" fmla="*/ 2572620 w 5327805"/>
              <a:gd name="connsiteY3" fmla="*/ 3421464 h 4677508"/>
              <a:gd name="connsiteX4" fmla="*/ 2210879 w 5327805"/>
              <a:gd name="connsiteY4" fmla="*/ 3637503 h 4677508"/>
              <a:gd name="connsiteX5" fmla="*/ 1623051 w 5327805"/>
              <a:gd name="connsiteY5" fmla="*/ 3401367 h 4677508"/>
              <a:gd name="connsiteX6" fmla="*/ 1447204 w 5327805"/>
              <a:gd name="connsiteY6" fmla="*/ 3652576 h 4677508"/>
              <a:gd name="connsiteX7" fmla="*/ 1150778 w 5327805"/>
              <a:gd name="connsiteY7" fmla="*/ 3898761 h 4677508"/>
              <a:gd name="connsiteX8" fmla="*/ 959859 w 5327805"/>
              <a:gd name="connsiteY8" fmla="*/ 3813350 h 4677508"/>
              <a:gd name="connsiteX9" fmla="*/ 814158 w 5327805"/>
              <a:gd name="connsiteY9" fmla="*/ 3964075 h 4677508"/>
              <a:gd name="connsiteX10" fmla="*/ 1130681 w 5327805"/>
              <a:gd name="connsiteY10" fmla="*/ 4446396 h 4677508"/>
              <a:gd name="connsiteX11" fmla="*/ 2145565 w 5327805"/>
              <a:gd name="connsiteY11" fmla="*/ 4677508 h 4677508"/>
              <a:gd name="connsiteX12" fmla="*/ 3195618 w 5327805"/>
              <a:gd name="connsiteY12" fmla="*/ 4612194 h 4677508"/>
              <a:gd name="connsiteX13" fmla="*/ 4115042 w 5327805"/>
              <a:gd name="connsiteY13" fmla="*/ 3235569 h 4677508"/>
              <a:gd name="connsiteX14" fmla="*/ 4150211 w 5327805"/>
              <a:gd name="connsiteY14" fmla="*/ 1487156 h 4677508"/>
              <a:gd name="connsiteX15" fmla="*/ 4140163 w 5327805"/>
              <a:gd name="connsiteY15" fmla="*/ 1120391 h 4677508"/>
              <a:gd name="connsiteX16" fmla="*/ 5327805 w 5327805"/>
              <a:gd name="connsiteY16" fmla="*/ 523907 h 4677508"/>
              <a:gd name="connsiteX17" fmla="*/ 5049538 w 5327805"/>
              <a:gd name="connsiteY17" fmla="*/ 168341 h 4677508"/>
              <a:gd name="connsiteX18" fmla="*/ 4725086 w 5327805"/>
              <a:gd name="connsiteY18" fmla="*/ 315192 h 4677508"/>
              <a:gd name="connsiteX19" fmla="*/ 1417059 w 5327805"/>
              <a:gd name="connsiteY19" fmla="*/ 236136 h 4677508"/>
              <a:gd name="connsiteX20" fmla="*/ 1256286 w 5327805"/>
              <a:gd name="connsiteY20" fmla="*/ 0 h 4677508"/>
              <a:gd name="connsiteX21" fmla="*/ 884497 w 5327805"/>
              <a:gd name="connsiteY21" fmla="*/ 271306 h 4677508"/>
              <a:gd name="connsiteX22" fmla="*/ 1063612 w 5327805"/>
              <a:gd name="connsiteY22" fmla="*/ 507624 h 4677508"/>
              <a:gd name="connsiteX23" fmla="*/ 0 w 5327805"/>
              <a:gd name="connsiteY23" fmla="*/ 1377411 h 4677508"/>
              <a:gd name="connsiteX24" fmla="*/ 2171653 w 5327805"/>
              <a:gd name="connsiteY24" fmla="*/ 1388428 h 4677508"/>
              <a:gd name="connsiteX25" fmla="*/ 2140541 w 5327805"/>
              <a:gd name="connsiteY25" fmla="*/ 1673051 h 4677508"/>
              <a:gd name="connsiteX0" fmla="*/ 2140541 w 5349839"/>
              <a:gd name="connsiteY0" fmla="*/ 1673051 h 4677508"/>
              <a:gd name="connsiteX1" fmla="*/ 2140541 w 5349839"/>
              <a:gd name="connsiteY1" fmla="*/ 2386484 h 4677508"/>
              <a:gd name="connsiteX2" fmla="*/ 2592716 w 5349839"/>
              <a:gd name="connsiteY2" fmla="*/ 2713055 h 4677508"/>
              <a:gd name="connsiteX3" fmla="*/ 2572620 w 5349839"/>
              <a:gd name="connsiteY3" fmla="*/ 3421464 h 4677508"/>
              <a:gd name="connsiteX4" fmla="*/ 2210879 w 5349839"/>
              <a:gd name="connsiteY4" fmla="*/ 3637503 h 4677508"/>
              <a:gd name="connsiteX5" fmla="*/ 1623051 w 5349839"/>
              <a:gd name="connsiteY5" fmla="*/ 3401367 h 4677508"/>
              <a:gd name="connsiteX6" fmla="*/ 1447204 w 5349839"/>
              <a:gd name="connsiteY6" fmla="*/ 3652576 h 4677508"/>
              <a:gd name="connsiteX7" fmla="*/ 1150778 w 5349839"/>
              <a:gd name="connsiteY7" fmla="*/ 3898761 h 4677508"/>
              <a:gd name="connsiteX8" fmla="*/ 959859 w 5349839"/>
              <a:gd name="connsiteY8" fmla="*/ 3813350 h 4677508"/>
              <a:gd name="connsiteX9" fmla="*/ 814158 w 5349839"/>
              <a:gd name="connsiteY9" fmla="*/ 3964075 h 4677508"/>
              <a:gd name="connsiteX10" fmla="*/ 1130681 w 5349839"/>
              <a:gd name="connsiteY10" fmla="*/ 4446396 h 4677508"/>
              <a:gd name="connsiteX11" fmla="*/ 2145565 w 5349839"/>
              <a:gd name="connsiteY11" fmla="*/ 4677508 h 4677508"/>
              <a:gd name="connsiteX12" fmla="*/ 3195618 w 5349839"/>
              <a:gd name="connsiteY12" fmla="*/ 4612194 h 4677508"/>
              <a:gd name="connsiteX13" fmla="*/ 4115042 w 5349839"/>
              <a:gd name="connsiteY13" fmla="*/ 3235569 h 4677508"/>
              <a:gd name="connsiteX14" fmla="*/ 4150211 w 5349839"/>
              <a:gd name="connsiteY14" fmla="*/ 1487156 h 4677508"/>
              <a:gd name="connsiteX15" fmla="*/ 4140163 w 5349839"/>
              <a:gd name="connsiteY15" fmla="*/ 1120391 h 4677508"/>
              <a:gd name="connsiteX16" fmla="*/ 5349839 w 5349839"/>
              <a:gd name="connsiteY16" fmla="*/ 512890 h 4677508"/>
              <a:gd name="connsiteX17" fmla="*/ 5049538 w 5349839"/>
              <a:gd name="connsiteY17" fmla="*/ 168341 h 4677508"/>
              <a:gd name="connsiteX18" fmla="*/ 4725086 w 5349839"/>
              <a:gd name="connsiteY18" fmla="*/ 315192 h 4677508"/>
              <a:gd name="connsiteX19" fmla="*/ 1417059 w 5349839"/>
              <a:gd name="connsiteY19" fmla="*/ 236136 h 4677508"/>
              <a:gd name="connsiteX20" fmla="*/ 1256286 w 5349839"/>
              <a:gd name="connsiteY20" fmla="*/ 0 h 4677508"/>
              <a:gd name="connsiteX21" fmla="*/ 884497 w 5349839"/>
              <a:gd name="connsiteY21" fmla="*/ 271306 h 4677508"/>
              <a:gd name="connsiteX22" fmla="*/ 1063612 w 5349839"/>
              <a:gd name="connsiteY22" fmla="*/ 507624 h 4677508"/>
              <a:gd name="connsiteX23" fmla="*/ 0 w 5349839"/>
              <a:gd name="connsiteY23" fmla="*/ 1377411 h 4677508"/>
              <a:gd name="connsiteX24" fmla="*/ 2171653 w 5349839"/>
              <a:gd name="connsiteY24" fmla="*/ 1388428 h 4677508"/>
              <a:gd name="connsiteX25" fmla="*/ 2140541 w 5349839"/>
              <a:gd name="connsiteY25" fmla="*/ 1673051 h 4677508"/>
              <a:gd name="connsiteX0" fmla="*/ 2140541 w 5349839"/>
              <a:gd name="connsiteY0" fmla="*/ 1673051 h 4677508"/>
              <a:gd name="connsiteX1" fmla="*/ 2140541 w 5349839"/>
              <a:gd name="connsiteY1" fmla="*/ 2386484 h 4677508"/>
              <a:gd name="connsiteX2" fmla="*/ 2592716 w 5349839"/>
              <a:gd name="connsiteY2" fmla="*/ 2713055 h 4677508"/>
              <a:gd name="connsiteX3" fmla="*/ 2572620 w 5349839"/>
              <a:gd name="connsiteY3" fmla="*/ 3421464 h 4677508"/>
              <a:gd name="connsiteX4" fmla="*/ 2210879 w 5349839"/>
              <a:gd name="connsiteY4" fmla="*/ 3637503 h 4677508"/>
              <a:gd name="connsiteX5" fmla="*/ 1623051 w 5349839"/>
              <a:gd name="connsiteY5" fmla="*/ 3401367 h 4677508"/>
              <a:gd name="connsiteX6" fmla="*/ 1447204 w 5349839"/>
              <a:gd name="connsiteY6" fmla="*/ 3652576 h 4677508"/>
              <a:gd name="connsiteX7" fmla="*/ 1150778 w 5349839"/>
              <a:gd name="connsiteY7" fmla="*/ 3898761 h 4677508"/>
              <a:gd name="connsiteX8" fmla="*/ 959859 w 5349839"/>
              <a:gd name="connsiteY8" fmla="*/ 3813350 h 4677508"/>
              <a:gd name="connsiteX9" fmla="*/ 814158 w 5349839"/>
              <a:gd name="connsiteY9" fmla="*/ 3964075 h 4677508"/>
              <a:gd name="connsiteX10" fmla="*/ 1130681 w 5349839"/>
              <a:gd name="connsiteY10" fmla="*/ 4446396 h 4677508"/>
              <a:gd name="connsiteX11" fmla="*/ 2145565 w 5349839"/>
              <a:gd name="connsiteY11" fmla="*/ 4677508 h 4677508"/>
              <a:gd name="connsiteX12" fmla="*/ 3195618 w 5349839"/>
              <a:gd name="connsiteY12" fmla="*/ 4612194 h 4677508"/>
              <a:gd name="connsiteX13" fmla="*/ 4115042 w 5349839"/>
              <a:gd name="connsiteY13" fmla="*/ 3235569 h 4677508"/>
              <a:gd name="connsiteX14" fmla="*/ 4150211 w 5349839"/>
              <a:gd name="connsiteY14" fmla="*/ 1487156 h 4677508"/>
              <a:gd name="connsiteX15" fmla="*/ 4140163 w 5349839"/>
              <a:gd name="connsiteY15" fmla="*/ 1120391 h 4677508"/>
              <a:gd name="connsiteX16" fmla="*/ 5349839 w 5349839"/>
              <a:gd name="connsiteY16" fmla="*/ 512890 h 4677508"/>
              <a:gd name="connsiteX17" fmla="*/ 5049538 w 5349839"/>
              <a:gd name="connsiteY17" fmla="*/ 168341 h 4677508"/>
              <a:gd name="connsiteX18" fmla="*/ 4725086 w 5349839"/>
              <a:gd name="connsiteY18" fmla="*/ 315192 h 4677508"/>
              <a:gd name="connsiteX19" fmla="*/ 1494177 w 5349839"/>
              <a:gd name="connsiteY19" fmla="*/ 357321 h 4677508"/>
              <a:gd name="connsiteX20" fmla="*/ 1256286 w 5349839"/>
              <a:gd name="connsiteY20" fmla="*/ 0 h 4677508"/>
              <a:gd name="connsiteX21" fmla="*/ 884497 w 5349839"/>
              <a:gd name="connsiteY21" fmla="*/ 271306 h 4677508"/>
              <a:gd name="connsiteX22" fmla="*/ 1063612 w 5349839"/>
              <a:gd name="connsiteY22" fmla="*/ 507624 h 4677508"/>
              <a:gd name="connsiteX23" fmla="*/ 0 w 5349839"/>
              <a:gd name="connsiteY23" fmla="*/ 1377411 h 4677508"/>
              <a:gd name="connsiteX24" fmla="*/ 2171653 w 5349839"/>
              <a:gd name="connsiteY24" fmla="*/ 1388428 h 4677508"/>
              <a:gd name="connsiteX25" fmla="*/ 2140541 w 5349839"/>
              <a:gd name="connsiteY25" fmla="*/ 1673051 h 4677508"/>
              <a:gd name="connsiteX0" fmla="*/ 2140541 w 5349839"/>
              <a:gd name="connsiteY0" fmla="*/ 1551865 h 4556322"/>
              <a:gd name="connsiteX1" fmla="*/ 2140541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47204 w 5349839"/>
              <a:gd name="connsiteY6" fmla="*/ 3531390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884497 w 5349839"/>
              <a:gd name="connsiteY21" fmla="*/ 150120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140541 w 5349839"/>
              <a:gd name="connsiteY25" fmla="*/ 1551865 h 4556322"/>
              <a:gd name="connsiteX0" fmla="*/ 2140541 w 5349839"/>
              <a:gd name="connsiteY0" fmla="*/ 1551865 h 4556322"/>
              <a:gd name="connsiteX1" fmla="*/ 2140541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47204 w 5349839"/>
              <a:gd name="connsiteY6" fmla="*/ 3531390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140541 w 5349839"/>
              <a:gd name="connsiteY25" fmla="*/ 1551865 h 4556322"/>
              <a:gd name="connsiteX0" fmla="*/ 2217659 w 5349839"/>
              <a:gd name="connsiteY0" fmla="*/ 1551865 h 4556322"/>
              <a:gd name="connsiteX1" fmla="*/ 2140541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47204 w 5349839"/>
              <a:gd name="connsiteY6" fmla="*/ 3531390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47204 w 5349839"/>
              <a:gd name="connsiteY6" fmla="*/ 3531390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81972 w 5349839"/>
              <a:gd name="connsiteY6" fmla="*/ 3562681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81972 w 5349839"/>
              <a:gd name="connsiteY6" fmla="*/ 3562681 h 4556322"/>
              <a:gd name="connsiteX7" fmla="*/ 1150778 w 5349839"/>
              <a:gd name="connsiteY7" fmla="*/ 3805390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520217 w 5349839"/>
              <a:gd name="connsiteY6" fmla="*/ 3524436 h 4556322"/>
              <a:gd name="connsiteX7" fmla="*/ 1150778 w 5349839"/>
              <a:gd name="connsiteY7" fmla="*/ 3805390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520217 w 5349839"/>
              <a:gd name="connsiteY6" fmla="*/ 3524436 h 4556322"/>
              <a:gd name="connsiteX7" fmla="*/ 1150778 w 5349839"/>
              <a:gd name="connsiteY7" fmla="*/ 3812343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520217 w 5349839"/>
              <a:gd name="connsiteY6" fmla="*/ 3524436 h 4556322"/>
              <a:gd name="connsiteX7" fmla="*/ 1150778 w 5349839"/>
              <a:gd name="connsiteY7" fmla="*/ 3812343 h 4556322"/>
              <a:gd name="connsiteX8" fmla="*/ 1001580 w 5349839"/>
              <a:gd name="connsiteY8" fmla="*/ 3671303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520217 w 5349839"/>
              <a:gd name="connsiteY6" fmla="*/ 3524436 h 4556322"/>
              <a:gd name="connsiteX7" fmla="*/ 1150778 w 5349839"/>
              <a:gd name="connsiteY7" fmla="*/ 3812343 h 4556322"/>
              <a:gd name="connsiteX8" fmla="*/ 1001580 w 5349839"/>
              <a:gd name="connsiteY8" fmla="*/ 3671303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302088 w 5349839"/>
              <a:gd name="connsiteY15" fmla="*/ 1380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78414"/>
              <a:gd name="connsiteY0" fmla="*/ 1551865 h 4556322"/>
              <a:gd name="connsiteX1" fmla="*/ 2206642 w 5378414"/>
              <a:gd name="connsiteY1" fmla="*/ 2265298 h 4556322"/>
              <a:gd name="connsiteX2" fmla="*/ 2592716 w 5378414"/>
              <a:gd name="connsiteY2" fmla="*/ 2591869 h 4556322"/>
              <a:gd name="connsiteX3" fmla="*/ 2572620 w 5378414"/>
              <a:gd name="connsiteY3" fmla="*/ 3300278 h 4556322"/>
              <a:gd name="connsiteX4" fmla="*/ 2210879 w 5378414"/>
              <a:gd name="connsiteY4" fmla="*/ 3516317 h 4556322"/>
              <a:gd name="connsiteX5" fmla="*/ 1623051 w 5378414"/>
              <a:gd name="connsiteY5" fmla="*/ 3280181 h 4556322"/>
              <a:gd name="connsiteX6" fmla="*/ 1520217 w 5378414"/>
              <a:gd name="connsiteY6" fmla="*/ 3524436 h 4556322"/>
              <a:gd name="connsiteX7" fmla="*/ 1150778 w 5378414"/>
              <a:gd name="connsiteY7" fmla="*/ 3812343 h 4556322"/>
              <a:gd name="connsiteX8" fmla="*/ 1001580 w 5378414"/>
              <a:gd name="connsiteY8" fmla="*/ 3671303 h 4556322"/>
              <a:gd name="connsiteX9" fmla="*/ 814158 w 5378414"/>
              <a:gd name="connsiteY9" fmla="*/ 3842889 h 4556322"/>
              <a:gd name="connsiteX10" fmla="*/ 1130681 w 5378414"/>
              <a:gd name="connsiteY10" fmla="*/ 4325210 h 4556322"/>
              <a:gd name="connsiteX11" fmla="*/ 2145565 w 5378414"/>
              <a:gd name="connsiteY11" fmla="*/ 4556322 h 4556322"/>
              <a:gd name="connsiteX12" fmla="*/ 3195618 w 5378414"/>
              <a:gd name="connsiteY12" fmla="*/ 4491008 h 4556322"/>
              <a:gd name="connsiteX13" fmla="*/ 4115042 w 5378414"/>
              <a:gd name="connsiteY13" fmla="*/ 3114383 h 4556322"/>
              <a:gd name="connsiteX14" fmla="*/ 4150211 w 5378414"/>
              <a:gd name="connsiteY14" fmla="*/ 1365970 h 4556322"/>
              <a:gd name="connsiteX15" fmla="*/ 4302088 w 5378414"/>
              <a:gd name="connsiteY15" fmla="*/ 1380205 h 4556322"/>
              <a:gd name="connsiteX16" fmla="*/ 5378414 w 5378414"/>
              <a:gd name="connsiteY16" fmla="*/ 563154 h 4556322"/>
              <a:gd name="connsiteX17" fmla="*/ 5049538 w 5378414"/>
              <a:gd name="connsiteY17" fmla="*/ 47155 h 4556322"/>
              <a:gd name="connsiteX18" fmla="*/ 4725086 w 5378414"/>
              <a:gd name="connsiteY18" fmla="*/ 194006 h 4556322"/>
              <a:gd name="connsiteX19" fmla="*/ 1494177 w 5378414"/>
              <a:gd name="connsiteY19" fmla="*/ 236135 h 4556322"/>
              <a:gd name="connsiteX20" fmla="*/ 1300354 w 5378414"/>
              <a:gd name="connsiteY20" fmla="*/ 0 h 4556322"/>
              <a:gd name="connsiteX21" fmla="*/ 917547 w 5378414"/>
              <a:gd name="connsiteY21" fmla="*/ 249271 h 4556322"/>
              <a:gd name="connsiteX22" fmla="*/ 1063612 w 5378414"/>
              <a:gd name="connsiteY22" fmla="*/ 386438 h 4556322"/>
              <a:gd name="connsiteX23" fmla="*/ 0 w 5378414"/>
              <a:gd name="connsiteY23" fmla="*/ 1256225 h 4556322"/>
              <a:gd name="connsiteX24" fmla="*/ 2171653 w 5378414"/>
              <a:gd name="connsiteY24" fmla="*/ 1267242 h 4556322"/>
              <a:gd name="connsiteX25" fmla="*/ 2217659 w 5378414"/>
              <a:gd name="connsiteY25" fmla="*/ 1551865 h 4556322"/>
              <a:gd name="connsiteX0" fmla="*/ 2217659 w 5378414"/>
              <a:gd name="connsiteY0" fmla="*/ 1551865 h 4556322"/>
              <a:gd name="connsiteX1" fmla="*/ 2206642 w 5378414"/>
              <a:gd name="connsiteY1" fmla="*/ 2265298 h 4556322"/>
              <a:gd name="connsiteX2" fmla="*/ 2592716 w 5378414"/>
              <a:gd name="connsiteY2" fmla="*/ 2591869 h 4556322"/>
              <a:gd name="connsiteX3" fmla="*/ 2572620 w 5378414"/>
              <a:gd name="connsiteY3" fmla="*/ 3300278 h 4556322"/>
              <a:gd name="connsiteX4" fmla="*/ 2210879 w 5378414"/>
              <a:gd name="connsiteY4" fmla="*/ 3516317 h 4556322"/>
              <a:gd name="connsiteX5" fmla="*/ 1623051 w 5378414"/>
              <a:gd name="connsiteY5" fmla="*/ 3280181 h 4556322"/>
              <a:gd name="connsiteX6" fmla="*/ 1520217 w 5378414"/>
              <a:gd name="connsiteY6" fmla="*/ 3524436 h 4556322"/>
              <a:gd name="connsiteX7" fmla="*/ 1150778 w 5378414"/>
              <a:gd name="connsiteY7" fmla="*/ 3812343 h 4556322"/>
              <a:gd name="connsiteX8" fmla="*/ 1001580 w 5378414"/>
              <a:gd name="connsiteY8" fmla="*/ 3671303 h 4556322"/>
              <a:gd name="connsiteX9" fmla="*/ 814158 w 5378414"/>
              <a:gd name="connsiteY9" fmla="*/ 3842889 h 4556322"/>
              <a:gd name="connsiteX10" fmla="*/ 1130681 w 5378414"/>
              <a:gd name="connsiteY10" fmla="*/ 4325210 h 4556322"/>
              <a:gd name="connsiteX11" fmla="*/ 2145565 w 5378414"/>
              <a:gd name="connsiteY11" fmla="*/ 4556322 h 4556322"/>
              <a:gd name="connsiteX12" fmla="*/ 3195618 w 5378414"/>
              <a:gd name="connsiteY12" fmla="*/ 4491008 h 4556322"/>
              <a:gd name="connsiteX13" fmla="*/ 4115042 w 5378414"/>
              <a:gd name="connsiteY13" fmla="*/ 3114383 h 4556322"/>
              <a:gd name="connsiteX14" fmla="*/ 4150211 w 5378414"/>
              <a:gd name="connsiteY14" fmla="*/ 1365970 h 4556322"/>
              <a:gd name="connsiteX15" fmla="*/ 4302088 w 5378414"/>
              <a:gd name="connsiteY15" fmla="*/ 1380205 h 4556322"/>
              <a:gd name="connsiteX16" fmla="*/ 5378414 w 5378414"/>
              <a:gd name="connsiteY16" fmla="*/ 563154 h 4556322"/>
              <a:gd name="connsiteX17" fmla="*/ 5049538 w 5378414"/>
              <a:gd name="connsiteY17" fmla="*/ 47155 h 4556322"/>
              <a:gd name="connsiteX18" fmla="*/ 4725086 w 5378414"/>
              <a:gd name="connsiteY18" fmla="*/ 194006 h 4556322"/>
              <a:gd name="connsiteX19" fmla="*/ 1494177 w 5378414"/>
              <a:gd name="connsiteY19" fmla="*/ 236135 h 4556322"/>
              <a:gd name="connsiteX20" fmla="*/ 1300354 w 5378414"/>
              <a:gd name="connsiteY20" fmla="*/ 0 h 4556322"/>
              <a:gd name="connsiteX21" fmla="*/ 917547 w 5378414"/>
              <a:gd name="connsiteY21" fmla="*/ 249271 h 4556322"/>
              <a:gd name="connsiteX22" fmla="*/ 1063612 w 5378414"/>
              <a:gd name="connsiteY22" fmla="*/ 386438 h 4556322"/>
              <a:gd name="connsiteX23" fmla="*/ 0 w 5378414"/>
              <a:gd name="connsiteY23" fmla="*/ 1256225 h 4556322"/>
              <a:gd name="connsiteX24" fmla="*/ 1695403 w 5378414"/>
              <a:gd name="connsiteY24" fmla="*/ 1572042 h 4556322"/>
              <a:gd name="connsiteX25" fmla="*/ 2217659 w 5378414"/>
              <a:gd name="connsiteY25" fmla="*/ 1551865 h 4556322"/>
              <a:gd name="connsiteX0" fmla="*/ 2122409 w 5283164"/>
              <a:gd name="connsiteY0" fmla="*/ 1551865 h 4556322"/>
              <a:gd name="connsiteX1" fmla="*/ 2111392 w 5283164"/>
              <a:gd name="connsiteY1" fmla="*/ 2265298 h 4556322"/>
              <a:gd name="connsiteX2" fmla="*/ 2497466 w 5283164"/>
              <a:gd name="connsiteY2" fmla="*/ 2591869 h 4556322"/>
              <a:gd name="connsiteX3" fmla="*/ 2477370 w 5283164"/>
              <a:gd name="connsiteY3" fmla="*/ 3300278 h 4556322"/>
              <a:gd name="connsiteX4" fmla="*/ 2115629 w 5283164"/>
              <a:gd name="connsiteY4" fmla="*/ 3516317 h 4556322"/>
              <a:gd name="connsiteX5" fmla="*/ 1527801 w 5283164"/>
              <a:gd name="connsiteY5" fmla="*/ 3280181 h 4556322"/>
              <a:gd name="connsiteX6" fmla="*/ 1424967 w 5283164"/>
              <a:gd name="connsiteY6" fmla="*/ 3524436 h 4556322"/>
              <a:gd name="connsiteX7" fmla="*/ 1055528 w 5283164"/>
              <a:gd name="connsiteY7" fmla="*/ 3812343 h 4556322"/>
              <a:gd name="connsiteX8" fmla="*/ 906330 w 5283164"/>
              <a:gd name="connsiteY8" fmla="*/ 3671303 h 4556322"/>
              <a:gd name="connsiteX9" fmla="*/ 718908 w 5283164"/>
              <a:gd name="connsiteY9" fmla="*/ 3842889 h 4556322"/>
              <a:gd name="connsiteX10" fmla="*/ 1035431 w 5283164"/>
              <a:gd name="connsiteY10" fmla="*/ 4325210 h 4556322"/>
              <a:gd name="connsiteX11" fmla="*/ 2050315 w 5283164"/>
              <a:gd name="connsiteY11" fmla="*/ 4556322 h 4556322"/>
              <a:gd name="connsiteX12" fmla="*/ 3100368 w 5283164"/>
              <a:gd name="connsiteY12" fmla="*/ 4491008 h 4556322"/>
              <a:gd name="connsiteX13" fmla="*/ 4019792 w 5283164"/>
              <a:gd name="connsiteY13" fmla="*/ 3114383 h 4556322"/>
              <a:gd name="connsiteX14" fmla="*/ 4054961 w 5283164"/>
              <a:gd name="connsiteY14" fmla="*/ 1365970 h 4556322"/>
              <a:gd name="connsiteX15" fmla="*/ 4206838 w 5283164"/>
              <a:gd name="connsiteY15" fmla="*/ 1380205 h 4556322"/>
              <a:gd name="connsiteX16" fmla="*/ 5283164 w 5283164"/>
              <a:gd name="connsiteY16" fmla="*/ 563154 h 4556322"/>
              <a:gd name="connsiteX17" fmla="*/ 4954288 w 5283164"/>
              <a:gd name="connsiteY17" fmla="*/ 47155 h 4556322"/>
              <a:gd name="connsiteX18" fmla="*/ 4629836 w 5283164"/>
              <a:gd name="connsiteY18" fmla="*/ 194006 h 4556322"/>
              <a:gd name="connsiteX19" fmla="*/ 1398927 w 5283164"/>
              <a:gd name="connsiteY19" fmla="*/ 236135 h 4556322"/>
              <a:gd name="connsiteX20" fmla="*/ 1205104 w 5283164"/>
              <a:gd name="connsiteY20" fmla="*/ 0 h 4556322"/>
              <a:gd name="connsiteX21" fmla="*/ 822297 w 5283164"/>
              <a:gd name="connsiteY21" fmla="*/ 249271 h 4556322"/>
              <a:gd name="connsiteX22" fmla="*/ 968362 w 5283164"/>
              <a:gd name="connsiteY22" fmla="*/ 386438 h 4556322"/>
              <a:gd name="connsiteX23" fmla="*/ 0 w 5283164"/>
              <a:gd name="connsiteY23" fmla="*/ 1513400 h 4556322"/>
              <a:gd name="connsiteX24" fmla="*/ 1600153 w 5283164"/>
              <a:gd name="connsiteY24" fmla="*/ 1572042 h 4556322"/>
              <a:gd name="connsiteX25" fmla="*/ 2122409 w 5283164"/>
              <a:gd name="connsiteY25" fmla="*/ 1551865 h 4556322"/>
              <a:gd name="connsiteX0" fmla="*/ 2122409 w 5283164"/>
              <a:gd name="connsiteY0" fmla="*/ 1551865 h 4556322"/>
              <a:gd name="connsiteX1" fmla="*/ 2111392 w 5283164"/>
              <a:gd name="connsiteY1" fmla="*/ 2265298 h 4556322"/>
              <a:gd name="connsiteX2" fmla="*/ 2497466 w 5283164"/>
              <a:gd name="connsiteY2" fmla="*/ 2591869 h 4556322"/>
              <a:gd name="connsiteX3" fmla="*/ 2477370 w 5283164"/>
              <a:gd name="connsiteY3" fmla="*/ 3300278 h 4556322"/>
              <a:gd name="connsiteX4" fmla="*/ 2115629 w 5283164"/>
              <a:gd name="connsiteY4" fmla="*/ 3516317 h 4556322"/>
              <a:gd name="connsiteX5" fmla="*/ 1527801 w 5283164"/>
              <a:gd name="connsiteY5" fmla="*/ 3280181 h 4556322"/>
              <a:gd name="connsiteX6" fmla="*/ 1424967 w 5283164"/>
              <a:gd name="connsiteY6" fmla="*/ 3524436 h 4556322"/>
              <a:gd name="connsiteX7" fmla="*/ 1055528 w 5283164"/>
              <a:gd name="connsiteY7" fmla="*/ 3812343 h 4556322"/>
              <a:gd name="connsiteX8" fmla="*/ 906330 w 5283164"/>
              <a:gd name="connsiteY8" fmla="*/ 3671303 h 4556322"/>
              <a:gd name="connsiteX9" fmla="*/ 718908 w 5283164"/>
              <a:gd name="connsiteY9" fmla="*/ 3842889 h 4556322"/>
              <a:gd name="connsiteX10" fmla="*/ 1035431 w 5283164"/>
              <a:gd name="connsiteY10" fmla="*/ 4325210 h 4556322"/>
              <a:gd name="connsiteX11" fmla="*/ 2050315 w 5283164"/>
              <a:gd name="connsiteY11" fmla="*/ 4556322 h 4556322"/>
              <a:gd name="connsiteX12" fmla="*/ 3100368 w 5283164"/>
              <a:gd name="connsiteY12" fmla="*/ 4491008 h 4556322"/>
              <a:gd name="connsiteX13" fmla="*/ 4019792 w 5283164"/>
              <a:gd name="connsiteY13" fmla="*/ 3114383 h 4556322"/>
              <a:gd name="connsiteX14" fmla="*/ 4054961 w 5283164"/>
              <a:gd name="connsiteY14" fmla="*/ 1365970 h 4556322"/>
              <a:gd name="connsiteX15" fmla="*/ 4206838 w 5283164"/>
              <a:gd name="connsiteY15" fmla="*/ 1380205 h 4556322"/>
              <a:gd name="connsiteX16" fmla="*/ 5283164 w 5283164"/>
              <a:gd name="connsiteY16" fmla="*/ 563154 h 4556322"/>
              <a:gd name="connsiteX17" fmla="*/ 4954288 w 5283164"/>
              <a:gd name="connsiteY17" fmla="*/ 47155 h 4556322"/>
              <a:gd name="connsiteX18" fmla="*/ 4629836 w 5283164"/>
              <a:gd name="connsiteY18" fmla="*/ 194006 h 4556322"/>
              <a:gd name="connsiteX19" fmla="*/ 1398927 w 5283164"/>
              <a:gd name="connsiteY19" fmla="*/ 236135 h 4556322"/>
              <a:gd name="connsiteX20" fmla="*/ 1205104 w 5283164"/>
              <a:gd name="connsiteY20" fmla="*/ 0 h 4556322"/>
              <a:gd name="connsiteX21" fmla="*/ 822297 w 5283164"/>
              <a:gd name="connsiteY21" fmla="*/ 249271 h 4556322"/>
              <a:gd name="connsiteX22" fmla="*/ 996937 w 5283164"/>
              <a:gd name="connsiteY22" fmla="*/ 453113 h 4556322"/>
              <a:gd name="connsiteX23" fmla="*/ 0 w 5283164"/>
              <a:gd name="connsiteY23" fmla="*/ 1513400 h 4556322"/>
              <a:gd name="connsiteX24" fmla="*/ 1600153 w 5283164"/>
              <a:gd name="connsiteY24" fmla="*/ 1572042 h 4556322"/>
              <a:gd name="connsiteX25" fmla="*/ 2122409 w 5283164"/>
              <a:gd name="connsiteY25" fmla="*/ 1551865 h 4556322"/>
              <a:gd name="connsiteX0" fmla="*/ 2122409 w 5283164"/>
              <a:gd name="connsiteY0" fmla="*/ 1551865 h 4556322"/>
              <a:gd name="connsiteX1" fmla="*/ 2111392 w 5283164"/>
              <a:gd name="connsiteY1" fmla="*/ 2265298 h 4556322"/>
              <a:gd name="connsiteX2" fmla="*/ 2497466 w 5283164"/>
              <a:gd name="connsiteY2" fmla="*/ 2591869 h 4556322"/>
              <a:gd name="connsiteX3" fmla="*/ 2477370 w 5283164"/>
              <a:gd name="connsiteY3" fmla="*/ 3300278 h 4556322"/>
              <a:gd name="connsiteX4" fmla="*/ 2115629 w 5283164"/>
              <a:gd name="connsiteY4" fmla="*/ 3516317 h 4556322"/>
              <a:gd name="connsiteX5" fmla="*/ 1527801 w 5283164"/>
              <a:gd name="connsiteY5" fmla="*/ 3280181 h 4556322"/>
              <a:gd name="connsiteX6" fmla="*/ 1424967 w 5283164"/>
              <a:gd name="connsiteY6" fmla="*/ 3524436 h 4556322"/>
              <a:gd name="connsiteX7" fmla="*/ 1055528 w 5283164"/>
              <a:gd name="connsiteY7" fmla="*/ 3812343 h 4556322"/>
              <a:gd name="connsiteX8" fmla="*/ 906330 w 5283164"/>
              <a:gd name="connsiteY8" fmla="*/ 3671303 h 4556322"/>
              <a:gd name="connsiteX9" fmla="*/ 718908 w 5283164"/>
              <a:gd name="connsiteY9" fmla="*/ 3842889 h 4556322"/>
              <a:gd name="connsiteX10" fmla="*/ 1035431 w 5283164"/>
              <a:gd name="connsiteY10" fmla="*/ 4325210 h 4556322"/>
              <a:gd name="connsiteX11" fmla="*/ 2050315 w 5283164"/>
              <a:gd name="connsiteY11" fmla="*/ 4556322 h 4556322"/>
              <a:gd name="connsiteX12" fmla="*/ 3100368 w 5283164"/>
              <a:gd name="connsiteY12" fmla="*/ 4491008 h 4556322"/>
              <a:gd name="connsiteX13" fmla="*/ 4019792 w 5283164"/>
              <a:gd name="connsiteY13" fmla="*/ 3114383 h 4556322"/>
              <a:gd name="connsiteX14" fmla="*/ 4054961 w 5283164"/>
              <a:gd name="connsiteY14" fmla="*/ 1365970 h 4556322"/>
              <a:gd name="connsiteX15" fmla="*/ 4206838 w 5283164"/>
              <a:gd name="connsiteY15" fmla="*/ 1380205 h 4556322"/>
              <a:gd name="connsiteX16" fmla="*/ 5283164 w 5283164"/>
              <a:gd name="connsiteY16" fmla="*/ 563154 h 4556322"/>
              <a:gd name="connsiteX17" fmla="*/ 4954288 w 5283164"/>
              <a:gd name="connsiteY17" fmla="*/ 47155 h 4556322"/>
              <a:gd name="connsiteX18" fmla="*/ 4629836 w 5283164"/>
              <a:gd name="connsiteY18" fmla="*/ 194006 h 4556322"/>
              <a:gd name="connsiteX19" fmla="*/ 1398927 w 5283164"/>
              <a:gd name="connsiteY19" fmla="*/ 236135 h 4556322"/>
              <a:gd name="connsiteX20" fmla="*/ 1205104 w 5283164"/>
              <a:gd name="connsiteY20" fmla="*/ 0 h 4556322"/>
              <a:gd name="connsiteX21" fmla="*/ 822297 w 5283164"/>
              <a:gd name="connsiteY21" fmla="*/ 249271 h 4556322"/>
              <a:gd name="connsiteX22" fmla="*/ 0 w 5283164"/>
              <a:gd name="connsiteY22" fmla="*/ 1513400 h 4556322"/>
              <a:gd name="connsiteX23" fmla="*/ 1600153 w 5283164"/>
              <a:gd name="connsiteY23" fmla="*/ 1572042 h 4556322"/>
              <a:gd name="connsiteX24" fmla="*/ 2122409 w 5283164"/>
              <a:gd name="connsiteY24" fmla="*/ 1551865 h 4556322"/>
              <a:gd name="connsiteX0" fmla="*/ 2122409 w 5283164"/>
              <a:gd name="connsiteY0" fmla="*/ 1523290 h 4527747"/>
              <a:gd name="connsiteX1" fmla="*/ 2111392 w 5283164"/>
              <a:gd name="connsiteY1" fmla="*/ 2236723 h 4527747"/>
              <a:gd name="connsiteX2" fmla="*/ 2497466 w 5283164"/>
              <a:gd name="connsiteY2" fmla="*/ 2563294 h 4527747"/>
              <a:gd name="connsiteX3" fmla="*/ 2477370 w 5283164"/>
              <a:gd name="connsiteY3" fmla="*/ 3271703 h 4527747"/>
              <a:gd name="connsiteX4" fmla="*/ 2115629 w 5283164"/>
              <a:gd name="connsiteY4" fmla="*/ 3487742 h 4527747"/>
              <a:gd name="connsiteX5" fmla="*/ 1527801 w 5283164"/>
              <a:gd name="connsiteY5" fmla="*/ 3251606 h 4527747"/>
              <a:gd name="connsiteX6" fmla="*/ 1424967 w 5283164"/>
              <a:gd name="connsiteY6" fmla="*/ 3495861 h 4527747"/>
              <a:gd name="connsiteX7" fmla="*/ 1055528 w 5283164"/>
              <a:gd name="connsiteY7" fmla="*/ 3783768 h 4527747"/>
              <a:gd name="connsiteX8" fmla="*/ 906330 w 5283164"/>
              <a:gd name="connsiteY8" fmla="*/ 3642728 h 4527747"/>
              <a:gd name="connsiteX9" fmla="*/ 718908 w 5283164"/>
              <a:gd name="connsiteY9" fmla="*/ 3814314 h 4527747"/>
              <a:gd name="connsiteX10" fmla="*/ 1035431 w 5283164"/>
              <a:gd name="connsiteY10" fmla="*/ 4296635 h 4527747"/>
              <a:gd name="connsiteX11" fmla="*/ 2050315 w 5283164"/>
              <a:gd name="connsiteY11" fmla="*/ 4527747 h 4527747"/>
              <a:gd name="connsiteX12" fmla="*/ 3100368 w 5283164"/>
              <a:gd name="connsiteY12" fmla="*/ 4462433 h 4527747"/>
              <a:gd name="connsiteX13" fmla="*/ 4019792 w 5283164"/>
              <a:gd name="connsiteY13" fmla="*/ 3085808 h 4527747"/>
              <a:gd name="connsiteX14" fmla="*/ 4054961 w 5283164"/>
              <a:gd name="connsiteY14" fmla="*/ 1337395 h 4527747"/>
              <a:gd name="connsiteX15" fmla="*/ 4206838 w 5283164"/>
              <a:gd name="connsiteY15" fmla="*/ 1351630 h 4527747"/>
              <a:gd name="connsiteX16" fmla="*/ 5283164 w 5283164"/>
              <a:gd name="connsiteY16" fmla="*/ 534579 h 4527747"/>
              <a:gd name="connsiteX17" fmla="*/ 4954288 w 5283164"/>
              <a:gd name="connsiteY17" fmla="*/ 18580 h 4527747"/>
              <a:gd name="connsiteX18" fmla="*/ 4629836 w 5283164"/>
              <a:gd name="connsiteY18" fmla="*/ 165431 h 4527747"/>
              <a:gd name="connsiteX19" fmla="*/ 1398927 w 5283164"/>
              <a:gd name="connsiteY19" fmla="*/ 207560 h 4527747"/>
              <a:gd name="connsiteX20" fmla="*/ 1224154 w 5283164"/>
              <a:gd name="connsiteY20" fmla="*/ 0 h 4527747"/>
              <a:gd name="connsiteX21" fmla="*/ 822297 w 5283164"/>
              <a:gd name="connsiteY21" fmla="*/ 220696 h 4527747"/>
              <a:gd name="connsiteX22" fmla="*/ 0 w 5283164"/>
              <a:gd name="connsiteY22" fmla="*/ 1484825 h 4527747"/>
              <a:gd name="connsiteX23" fmla="*/ 1600153 w 5283164"/>
              <a:gd name="connsiteY23" fmla="*/ 1543467 h 4527747"/>
              <a:gd name="connsiteX24" fmla="*/ 2122409 w 5283164"/>
              <a:gd name="connsiteY24" fmla="*/ 1523290 h 4527747"/>
              <a:gd name="connsiteX0" fmla="*/ 2122409 w 5283164"/>
              <a:gd name="connsiteY0" fmla="*/ 1504710 h 4509167"/>
              <a:gd name="connsiteX1" fmla="*/ 2111392 w 5283164"/>
              <a:gd name="connsiteY1" fmla="*/ 2218143 h 4509167"/>
              <a:gd name="connsiteX2" fmla="*/ 2497466 w 5283164"/>
              <a:gd name="connsiteY2" fmla="*/ 2544714 h 4509167"/>
              <a:gd name="connsiteX3" fmla="*/ 2477370 w 5283164"/>
              <a:gd name="connsiteY3" fmla="*/ 3253123 h 4509167"/>
              <a:gd name="connsiteX4" fmla="*/ 2115629 w 5283164"/>
              <a:gd name="connsiteY4" fmla="*/ 3469162 h 4509167"/>
              <a:gd name="connsiteX5" fmla="*/ 1527801 w 5283164"/>
              <a:gd name="connsiteY5" fmla="*/ 3233026 h 4509167"/>
              <a:gd name="connsiteX6" fmla="*/ 1424967 w 5283164"/>
              <a:gd name="connsiteY6" fmla="*/ 3477281 h 4509167"/>
              <a:gd name="connsiteX7" fmla="*/ 1055528 w 5283164"/>
              <a:gd name="connsiteY7" fmla="*/ 3765188 h 4509167"/>
              <a:gd name="connsiteX8" fmla="*/ 906330 w 5283164"/>
              <a:gd name="connsiteY8" fmla="*/ 3624148 h 4509167"/>
              <a:gd name="connsiteX9" fmla="*/ 718908 w 5283164"/>
              <a:gd name="connsiteY9" fmla="*/ 3795734 h 4509167"/>
              <a:gd name="connsiteX10" fmla="*/ 1035431 w 5283164"/>
              <a:gd name="connsiteY10" fmla="*/ 4278055 h 4509167"/>
              <a:gd name="connsiteX11" fmla="*/ 2050315 w 5283164"/>
              <a:gd name="connsiteY11" fmla="*/ 4509167 h 4509167"/>
              <a:gd name="connsiteX12" fmla="*/ 3100368 w 5283164"/>
              <a:gd name="connsiteY12" fmla="*/ 4443853 h 4509167"/>
              <a:gd name="connsiteX13" fmla="*/ 4019792 w 5283164"/>
              <a:gd name="connsiteY13" fmla="*/ 3067228 h 4509167"/>
              <a:gd name="connsiteX14" fmla="*/ 4054961 w 5283164"/>
              <a:gd name="connsiteY14" fmla="*/ 1318815 h 4509167"/>
              <a:gd name="connsiteX15" fmla="*/ 4206838 w 5283164"/>
              <a:gd name="connsiteY15" fmla="*/ 1333050 h 4509167"/>
              <a:gd name="connsiteX16" fmla="*/ 5283164 w 5283164"/>
              <a:gd name="connsiteY16" fmla="*/ 515999 h 4509167"/>
              <a:gd name="connsiteX17" fmla="*/ 4954288 w 5283164"/>
              <a:gd name="connsiteY17" fmla="*/ 0 h 4509167"/>
              <a:gd name="connsiteX18" fmla="*/ 4629836 w 5283164"/>
              <a:gd name="connsiteY18" fmla="*/ 146851 h 4509167"/>
              <a:gd name="connsiteX19" fmla="*/ 1398927 w 5283164"/>
              <a:gd name="connsiteY19" fmla="*/ 188980 h 4509167"/>
              <a:gd name="connsiteX20" fmla="*/ 822297 w 5283164"/>
              <a:gd name="connsiteY20" fmla="*/ 202116 h 4509167"/>
              <a:gd name="connsiteX21" fmla="*/ 0 w 5283164"/>
              <a:gd name="connsiteY21" fmla="*/ 1466245 h 4509167"/>
              <a:gd name="connsiteX22" fmla="*/ 1600153 w 5283164"/>
              <a:gd name="connsiteY22" fmla="*/ 1524887 h 4509167"/>
              <a:gd name="connsiteX23" fmla="*/ 2122409 w 5283164"/>
              <a:gd name="connsiteY23" fmla="*/ 1504710 h 4509167"/>
              <a:gd name="connsiteX0" fmla="*/ 2122409 w 5283164"/>
              <a:gd name="connsiteY0" fmla="*/ 1504710 h 4509167"/>
              <a:gd name="connsiteX1" fmla="*/ 2111392 w 5283164"/>
              <a:gd name="connsiteY1" fmla="*/ 2218143 h 4509167"/>
              <a:gd name="connsiteX2" fmla="*/ 2497466 w 5283164"/>
              <a:gd name="connsiteY2" fmla="*/ 2544714 h 4509167"/>
              <a:gd name="connsiteX3" fmla="*/ 2477370 w 5283164"/>
              <a:gd name="connsiteY3" fmla="*/ 3253123 h 4509167"/>
              <a:gd name="connsiteX4" fmla="*/ 2115629 w 5283164"/>
              <a:gd name="connsiteY4" fmla="*/ 3469162 h 4509167"/>
              <a:gd name="connsiteX5" fmla="*/ 1527801 w 5283164"/>
              <a:gd name="connsiteY5" fmla="*/ 3233026 h 4509167"/>
              <a:gd name="connsiteX6" fmla="*/ 1424967 w 5283164"/>
              <a:gd name="connsiteY6" fmla="*/ 3477281 h 4509167"/>
              <a:gd name="connsiteX7" fmla="*/ 1055528 w 5283164"/>
              <a:gd name="connsiteY7" fmla="*/ 3765188 h 4509167"/>
              <a:gd name="connsiteX8" fmla="*/ 906330 w 5283164"/>
              <a:gd name="connsiteY8" fmla="*/ 3624148 h 4509167"/>
              <a:gd name="connsiteX9" fmla="*/ 718908 w 5283164"/>
              <a:gd name="connsiteY9" fmla="*/ 3795734 h 4509167"/>
              <a:gd name="connsiteX10" fmla="*/ 1035431 w 5283164"/>
              <a:gd name="connsiteY10" fmla="*/ 4278055 h 4509167"/>
              <a:gd name="connsiteX11" fmla="*/ 2050315 w 5283164"/>
              <a:gd name="connsiteY11" fmla="*/ 4509167 h 4509167"/>
              <a:gd name="connsiteX12" fmla="*/ 3100368 w 5283164"/>
              <a:gd name="connsiteY12" fmla="*/ 4443853 h 4509167"/>
              <a:gd name="connsiteX13" fmla="*/ 4019792 w 5283164"/>
              <a:gd name="connsiteY13" fmla="*/ 3067228 h 4509167"/>
              <a:gd name="connsiteX14" fmla="*/ 4054961 w 5283164"/>
              <a:gd name="connsiteY14" fmla="*/ 1318815 h 4509167"/>
              <a:gd name="connsiteX15" fmla="*/ 4206838 w 5283164"/>
              <a:gd name="connsiteY15" fmla="*/ 1333050 h 4509167"/>
              <a:gd name="connsiteX16" fmla="*/ 5283164 w 5283164"/>
              <a:gd name="connsiteY16" fmla="*/ 515999 h 4509167"/>
              <a:gd name="connsiteX17" fmla="*/ 4954288 w 5283164"/>
              <a:gd name="connsiteY17" fmla="*/ 0 h 4509167"/>
              <a:gd name="connsiteX18" fmla="*/ 4629836 w 5283164"/>
              <a:gd name="connsiteY18" fmla="*/ 146851 h 4509167"/>
              <a:gd name="connsiteX19" fmla="*/ 822297 w 5283164"/>
              <a:gd name="connsiteY19" fmla="*/ 202116 h 4509167"/>
              <a:gd name="connsiteX20" fmla="*/ 0 w 5283164"/>
              <a:gd name="connsiteY20" fmla="*/ 1466245 h 4509167"/>
              <a:gd name="connsiteX21" fmla="*/ 1600153 w 5283164"/>
              <a:gd name="connsiteY21" fmla="*/ 1524887 h 4509167"/>
              <a:gd name="connsiteX22" fmla="*/ 2122409 w 5283164"/>
              <a:gd name="connsiteY22" fmla="*/ 1504710 h 4509167"/>
              <a:gd name="connsiteX0" fmla="*/ 2122409 w 5283164"/>
              <a:gd name="connsiteY0" fmla="*/ 1504710 h 4509167"/>
              <a:gd name="connsiteX1" fmla="*/ 2111392 w 5283164"/>
              <a:gd name="connsiteY1" fmla="*/ 2218143 h 4509167"/>
              <a:gd name="connsiteX2" fmla="*/ 2497466 w 5283164"/>
              <a:gd name="connsiteY2" fmla="*/ 2544714 h 4509167"/>
              <a:gd name="connsiteX3" fmla="*/ 2477370 w 5283164"/>
              <a:gd name="connsiteY3" fmla="*/ 3253123 h 4509167"/>
              <a:gd name="connsiteX4" fmla="*/ 2115629 w 5283164"/>
              <a:gd name="connsiteY4" fmla="*/ 3469162 h 4509167"/>
              <a:gd name="connsiteX5" fmla="*/ 1527801 w 5283164"/>
              <a:gd name="connsiteY5" fmla="*/ 3233026 h 4509167"/>
              <a:gd name="connsiteX6" fmla="*/ 1424967 w 5283164"/>
              <a:gd name="connsiteY6" fmla="*/ 3477281 h 4509167"/>
              <a:gd name="connsiteX7" fmla="*/ 1055528 w 5283164"/>
              <a:gd name="connsiteY7" fmla="*/ 3765188 h 4509167"/>
              <a:gd name="connsiteX8" fmla="*/ 906330 w 5283164"/>
              <a:gd name="connsiteY8" fmla="*/ 3624148 h 4509167"/>
              <a:gd name="connsiteX9" fmla="*/ 718908 w 5283164"/>
              <a:gd name="connsiteY9" fmla="*/ 3795734 h 4509167"/>
              <a:gd name="connsiteX10" fmla="*/ 1035431 w 5283164"/>
              <a:gd name="connsiteY10" fmla="*/ 4278055 h 4509167"/>
              <a:gd name="connsiteX11" fmla="*/ 2050315 w 5283164"/>
              <a:gd name="connsiteY11" fmla="*/ 4509167 h 4509167"/>
              <a:gd name="connsiteX12" fmla="*/ 3100368 w 5283164"/>
              <a:gd name="connsiteY12" fmla="*/ 4443853 h 4509167"/>
              <a:gd name="connsiteX13" fmla="*/ 4019792 w 5283164"/>
              <a:gd name="connsiteY13" fmla="*/ 3067228 h 4509167"/>
              <a:gd name="connsiteX14" fmla="*/ 4054961 w 5283164"/>
              <a:gd name="connsiteY14" fmla="*/ 1318815 h 4509167"/>
              <a:gd name="connsiteX15" fmla="*/ 4206838 w 5283164"/>
              <a:gd name="connsiteY15" fmla="*/ 1333050 h 4509167"/>
              <a:gd name="connsiteX16" fmla="*/ 5283164 w 5283164"/>
              <a:gd name="connsiteY16" fmla="*/ 515999 h 4509167"/>
              <a:gd name="connsiteX17" fmla="*/ 4954288 w 5283164"/>
              <a:gd name="connsiteY17" fmla="*/ 0 h 4509167"/>
              <a:gd name="connsiteX18" fmla="*/ 822297 w 5283164"/>
              <a:gd name="connsiteY18" fmla="*/ 202116 h 4509167"/>
              <a:gd name="connsiteX19" fmla="*/ 0 w 5283164"/>
              <a:gd name="connsiteY19" fmla="*/ 1466245 h 4509167"/>
              <a:gd name="connsiteX20" fmla="*/ 1600153 w 5283164"/>
              <a:gd name="connsiteY20" fmla="*/ 1524887 h 4509167"/>
              <a:gd name="connsiteX21" fmla="*/ 2122409 w 5283164"/>
              <a:gd name="connsiteY21" fmla="*/ 1504710 h 4509167"/>
              <a:gd name="connsiteX0" fmla="*/ 2122409 w 5283164"/>
              <a:gd name="connsiteY0" fmla="*/ 1302594 h 4307051"/>
              <a:gd name="connsiteX1" fmla="*/ 2111392 w 5283164"/>
              <a:gd name="connsiteY1" fmla="*/ 2016027 h 4307051"/>
              <a:gd name="connsiteX2" fmla="*/ 2497466 w 5283164"/>
              <a:gd name="connsiteY2" fmla="*/ 2342598 h 4307051"/>
              <a:gd name="connsiteX3" fmla="*/ 2477370 w 5283164"/>
              <a:gd name="connsiteY3" fmla="*/ 3051007 h 4307051"/>
              <a:gd name="connsiteX4" fmla="*/ 2115629 w 5283164"/>
              <a:gd name="connsiteY4" fmla="*/ 3267046 h 4307051"/>
              <a:gd name="connsiteX5" fmla="*/ 1527801 w 5283164"/>
              <a:gd name="connsiteY5" fmla="*/ 3030910 h 4307051"/>
              <a:gd name="connsiteX6" fmla="*/ 1424967 w 5283164"/>
              <a:gd name="connsiteY6" fmla="*/ 3275165 h 4307051"/>
              <a:gd name="connsiteX7" fmla="*/ 1055528 w 5283164"/>
              <a:gd name="connsiteY7" fmla="*/ 3563072 h 4307051"/>
              <a:gd name="connsiteX8" fmla="*/ 906330 w 5283164"/>
              <a:gd name="connsiteY8" fmla="*/ 3422032 h 4307051"/>
              <a:gd name="connsiteX9" fmla="*/ 718908 w 5283164"/>
              <a:gd name="connsiteY9" fmla="*/ 3593618 h 4307051"/>
              <a:gd name="connsiteX10" fmla="*/ 1035431 w 5283164"/>
              <a:gd name="connsiteY10" fmla="*/ 4075939 h 4307051"/>
              <a:gd name="connsiteX11" fmla="*/ 2050315 w 5283164"/>
              <a:gd name="connsiteY11" fmla="*/ 4307051 h 4307051"/>
              <a:gd name="connsiteX12" fmla="*/ 3100368 w 5283164"/>
              <a:gd name="connsiteY12" fmla="*/ 4241737 h 4307051"/>
              <a:gd name="connsiteX13" fmla="*/ 4019792 w 5283164"/>
              <a:gd name="connsiteY13" fmla="*/ 2865112 h 4307051"/>
              <a:gd name="connsiteX14" fmla="*/ 4054961 w 5283164"/>
              <a:gd name="connsiteY14" fmla="*/ 1116699 h 4307051"/>
              <a:gd name="connsiteX15" fmla="*/ 4206838 w 5283164"/>
              <a:gd name="connsiteY15" fmla="*/ 1130934 h 4307051"/>
              <a:gd name="connsiteX16" fmla="*/ 5283164 w 5283164"/>
              <a:gd name="connsiteY16" fmla="*/ 313883 h 4307051"/>
              <a:gd name="connsiteX17" fmla="*/ 822297 w 5283164"/>
              <a:gd name="connsiteY17" fmla="*/ 0 h 4307051"/>
              <a:gd name="connsiteX18" fmla="*/ 0 w 5283164"/>
              <a:gd name="connsiteY18" fmla="*/ 1264129 h 4307051"/>
              <a:gd name="connsiteX19" fmla="*/ 1600153 w 5283164"/>
              <a:gd name="connsiteY19" fmla="*/ 1322771 h 4307051"/>
              <a:gd name="connsiteX20" fmla="*/ 2122409 w 5283164"/>
              <a:gd name="connsiteY20" fmla="*/ 1302594 h 4307051"/>
              <a:gd name="connsiteX0" fmla="*/ 2122409 w 5340314"/>
              <a:gd name="connsiteY0" fmla="*/ 1302594 h 4307051"/>
              <a:gd name="connsiteX1" fmla="*/ 2111392 w 5340314"/>
              <a:gd name="connsiteY1" fmla="*/ 2016027 h 4307051"/>
              <a:gd name="connsiteX2" fmla="*/ 2497466 w 5340314"/>
              <a:gd name="connsiteY2" fmla="*/ 2342598 h 4307051"/>
              <a:gd name="connsiteX3" fmla="*/ 2477370 w 5340314"/>
              <a:gd name="connsiteY3" fmla="*/ 3051007 h 4307051"/>
              <a:gd name="connsiteX4" fmla="*/ 2115629 w 5340314"/>
              <a:gd name="connsiteY4" fmla="*/ 3267046 h 4307051"/>
              <a:gd name="connsiteX5" fmla="*/ 1527801 w 5340314"/>
              <a:gd name="connsiteY5" fmla="*/ 3030910 h 4307051"/>
              <a:gd name="connsiteX6" fmla="*/ 1424967 w 5340314"/>
              <a:gd name="connsiteY6" fmla="*/ 3275165 h 4307051"/>
              <a:gd name="connsiteX7" fmla="*/ 1055528 w 5340314"/>
              <a:gd name="connsiteY7" fmla="*/ 3563072 h 4307051"/>
              <a:gd name="connsiteX8" fmla="*/ 906330 w 5340314"/>
              <a:gd name="connsiteY8" fmla="*/ 3422032 h 4307051"/>
              <a:gd name="connsiteX9" fmla="*/ 718908 w 5340314"/>
              <a:gd name="connsiteY9" fmla="*/ 3593618 h 4307051"/>
              <a:gd name="connsiteX10" fmla="*/ 1035431 w 5340314"/>
              <a:gd name="connsiteY10" fmla="*/ 4075939 h 4307051"/>
              <a:gd name="connsiteX11" fmla="*/ 2050315 w 5340314"/>
              <a:gd name="connsiteY11" fmla="*/ 4307051 h 4307051"/>
              <a:gd name="connsiteX12" fmla="*/ 3100368 w 5340314"/>
              <a:gd name="connsiteY12" fmla="*/ 4241737 h 4307051"/>
              <a:gd name="connsiteX13" fmla="*/ 4019792 w 5340314"/>
              <a:gd name="connsiteY13" fmla="*/ 2865112 h 4307051"/>
              <a:gd name="connsiteX14" fmla="*/ 4054961 w 5340314"/>
              <a:gd name="connsiteY14" fmla="*/ 1116699 h 4307051"/>
              <a:gd name="connsiteX15" fmla="*/ 4206838 w 5340314"/>
              <a:gd name="connsiteY15" fmla="*/ 1130934 h 4307051"/>
              <a:gd name="connsiteX16" fmla="*/ 5340314 w 5340314"/>
              <a:gd name="connsiteY16" fmla="*/ 190058 h 4307051"/>
              <a:gd name="connsiteX17" fmla="*/ 822297 w 5340314"/>
              <a:gd name="connsiteY17" fmla="*/ 0 h 4307051"/>
              <a:gd name="connsiteX18" fmla="*/ 0 w 5340314"/>
              <a:gd name="connsiteY18" fmla="*/ 1264129 h 4307051"/>
              <a:gd name="connsiteX19" fmla="*/ 1600153 w 5340314"/>
              <a:gd name="connsiteY19" fmla="*/ 1322771 h 4307051"/>
              <a:gd name="connsiteX20" fmla="*/ 2122409 w 5340314"/>
              <a:gd name="connsiteY20" fmla="*/ 1302594 h 4307051"/>
              <a:gd name="connsiteX0" fmla="*/ 2122409 w 5340314"/>
              <a:gd name="connsiteY0" fmla="*/ 1112536 h 4116993"/>
              <a:gd name="connsiteX1" fmla="*/ 2111392 w 5340314"/>
              <a:gd name="connsiteY1" fmla="*/ 1825969 h 4116993"/>
              <a:gd name="connsiteX2" fmla="*/ 2497466 w 5340314"/>
              <a:gd name="connsiteY2" fmla="*/ 2152540 h 4116993"/>
              <a:gd name="connsiteX3" fmla="*/ 2477370 w 5340314"/>
              <a:gd name="connsiteY3" fmla="*/ 2860949 h 4116993"/>
              <a:gd name="connsiteX4" fmla="*/ 2115629 w 5340314"/>
              <a:gd name="connsiteY4" fmla="*/ 3076988 h 4116993"/>
              <a:gd name="connsiteX5" fmla="*/ 1527801 w 5340314"/>
              <a:gd name="connsiteY5" fmla="*/ 2840852 h 4116993"/>
              <a:gd name="connsiteX6" fmla="*/ 1424967 w 5340314"/>
              <a:gd name="connsiteY6" fmla="*/ 3085107 h 4116993"/>
              <a:gd name="connsiteX7" fmla="*/ 1055528 w 5340314"/>
              <a:gd name="connsiteY7" fmla="*/ 3373014 h 4116993"/>
              <a:gd name="connsiteX8" fmla="*/ 906330 w 5340314"/>
              <a:gd name="connsiteY8" fmla="*/ 3231974 h 4116993"/>
              <a:gd name="connsiteX9" fmla="*/ 718908 w 5340314"/>
              <a:gd name="connsiteY9" fmla="*/ 3403560 h 4116993"/>
              <a:gd name="connsiteX10" fmla="*/ 1035431 w 5340314"/>
              <a:gd name="connsiteY10" fmla="*/ 3885881 h 4116993"/>
              <a:gd name="connsiteX11" fmla="*/ 2050315 w 5340314"/>
              <a:gd name="connsiteY11" fmla="*/ 4116993 h 4116993"/>
              <a:gd name="connsiteX12" fmla="*/ 3100368 w 5340314"/>
              <a:gd name="connsiteY12" fmla="*/ 4051679 h 4116993"/>
              <a:gd name="connsiteX13" fmla="*/ 4019792 w 5340314"/>
              <a:gd name="connsiteY13" fmla="*/ 2675054 h 4116993"/>
              <a:gd name="connsiteX14" fmla="*/ 4054961 w 5340314"/>
              <a:gd name="connsiteY14" fmla="*/ 926641 h 4116993"/>
              <a:gd name="connsiteX15" fmla="*/ 4206838 w 5340314"/>
              <a:gd name="connsiteY15" fmla="*/ 940876 h 4116993"/>
              <a:gd name="connsiteX16" fmla="*/ 5340314 w 5340314"/>
              <a:gd name="connsiteY16" fmla="*/ 0 h 4116993"/>
              <a:gd name="connsiteX17" fmla="*/ 1308072 w 5340314"/>
              <a:gd name="connsiteY17" fmla="*/ 442 h 4116993"/>
              <a:gd name="connsiteX18" fmla="*/ 0 w 5340314"/>
              <a:gd name="connsiteY18" fmla="*/ 1074071 h 4116993"/>
              <a:gd name="connsiteX19" fmla="*/ 1600153 w 5340314"/>
              <a:gd name="connsiteY19" fmla="*/ 1132713 h 4116993"/>
              <a:gd name="connsiteX20" fmla="*/ 2122409 w 5340314"/>
              <a:gd name="connsiteY20" fmla="*/ 1112536 h 4116993"/>
              <a:gd name="connsiteX0" fmla="*/ 2084309 w 5302214"/>
              <a:gd name="connsiteY0" fmla="*/ 1112536 h 4116993"/>
              <a:gd name="connsiteX1" fmla="*/ 2073292 w 5302214"/>
              <a:gd name="connsiteY1" fmla="*/ 1825969 h 4116993"/>
              <a:gd name="connsiteX2" fmla="*/ 2459366 w 5302214"/>
              <a:gd name="connsiteY2" fmla="*/ 2152540 h 4116993"/>
              <a:gd name="connsiteX3" fmla="*/ 2439270 w 5302214"/>
              <a:gd name="connsiteY3" fmla="*/ 2860949 h 4116993"/>
              <a:gd name="connsiteX4" fmla="*/ 2077529 w 5302214"/>
              <a:gd name="connsiteY4" fmla="*/ 3076988 h 4116993"/>
              <a:gd name="connsiteX5" fmla="*/ 1489701 w 5302214"/>
              <a:gd name="connsiteY5" fmla="*/ 2840852 h 4116993"/>
              <a:gd name="connsiteX6" fmla="*/ 1386867 w 5302214"/>
              <a:gd name="connsiteY6" fmla="*/ 3085107 h 4116993"/>
              <a:gd name="connsiteX7" fmla="*/ 1017428 w 5302214"/>
              <a:gd name="connsiteY7" fmla="*/ 3373014 h 4116993"/>
              <a:gd name="connsiteX8" fmla="*/ 868230 w 5302214"/>
              <a:gd name="connsiteY8" fmla="*/ 3231974 h 4116993"/>
              <a:gd name="connsiteX9" fmla="*/ 680808 w 5302214"/>
              <a:gd name="connsiteY9" fmla="*/ 3403560 h 4116993"/>
              <a:gd name="connsiteX10" fmla="*/ 997331 w 5302214"/>
              <a:gd name="connsiteY10" fmla="*/ 3885881 h 4116993"/>
              <a:gd name="connsiteX11" fmla="*/ 2012215 w 5302214"/>
              <a:gd name="connsiteY11" fmla="*/ 4116993 h 4116993"/>
              <a:gd name="connsiteX12" fmla="*/ 3062268 w 5302214"/>
              <a:gd name="connsiteY12" fmla="*/ 4051679 h 4116993"/>
              <a:gd name="connsiteX13" fmla="*/ 3981692 w 5302214"/>
              <a:gd name="connsiteY13" fmla="*/ 2675054 h 4116993"/>
              <a:gd name="connsiteX14" fmla="*/ 4016861 w 5302214"/>
              <a:gd name="connsiteY14" fmla="*/ 926641 h 4116993"/>
              <a:gd name="connsiteX15" fmla="*/ 4168738 w 5302214"/>
              <a:gd name="connsiteY15" fmla="*/ 940876 h 4116993"/>
              <a:gd name="connsiteX16" fmla="*/ 5302214 w 5302214"/>
              <a:gd name="connsiteY16" fmla="*/ 0 h 4116993"/>
              <a:gd name="connsiteX17" fmla="*/ 1269972 w 5302214"/>
              <a:gd name="connsiteY17" fmla="*/ 442 h 4116993"/>
              <a:gd name="connsiteX18" fmla="*/ 0 w 5302214"/>
              <a:gd name="connsiteY18" fmla="*/ 1007396 h 4116993"/>
              <a:gd name="connsiteX19" fmla="*/ 1562053 w 5302214"/>
              <a:gd name="connsiteY19" fmla="*/ 1132713 h 4116993"/>
              <a:gd name="connsiteX20" fmla="*/ 2084309 w 5302214"/>
              <a:gd name="connsiteY20" fmla="*/ 1112536 h 4116993"/>
              <a:gd name="connsiteX0" fmla="*/ 2254906 w 5302214"/>
              <a:gd name="connsiteY0" fmla="*/ 1085241 h 4116993"/>
              <a:gd name="connsiteX1" fmla="*/ 2073292 w 5302214"/>
              <a:gd name="connsiteY1" fmla="*/ 1825969 h 4116993"/>
              <a:gd name="connsiteX2" fmla="*/ 2459366 w 5302214"/>
              <a:gd name="connsiteY2" fmla="*/ 2152540 h 4116993"/>
              <a:gd name="connsiteX3" fmla="*/ 2439270 w 5302214"/>
              <a:gd name="connsiteY3" fmla="*/ 2860949 h 4116993"/>
              <a:gd name="connsiteX4" fmla="*/ 2077529 w 5302214"/>
              <a:gd name="connsiteY4" fmla="*/ 3076988 h 4116993"/>
              <a:gd name="connsiteX5" fmla="*/ 1489701 w 5302214"/>
              <a:gd name="connsiteY5" fmla="*/ 2840852 h 4116993"/>
              <a:gd name="connsiteX6" fmla="*/ 1386867 w 5302214"/>
              <a:gd name="connsiteY6" fmla="*/ 3085107 h 4116993"/>
              <a:gd name="connsiteX7" fmla="*/ 1017428 w 5302214"/>
              <a:gd name="connsiteY7" fmla="*/ 3373014 h 4116993"/>
              <a:gd name="connsiteX8" fmla="*/ 868230 w 5302214"/>
              <a:gd name="connsiteY8" fmla="*/ 3231974 h 4116993"/>
              <a:gd name="connsiteX9" fmla="*/ 680808 w 5302214"/>
              <a:gd name="connsiteY9" fmla="*/ 3403560 h 4116993"/>
              <a:gd name="connsiteX10" fmla="*/ 997331 w 5302214"/>
              <a:gd name="connsiteY10" fmla="*/ 3885881 h 4116993"/>
              <a:gd name="connsiteX11" fmla="*/ 2012215 w 5302214"/>
              <a:gd name="connsiteY11" fmla="*/ 4116993 h 4116993"/>
              <a:gd name="connsiteX12" fmla="*/ 3062268 w 5302214"/>
              <a:gd name="connsiteY12" fmla="*/ 4051679 h 4116993"/>
              <a:gd name="connsiteX13" fmla="*/ 3981692 w 5302214"/>
              <a:gd name="connsiteY13" fmla="*/ 2675054 h 4116993"/>
              <a:gd name="connsiteX14" fmla="*/ 4016861 w 5302214"/>
              <a:gd name="connsiteY14" fmla="*/ 926641 h 4116993"/>
              <a:gd name="connsiteX15" fmla="*/ 4168738 w 5302214"/>
              <a:gd name="connsiteY15" fmla="*/ 940876 h 4116993"/>
              <a:gd name="connsiteX16" fmla="*/ 5302214 w 5302214"/>
              <a:gd name="connsiteY16" fmla="*/ 0 h 4116993"/>
              <a:gd name="connsiteX17" fmla="*/ 1269972 w 5302214"/>
              <a:gd name="connsiteY17" fmla="*/ 442 h 4116993"/>
              <a:gd name="connsiteX18" fmla="*/ 0 w 5302214"/>
              <a:gd name="connsiteY18" fmla="*/ 1007396 h 4116993"/>
              <a:gd name="connsiteX19" fmla="*/ 1562053 w 5302214"/>
              <a:gd name="connsiteY19" fmla="*/ 1132713 h 4116993"/>
              <a:gd name="connsiteX20" fmla="*/ 2254906 w 5302214"/>
              <a:gd name="connsiteY20" fmla="*/ 1085241 h 4116993"/>
              <a:gd name="connsiteX0" fmla="*/ 2254906 w 5302214"/>
              <a:gd name="connsiteY0" fmla="*/ 1085241 h 4116993"/>
              <a:gd name="connsiteX1" fmla="*/ 2257537 w 5302214"/>
              <a:gd name="connsiteY1" fmla="*/ 1812322 h 4116993"/>
              <a:gd name="connsiteX2" fmla="*/ 2459366 w 5302214"/>
              <a:gd name="connsiteY2" fmla="*/ 2152540 h 4116993"/>
              <a:gd name="connsiteX3" fmla="*/ 2439270 w 5302214"/>
              <a:gd name="connsiteY3" fmla="*/ 2860949 h 4116993"/>
              <a:gd name="connsiteX4" fmla="*/ 2077529 w 5302214"/>
              <a:gd name="connsiteY4" fmla="*/ 3076988 h 4116993"/>
              <a:gd name="connsiteX5" fmla="*/ 1489701 w 5302214"/>
              <a:gd name="connsiteY5" fmla="*/ 2840852 h 4116993"/>
              <a:gd name="connsiteX6" fmla="*/ 1386867 w 5302214"/>
              <a:gd name="connsiteY6" fmla="*/ 3085107 h 4116993"/>
              <a:gd name="connsiteX7" fmla="*/ 1017428 w 5302214"/>
              <a:gd name="connsiteY7" fmla="*/ 3373014 h 4116993"/>
              <a:gd name="connsiteX8" fmla="*/ 868230 w 5302214"/>
              <a:gd name="connsiteY8" fmla="*/ 3231974 h 4116993"/>
              <a:gd name="connsiteX9" fmla="*/ 680808 w 5302214"/>
              <a:gd name="connsiteY9" fmla="*/ 3403560 h 4116993"/>
              <a:gd name="connsiteX10" fmla="*/ 997331 w 5302214"/>
              <a:gd name="connsiteY10" fmla="*/ 3885881 h 4116993"/>
              <a:gd name="connsiteX11" fmla="*/ 2012215 w 5302214"/>
              <a:gd name="connsiteY11" fmla="*/ 4116993 h 4116993"/>
              <a:gd name="connsiteX12" fmla="*/ 3062268 w 5302214"/>
              <a:gd name="connsiteY12" fmla="*/ 4051679 h 4116993"/>
              <a:gd name="connsiteX13" fmla="*/ 3981692 w 5302214"/>
              <a:gd name="connsiteY13" fmla="*/ 2675054 h 4116993"/>
              <a:gd name="connsiteX14" fmla="*/ 4016861 w 5302214"/>
              <a:gd name="connsiteY14" fmla="*/ 926641 h 4116993"/>
              <a:gd name="connsiteX15" fmla="*/ 4168738 w 5302214"/>
              <a:gd name="connsiteY15" fmla="*/ 940876 h 4116993"/>
              <a:gd name="connsiteX16" fmla="*/ 5302214 w 5302214"/>
              <a:gd name="connsiteY16" fmla="*/ 0 h 4116993"/>
              <a:gd name="connsiteX17" fmla="*/ 1269972 w 5302214"/>
              <a:gd name="connsiteY17" fmla="*/ 442 h 4116993"/>
              <a:gd name="connsiteX18" fmla="*/ 0 w 5302214"/>
              <a:gd name="connsiteY18" fmla="*/ 1007396 h 4116993"/>
              <a:gd name="connsiteX19" fmla="*/ 1562053 w 5302214"/>
              <a:gd name="connsiteY19" fmla="*/ 1132713 h 4116993"/>
              <a:gd name="connsiteX20" fmla="*/ 2254906 w 5302214"/>
              <a:gd name="connsiteY20" fmla="*/ 1085241 h 4116993"/>
              <a:gd name="connsiteX0" fmla="*/ 2254906 w 5302214"/>
              <a:gd name="connsiteY0" fmla="*/ 1085241 h 4116993"/>
              <a:gd name="connsiteX1" fmla="*/ 2257537 w 5302214"/>
              <a:gd name="connsiteY1" fmla="*/ 1812322 h 4116993"/>
              <a:gd name="connsiteX2" fmla="*/ 2459366 w 5302214"/>
              <a:gd name="connsiteY2" fmla="*/ 2152540 h 4116993"/>
              <a:gd name="connsiteX3" fmla="*/ 2439270 w 5302214"/>
              <a:gd name="connsiteY3" fmla="*/ 2860949 h 4116993"/>
              <a:gd name="connsiteX4" fmla="*/ 2077529 w 5302214"/>
              <a:gd name="connsiteY4" fmla="*/ 3076988 h 4116993"/>
              <a:gd name="connsiteX5" fmla="*/ 1489701 w 5302214"/>
              <a:gd name="connsiteY5" fmla="*/ 2840852 h 4116993"/>
              <a:gd name="connsiteX6" fmla="*/ 1386867 w 5302214"/>
              <a:gd name="connsiteY6" fmla="*/ 3085107 h 4116993"/>
              <a:gd name="connsiteX7" fmla="*/ 1017428 w 5302214"/>
              <a:gd name="connsiteY7" fmla="*/ 3373014 h 4116993"/>
              <a:gd name="connsiteX8" fmla="*/ 868230 w 5302214"/>
              <a:gd name="connsiteY8" fmla="*/ 3231974 h 4116993"/>
              <a:gd name="connsiteX9" fmla="*/ 680808 w 5302214"/>
              <a:gd name="connsiteY9" fmla="*/ 3403560 h 4116993"/>
              <a:gd name="connsiteX10" fmla="*/ 997331 w 5302214"/>
              <a:gd name="connsiteY10" fmla="*/ 3885881 h 4116993"/>
              <a:gd name="connsiteX11" fmla="*/ 2012215 w 5302214"/>
              <a:gd name="connsiteY11" fmla="*/ 4116993 h 4116993"/>
              <a:gd name="connsiteX12" fmla="*/ 3062268 w 5302214"/>
              <a:gd name="connsiteY12" fmla="*/ 4051679 h 4116993"/>
              <a:gd name="connsiteX13" fmla="*/ 3981692 w 5302214"/>
              <a:gd name="connsiteY13" fmla="*/ 2675054 h 4116993"/>
              <a:gd name="connsiteX14" fmla="*/ 4016861 w 5302214"/>
              <a:gd name="connsiteY14" fmla="*/ 926641 h 4116993"/>
              <a:gd name="connsiteX15" fmla="*/ 4168738 w 5302214"/>
              <a:gd name="connsiteY15" fmla="*/ 940876 h 4116993"/>
              <a:gd name="connsiteX16" fmla="*/ 5302214 w 5302214"/>
              <a:gd name="connsiteY16" fmla="*/ 0 h 4116993"/>
              <a:gd name="connsiteX17" fmla="*/ 1269972 w 5302214"/>
              <a:gd name="connsiteY17" fmla="*/ 442 h 4116993"/>
              <a:gd name="connsiteX18" fmla="*/ 0 w 5302214"/>
              <a:gd name="connsiteY18" fmla="*/ 1007396 h 4116993"/>
              <a:gd name="connsiteX19" fmla="*/ 1643939 w 5302214"/>
              <a:gd name="connsiteY19" fmla="*/ 1078122 h 4116993"/>
              <a:gd name="connsiteX20" fmla="*/ 2254906 w 5302214"/>
              <a:gd name="connsiteY20" fmla="*/ 1085241 h 4116993"/>
              <a:gd name="connsiteX0" fmla="*/ 2261730 w 5309038"/>
              <a:gd name="connsiteY0" fmla="*/ 1085241 h 4116993"/>
              <a:gd name="connsiteX1" fmla="*/ 2264361 w 5309038"/>
              <a:gd name="connsiteY1" fmla="*/ 1812322 h 4116993"/>
              <a:gd name="connsiteX2" fmla="*/ 2466190 w 5309038"/>
              <a:gd name="connsiteY2" fmla="*/ 2152540 h 4116993"/>
              <a:gd name="connsiteX3" fmla="*/ 2446094 w 5309038"/>
              <a:gd name="connsiteY3" fmla="*/ 2860949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261730 w 5309038"/>
              <a:gd name="connsiteY20" fmla="*/ 1085241 h 4116993"/>
              <a:gd name="connsiteX0" fmla="*/ 2323145 w 5309038"/>
              <a:gd name="connsiteY0" fmla="*/ 1071593 h 4116993"/>
              <a:gd name="connsiteX1" fmla="*/ 2264361 w 5309038"/>
              <a:gd name="connsiteY1" fmla="*/ 1812322 h 4116993"/>
              <a:gd name="connsiteX2" fmla="*/ 2466190 w 5309038"/>
              <a:gd name="connsiteY2" fmla="*/ 2152540 h 4116993"/>
              <a:gd name="connsiteX3" fmla="*/ 2446094 w 5309038"/>
              <a:gd name="connsiteY3" fmla="*/ 2860949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466190 w 5309038"/>
              <a:gd name="connsiteY2" fmla="*/ 2152540 h 4116993"/>
              <a:gd name="connsiteX3" fmla="*/ 2446094 w 5309038"/>
              <a:gd name="connsiteY3" fmla="*/ 2860949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446094 w 5309038"/>
              <a:gd name="connsiteY3" fmla="*/ 2860949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220289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220289 h 4116993"/>
              <a:gd name="connsiteX5" fmla="*/ 1510173 w 5309038"/>
              <a:gd name="connsiteY5" fmla="*/ 3407234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220289 h 4116993"/>
              <a:gd name="connsiteX5" fmla="*/ 1571588 w 5309038"/>
              <a:gd name="connsiteY5" fmla="*/ 2854500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220289 h 4116993"/>
              <a:gd name="connsiteX5" fmla="*/ 1571588 w 5309038"/>
              <a:gd name="connsiteY5" fmla="*/ 2854500 h 4116993"/>
              <a:gd name="connsiteX6" fmla="*/ 1427810 w 5309038"/>
              <a:gd name="connsiteY6" fmla="*/ 2989572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069092 w 5309038"/>
              <a:gd name="connsiteY12" fmla="*/ 4051679 h 4369476"/>
              <a:gd name="connsiteX13" fmla="*/ 3988516 w 5309038"/>
              <a:gd name="connsiteY13" fmla="*/ 2675054 h 4369476"/>
              <a:gd name="connsiteX14" fmla="*/ 4023685 w 5309038"/>
              <a:gd name="connsiteY14" fmla="*/ 926641 h 4369476"/>
              <a:gd name="connsiteX15" fmla="*/ 4175562 w 5309038"/>
              <a:gd name="connsiteY15" fmla="*/ 940876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3988516 w 5309038"/>
              <a:gd name="connsiteY13" fmla="*/ 2675054 h 4369476"/>
              <a:gd name="connsiteX14" fmla="*/ 4023685 w 5309038"/>
              <a:gd name="connsiteY14" fmla="*/ 926641 h 4369476"/>
              <a:gd name="connsiteX15" fmla="*/ 4175562 w 5309038"/>
              <a:gd name="connsiteY15" fmla="*/ 940876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86409 w 5309038"/>
              <a:gd name="connsiteY13" fmla="*/ 1815245 h 4369476"/>
              <a:gd name="connsiteX14" fmla="*/ 4023685 w 5309038"/>
              <a:gd name="connsiteY14" fmla="*/ 926641 h 4369476"/>
              <a:gd name="connsiteX15" fmla="*/ 4175562 w 5309038"/>
              <a:gd name="connsiteY15" fmla="*/ 940876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86409 w 5309038"/>
              <a:gd name="connsiteY13" fmla="*/ 1815245 h 4369476"/>
              <a:gd name="connsiteX14" fmla="*/ 3859912 w 5309038"/>
              <a:gd name="connsiteY14" fmla="*/ 1158653 h 4369476"/>
              <a:gd name="connsiteX15" fmla="*/ 4175562 w 5309038"/>
              <a:gd name="connsiteY15" fmla="*/ 940876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86409 w 5309038"/>
              <a:gd name="connsiteY13" fmla="*/ 1815245 h 4369476"/>
              <a:gd name="connsiteX14" fmla="*/ 3859912 w 5309038"/>
              <a:gd name="connsiteY14" fmla="*/ 1158653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86409 w 5309038"/>
              <a:gd name="connsiteY13" fmla="*/ 1815245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778776 w 5309038"/>
              <a:gd name="connsiteY12" fmla="*/ 359447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687632 w 5309038"/>
              <a:gd name="connsiteY9" fmla="*/ 3403560 h 4321709"/>
              <a:gd name="connsiteX10" fmla="*/ 1004155 w 5309038"/>
              <a:gd name="connsiteY10" fmla="*/ 3885881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687632 w 5309038"/>
              <a:gd name="connsiteY9" fmla="*/ 3403560 h 4321709"/>
              <a:gd name="connsiteX10" fmla="*/ 1079218 w 5309038"/>
              <a:gd name="connsiteY10" fmla="*/ 3865409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79218 w 5309038"/>
              <a:gd name="connsiteY10" fmla="*/ 3865409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50811 w 5309038"/>
              <a:gd name="connsiteY3" fmla="*/ 3263557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718673 w 5309038"/>
              <a:gd name="connsiteY2" fmla="*/ 2173011 h 4321709"/>
              <a:gd name="connsiteX3" fmla="*/ 2650811 w 5309038"/>
              <a:gd name="connsiteY3" fmla="*/ 3263557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61935 w 5309038"/>
              <a:gd name="connsiteY19" fmla="*/ 1088754 h 4321709"/>
              <a:gd name="connsiteX20" fmla="*/ 2323145 w 5309038"/>
              <a:gd name="connsiteY20" fmla="*/ 1071593 h 4321709"/>
              <a:gd name="connsiteX0" fmla="*/ 568773 w 5309038"/>
              <a:gd name="connsiteY0" fmla="*/ 1869034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61935 w 5309038"/>
              <a:gd name="connsiteY19" fmla="*/ 1088754 h 4321709"/>
              <a:gd name="connsiteX20" fmla="*/ 568773 w 5309038"/>
              <a:gd name="connsiteY20" fmla="*/ 1869034 h 4321709"/>
              <a:gd name="connsiteX0" fmla="*/ 568773 w 5309038"/>
              <a:gd name="connsiteY0" fmla="*/ 1869034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568773 w 5309038"/>
              <a:gd name="connsiteY20" fmla="*/ 1869034 h 4321709"/>
              <a:gd name="connsiteX0" fmla="*/ 600671 w 5309038"/>
              <a:gd name="connsiteY0" fmla="*/ 1858401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2050053 w 5309038"/>
              <a:gd name="connsiteY5" fmla="*/ 3173476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2050053 w 5309038"/>
              <a:gd name="connsiteY5" fmla="*/ 3173476 h 4321709"/>
              <a:gd name="connsiteX6" fmla="*/ 1427810 w 5309038"/>
              <a:gd name="connsiteY6" fmla="*/ 2989572 h 4321709"/>
              <a:gd name="connsiteX7" fmla="*/ 1332597 w 5309038"/>
              <a:gd name="connsiteY7" fmla="*/ 36707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2050053 w 5309038"/>
              <a:gd name="connsiteY5" fmla="*/ 3173476 h 4321709"/>
              <a:gd name="connsiteX6" fmla="*/ 1597931 w 5309038"/>
              <a:gd name="connsiteY6" fmla="*/ 3266018 h 4321709"/>
              <a:gd name="connsiteX7" fmla="*/ 1332597 w 5309038"/>
              <a:gd name="connsiteY7" fmla="*/ 36707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2050053 w 5309038"/>
              <a:gd name="connsiteY5" fmla="*/ 3173476 h 4321709"/>
              <a:gd name="connsiteX6" fmla="*/ 1597931 w 5309038"/>
              <a:gd name="connsiteY6" fmla="*/ 3266018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2050053 w 5309038"/>
              <a:gd name="connsiteY5" fmla="*/ 3173476 h 4321709"/>
              <a:gd name="connsiteX6" fmla="*/ 1631268 w 5309038"/>
              <a:gd name="connsiteY6" fmla="*/ 3270781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2050053 w 5309038"/>
              <a:gd name="connsiteY5" fmla="*/ 3173476 h 4321709"/>
              <a:gd name="connsiteX6" fmla="*/ 1631268 w 5309038"/>
              <a:gd name="connsiteY6" fmla="*/ 3270781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2712226 w 5309038"/>
              <a:gd name="connsiteY3" fmla="*/ 3229438 h 4321709"/>
              <a:gd name="connsiteX4" fmla="*/ 2077529 w 5309038"/>
              <a:gd name="connsiteY4" fmla="*/ 3268056 h 4321709"/>
              <a:gd name="connsiteX5" fmla="*/ 2050053 w 5309038"/>
              <a:gd name="connsiteY5" fmla="*/ 3173476 h 4321709"/>
              <a:gd name="connsiteX6" fmla="*/ 1631268 w 5309038"/>
              <a:gd name="connsiteY6" fmla="*/ 3270781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2712226 w 5309038"/>
              <a:gd name="connsiteY3" fmla="*/ 3229438 h 4321709"/>
              <a:gd name="connsiteX4" fmla="*/ 2077529 w 5309038"/>
              <a:gd name="connsiteY4" fmla="*/ 3268056 h 4321709"/>
              <a:gd name="connsiteX5" fmla="*/ 1983378 w 5309038"/>
              <a:gd name="connsiteY5" fmla="*/ 3349689 h 4321709"/>
              <a:gd name="connsiteX6" fmla="*/ 1631268 w 5309038"/>
              <a:gd name="connsiteY6" fmla="*/ 3270781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077529 w 5309038"/>
              <a:gd name="connsiteY4" fmla="*/ 3268056 h 4321709"/>
              <a:gd name="connsiteX5" fmla="*/ 1983378 w 5309038"/>
              <a:gd name="connsiteY5" fmla="*/ 3349689 h 4321709"/>
              <a:gd name="connsiteX6" fmla="*/ 1631268 w 5309038"/>
              <a:gd name="connsiteY6" fmla="*/ 3270781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1983378 w 5309038"/>
              <a:gd name="connsiteY5" fmla="*/ 3349689 h 4321709"/>
              <a:gd name="connsiteX6" fmla="*/ 1631268 w 5309038"/>
              <a:gd name="connsiteY6" fmla="*/ 3270781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2361297 w 5309038"/>
              <a:gd name="connsiteY7" fmla="*/ 4099351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2361297 w 5309038"/>
              <a:gd name="connsiteY7" fmla="*/ 4099351 h 4321709"/>
              <a:gd name="connsiteX8" fmla="*/ 1222717 w 5309038"/>
              <a:gd name="connsiteY8" fmla="*/ 3503436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2361297 w 5309038"/>
              <a:gd name="connsiteY7" fmla="*/ 4099351 h 4321709"/>
              <a:gd name="connsiteX8" fmla="*/ 1222717 w 5309038"/>
              <a:gd name="connsiteY8" fmla="*/ 3503436 h 4321709"/>
              <a:gd name="connsiteX9" fmla="*/ 716349 w 5309038"/>
              <a:gd name="connsiteY9" fmla="*/ 3189887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2361297 w 5309038"/>
              <a:gd name="connsiteY7" fmla="*/ 4099351 h 4321709"/>
              <a:gd name="connsiteX8" fmla="*/ 1222717 w 5309038"/>
              <a:gd name="connsiteY8" fmla="*/ 3503436 h 4321709"/>
              <a:gd name="connsiteX9" fmla="*/ 716349 w 5309038"/>
              <a:gd name="connsiteY9" fmla="*/ 3189887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518584 w 5309038"/>
              <a:gd name="connsiteY7" fmla="*/ 3465939 h 4321709"/>
              <a:gd name="connsiteX8" fmla="*/ 1222717 w 5309038"/>
              <a:gd name="connsiteY8" fmla="*/ 3503436 h 4321709"/>
              <a:gd name="connsiteX9" fmla="*/ 716349 w 5309038"/>
              <a:gd name="connsiteY9" fmla="*/ 3189887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518584 w 5309038"/>
              <a:gd name="connsiteY7" fmla="*/ 3465939 h 4321709"/>
              <a:gd name="connsiteX8" fmla="*/ 2337142 w 5309038"/>
              <a:gd name="connsiteY8" fmla="*/ 4093986 h 4321709"/>
              <a:gd name="connsiteX9" fmla="*/ 716349 w 5309038"/>
              <a:gd name="connsiteY9" fmla="*/ 3189887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518584 w 5309038"/>
              <a:gd name="connsiteY7" fmla="*/ 3465939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518584 w 5309038"/>
              <a:gd name="connsiteY7" fmla="*/ 3465939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518584 w 5309038"/>
              <a:gd name="connsiteY7" fmla="*/ 3465939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518584 w 5309038"/>
              <a:gd name="connsiteY7" fmla="*/ 3465939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589960 w 5309038"/>
              <a:gd name="connsiteY2" fmla="*/ 3335062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1294375 w 5309038"/>
              <a:gd name="connsiteY1" fmla="*/ 3553335 h 4321709"/>
              <a:gd name="connsiteX2" fmla="*/ 1589960 w 5309038"/>
              <a:gd name="connsiteY2" fmla="*/ 3335062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1294375 w 5309038"/>
              <a:gd name="connsiteY1" fmla="*/ 3553335 h 4321709"/>
              <a:gd name="connsiteX2" fmla="*/ 1623297 w 5309038"/>
              <a:gd name="connsiteY2" fmla="*/ 3296962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48296 w 5309038"/>
              <a:gd name="connsiteY0" fmla="*/ 2606114 h 4321709"/>
              <a:gd name="connsiteX1" fmla="*/ 1294375 w 5309038"/>
              <a:gd name="connsiteY1" fmla="*/ 3553335 h 4321709"/>
              <a:gd name="connsiteX2" fmla="*/ 1623297 w 5309038"/>
              <a:gd name="connsiteY2" fmla="*/ 3296962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48296 w 5309038"/>
              <a:gd name="connsiteY20" fmla="*/ 2606114 h 4321709"/>
              <a:gd name="connsiteX0" fmla="*/ 648296 w 5309038"/>
              <a:gd name="connsiteY0" fmla="*/ 2606114 h 4321709"/>
              <a:gd name="connsiteX1" fmla="*/ 1294375 w 5309038"/>
              <a:gd name="connsiteY1" fmla="*/ 3553335 h 4321709"/>
              <a:gd name="connsiteX2" fmla="*/ 1656635 w 5309038"/>
              <a:gd name="connsiteY2" fmla="*/ 3254100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48296 w 5309038"/>
              <a:gd name="connsiteY20" fmla="*/ 2606114 h 4321709"/>
              <a:gd name="connsiteX0" fmla="*/ 648296 w 5309038"/>
              <a:gd name="connsiteY0" fmla="*/ 2606114 h 4321709"/>
              <a:gd name="connsiteX1" fmla="*/ 1294375 w 5309038"/>
              <a:gd name="connsiteY1" fmla="*/ 3553335 h 4321709"/>
              <a:gd name="connsiteX2" fmla="*/ 1656635 w 5309038"/>
              <a:gd name="connsiteY2" fmla="*/ 3254100 h 4321709"/>
              <a:gd name="connsiteX3" fmla="*/ 1626376 w 5309038"/>
              <a:gd name="connsiteY3" fmla="*/ 2200738 h 4321709"/>
              <a:gd name="connsiteX4" fmla="*/ 2763329 w 5309038"/>
              <a:gd name="connsiteY4" fmla="*/ 2196494 h 4321709"/>
              <a:gd name="connsiteX5" fmla="*/ 4099683 w 5309038"/>
              <a:gd name="connsiteY5" fmla="*/ 1584054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48296 w 5309038"/>
              <a:gd name="connsiteY20" fmla="*/ 2606114 h 4321709"/>
              <a:gd name="connsiteX0" fmla="*/ 648296 w 5309038"/>
              <a:gd name="connsiteY0" fmla="*/ 2606114 h 4321709"/>
              <a:gd name="connsiteX1" fmla="*/ 1294375 w 5309038"/>
              <a:gd name="connsiteY1" fmla="*/ 3553335 h 4321709"/>
              <a:gd name="connsiteX2" fmla="*/ 1656635 w 5309038"/>
              <a:gd name="connsiteY2" fmla="*/ 3254100 h 4321709"/>
              <a:gd name="connsiteX3" fmla="*/ 1626376 w 5309038"/>
              <a:gd name="connsiteY3" fmla="*/ 2200738 h 4321709"/>
              <a:gd name="connsiteX4" fmla="*/ 2763329 w 5309038"/>
              <a:gd name="connsiteY4" fmla="*/ 2196494 h 4321709"/>
              <a:gd name="connsiteX5" fmla="*/ 4099683 w 5309038"/>
              <a:gd name="connsiteY5" fmla="*/ 1584054 h 4321709"/>
              <a:gd name="connsiteX6" fmla="*/ 3685661 w 5309038"/>
              <a:gd name="connsiteY6" fmla="*/ 200320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48296 w 5309038"/>
              <a:gd name="connsiteY20" fmla="*/ 2606114 h 4321709"/>
              <a:gd name="connsiteX0" fmla="*/ 648296 w 5309038"/>
              <a:gd name="connsiteY0" fmla="*/ 2606114 h 4321709"/>
              <a:gd name="connsiteX1" fmla="*/ 1222185 w 5309038"/>
              <a:gd name="connsiteY1" fmla="*/ 3184367 h 4321709"/>
              <a:gd name="connsiteX2" fmla="*/ 1656635 w 5309038"/>
              <a:gd name="connsiteY2" fmla="*/ 3254100 h 4321709"/>
              <a:gd name="connsiteX3" fmla="*/ 1626376 w 5309038"/>
              <a:gd name="connsiteY3" fmla="*/ 2200738 h 4321709"/>
              <a:gd name="connsiteX4" fmla="*/ 2763329 w 5309038"/>
              <a:gd name="connsiteY4" fmla="*/ 2196494 h 4321709"/>
              <a:gd name="connsiteX5" fmla="*/ 4099683 w 5309038"/>
              <a:gd name="connsiteY5" fmla="*/ 1584054 h 4321709"/>
              <a:gd name="connsiteX6" fmla="*/ 3685661 w 5309038"/>
              <a:gd name="connsiteY6" fmla="*/ 200320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48296 w 5309038"/>
              <a:gd name="connsiteY20" fmla="*/ 2606114 h 4321709"/>
              <a:gd name="connsiteX0" fmla="*/ 648296 w 5309038"/>
              <a:gd name="connsiteY0" fmla="*/ 2606114 h 4321709"/>
              <a:gd name="connsiteX1" fmla="*/ 1222185 w 5309038"/>
              <a:gd name="connsiteY1" fmla="*/ 3184367 h 4321709"/>
              <a:gd name="connsiteX2" fmla="*/ 1656635 w 5309038"/>
              <a:gd name="connsiteY2" fmla="*/ 3254100 h 4321709"/>
              <a:gd name="connsiteX3" fmla="*/ 1626376 w 5309038"/>
              <a:gd name="connsiteY3" fmla="*/ 2200738 h 4321709"/>
              <a:gd name="connsiteX4" fmla="*/ 2763329 w 5309038"/>
              <a:gd name="connsiteY4" fmla="*/ 2196494 h 4321709"/>
              <a:gd name="connsiteX5" fmla="*/ 4099683 w 5309038"/>
              <a:gd name="connsiteY5" fmla="*/ 1584054 h 4321709"/>
              <a:gd name="connsiteX6" fmla="*/ 3685661 w 5309038"/>
              <a:gd name="connsiteY6" fmla="*/ 2003204 h 4321709"/>
              <a:gd name="connsiteX7" fmla="*/ 3618597 w 5309038"/>
              <a:gd name="connsiteY7" fmla="*/ 3289727 h 4321709"/>
              <a:gd name="connsiteX8" fmla="*/ 2337142 w 5309038"/>
              <a:gd name="connsiteY8" fmla="*/ 4093986 h 4321709"/>
              <a:gd name="connsiteX9" fmla="*/ 1002378 w 5309038"/>
              <a:gd name="connsiteY9" fmla="*/ 3665242 h 4321709"/>
              <a:gd name="connsiteX10" fmla="*/ 2196460 w 5309038"/>
              <a:gd name="connsiteY10" fmla="*/ 4321709 h 4321709"/>
              <a:gd name="connsiteX11" fmla="*/ 3778776 w 5309038"/>
              <a:gd name="connsiteY11" fmla="*/ 3594479 h 4321709"/>
              <a:gd name="connsiteX12" fmla="*/ 4193233 w 5309038"/>
              <a:gd name="connsiteY12" fmla="*/ 1590057 h 4321709"/>
              <a:gd name="connsiteX13" fmla="*/ 3682492 w 5309038"/>
              <a:gd name="connsiteY13" fmla="*/ 1151829 h 4321709"/>
              <a:gd name="connsiteX14" fmla="*/ 4032261 w 5309038"/>
              <a:gd name="connsiteY14" fmla="*/ 1015939 h 4321709"/>
              <a:gd name="connsiteX15" fmla="*/ 5309038 w 5309038"/>
              <a:gd name="connsiteY15" fmla="*/ 0 h 4321709"/>
              <a:gd name="connsiteX16" fmla="*/ 1276796 w 5309038"/>
              <a:gd name="connsiteY16" fmla="*/ 442 h 4321709"/>
              <a:gd name="connsiteX17" fmla="*/ 0 w 5309038"/>
              <a:gd name="connsiteY17" fmla="*/ 1034691 h 4321709"/>
              <a:gd name="connsiteX18" fmla="*/ 619405 w 5309038"/>
              <a:gd name="connsiteY18" fmla="*/ 1046224 h 4321709"/>
              <a:gd name="connsiteX19" fmla="*/ 648296 w 5309038"/>
              <a:gd name="connsiteY19" fmla="*/ 2606114 h 4321709"/>
              <a:gd name="connsiteX0" fmla="*/ 648296 w 5309038"/>
              <a:gd name="connsiteY0" fmla="*/ 2606114 h 4346521"/>
              <a:gd name="connsiteX1" fmla="*/ 1222185 w 5309038"/>
              <a:gd name="connsiteY1" fmla="*/ 3184367 h 4346521"/>
              <a:gd name="connsiteX2" fmla="*/ 1656635 w 5309038"/>
              <a:gd name="connsiteY2" fmla="*/ 3254100 h 4346521"/>
              <a:gd name="connsiteX3" fmla="*/ 1626376 w 5309038"/>
              <a:gd name="connsiteY3" fmla="*/ 2200738 h 4346521"/>
              <a:gd name="connsiteX4" fmla="*/ 2763329 w 5309038"/>
              <a:gd name="connsiteY4" fmla="*/ 2196494 h 4346521"/>
              <a:gd name="connsiteX5" fmla="*/ 4099683 w 5309038"/>
              <a:gd name="connsiteY5" fmla="*/ 1584054 h 4346521"/>
              <a:gd name="connsiteX6" fmla="*/ 3685661 w 5309038"/>
              <a:gd name="connsiteY6" fmla="*/ 2003204 h 4346521"/>
              <a:gd name="connsiteX7" fmla="*/ 3618597 w 5309038"/>
              <a:gd name="connsiteY7" fmla="*/ 3289727 h 4346521"/>
              <a:gd name="connsiteX8" fmla="*/ 2337142 w 5309038"/>
              <a:gd name="connsiteY8" fmla="*/ 4093986 h 4346521"/>
              <a:gd name="connsiteX9" fmla="*/ 2196460 w 5309038"/>
              <a:gd name="connsiteY9" fmla="*/ 4321709 h 4346521"/>
              <a:gd name="connsiteX10" fmla="*/ 3778776 w 5309038"/>
              <a:gd name="connsiteY10" fmla="*/ 3594479 h 4346521"/>
              <a:gd name="connsiteX11" fmla="*/ 4193233 w 5309038"/>
              <a:gd name="connsiteY11" fmla="*/ 1590057 h 4346521"/>
              <a:gd name="connsiteX12" fmla="*/ 3682492 w 5309038"/>
              <a:gd name="connsiteY12" fmla="*/ 1151829 h 4346521"/>
              <a:gd name="connsiteX13" fmla="*/ 4032261 w 5309038"/>
              <a:gd name="connsiteY13" fmla="*/ 1015939 h 4346521"/>
              <a:gd name="connsiteX14" fmla="*/ 5309038 w 5309038"/>
              <a:gd name="connsiteY14" fmla="*/ 0 h 4346521"/>
              <a:gd name="connsiteX15" fmla="*/ 1276796 w 5309038"/>
              <a:gd name="connsiteY15" fmla="*/ 442 h 4346521"/>
              <a:gd name="connsiteX16" fmla="*/ 0 w 5309038"/>
              <a:gd name="connsiteY16" fmla="*/ 1034691 h 4346521"/>
              <a:gd name="connsiteX17" fmla="*/ 619405 w 5309038"/>
              <a:gd name="connsiteY17" fmla="*/ 1046224 h 4346521"/>
              <a:gd name="connsiteX18" fmla="*/ 648296 w 5309038"/>
              <a:gd name="connsiteY18" fmla="*/ 2606114 h 4346521"/>
              <a:gd name="connsiteX0" fmla="*/ 648296 w 5309038"/>
              <a:gd name="connsiteY0" fmla="*/ 2606114 h 4326894"/>
              <a:gd name="connsiteX1" fmla="*/ 1222185 w 5309038"/>
              <a:gd name="connsiteY1" fmla="*/ 3184367 h 4326894"/>
              <a:gd name="connsiteX2" fmla="*/ 1656635 w 5309038"/>
              <a:gd name="connsiteY2" fmla="*/ 3254100 h 4326894"/>
              <a:gd name="connsiteX3" fmla="*/ 1626376 w 5309038"/>
              <a:gd name="connsiteY3" fmla="*/ 2200738 h 4326894"/>
              <a:gd name="connsiteX4" fmla="*/ 2763329 w 5309038"/>
              <a:gd name="connsiteY4" fmla="*/ 2196494 h 4326894"/>
              <a:gd name="connsiteX5" fmla="*/ 4099683 w 5309038"/>
              <a:gd name="connsiteY5" fmla="*/ 1584054 h 4326894"/>
              <a:gd name="connsiteX6" fmla="*/ 3685661 w 5309038"/>
              <a:gd name="connsiteY6" fmla="*/ 2003204 h 4326894"/>
              <a:gd name="connsiteX7" fmla="*/ 3618597 w 5309038"/>
              <a:gd name="connsiteY7" fmla="*/ 3289727 h 4326894"/>
              <a:gd name="connsiteX8" fmla="*/ 2794342 w 5309038"/>
              <a:gd name="connsiteY8" fmla="*/ 3288768 h 4326894"/>
              <a:gd name="connsiteX9" fmla="*/ 2196460 w 5309038"/>
              <a:gd name="connsiteY9" fmla="*/ 4321709 h 4326894"/>
              <a:gd name="connsiteX10" fmla="*/ 3778776 w 5309038"/>
              <a:gd name="connsiteY10" fmla="*/ 3594479 h 4326894"/>
              <a:gd name="connsiteX11" fmla="*/ 4193233 w 5309038"/>
              <a:gd name="connsiteY11" fmla="*/ 1590057 h 4326894"/>
              <a:gd name="connsiteX12" fmla="*/ 3682492 w 5309038"/>
              <a:gd name="connsiteY12" fmla="*/ 1151829 h 4326894"/>
              <a:gd name="connsiteX13" fmla="*/ 4032261 w 5309038"/>
              <a:gd name="connsiteY13" fmla="*/ 1015939 h 4326894"/>
              <a:gd name="connsiteX14" fmla="*/ 5309038 w 5309038"/>
              <a:gd name="connsiteY14" fmla="*/ 0 h 4326894"/>
              <a:gd name="connsiteX15" fmla="*/ 1276796 w 5309038"/>
              <a:gd name="connsiteY15" fmla="*/ 442 h 4326894"/>
              <a:gd name="connsiteX16" fmla="*/ 0 w 5309038"/>
              <a:gd name="connsiteY16" fmla="*/ 1034691 h 4326894"/>
              <a:gd name="connsiteX17" fmla="*/ 619405 w 5309038"/>
              <a:gd name="connsiteY17" fmla="*/ 1046224 h 4326894"/>
              <a:gd name="connsiteX18" fmla="*/ 648296 w 5309038"/>
              <a:gd name="connsiteY18" fmla="*/ 2606114 h 4326894"/>
              <a:gd name="connsiteX0" fmla="*/ 648296 w 5309038"/>
              <a:gd name="connsiteY0" fmla="*/ 2606114 h 3934467"/>
              <a:gd name="connsiteX1" fmla="*/ 1222185 w 5309038"/>
              <a:gd name="connsiteY1" fmla="*/ 3184367 h 3934467"/>
              <a:gd name="connsiteX2" fmla="*/ 1656635 w 5309038"/>
              <a:gd name="connsiteY2" fmla="*/ 3254100 h 3934467"/>
              <a:gd name="connsiteX3" fmla="*/ 1626376 w 5309038"/>
              <a:gd name="connsiteY3" fmla="*/ 2200738 h 3934467"/>
              <a:gd name="connsiteX4" fmla="*/ 2763329 w 5309038"/>
              <a:gd name="connsiteY4" fmla="*/ 2196494 h 3934467"/>
              <a:gd name="connsiteX5" fmla="*/ 4099683 w 5309038"/>
              <a:gd name="connsiteY5" fmla="*/ 1584054 h 3934467"/>
              <a:gd name="connsiteX6" fmla="*/ 3685661 w 5309038"/>
              <a:gd name="connsiteY6" fmla="*/ 2003204 h 3934467"/>
              <a:gd name="connsiteX7" fmla="*/ 3618597 w 5309038"/>
              <a:gd name="connsiteY7" fmla="*/ 3289727 h 3934467"/>
              <a:gd name="connsiteX8" fmla="*/ 2794342 w 5309038"/>
              <a:gd name="connsiteY8" fmla="*/ 3288768 h 3934467"/>
              <a:gd name="connsiteX9" fmla="*/ 3104037 w 5309038"/>
              <a:gd name="connsiteY9" fmla="*/ 3925924 h 3934467"/>
              <a:gd name="connsiteX10" fmla="*/ 3778776 w 5309038"/>
              <a:gd name="connsiteY10" fmla="*/ 3594479 h 3934467"/>
              <a:gd name="connsiteX11" fmla="*/ 4193233 w 5309038"/>
              <a:gd name="connsiteY11" fmla="*/ 1590057 h 3934467"/>
              <a:gd name="connsiteX12" fmla="*/ 3682492 w 5309038"/>
              <a:gd name="connsiteY12" fmla="*/ 1151829 h 3934467"/>
              <a:gd name="connsiteX13" fmla="*/ 4032261 w 5309038"/>
              <a:gd name="connsiteY13" fmla="*/ 1015939 h 3934467"/>
              <a:gd name="connsiteX14" fmla="*/ 5309038 w 5309038"/>
              <a:gd name="connsiteY14" fmla="*/ 0 h 3934467"/>
              <a:gd name="connsiteX15" fmla="*/ 1276796 w 5309038"/>
              <a:gd name="connsiteY15" fmla="*/ 442 h 3934467"/>
              <a:gd name="connsiteX16" fmla="*/ 0 w 5309038"/>
              <a:gd name="connsiteY16" fmla="*/ 1034691 h 3934467"/>
              <a:gd name="connsiteX17" fmla="*/ 619405 w 5309038"/>
              <a:gd name="connsiteY17" fmla="*/ 1046224 h 3934467"/>
              <a:gd name="connsiteX18" fmla="*/ 648296 w 5309038"/>
              <a:gd name="connsiteY18" fmla="*/ 2606114 h 3934467"/>
              <a:gd name="connsiteX0" fmla="*/ 648296 w 5309038"/>
              <a:gd name="connsiteY0" fmla="*/ 2606114 h 3988359"/>
              <a:gd name="connsiteX1" fmla="*/ 1222185 w 5309038"/>
              <a:gd name="connsiteY1" fmla="*/ 3184367 h 3988359"/>
              <a:gd name="connsiteX2" fmla="*/ 1656635 w 5309038"/>
              <a:gd name="connsiteY2" fmla="*/ 3254100 h 3988359"/>
              <a:gd name="connsiteX3" fmla="*/ 1626376 w 5309038"/>
              <a:gd name="connsiteY3" fmla="*/ 2200738 h 3988359"/>
              <a:gd name="connsiteX4" fmla="*/ 2763329 w 5309038"/>
              <a:gd name="connsiteY4" fmla="*/ 2196494 h 3988359"/>
              <a:gd name="connsiteX5" fmla="*/ 4099683 w 5309038"/>
              <a:gd name="connsiteY5" fmla="*/ 1584054 h 3988359"/>
              <a:gd name="connsiteX6" fmla="*/ 3685661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8359"/>
              <a:gd name="connsiteX1" fmla="*/ 1222185 w 5309038"/>
              <a:gd name="connsiteY1" fmla="*/ 3184367 h 3988359"/>
              <a:gd name="connsiteX2" fmla="*/ 1656635 w 5309038"/>
              <a:gd name="connsiteY2" fmla="*/ 3254100 h 3988359"/>
              <a:gd name="connsiteX3" fmla="*/ 1626376 w 5309038"/>
              <a:gd name="connsiteY3" fmla="*/ 2200738 h 3988359"/>
              <a:gd name="connsiteX4" fmla="*/ 2763329 w 5309038"/>
              <a:gd name="connsiteY4" fmla="*/ 2196494 h 3988359"/>
              <a:gd name="connsiteX5" fmla="*/ 4154274 w 5309038"/>
              <a:gd name="connsiteY5" fmla="*/ 1536287 h 3988359"/>
              <a:gd name="connsiteX6" fmla="*/ 3685661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8359"/>
              <a:gd name="connsiteX1" fmla="*/ 1222185 w 5309038"/>
              <a:gd name="connsiteY1" fmla="*/ 3184367 h 3988359"/>
              <a:gd name="connsiteX2" fmla="*/ 1656635 w 5309038"/>
              <a:gd name="connsiteY2" fmla="*/ 3254100 h 3988359"/>
              <a:gd name="connsiteX3" fmla="*/ 1626376 w 5309038"/>
              <a:gd name="connsiteY3" fmla="*/ 2200738 h 3988359"/>
              <a:gd name="connsiteX4" fmla="*/ 2763329 w 5309038"/>
              <a:gd name="connsiteY4" fmla="*/ 2196494 h 3988359"/>
              <a:gd name="connsiteX5" fmla="*/ 4154274 w 5309038"/>
              <a:gd name="connsiteY5" fmla="*/ 1536287 h 3988359"/>
              <a:gd name="connsiteX6" fmla="*/ 3658365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8359"/>
              <a:gd name="connsiteX1" fmla="*/ 1222185 w 5309038"/>
              <a:gd name="connsiteY1" fmla="*/ 3184367 h 3988359"/>
              <a:gd name="connsiteX2" fmla="*/ 1656635 w 5309038"/>
              <a:gd name="connsiteY2" fmla="*/ 3254100 h 3988359"/>
              <a:gd name="connsiteX3" fmla="*/ 1626376 w 5309038"/>
              <a:gd name="connsiteY3" fmla="*/ 2200738 h 3988359"/>
              <a:gd name="connsiteX4" fmla="*/ 2763329 w 5309038"/>
              <a:gd name="connsiteY4" fmla="*/ 2196494 h 3988359"/>
              <a:gd name="connsiteX5" fmla="*/ 4154274 w 5309038"/>
              <a:gd name="connsiteY5" fmla="*/ 1536287 h 3988359"/>
              <a:gd name="connsiteX6" fmla="*/ 3658365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8359"/>
              <a:gd name="connsiteX1" fmla="*/ 1222185 w 5309038"/>
              <a:gd name="connsiteY1" fmla="*/ 3184367 h 3988359"/>
              <a:gd name="connsiteX2" fmla="*/ 1670283 w 5309038"/>
              <a:gd name="connsiteY2" fmla="*/ 2899258 h 3988359"/>
              <a:gd name="connsiteX3" fmla="*/ 1626376 w 5309038"/>
              <a:gd name="connsiteY3" fmla="*/ 2200738 h 3988359"/>
              <a:gd name="connsiteX4" fmla="*/ 2763329 w 5309038"/>
              <a:gd name="connsiteY4" fmla="*/ 2196494 h 3988359"/>
              <a:gd name="connsiteX5" fmla="*/ 4154274 w 5309038"/>
              <a:gd name="connsiteY5" fmla="*/ 1536287 h 3988359"/>
              <a:gd name="connsiteX6" fmla="*/ 3658365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8359"/>
              <a:gd name="connsiteX1" fmla="*/ 1222185 w 5309038"/>
              <a:gd name="connsiteY1" fmla="*/ 3184367 h 3988359"/>
              <a:gd name="connsiteX2" fmla="*/ 1670283 w 5309038"/>
              <a:gd name="connsiteY2" fmla="*/ 2899258 h 3988359"/>
              <a:gd name="connsiteX3" fmla="*/ 1626376 w 5309038"/>
              <a:gd name="connsiteY3" fmla="*/ 2200738 h 3988359"/>
              <a:gd name="connsiteX4" fmla="*/ 3548075 w 5309038"/>
              <a:gd name="connsiteY4" fmla="*/ 1336685 h 3988359"/>
              <a:gd name="connsiteX5" fmla="*/ 4154274 w 5309038"/>
              <a:gd name="connsiteY5" fmla="*/ 1536287 h 3988359"/>
              <a:gd name="connsiteX6" fmla="*/ 3658365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8359"/>
              <a:gd name="connsiteX1" fmla="*/ 1222185 w 5309038"/>
              <a:gd name="connsiteY1" fmla="*/ 3184367 h 3988359"/>
              <a:gd name="connsiteX2" fmla="*/ 1670283 w 5309038"/>
              <a:gd name="connsiteY2" fmla="*/ 2899258 h 3988359"/>
              <a:gd name="connsiteX3" fmla="*/ 2431594 w 5309038"/>
              <a:gd name="connsiteY3" fmla="*/ 1388696 h 3988359"/>
              <a:gd name="connsiteX4" fmla="*/ 3548075 w 5309038"/>
              <a:gd name="connsiteY4" fmla="*/ 1336685 h 3988359"/>
              <a:gd name="connsiteX5" fmla="*/ 4154274 w 5309038"/>
              <a:gd name="connsiteY5" fmla="*/ 1536287 h 3988359"/>
              <a:gd name="connsiteX6" fmla="*/ 3658365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8359"/>
              <a:gd name="connsiteX1" fmla="*/ 1222185 w 5309038"/>
              <a:gd name="connsiteY1" fmla="*/ 3184367 h 3988359"/>
              <a:gd name="connsiteX2" fmla="*/ 2298080 w 5309038"/>
              <a:gd name="connsiteY2" fmla="*/ 1875676 h 3988359"/>
              <a:gd name="connsiteX3" fmla="*/ 2431594 w 5309038"/>
              <a:gd name="connsiteY3" fmla="*/ 1388696 h 3988359"/>
              <a:gd name="connsiteX4" fmla="*/ 3548075 w 5309038"/>
              <a:gd name="connsiteY4" fmla="*/ 1336685 h 3988359"/>
              <a:gd name="connsiteX5" fmla="*/ 4154274 w 5309038"/>
              <a:gd name="connsiteY5" fmla="*/ 1536287 h 3988359"/>
              <a:gd name="connsiteX6" fmla="*/ 3658365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8359"/>
              <a:gd name="connsiteX1" fmla="*/ 1222185 w 5309038"/>
              <a:gd name="connsiteY1" fmla="*/ 3184367 h 3988359"/>
              <a:gd name="connsiteX2" fmla="*/ 2298080 w 5309038"/>
              <a:gd name="connsiteY2" fmla="*/ 1875676 h 3988359"/>
              <a:gd name="connsiteX3" fmla="*/ 2431594 w 5309038"/>
              <a:gd name="connsiteY3" fmla="*/ 1388696 h 3988359"/>
              <a:gd name="connsiteX4" fmla="*/ 3548075 w 5309038"/>
              <a:gd name="connsiteY4" fmla="*/ 1336685 h 3988359"/>
              <a:gd name="connsiteX5" fmla="*/ 4154274 w 5309038"/>
              <a:gd name="connsiteY5" fmla="*/ 1536287 h 3988359"/>
              <a:gd name="connsiteX6" fmla="*/ 3658365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8359"/>
              <a:gd name="connsiteX1" fmla="*/ 1222185 w 5309038"/>
              <a:gd name="connsiteY1" fmla="*/ 3184367 h 3988359"/>
              <a:gd name="connsiteX2" fmla="*/ 2298080 w 5309038"/>
              <a:gd name="connsiteY2" fmla="*/ 1875676 h 3988359"/>
              <a:gd name="connsiteX3" fmla="*/ 2397474 w 5309038"/>
              <a:gd name="connsiteY3" fmla="*/ 1388696 h 3988359"/>
              <a:gd name="connsiteX4" fmla="*/ 3548075 w 5309038"/>
              <a:gd name="connsiteY4" fmla="*/ 1336685 h 3988359"/>
              <a:gd name="connsiteX5" fmla="*/ 4154274 w 5309038"/>
              <a:gd name="connsiteY5" fmla="*/ 1536287 h 3988359"/>
              <a:gd name="connsiteX6" fmla="*/ 3658365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8359"/>
              <a:gd name="connsiteX1" fmla="*/ 1222185 w 5309038"/>
              <a:gd name="connsiteY1" fmla="*/ 3184367 h 3988359"/>
              <a:gd name="connsiteX2" fmla="*/ 2298080 w 5309038"/>
              <a:gd name="connsiteY2" fmla="*/ 1875676 h 3988359"/>
              <a:gd name="connsiteX3" fmla="*/ 2397474 w 5309038"/>
              <a:gd name="connsiteY3" fmla="*/ 1388696 h 3988359"/>
              <a:gd name="connsiteX4" fmla="*/ 3548075 w 5309038"/>
              <a:gd name="connsiteY4" fmla="*/ 1336685 h 3988359"/>
              <a:gd name="connsiteX5" fmla="*/ 4154274 w 5309038"/>
              <a:gd name="connsiteY5" fmla="*/ 1536287 h 3988359"/>
              <a:gd name="connsiteX6" fmla="*/ 3658365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8359"/>
              <a:gd name="connsiteX1" fmla="*/ 1222185 w 5309038"/>
              <a:gd name="connsiteY1" fmla="*/ 3184367 h 3988359"/>
              <a:gd name="connsiteX2" fmla="*/ 2311728 w 5309038"/>
              <a:gd name="connsiteY2" fmla="*/ 1978034 h 3988359"/>
              <a:gd name="connsiteX3" fmla="*/ 2397474 w 5309038"/>
              <a:gd name="connsiteY3" fmla="*/ 1388696 h 3988359"/>
              <a:gd name="connsiteX4" fmla="*/ 3548075 w 5309038"/>
              <a:gd name="connsiteY4" fmla="*/ 1336685 h 3988359"/>
              <a:gd name="connsiteX5" fmla="*/ 4154274 w 5309038"/>
              <a:gd name="connsiteY5" fmla="*/ 1536287 h 3988359"/>
              <a:gd name="connsiteX6" fmla="*/ 3658365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8359"/>
              <a:gd name="connsiteX1" fmla="*/ 1222185 w 5309038"/>
              <a:gd name="connsiteY1" fmla="*/ 3184367 h 3988359"/>
              <a:gd name="connsiteX2" fmla="*/ 2311728 w 5309038"/>
              <a:gd name="connsiteY2" fmla="*/ 1978034 h 3988359"/>
              <a:gd name="connsiteX3" fmla="*/ 2397474 w 5309038"/>
              <a:gd name="connsiteY3" fmla="*/ 1388696 h 3988359"/>
              <a:gd name="connsiteX4" fmla="*/ 3548075 w 5309038"/>
              <a:gd name="connsiteY4" fmla="*/ 1336685 h 3988359"/>
              <a:gd name="connsiteX5" fmla="*/ 4154274 w 5309038"/>
              <a:gd name="connsiteY5" fmla="*/ 1536287 h 3988359"/>
              <a:gd name="connsiteX6" fmla="*/ 3658365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0515"/>
              <a:gd name="connsiteX1" fmla="*/ 1222185 w 5309038"/>
              <a:gd name="connsiteY1" fmla="*/ 3184367 h 3980515"/>
              <a:gd name="connsiteX2" fmla="*/ 2311728 w 5309038"/>
              <a:gd name="connsiteY2" fmla="*/ 1978034 h 3980515"/>
              <a:gd name="connsiteX3" fmla="*/ 2397474 w 5309038"/>
              <a:gd name="connsiteY3" fmla="*/ 1388696 h 3980515"/>
              <a:gd name="connsiteX4" fmla="*/ 3548075 w 5309038"/>
              <a:gd name="connsiteY4" fmla="*/ 1336685 h 3980515"/>
              <a:gd name="connsiteX5" fmla="*/ 4154274 w 5309038"/>
              <a:gd name="connsiteY5" fmla="*/ 1536287 h 3980515"/>
              <a:gd name="connsiteX6" fmla="*/ 3658365 w 5309038"/>
              <a:gd name="connsiteY6" fmla="*/ 2003204 h 3980515"/>
              <a:gd name="connsiteX7" fmla="*/ 3618597 w 5309038"/>
              <a:gd name="connsiteY7" fmla="*/ 3289727 h 3980515"/>
              <a:gd name="connsiteX8" fmla="*/ 3431584 w 5309038"/>
              <a:gd name="connsiteY8" fmla="*/ 3980515 h 3980515"/>
              <a:gd name="connsiteX9" fmla="*/ 3778776 w 5309038"/>
              <a:gd name="connsiteY9" fmla="*/ 3594479 h 3980515"/>
              <a:gd name="connsiteX10" fmla="*/ 4193233 w 5309038"/>
              <a:gd name="connsiteY10" fmla="*/ 1590057 h 3980515"/>
              <a:gd name="connsiteX11" fmla="*/ 3682492 w 5309038"/>
              <a:gd name="connsiteY11" fmla="*/ 1151829 h 3980515"/>
              <a:gd name="connsiteX12" fmla="*/ 4032261 w 5309038"/>
              <a:gd name="connsiteY12" fmla="*/ 1015939 h 3980515"/>
              <a:gd name="connsiteX13" fmla="*/ 5309038 w 5309038"/>
              <a:gd name="connsiteY13" fmla="*/ 0 h 3980515"/>
              <a:gd name="connsiteX14" fmla="*/ 1276796 w 5309038"/>
              <a:gd name="connsiteY14" fmla="*/ 442 h 3980515"/>
              <a:gd name="connsiteX15" fmla="*/ 0 w 5309038"/>
              <a:gd name="connsiteY15" fmla="*/ 1034691 h 3980515"/>
              <a:gd name="connsiteX16" fmla="*/ 619405 w 5309038"/>
              <a:gd name="connsiteY16" fmla="*/ 1046224 h 3980515"/>
              <a:gd name="connsiteX17" fmla="*/ 648296 w 5309038"/>
              <a:gd name="connsiteY17" fmla="*/ 2606114 h 3980515"/>
              <a:gd name="connsiteX0" fmla="*/ 648296 w 5309038"/>
              <a:gd name="connsiteY0" fmla="*/ 2606114 h 3980515"/>
              <a:gd name="connsiteX1" fmla="*/ 1222185 w 5309038"/>
              <a:gd name="connsiteY1" fmla="*/ 3184367 h 3980515"/>
              <a:gd name="connsiteX2" fmla="*/ 2311728 w 5309038"/>
              <a:gd name="connsiteY2" fmla="*/ 1978034 h 3980515"/>
              <a:gd name="connsiteX3" fmla="*/ 2397474 w 5309038"/>
              <a:gd name="connsiteY3" fmla="*/ 1388696 h 3980515"/>
              <a:gd name="connsiteX4" fmla="*/ 3548075 w 5309038"/>
              <a:gd name="connsiteY4" fmla="*/ 1336685 h 3980515"/>
              <a:gd name="connsiteX5" fmla="*/ 4154274 w 5309038"/>
              <a:gd name="connsiteY5" fmla="*/ 1536287 h 3980515"/>
              <a:gd name="connsiteX6" fmla="*/ 3658365 w 5309038"/>
              <a:gd name="connsiteY6" fmla="*/ 2003204 h 3980515"/>
              <a:gd name="connsiteX7" fmla="*/ 3431584 w 5309038"/>
              <a:gd name="connsiteY7" fmla="*/ 3980515 h 3980515"/>
              <a:gd name="connsiteX8" fmla="*/ 3778776 w 5309038"/>
              <a:gd name="connsiteY8" fmla="*/ 3594479 h 3980515"/>
              <a:gd name="connsiteX9" fmla="*/ 4193233 w 5309038"/>
              <a:gd name="connsiteY9" fmla="*/ 1590057 h 3980515"/>
              <a:gd name="connsiteX10" fmla="*/ 3682492 w 5309038"/>
              <a:gd name="connsiteY10" fmla="*/ 1151829 h 3980515"/>
              <a:gd name="connsiteX11" fmla="*/ 4032261 w 5309038"/>
              <a:gd name="connsiteY11" fmla="*/ 1015939 h 3980515"/>
              <a:gd name="connsiteX12" fmla="*/ 5309038 w 5309038"/>
              <a:gd name="connsiteY12" fmla="*/ 0 h 3980515"/>
              <a:gd name="connsiteX13" fmla="*/ 1276796 w 5309038"/>
              <a:gd name="connsiteY13" fmla="*/ 442 h 3980515"/>
              <a:gd name="connsiteX14" fmla="*/ 0 w 5309038"/>
              <a:gd name="connsiteY14" fmla="*/ 1034691 h 3980515"/>
              <a:gd name="connsiteX15" fmla="*/ 619405 w 5309038"/>
              <a:gd name="connsiteY15" fmla="*/ 1046224 h 3980515"/>
              <a:gd name="connsiteX16" fmla="*/ 648296 w 5309038"/>
              <a:gd name="connsiteY16" fmla="*/ 2606114 h 3980515"/>
              <a:gd name="connsiteX0" fmla="*/ 648296 w 5309038"/>
              <a:gd name="connsiteY0" fmla="*/ 2606114 h 3594479"/>
              <a:gd name="connsiteX1" fmla="*/ 1222185 w 5309038"/>
              <a:gd name="connsiteY1" fmla="*/ 3184367 h 3594479"/>
              <a:gd name="connsiteX2" fmla="*/ 2311728 w 5309038"/>
              <a:gd name="connsiteY2" fmla="*/ 1978034 h 3594479"/>
              <a:gd name="connsiteX3" fmla="*/ 2397474 w 5309038"/>
              <a:gd name="connsiteY3" fmla="*/ 1388696 h 3594479"/>
              <a:gd name="connsiteX4" fmla="*/ 3548075 w 5309038"/>
              <a:gd name="connsiteY4" fmla="*/ 1336685 h 3594479"/>
              <a:gd name="connsiteX5" fmla="*/ 4154274 w 5309038"/>
              <a:gd name="connsiteY5" fmla="*/ 1536287 h 3594479"/>
              <a:gd name="connsiteX6" fmla="*/ 3658365 w 5309038"/>
              <a:gd name="connsiteY6" fmla="*/ 2003204 h 3594479"/>
              <a:gd name="connsiteX7" fmla="*/ 3778776 w 5309038"/>
              <a:gd name="connsiteY7" fmla="*/ 3594479 h 3594479"/>
              <a:gd name="connsiteX8" fmla="*/ 4193233 w 5309038"/>
              <a:gd name="connsiteY8" fmla="*/ 1590057 h 3594479"/>
              <a:gd name="connsiteX9" fmla="*/ 3682492 w 5309038"/>
              <a:gd name="connsiteY9" fmla="*/ 1151829 h 3594479"/>
              <a:gd name="connsiteX10" fmla="*/ 4032261 w 5309038"/>
              <a:gd name="connsiteY10" fmla="*/ 1015939 h 3594479"/>
              <a:gd name="connsiteX11" fmla="*/ 5309038 w 5309038"/>
              <a:gd name="connsiteY11" fmla="*/ 0 h 3594479"/>
              <a:gd name="connsiteX12" fmla="*/ 1276796 w 5309038"/>
              <a:gd name="connsiteY12" fmla="*/ 442 h 3594479"/>
              <a:gd name="connsiteX13" fmla="*/ 0 w 5309038"/>
              <a:gd name="connsiteY13" fmla="*/ 1034691 h 3594479"/>
              <a:gd name="connsiteX14" fmla="*/ 619405 w 5309038"/>
              <a:gd name="connsiteY14" fmla="*/ 1046224 h 3594479"/>
              <a:gd name="connsiteX15" fmla="*/ 648296 w 5309038"/>
              <a:gd name="connsiteY15" fmla="*/ 2606114 h 3594479"/>
              <a:gd name="connsiteX0" fmla="*/ 648296 w 5309038"/>
              <a:gd name="connsiteY0" fmla="*/ 2606114 h 3594479"/>
              <a:gd name="connsiteX1" fmla="*/ 1222185 w 5309038"/>
              <a:gd name="connsiteY1" fmla="*/ 3184367 h 3594479"/>
              <a:gd name="connsiteX2" fmla="*/ 2311728 w 5309038"/>
              <a:gd name="connsiteY2" fmla="*/ 1978034 h 3594479"/>
              <a:gd name="connsiteX3" fmla="*/ 2397474 w 5309038"/>
              <a:gd name="connsiteY3" fmla="*/ 1388696 h 3594479"/>
              <a:gd name="connsiteX4" fmla="*/ 3548075 w 5309038"/>
              <a:gd name="connsiteY4" fmla="*/ 1336685 h 3594479"/>
              <a:gd name="connsiteX5" fmla="*/ 4154274 w 5309038"/>
              <a:gd name="connsiteY5" fmla="*/ 1536287 h 3594479"/>
              <a:gd name="connsiteX6" fmla="*/ 3778776 w 5309038"/>
              <a:gd name="connsiteY6" fmla="*/ 3594479 h 3594479"/>
              <a:gd name="connsiteX7" fmla="*/ 4193233 w 5309038"/>
              <a:gd name="connsiteY7" fmla="*/ 1590057 h 3594479"/>
              <a:gd name="connsiteX8" fmla="*/ 3682492 w 5309038"/>
              <a:gd name="connsiteY8" fmla="*/ 1151829 h 3594479"/>
              <a:gd name="connsiteX9" fmla="*/ 4032261 w 5309038"/>
              <a:gd name="connsiteY9" fmla="*/ 1015939 h 3594479"/>
              <a:gd name="connsiteX10" fmla="*/ 5309038 w 5309038"/>
              <a:gd name="connsiteY10" fmla="*/ 0 h 3594479"/>
              <a:gd name="connsiteX11" fmla="*/ 1276796 w 5309038"/>
              <a:gd name="connsiteY11" fmla="*/ 442 h 3594479"/>
              <a:gd name="connsiteX12" fmla="*/ 0 w 5309038"/>
              <a:gd name="connsiteY12" fmla="*/ 1034691 h 3594479"/>
              <a:gd name="connsiteX13" fmla="*/ 619405 w 5309038"/>
              <a:gd name="connsiteY13" fmla="*/ 1046224 h 3594479"/>
              <a:gd name="connsiteX14" fmla="*/ 648296 w 5309038"/>
              <a:gd name="connsiteY14" fmla="*/ 2606114 h 3594479"/>
              <a:gd name="connsiteX0" fmla="*/ 648296 w 5309038"/>
              <a:gd name="connsiteY0" fmla="*/ 2606114 h 3184367"/>
              <a:gd name="connsiteX1" fmla="*/ 1222185 w 5309038"/>
              <a:gd name="connsiteY1" fmla="*/ 3184367 h 3184367"/>
              <a:gd name="connsiteX2" fmla="*/ 2311728 w 5309038"/>
              <a:gd name="connsiteY2" fmla="*/ 1978034 h 3184367"/>
              <a:gd name="connsiteX3" fmla="*/ 2397474 w 5309038"/>
              <a:gd name="connsiteY3" fmla="*/ 1388696 h 3184367"/>
              <a:gd name="connsiteX4" fmla="*/ 3548075 w 5309038"/>
              <a:gd name="connsiteY4" fmla="*/ 1336685 h 3184367"/>
              <a:gd name="connsiteX5" fmla="*/ 4154274 w 5309038"/>
              <a:gd name="connsiteY5" fmla="*/ 1536287 h 3184367"/>
              <a:gd name="connsiteX6" fmla="*/ 4193233 w 5309038"/>
              <a:gd name="connsiteY6" fmla="*/ 1590057 h 3184367"/>
              <a:gd name="connsiteX7" fmla="*/ 3682492 w 5309038"/>
              <a:gd name="connsiteY7" fmla="*/ 1151829 h 3184367"/>
              <a:gd name="connsiteX8" fmla="*/ 4032261 w 5309038"/>
              <a:gd name="connsiteY8" fmla="*/ 1015939 h 3184367"/>
              <a:gd name="connsiteX9" fmla="*/ 5309038 w 5309038"/>
              <a:gd name="connsiteY9" fmla="*/ 0 h 3184367"/>
              <a:gd name="connsiteX10" fmla="*/ 1276796 w 5309038"/>
              <a:gd name="connsiteY10" fmla="*/ 442 h 3184367"/>
              <a:gd name="connsiteX11" fmla="*/ 0 w 5309038"/>
              <a:gd name="connsiteY11" fmla="*/ 1034691 h 3184367"/>
              <a:gd name="connsiteX12" fmla="*/ 619405 w 5309038"/>
              <a:gd name="connsiteY12" fmla="*/ 1046224 h 3184367"/>
              <a:gd name="connsiteX13" fmla="*/ 648296 w 5309038"/>
              <a:gd name="connsiteY13" fmla="*/ 2606114 h 3184367"/>
              <a:gd name="connsiteX0" fmla="*/ 648296 w 5309038"/>
              <a:gd name="connsiteY0" fmla="*/ 2606114 h 3184367"/>
              <a:gd name="connsiteX1" fmla="*/ 1222185 w 5309038"/>
              <a:gd name="connsiteY1" fmla="*/ 3184367 h 3184367"/>
              <a:gd name="connsiteX2" fmla="*/ 2311728 w 5309038"/>
              <a:gd name="connsiteY2" fmla="*/ 1978034 h 3184367"/>
              <a:gd name="connsiteX3" fmla="*/ 2397474 w 5309038"/>
              <a:gd name="connsiteY3" fmla="*/ 1388696 h 3184367"/>
              <a:gd name="connsiteX4" fmla="*/ 3548075 w 5309038"/>
              <a:gd name="connsiteY4" fmla="*/ 1336685 h 3184367"/>
              <a:gd name="connsiteX5" fmla="*/ 4154274 w 5309038"/>
              <a:gd name="connsiteY5" fmla="*/ 1536287 h 3184367"/>
              <a:gd name="connsiteX6" fmla="*/ 3682492 w 5309038"/>
              <a:gd name="connsiteY6" fmla="*/ 1151829 h 3184367"/>
              <a:gd name="connsiteX7" fmla="*/ 4032261 w 5309038"/>
              <a:gd name="connsiteY7" fmla="*/ 1015939 h 3184367"/>
              <a:gd name="connsiteX8" fmla="*/ 5309038 w 5309038"/>
              <a:gd name="connsiteY8" fmla="*/ 0 h 3184367"/>
              <a:gd name="connsiteX9" fmla="*/ 1276796 w 5309038"/>
              <a:gd name="connsiteY9" fmla="*/ 442 h 3184367"/>
              <a:gd name="connsiteX10" fmla="*/ 0 w 5309038"/>
              <a:gd name="connsiteY10" fmla="*/ 1034691 h 3184367"/>
              <a:gd name="connsiteX11" fmla="*/ 619405 w 5309038"/>
              <a:gd name="connsiteY11" fmla="*/ 1046224 h 3184367"/>
              <a:gd name="connsiteX12" fmla="*/ 648296 w 5309038"/>
              <a:gd name="connsiteY12" fmla="*/ 2606114 h 3184367"/>
              <a:gd name="connsiteX0" fmla="*/ 648296 w 5309038"/>
              <a:gd name="connsiteY0" fmla="*/ 2606114 h 3184367"/>
              <a:gd name="connsiteX1" fmla="*/ 1222185 w 5309038"/>
              <a:gd name="connsiteY1" fmla="*/ 3184367 h 3184367"/>
              <a:gd name="connsiteX2" fmla="*/ 2311728 w 5309038"/>
              <a:gd name="connsiteY2" fmla="*/ 1978034 h 3184367"/>
              <a:gd name="connsiteX3" fmla="*/ 2397474 w 5309038"/>
              <a:gd name="connsiteY3" fmla="*/ 1388696 h 3184367"/>
              <a:gd name="connsiteX4" fmla="*/ 3548075 w 5309038"/>
              <a:gd name="connsiteY4" fmla="*/ 1336685 h 3184367"/>
              <a:gd name="connsiteX5" fmla="*/ 3682492 w 5309038"/>
              <a:gd name="connsiteY5" fmla="*/ 1151829 h 3184367"/>
              <a:gd name="connsiteX6" fmla="*/ 4032261 w 5309038"/>
              <a:gd name="connsiteY6" fmla="*/ 1015939 h 3184367"/>
              <a:gd name="connsiteX7" fmla="*/ 5309038 w 5309038"/>
              <a:gd name="connsiteY7" fmla="*/ 0 h 3184367"/>
              <a:gd name="connsiteX8" fmla="*/ 1276796 w 5309038"/>
              <a:gd name="connsiteY8" fmla="*/ 442 h 3184367"/>
              <a:gd name="connsiteX9" fmla="*/ 0 w 5309038"/>
              <a:gd name="connsiteY9" fmla="*/ 1034691 h 3184367"/>
              <a:gd name="connsiteX10" fmla="*/ 619405 w 5309038"/>
              <a:gd name="connsiteY10" fmla="*/ 1046224 h 3184367"/>
              <a:gd name="connsiteX11" fmla="*/ 648296 w 5309038"/>
              <a:gd name="connsiteY11" fmla="*/ 2606114 h 3184367"/>
              <a:gd name="connsiteX0" fmla="*/ 648296 w 5309038"/>
              <a:gd name="connsiteY0" fmla="*/ 2606114 h 3186576"/>
              <a:gd name="connsiteX1" fmla="*/ 1222185 w 5309038"/>
              <a:gd name="connsiteY1" fmla="*/ 3184367 h 3186576"/>
              <a:gd name="connsiteX2" fmla="*/ 1581792 w 5309038"/>
              <a:gd name="connsiteY2" fmla="*/ 2772445 h 3186576"/>
              <a:gd name="connsiteX3" fmla="*/ 2311728 w 5309038"/>
              <a:gd name="connsiteY3" fmla="*/ 1978034 h 3186576"/>
              <a:gd name="connsiteX4" fmla="*/ 2397474 w 5309038"/>
              <a:gd name="connsiteY4" fmla="*/ 1388696 h 3186576"/>
              <a:gd name="connsiteX5" fmla="*/ 3548075 w 5309038"/>
              <a:gd name="connsiteY5" fmla="*/ 1336685 h 3186576"/>
              <a:gd name="connsiteX6" fmla="*/ 3682492 w 5309038"/>
              <a:gd name="connsiteY6" fmla="*/ 1151829 h 3186576"/>
              <a:gd name="connsiteX7" fmla="*/ 4032261 w 5309038"/>
              <a:gd name="connsiteY7" fmla="*/ 1015939 h 3186576"/>
              <a:gd name="connsiteX8" fmla="*/ 5309038 w 5309038"/>
              <a:gd name="connsiteY8" fmla="*/ 0 h 3186576"/>
              <a:gd name="connsiteX9" fmla="*/ 1276796 w 5309038"/>
              <a:gd name="connsiteY9" fmla="*/ 442 h 3186576"/>
              <a:gd name="connsiteX10" fmla="*/ 0 w 5309038"/>
              <a:gd name="connsiteY10" fmla="*/ 1034691 h 3186576"/>
              <a:gd name="connsiteX11" fmla="*/ 619405 w 5309038"/>
              <a:gd name="connsiteY11" fmla="*/ 1046224 h 3186576"/>
              <a:gd name="connsiteX12" fmla="*/ 648296 w 5309038"/>
              <a:gd name="connsiteY12" fmla="*/ 2606114 h 3186576"/>
              <a:gd name="connsiteX0" fmla="*/ 648296 w 5309038"/>
              <a:gd name="connsiteY0" fmla="*/ 2606114 h 3433474"/>
              <a:gd name="connsiteX1" fmla="*/ 1222185 w 5309038"/>
              <a:gd name="connsiteY1" fmla="*/ 3184367 h 3433474"/>
              <a:gd name="connsiteX2" fmla="*/ 2134527 w 5309038"/>
              <a:gd name="connsiteY2" fmla="*/ 3372946 h 3433474"/>
              <a:gd name="connsiteX3" fmla="*/ 2311728 w 5309038"/>
              <a:gd name="connsiteY3" fmla="*/ 1978034 h 3433474"/>
              <a:gd name="connsiteX4" fmla="*/ 2397474 w 5309038"/>
              <a:gd name="connsiteY4" fmla="*/ 1388696 h 3433474"/>
              <a:gd name="connsiteX5" fmla="*/ 3548075 w 5309038"/>
              <a:gd name="connsiteY5" fmla="*/ 1336685 h 3433474"/>
              <a:gd name="connsiteX6" fmla="*/ 3682492 w 5309038"/>
              <a:gd name="connsiteY6" fmla="*/ 1151829 h 3433474"/>
              <a:gd name="connsiteX7" fmla="*/ 4032261 w 5309038"/>
              <a:gd name="connsiteY7" fmla="*/ 1015939 h 3433474"/>
              <a:gd name="connsiteX8" fmla="*/ 5309038 w 5309038"/>
              <a:gd name="connsiteY8" fmla="*/ 0 h 3433474"/>
              <a:gd name="connsiteX9" fmla="*/ 1276796 w 5309038"/>
              <a:gd name="connsiteY9" fmla="*/ 442 h 3433474"/>
              <a:gd name="connsiteX10" fmla="*/ 0 w 5309038"/>
              <a:gd name="connsiteY10" fmla="*/ 1034691 h 3433474"/>
              <a:gd name="connsiteX11" fmla="*/ 619405 w 5309038"/>
              <a:gd name="connsiteY11" fmla="*/ 1046224 h 3433474"/>
              <a:gd name="connsiteX12" fmla="*/ 648296 w 5309038"/>
              <a:gd name="connsiteY12" fmla="*/ 2606114 h 3433474"/>
              <a:gd name="connsiteX0" fmla="*/ 648296 w 5309038"/>
              <a:gd name="connsiteY0" fmla="*/ 2606114 h 3433474"/>
              <a:gd name="connsiteX1" fmla="*/ 1222185 w 5309038"/>
              <a:gd name="connsiteY1" fmla="*/ 3184367 h 3433474"/>
              <a:gd name="connsiteX2" fmla="*/ 2134527 w 5309038"/>
              <a:gd name="connsiteY2" fmla="*/ 3372946 h 3433474"/>
              <a:gd name="connsiteX3" fmla="*/ 2311728 w 5309038"/>
              <a:gd name="connsiteY3" fmla="*/ 1978034 h 3433474"/>
              <a:gd name="connsiteX4" fmla="*/ 2397474 w 5309038"/>
              <a:gd name="connsiteY4" fmla="*/ 1388696 h 3433474"/>
              <a:gd name="connsiteX5" fmla="*/ 3548075 w 5309038"/>
              <a:gd name="connsiteY5" fmla="*/ 1336685 h 3433474"/>
              <a:gd name="connsiteX6" fmla="*/ 3682492 w 5309038"/>
              <a:gd name="connsiteY6" fmla="*/ 1151829 h 3433474"/>
              <a:gd name="connsiteX7" fmla="*/ 4032261 w 5309038"/>
              <a:gd name="connsiteY7" fmla="*/ 1015939 h 3433474"/>
              <a:gd name="connsiteX8" fmla="*/ 5309038 w 5309038"/>
              <a:gd name="connsiteY8" fmla="*/ 0 h 3433474"/>
              <a:gd name="connsiteX9" fmla="*/ 1276796 w 5309038"/>
              <a:gd name="connsiteY9" fmla="*/ 442 h 3433474"/>
              <a:gd name="connsiteX10" fmla="*/ 0 w 5309038"/>
              <a:gd name="connsiteY10" fmla="*/ 1034691 h 3433474"/>
              <a:gd name="connsiteX11" fmla="*/ 619405 w 5309038"/>
              <a:gd name="connsiteY11" fmla="*/ 1046224 h 3433474"/>
              <a:gd name="connsiteX12" fmla="*/ 648296 w 5309038"/>
              <a:gd name="connsiteY12" fmla="*/ 2606114 h 3433474"/>
              <a:gd name="connsiteX0" fmla="*/ 702887 w 5309038"/>
              <a:gd name="connsiteY0" fmla="*/ 4196078 h 4196078"/>
              <a:gd name="connsiteX1" fmla="*/ 1222185 w 5309038"/>
              <a:gd name="connsiteY1" fmla="*/ 3184367 h 4196078"/>
              <a:gd name="connsiteX2" fmla="*/ 2134527 w 5309038"/>
              <a:gd name="connsiteY2" fmla="*/ 3372946 h 4196078"/>
              <a:gd name="connsiteX3" fmla="*/ 2311728 w 5309038"/>
              <a:gd name="connsiteY3" fmla="*/ 1978034 h 4196078"/>
              <a:gd name="connsiteX4" fmla="*/ 2397474 w 5309038"/>
              <a:gd name="connsiteY4" fmla="*/ 1388696 h 4196078"/>
              <a:gd name="connsiteX5" fmla="*/ 3548075 w 5309038"/>
              <a:gd name="connsiteY5" fmla="*/ 1336685 h 4196078"/>
              <a:gd name="connsiteX6" fmla="*/ 3682492 w 5309038"/>
              <a:gd name="connsiteY6" fmla="*/ 1151829 h 4196078"/>
              <a:gd name="connsiteX7" fmla="*/ 4032261 w 5309038"/>
              <a:gd name="connsiteY7" fmla="*/ 1015939 h 4196078"/>
              <a:gd name="connsiteX8" fmla="*/ 5309038 w 5309038"/>
              <a:gd name="connsiteY8" fmla="*/ 0 h 4196078"/>
              <a:gd name="connsiteX9" fmla="*/ 1276796 w 5309038"/>
              <a:gd name="connsiteY9" fmla="*/ 442 h 4196078"/>
              <a:gd name="connsiteX10" fmla="*/ 0 w 5309038"/>
              <a:gd name="connsiteY10" fmla="*/ 1034691 h 4196078"/>
              <a:gd name="connsiteX11" fmla="*/ 619405 w 5309038"/>
              <a:gd name="connsiteY11" fmla="*/ 1046224 h 4196078"/>
              <a:gd name="connsiteX12" fmla="*/ 702887 w 5309038"/>
              <a:gd name="connsiteY12" fmla="*/ 4196078 h 4196078"/>
              <a:gd name="connsiteX0" fmla="*/ 702887 w 5309038"/>
              <a:gd name="connsiteY0" fmla="*/ 4196078 h 4276956"/>
              <a:gd name="connsiteX1" fmla="*/ 2859916 w 5309038"/>
              <a:gd name="connsiteY1" fmla="*/ 4276188 h 4276956"/>
              <a:gd name="connsiteX2" fmla="*/ 2134527 w 5309038"/>
              <a:gd name="connsiteY2" fmla="*/ 3372946 h 4276956"/>
              <a:gd name="connsiteX3" fmla="*/ 2311728 w 5309038"/>
              <a:gd name="connsiteY3" fmla="*/ 1978034 h 4276956"/>
              <a:gd name="connsiteX4" fmla="*/ 2397474 w 5309038"/>
              <a:gd name="connsiteY4" fmla="*/ 1388696 h 4276956"/>
              <a:gd name="connsiteX5" fmla="*/ 3548075 w 5309038"/>
              <a:gd name="connsiteY5" fmla="*/ 1336685 h 4276956"/>
              <a:gd name="connsiteX6" fmla="*/ 3682492 w 5309038"/>
              <a:gd name="connsiteY6" fmla="*/ 1151829 h 4276956"/>
              <a:gd name="connsiteX7" fmla="*/ 4032261 w 5309038"/>
              <a:gd name="connsiteY7" fmla="*/ 1015939 h 4276956"/>
              <a:gd name="connsiteX8" fmla="*/ 5309038 w 5309038"/>
              <a:gd name="connsiteY8" fmla="*/ 0 h 4276956"/>
              <a:gd name="connsiteX9" fmla="*/ 1276796 w 5309038"/>
              <a:gd name="connsiteY9" fmla="*/ 442 h 4276956"/>
              <a:gd name="connsiteX10" fmla="*/ 0 w 5309038"/>
              <a:gd name="connsiteY10" fmla="*/ 1034691 h 4276956"/>
              <a:gd name="connsiteX11" fmla="*/ 619405 w 5309038"/>
              <a:gd name="connsiteY11" fmla="*/ 1046224 h 4276956"/>
              <a:gd name="connsiteX12" fmla="*/ 702887 w 5309038"/>
              <a:gd name="connsiteY12" fmla="*/ 4196078 h 4276956"/>
              <a:gd name="connsiteX0" fmla="*/ 702887 w 5309038"/>
              <a:gd name="connsiteY0" fmla="*/ 4196078 h 4276853"/>
              <a:gd name="connsiteX1" fmla="*/ 2859916 w 5309038"/>
              <a:gd name="connsiteY1" fmla="*/ 4276188 h 4276853"/>
              <a:gd name="connsiteX2" fmla="*/ 2148175 w 5309038"/>
              <a:gd name="connsiteY2" fmla="*/ 3256940 h 4276853"/>
              <a:gd name="connsiteX3" fmla="*/ 2311728 w 5309038"/>
              <a:gd name="connsiteY3" fmla="*/ 1978034 h 4276853"/>
              <a:gd name="connsiteX4" fmla="*/ 2397474 w 5309038"/>
              <a:gd name="connsiteY4" fmla="*/ 1388696 h 4276853"/>
              <a:gd name="connsiteX5" fmla="*/ 3548075 w 5309038"/>
              <a:gd name="connsiteY5" fmla="*/ 1336685 h 4276853"/>
              <a:gd name="connsiteX6" fmla="*/ 3682492 w 5309038"/>
              <a:gd name="connsiteY6" fmla="*/ 1151829 h 4276853"/>
              <a:gd name="connsiteX7" fmla="*/ 4032261 w 5309038"/>
              <a:gd name="connsiteY7" fmla="*/ 1015939 h 4276853"/>
              <a:gd name="connsiteX8" fmla="*/ 5309038 w 5309038"/>
              <a:gd name="connsiteY8" fmla="*/ 0 h 4276853"/>
              <a:gd name="connsiteX9" fmla="*/ 1276796 w 5309038"/>
              <a:gd name="connsiteY9" fmla="*/ 442 h 4276853"/>
              <a:gd name="connsiteX10" fmla="*/ 0 w 5309038"/>
              <a:gd name="connsiteY10" fmla="*/ 1034691 h 4276853"/>
              <a:gd name="connsiteX11" fmla="*/ 619405 w 5309038"/>
              <a:gd name="connsiteY11" fmla="*/ 1046224 h 4276853"/>
              <a:gd name="connsiteX12" fmla="*/ 702887 w 5309038"/>
              <a:gd name="connsiteY12" fmla="*/ 4196078 h 4276853"/>
              <a:gd name="connsiteX0" fmla="*/ 702887 w 5309038"/>
              <a:gd name="connsiteY0" fmla="*/ 4196078 h 4276853"/>
              <a:gd name="connsiteX1" fmla="*/ 2859916 w 5309038"/>
              <a:gd name="connsiteY1" fmla="*/ 4276188 h 4276853"/>
              <a:gd name="connsiteX2" fmla="*/ 2148175 w 5309038"/>
              <a:gd name="connsiteY2" fmla="*/ 3256940 h 4276853"/>
              <a:gd name="connsiteX3" fmla="*/ 2311728 w 5309038"/>
              <a:gd name="connsiteY3" fmla="*/ 1978034 h 4276853"/>
              <a:gd name="connsiteX4" fmla="*/ 2397474 w 5309038"/>
              <a:gd name="connsiteY4" fmla="*/ 1388696 h 4276853"/>
              <a:gd name="connsiteX5" fmla="*/ 3548075 w 5309038"/>
              <a:gd name="connsiteY5" fmla="*/ 1336685 h 4276853"/>
              <a:gd name="connsiteX6" fmla="*/ 3682492 w 5309038"/>
              <a:gd name="connsiteY6" fmla="*/ 1151829 h 4276853"/>
              <a:gd name="connsiteX7" fmla="*/ 4032261 w 5309038"/>
              <a:gd name="connsiteY7" fmla="*/ 1015939 h 4276853"/>
              <a:gd name="connsiteX8" fmla="*/ 5309038 w 5309038"/>
              <a:gd name="connsiteY8" fmla="*/ 0 h 4276853"/>
              <a:gd name="connsiteX9" fmla="*/ 1276796 w 5309038"/>
              <a:gd name="connsiteY9" fmla="*/ 442 h 4276853"/>
              <a:gd name="connsiteX10" fmla="*/ 0 w 5309038"/>
              <a:gd name="connsiteY10" fmla="*/ 1034691 h 4276853"/>
              <a:gd name="connsiteX11" fmla="*/ 619405 w 5309038"/>
              <a:gd name="connsiteY11" fmla="*/ 1046224 h 4276853"/>
              <a:gd name="connsiteX12" fmla="*/ 702887 w 5309038"/>
              <a:gd name="connsiteY12" fmla="*/ 4196078 h 4276853"/>
              <a:gd name="connsiteX0" fmla="*/ 702887 w 5309038"/>
              <a:gd name="connsiteY0" fmla="*/ 4196078 h 4276188"/>
              <a:gd name="connsiteX1" fmla="*/ 2859916 w 5309038"/>
              <a:gd name="connsiteY1" fmla="*/ 4276188 h 4276188"/>
              <a:gd name="connsiteX2" fmla="*/ 2202765 w 5309038"/>
              <a:gd name="connsiteY2" fmla="*/ 3516248 h 4276188"/>
              <a:gd name="connsiteX3" fmla="*/ 2148175 w 5309038"/>
              <a:gd name="connsiteY3" fmla="*/ 3256940 h 4276188"/>
              <a:gd name="connsiteX4" fmla="*/ 2311728 w 5309038"/>
              <a:gd name="connsiteY4" fmla="*/ 1978034 h 4276188"/>
              <a:gd name="connsiteX5" fmla="*/ 2397474 w 5309038"/>
              <a:gd name="connsiteY5" fmla="*/ 1388696 h 4276188"/>
              <a:gd name="connsiteX6" fmla="*/ 3548075 w 5309038"/>
              <a:gd name="connsiteY6" fmla="*/ 1336685 h 4276188"/>
              <a:gd name="connsiteX7" fmla="*/ 3682492 w 5309038"/>
              <a:gd name="connsiteY7" fmla="*/ 1151829 h 4276188"/>
              <a:gd name="connsiteX8" fmla="*/ 4032261 w 5309038"/>
              <a:gd name="connsiteY8" fmla="*/ 1015939 h 4276188"/>
              <a:gd name="connsiteX9" fmla="*/ 5309038 w 5309038"/>
              <a:gd name="connsiteY9" fmla="*/ 0 h 4276188"/>
              <a:gd name="connsiteX10" fmla="*/ 1276796 w 5309038"/>
              <a:gd name="connsiteY10" fmla="*/ 442 h 4276188"/>
              <a:gd name="connsiteX11" fmla="*/ 0 w 5309038"/>
              <a:gd name="connsiteY11" fmla="*/ 1034691 h 4276188"/>
              <a:gd name="connsiteX12" fmla="*/ 619405 w 5309038"/>
              <a:gd name="connsiteY12" fmla="*/ 1046224 h 4276188"/>
              <a:gd name="connsiteX13" fmla="*/ 702887 w 5309038"/>
              <a:gd name="connsiteY13" fmla="*/ 4196078 h 4276188"/>
              <a:gd name="connsiteX0" fmla="*/ 702887 w 5309038"/>
              <a:gd name="connsiteY0" fmla="*/ 4196078 h 4276188"/>
              <a:gd name="connsiteX1" fmla="*/ 2859916 w 5309038"/>
              <a:gd name="connsiteY1" fmla="*/ 4276188 h 4276188"/>
              <a:gd name="connsiteX2" fmla="*/ 3123989 w 5309038"/>
              <a:gd name="connsiteY2" fmla="*/ 3209173 h 4276188"/>
              <a:gd name="connsiteX3" fmla="*/ 2148175 w 5309038"/>
              <a:gd name="connsiteY3" fmla="*/ 3256940 h 4276188"/>
              <a:gd name="connsiteX4" fmla="*/ 2311728 w 5309038"/>
              <a:gd name="connsiteY4" fmla="*/ 1978034 h 4276188"/>
              <a:gd name="connsiteX5" fmla="*/ 2397474 w 5309038"/>
              <a:gd name="connsiteY5" fmla="*/ 1388696 h 4276188"/>
              <a:gd name="connsiteX6" fmla="*/ 3548075 w 5309038"/>
              <a:gd name="connsiteY6" fmla="*/ 1336685 h 4276188"/>
              <a:gd name="connsiteX7" fmla="*/ 3682492 w 5309038"/>
              <a:gd name="connsiteY7" fmla="*/ 1151829 h 4276188"/>
              <a:gd name="connsiteX8" fmla="*/ 4032261 w 5309038"/>
              <a:gd name="connsiteY8" fmla="*/ 1015939 h 4276188"/>
              <a:gd name="connsiteX9" fmla="*/ 5309038 w 5309038"/>
              <a:gd name="connsiteY9" fmla="*/ 0 h 4276188"/>
              <a:gd name="connsiteX10" fmla="*/ 1276796 w 5309038"/>
              <a:gd name="connsiteY10" fmla="*/ 442 h 4276188"/>
              <a:gd name="connsiteX11" fmla="*/ 0 w 5309038"/>
              <a:gd name="connsiteY11" fmla="*/ 1034691 h 4276188"/>
              <a:gd name="connsiteX12" fmla="*/ 619405 w 5309038"/>
              <a:gd name="connsiteY12" fmla="*/ 1046224 h 4276188"/>
              <a:gd name="connsiteX13" fmla="*/ 702887 w 5309038"/>
              <a:gd name="connsiteY13" fmla="*/ 4196078 h 4276188"/>
              <a:gd name="connsiteX0" fmla="*/ 702887 w 5309038"/>
              <a:gd name="connsiteY0" fmla="*/ 4196078 h 4276188"/>
              <a:gd name="connsiteX1" fmla="*/ 2859916 w 5309038"/>
              <a:gd name="connsiteY1" fmla="*/ 4276188 h 4276188"/>
              <a:gd name="connsiteX2" fmla="*/ 3123989 w 5309038"/>
              <a:gd name="connsiteY2" fmla="*/ 3209173 h 4276188"/>
              <a:gd name="connsiteX3" fmla="*/ 2148175 w 5309038"/>
              <a:gd name="connsiteY3" fmla="*/ 3256940 h 4276188"/>
              <a:gd name="connsiteX4" fmla="*/ 2311728 w 5309038"/>
              <a:gd name="connsiteY4" fmla="*/ 1978034 h 4276188"/>
              <a:gd name="connsiteX5" fmla="*/ 2397474 w 5309038"/>
              <a:gd name="connsiteY5" fmla="*/ 1388696 h 4276188"/>
              <a:gd name="connsiteX6" fmla="*/ 3548075 w 5309038"/>
              <a:gd name="connsiteY6" fmla="*/ 1336685 h 4276188"/>
              <a:gd name="connsiteX7" fmla="*/ 3682492 w 5309038"/>
              <a:gd name="connsiteY7" fmla="*/ 1151829 h 4276188"/>
              <a:gd name="connsiteX8" fmla="*/ 4032261 w 5309038"/>
              <a:gd name="connsiteY8" fmla="*/ 1015939 h 4276188"/>
              <a:gd name="connsiteX9" fmla="*/ 5309038 w 5309038"/>
              <a:gd name="connsiteY9" fmla="*/ 0 h 4276188"/>
              <a:gd name="connsiteX10" fmla="*/ 1276796 w 5309038"/>
              <a:gd name="connsiteY10" fmla="*/ 442 h 4276188"/>
              <a:gd name="connsiteX11" fmla="*/ 0 w 5309038"/>
              <a:gd name="connsiteY11" fmla="*/ 1034691 h 4276188"/>
              <a:gd name="connsiteX12" fmla="*/ 619405 w 5309038"/>
              <a:gd name="connsiteY12" fmla="*/ 1046224 h 4276188"/>
              <a:gd name="connsiteX13" fmla="*/ 702887 w 5309038"/>
              <a:gd name="connsiteY13" fmla="*/ 4196078 h 4276188"/>
              <a:gd name="connsiteX0" fmla="*/ 702887 w 5309038"/>
              <a:gd name="connsiteY0" fmla="*/ 4196078 h 4276188"/>
              <a:gd name="connsiteX1" fmla="*/ 2859916 w 5309038"/>
              <a:gd name="connsiteY1" fmla="*/ 4276188 h 4276188"/>
              <a:gd name="connsiteX2" fmla="*/ 3123989 w 5309038"/>
              <a:gd name="connsiteY2" fmla="*/ 3209173 h 4276188"/>
              <a:gd name="connsiteX3" fmla="*/ 2148175 w 5309038"/>
              <a:gd name="connsiteY3" fmla="*/ 3256940 h 4276188"/>
              <a:gd name="connsiteX4" fmla="*/ 2311728 w 5309038"/>
              <a:gd name="connsiteY4" fmla="*/ 1978034 h 4276188"/>
              <a:gd name="connsiteX5" fmla="*/ 2397474 w 5309038"/>
              <a:gd name="connsiteY5" fmla="*/ 1388696 h 4276188"/>
              <a:gd name="connsiteX6" fmla="*/ 3548075 w 5309038"/>
              <a:gd name="connsiteY6" fmla="*/ 1336685 h 4276188"/>
              <a:gd name="connsiteX7" fmla="*/ 3682492 w 5309038"/>
              <a:gd name="connsiteY7" fmla="*/ 1151829 h 4276188"/>
              <a:gd name="connsiteX8" fmla="*/ 4032261 w 5309038"/>
              <a:gd name="connsiteY8" fmla="*/ 1015939 h 4276188"/>
              <a:gd name="connsiteX9" fmla="*/ 5309038 w 5309038"/>
              <a:gd name="connsiteY9" fmla="*/ 0 h 4276188"/>
              <a:gd name="connsiteX10" fmla="*/ 1276796 w 5309038"/>
              <a:gd name="connsiteY10" fmla="*/ 442 h 4276188"/>
              <a:gd name="connsiteX11" fmla="*/ 0 w 5309038"/>
              <a:gd name="connsiteY11" fmla="*/ 1034691 h 4276188"/>
              <a:gd name="connsiteX12" fmla="*/ 619405 w 5309038"/>
              <a:gd name="connsiteY12" fmla="*/ 1046224 h 4276188"/>
              <a:gd name="connsiteX13" fmla="*/ 702887 w 5309038"/>
              <a:gd name="connsiteY13" fmla="*/ 4196078 h 4276188"/>
              <a:gd name="connsiteX0" fmla="*/ 702887 w 5309038"/>
              <a:gd name="connsiteY0" fmla="*/ 4196078 h 4276188"/>
              <a:gd name="connsiteX1" fmla="*/ 2859916 w 5309038"/>
              <a:gd name="connsiteY1" fmla="*/ 4276188 h 4276188"/>
              <a:gd name="connsiteX2" fmla="*/ 3185404 w 5309038"/>
              <a:gd name="connsiteY2" fmla="*/ 3168230 h 4276188"/>
              <a:gd name="connsiteX3" fmla="*/ 2148175 w 5309038"/>
              <a:gd name="connsiteY3" fmla="*/ 3256940 h 4276188"/>
              <a:gd name="connsiteX4" fmla="*/ 2311728 w 5309038"/>
              <a:gd name="connsiteY4" fmla="*/ 1978034 h 4276188"/>
              <a:gd name="connsiteX5" fmla="*/ 2397474 w 5309038"/>
              <a:gd name="connsiteY5" fmla="*/ 1388696 h 4276188"/>
              <a:gd name="connsiteX6" fmla="*/ 3548075 w 5309038"/>
              <a:gd name="connsiteY6" fmla="*/ 1336685 h 4276188"/>
              <a:gd name="connsiteX7" fmla="*/ 3682492 w 5309038"/>
              <a:gd name="connsiteY7" fmla="*/ 1151829 h 4276188"/>
              <a:gd name="connsiteX8" fmla="*/ 4032261 w 5309038"/>
              <a:gd name="connsiteY8" fmla="*/ 1015939 h 4276188"/>
              <a:gd name="connsiteX9" fmla="*/ 5309038 w 5309038"/>
              <a:gd name="connsiteY9" fmla="*/ 0 h 4276188"/>
              <a:gd name="connsiteX10" fmla="*/ 1276796 w 5309038"/>
              <a:gd name="connsiteY10" fmla="*/ 442 h 4276188"/>
              <a:gd name="connsiteX11" fmla="*/ 0 w 5309038"/>
              <a:gd name="connsiteY11" fmla="*/ 1034691 h 4276188"/>
              <a:gd name="connsiteX12" fmla="*/ 619405 w 5309038"/>
              <a:gd name="connsiteY12" fmla="*/ 1046224 h 4276188"/>
              <a:gd name="connsiteX13" fmla="*/ 702887 w 5309038"/>
              <a:gd name="connsiteY13" fmla="*/ 4196078 h 4276188"/>
              <a:gd name="connsiteX0" fmla="*/ 702887 w 5309038"/>
              <a:gd name="connsiteY0" fmla="*/ 4196078 h 4255716"/>
              <a:gd name="connsiteX1" fmla="*/ 3658310 w 5309038"/>
              <a:gd name="connsiteY1" fmla="*/ 4255716 h 4255716"/>
              <a:gd name="connsiteX2" fmla="*/ 3185404 w 5309038"/>
              <a:gd name="connsiteY2" fmla="*/ 3168230 h 4255716"/>
              <a:gd name="connsiteX3" fmla="*/ 2148175 w 5309038"/>
              <a:gd name="connsiteY3" fmla="*/ 3256940 h 4255716"/>
              <a:gd name="connsiteX4" fmla="*/ 2311728 w 5309038"/>
              <a:gd name="connsiteY4" fmla="*/ 1978034 h 4255716"/>
              <a:gd name="connsiteX5" fmla="*/ 2397474 w 5309038"/>
              <a:gd name="connsiteY5" fmla="*/ 1388696 h 4255716"/>
              <a:gd name="connsiteX6" fmla="*/ 3548075 w 5309038"/>
              <a:gd name="connsiteY6" fmla="*/ 1336685 h 4255716"/>
              <a:gd name="connsiteX7" fmla="*/ 3682492 w 5309038"/>
              <a:gd name="connsiteY7" fmla="*/ 1151829 h 4255716"/>
              <a:gd name="connsiteX8" fmla="*/ 4032261 w 5309038"/>
              <a:gd name="connsiteY8" fmla="*/ 1015939 h 4255716"/>
              <a:gd name="connsiteX9" fmla="*/ 5309038 w 5309038"/>
              <a:gd name="connsiteY9" fmla="*/ 0 h 4255716"/>
              <a:gd name="connsiteX10" fmla="*/ 1276796 w 5309038"/>
              <a:gd name="connsiteY10" fmla="*/ 442 h 4255716"/>
              <a:gd name="connsiteX11" fmla="*/ 0 w 5309038"/>
              <a:gd name="connsiteY11" fmla="*/ 1034691 h 4255716"/>
              <a:gd name="connsiteX12" fmla="*/ 619405 w 5309038"/>
              <a:gd name="connsiteY12" fmla="*/ 1046224 h 4255716"/>
              <a:gd name="connsiteX13" fmla="*/ 702887 w 5309038"/>
              <a:gd name="connsiteY13" fmla="*/ 4196078 h 4255716"/>
              <a:gd name="connsiteX0" fmla="*/ 655120 w 5309038"/>
              <a:gd name="connsiteY0" fmla="*/ 4216550 h 4255716"/>
              <a:gd name="connsiteX1" fmla="*/ 3658310 w 5309038"/>
              <a:gd name="connsiteY1" fmla="*/ 4255716 h 4255716"/>
              <a:gd name="connsiteX2" fmla="*/ 3185404 w 5309038"/>
              <a:gd name="connsiteY2" fmla="*/ 3168230 h 4255716"/>
              <a:gd name="connsiteX3" fmla="*/ 2148175 w 5309038"/>
              <a:gd name="connsiteY3" fmla="*/ 3256940 h 4255716"/>
              <a:gd name="connsiteX4" fmla="*/ 2311728 w 5309038"/>
              <a:gd name="connsiteY4" fmla="*/ 1978034 h 4255716"/>
              <a:gd name="connsiteX5" fmla="*/ 2397474 w 5309038"/>
              <a:gd name="connsiteY5" fmla="*/ 1388696 h 4255716"/>
              <a:gd name="connsiteX6" fmla="*/ 3548075 w 5309038"/>
              <a:gd name="connsiteY6" fmla="*/ 1336685 h 4255716"/>
              <a:gd name="connsiteX7" fmla="*/ 3682492 w 5309038"/>
              <a:gd name="connsiteY7" fmla="*/ 1151829 h 4255716"/>
              <a:gd name="connsiteX8" fmla="*/ 4032261 w 5309038"/>
              <a:gd name="connsiteY8" fmla="*/ 1015939 h 4255716"/>
              <a:gd name="connsiteX9" fmla="*/ 5309038 w 5309038"/>
              <a:gd name="connsiteY9" fmla="*/ 0 h 4255716"/>
              <a:gd name="connsiteX10" fmla="*/ 1276796 w 5309038"/>
              <a:gd name="connsiteY10" fmla="*/ 442 h 4255716"/>
              <a:gd name="connsiteX11" fmla="*/ 0 w 5309038"/>
              <a:gd name="connsiteY11" fmla="*/ 1034691 h 4255716"/>
              <a:gd name="connsiteX12" fmla="*/ 619405 w 5309038"/>
              <a:gd name="connsiteY12" fmla="*/ 1046224 h 4255716"/>
              <a:gd name="connsiteX13" fmla="*/ 655120 w 5309038"/>
              <a:gd name="connsiteY13" fmla="*/ 4216550 h 4255716"/>
              <a:gd name="connsiteX0" fmla="*/ 1078200 w 5309038"/>
              <a:gd name="connsiteY0" fmla="*/ 3848060 h 4255716"/>
              <a:gd name="connsiteX1" fmla="*/ 3658310 w 5309038"/>
              <a:gd name="connsiteY1" fmla="*/ 4255716 h 4255716"/>
              <a:gd name="connsiteX2" fmla="*/ 3185404 w 5309038"/>
              <a:gd name="connsiteY2" fmla="*/ 3168230 h 4255716"/>
              <a:gd name="connsiteX3" fmla="*/ 2148175 w 5309038"/>
              <a:gd name="connsiteY3" fmla="*/ 3256940 h 4255716"/>
              <a:gd name="connsiteX4" fmla="*/ 2311728 w 5309038"/>
              <a:gd name="connsiteY4" fmla="*/ 1978034 h 4255716"/>
              <a:gd name="connsiteX5" fmla="*/ 2397474 w 5309038"/>
              <a:gd name="connsiteY5" fmla="*/ 1388696 h 4255716"/>
              <a:gd name="connsiteX6" fmla="*/ 3548075 w 5309038"/>
              <a:gd name="connsiteY6" fmla="*/ 1336685 h 4255716"/>
              <a:gd name="connsiteX7" fmla="*/ 3682492 w 5309038"/>
              <a:gd name="connsiteY7" fmla="*/ 1151829 h 4255716"/>
              <a:gd name="connsiteX8" fmla="*/ 4032261 w 5309038"/>
              <a:gd name="connsiteY8" fmla="*/ 1015939 h 4255716"/>
              <a:gd name="connsiteX9" fmla="*/ 5309038 w 5309038"/>
              <a:gd name="connsiteY9" fmla="*/ 0 h 4255716"/>
              <a:gd name="connsiteX10" fmla="*/ 1276796 w 5309038"/>
              <a:gd name="connsiteY10" fmla="*/ 442 h 4255716"/>
              <a:gd name="connsiteX11" fmla="*/ 0 w 5309038"/>
              <a:gd name="connsiteY11" fmla="*/ 1034691 h 4255716"/>
              <a:gd name="connsiteX12" fmla="*/ 619405 w 5309038"/>
              <a:gd name="connsiteY12" fmla="*/ 1046224 h 4255716"/>
              <a:gd name="connsiteX13" fmla="*/ 1078200 w 5309038"/>
              <a:gd name="connsiteY13" fmla="*/ 3848060 h 4255716"/>
              <a:gd name="connsiteX0" fmla="*/ 1078200 w 5309038"/>
              <a:gd name="connsiteY0" fmla="*/ 3848060 h 4255716"/>
              <a:gd name="connsiteX1" fmla="*/ 3658310 w 5309038"/>
              <a:gd name="connsiteY1" fmla="*/ 4255716 h 4255716"/>
              <a:gd name="connsiteX2" fmla="*/ 3185404 w 5309038"/>
              <a:gd name="connsiteY2" fmla="*/ 3168230 h 4255716"/>
              <a:gd name="connsiteX3" fmla="*/ 2148175 w 5309038"/>
              <a:gd name="connsiteY3" fmla="*/ 3256940 h 4255716"/>
              <a:gd name="connsiteX4" fmla="*/ 2311728 w 5309038"/>
              <a:gd name="connsiteY4" fmla="*/ 1978034 h 4255716"/>
              <a:gd name="connsiteX5" fmla="*/ 2397474 w 5309038"/>
              <a:gd name="connsiteY5" fmla="*/ 1388696 h 4255716"/>
              <a:gd name="connsiteX6" fmla="*/ 3548075 w 5309038"/>
              <a:gd name="connsiteY6" fmla="*/ 1336685 h 4255716"/>
              <a:gd name="connsiteX7" fmla="*/ 3682492 w 5309038"/>
              <a:gd name="connsiteY7" fmla="*/ 1151829 h 4255716"/>
              <a:gd name="connsiteX8" fmla="*/ 4032261 w 5309038"/>
              <a:gd name="connsiteY8" fmla="*/ 1015939 h 4255716"/>
              <a:gd name="connsiteX9" fmla="*/ 5309038 w 5309038"/>
              <a:gd name="connsiteY9" fmla="*/ 0 h 4255716"/>
              <a:gd name="connsiteX10" fmla="*/ 1276796 w 5309038"/>
              <a:gd name="connsiteY10" fmla="*/ 442 h 4255716"/>
              <a:gd name="connsiteX11" fmla="*/ 0 w 5309038"/>
              <a:gd name="connsiteY11" fmla="*/ 1034691 h 4255716"/>
              <a:gd name="connsiteX12" fmla="*/ 619405 w 5309038"/>
              <a:gd name="connsiteY12" fmla="*/ 1046224 h 4255716"/>
              <a:gd name="connsiteX13" fmla="*/ 1078200 w 5309038"/>
              <a:gd name="connsiteY13" fmla="*/ 3848060 h 4255716"/>
              <a:gd name="connsiteX0" fmla="*/ 1078200 w 5309038"/>
              <a:gd name="connsiteY0" fmla="*/ 3848060 h 4255716"/>
              <a:gd name="connsiteX1" fmla="*/ 3658310 w 5309038"/>
              <a:gd name="connsiteY1" fmla="*/ 4255716 h 4255716"/>
              <a:gd name="connsiteX2" fmla="*/ 3185404 w 5309038"/>
              <a:gd name="connsiteY2" fmla="*/ 3168230 h 4255716"/>
              <a:gd name="connsiteX3" fmla="*/ 2148175 w 5309038"/>
              <a:gd name="connsiteY3" fmla="*/ 3256940 h 4255716"/>
              <a:gd name="connsiteX4" fmla="*/ 2311728 w 5309038"/>
              <a:gd name="connsiteY4" fmla="*/ 1978034 h 4255716"/>
              <a:gd name="connsiteX5" fmla="*/ 2397474 w 5309038"/>
              <a:gd name="connsiteY5" fmla="*/ 1388696 h 4255716"/>
              <a:gd name="connsiteX6" fmla="*/ 3548075 w 5309038"/>
              <a:gd name="connsiteY6" fmla="*/ 1336685 h 4255716"/>
              <a:gd name="connsiteX7" fmla="*/ 3682492 w 5309038"/>
              <a:gd name="connsiteY7" fmla="*/ 1151829 h 4255716"/>
              <a:gd name="connsiteX8" fmla="*/ 4032261 w 5309038"/>
              <a:gd name="connsiteY8" fmla="*/ 1015939 h 4255716"/>
              <a:gd name="connsiteX9" fmla="*/ 5309038 w 5309038"/>
              <a:gd name="connsiteY9" fmla="*/ 0 h 4255716"/>
              <a:gd name="connsiteX10" fmla="*/ 1276796 w 5309038"/>
              <a:gd name="connsiteY10" fmla="*/ 442 h 4255716"/>
              <a:gd name="connsiteX11" fmla="*/ 0 w 5309038"/>
              <a:gd name="connsiteY11" fmla="*/ 1034691 h 4255716"/>
              <a:gd name="connsiteX12" fmla="*/ 619405 w 5309038"/>
              <a:gd name="connsiteY12" fmla="*/ 1046224 h 4255716"/>
              <a:gd name="connsiteX13" fmla="*/ 1078200 w 5309038"/>
              <a:gd name="connsiteY13" fmla="*/ 3848060 h 4255716"/>
              <a:gd name="connsiteX0" fmla="*/ 1078200 w 5309038"/>
              <a:gd name="connsiteY0" fmla="*/ 3848060 h 4293738"/>
              <a:gd name="connsiteX1" fmla="*/ 3658310 w 5309038"/>
              <a:gd name="connsiteY1" fmla="*/ 4255716 h 4293738"/>
              <a:gd name="connsiteX2" fmla="*/ 3185404 w 5309038"/>
              <a:gd name="connsiteY2" fmla="*/ 3168230 h 4293738"/>
              <a:gd name="connsiteX3" fmla="*/ 2148175 w 5309038"/>
              <a:gd name="connsiteY3" fmla="*/ 3256940 h 4293738"/>
              <a:gd name="connsiteX4" fmla="*/ 2311728 w 5309038"/>
              <a:gd name="connsiteY4" fmla="*/ 1978034 h 4293738"/>
              <a:gd name="connsiteX5" fmla="*/ 2397474 w 5309038"/>
              <a:gd name="connsiteY5" fmla="*/ 1388696 h 4293738"/>
              <a:gd name="connsiteX6" fmla="*/ 3548075 w 5309038"/>
              <a:gd name="connsiteY6" fmla="*/ 1336685 h 4293738"/>
              <a:gd name="connsiteX7" fmla="*/ 3682492 w 5309038"/>
              <a:gd name="connsiteY7" fmla="*/ 1151829 h 4293738"/>
              <a:gd name="connsiteX8" fmla="*/ 4032261 w 5309038"/>
              <a:gd name="connsiteY8" fmla="*/ 1015939 h 4293738"/>
              <a:gd name="connsiteX9" fmla="*/ 5309038 w 5309038"/>
              <a:gd name="connsiteY9" fmla="*/ 0 h 4293738"/>
              <a:gd name="connsiteX10" fmla="*/ 1276796 w 5309038"/>
              <a:gd name="connsiteY10" fmla="*/ 442 h 4293738"/>
              <a:gd name="connsiteX11" fmla="*/ 0 w 5309038"/>
              <a:gd name="connsiteY11" fmla="*/ 1034691 h 4293738"/>
              <a:gd name="connsiteX12" fmla="*/ 619405 w 5309038"/>
              <a:gd name="connsiteY12" fmla="*/ 1046224 h 4293738"/>
              <a:gd name="connsiteX13" fmla="*/ 1078200 w 5309038"/>
              <a:gd name="connsiteY13" fmla="*/ 3848060 h 4293738"/>
              <a:gd name="connsiteX0" fmla="*/ 1078200 w 5309038"/>
              <a:gd name="connsiteY0" fmla="*/ 3848060 h 4024259"/>
              <a:gd name="connsiteX1" fmla="*/ 3999504 w 5309038"/>
              <a:gd name="connsiteY1" fmla="*/ 2706695 h 4024259"/>
              <a:gd name="connsiteX2" fmla="*/ 3185404 w 5309038"/>
              <a:gd name="connsiteY2" fmla="*/ 3168230 h 4024259"/>
              <a:gd name="connsiteX3" fmla="*/ 2148175 w 5309038"/>
              <a:gd name="connsiteY3" fmla="*/ 3256940 h 4024259"/>
              <a:gd name="connsiteX4" fmla="*/ 2311728 w 5309038"/>
              <a:gd name="connsiteY4" fmla="*/ 1978034 h 4024259"/>
              <a:gd name="connsiteX5" fmla="*/ 2397474 w 5309038"/>
              <a:gd name="connsiteY5" fmla="*/ 1388696 h 4024259"/>
              <a:gd name="connsiteX6" fmla="*/ 3548075 w 5309038"/>
              <a:gd name="connsiteY6" fmla="*/ 1336685 h 4024259"/>
              <a:gd name="connsiteX7" fmla="*/ 3682492 w 5309038"/>
              <a:gd name="connsiteY7" fmla="*/ 1151829 h 4024259"/>
              <a:gd name="connsiteX8" fmla="*/ 4032261 w 5309038"/>
              <a:gd name="connsiteY8" fmla="*/ 1015939 h 4024259"/>
              <a:gd name="connsiteX9" fmla="*/ 5309038 w 5309038"/>
              <a:gd name="connsiteY9" fmla="*/ 0 h 4024259"/>
              <a:gd name="connsiteX10" fmla="*/ 1276796 w 5309038"/>
              <a:gd name="connsiteY10" fmla="*/ 442 h 4024259"/>
              <a:gd name="connsiteX11" fmla="*/ 0 w 5309038"/>
              <a:gd name="connsiteY11" fmla="*/ 1034691 h 4024259"/>
              <a:gd name="connsiteX12" fmla="*/ 619405 w 5309038"/>
              <a:gd name="connsiteY12" fmla="*/ 1046224 h 4024259"/>
              <a:gd name="connsiteX13" fmla="*/ 1078200 w 5309038"/>
              <a:gd name="connsiteY13" fmla="*/ 3848060 h 4024259"/>
              <a:gd name="connsiteX0" fmla="*/ 1078200 w 5309038"/>
              <a:gd name="connsiteY0" fmla="*/ 3848060 h 4277620"/>
              <a:gd name="connsiteX1" fmla="*/ 3999504 w 5309038"/>
              <a:gd name="connsiteY1" fmla="*/ 2706695 h 4277620"/>
              <a:gd name="connsiteX2" fmla="*/ 3185404 w 5309038"/>
              <a:gd name="connsiteY2" fmla="*/ 3168230 h 4277620"/>
              <a:gd name="connsiteX3" fmla="*/ 2148175 w 5309038"/>
              <a:gd name="connsiteY3" fmla="*/ 3256940 h 4277620"/>
              <a:gd name="connsiteX4" fmla="*/ 2311728 w 5309038"/>
              <a:gd name="connsiteY4" fmla="*/ 1978034 h 4277620"/>
              <a:gd name="connsiteX5" fmla="*/ 2397474 w 5309038"/>
              <a:gd name="connsiteY5" fmla="*/ 1388696 h 4277620"/>
              <a:gd name="connsiteX6" fmla="*/ 3548075 w 5309038"/>
              <a:gd name="connsiteY6" fmla="*/ 1336685 h 4277620"/>
              <a:gd name="connsiteX7" fmla="*/ 3682492 w 5309038"/>
              <a:gd name="connsiteY7" fmla="*/ 1151829 h 4277620"/>
              <a:gd name="connsiteX8" fmla="*/ 4032261 w 5309038"/>
              <a:gd name="connsiteY8" fmla="*/ 1015939 h 4277620"/>
              <a:gd name="connsiteX9" fmla="*/ 5309038 w 5309038"/>
              <a:gd name="connsiteY9" fmla="*/ 0 h 4277620"/>
              <a:gd name="connsiteX10" fmla="*/ 1276796 w 5309038"/>
              <a:gd name="connsiteY10" fmla="*/ 442 h 4277620"/>
              <a:gd name="connsiteX11" fmla="*/ 0 w 5309038"/>
              <a:gd name="connsiteY11" fmla="*/ 1034691 h 4277620"/>
              <a:gd name="connsiteX12" fmla="*/ 619405 w 5309038"/>
              <a:gd name="connsiteY12" fmla="*/ 1046224 h 4277620"/>
              <a:gd name="connsiteX13" fmla="*/ 1078200 w 5309038"/>
              <a:gd name="connsiteY13" fmla="*/ 3848060 h 4277620"/>
              <a:gd name="connsiteX0" fmla="*/ 1078200 w 5309038"/>
              <a:gd name="connsiteY0" fmla="*/ 3848060 h 4277620"/>
              <a:gd name="connsiteX1" fmla="*/ 3999504 w 5309038"/>
              <a:gd name="connsiteY1" fmla="*/ 2706695 h 4277620"/>
              <a:gd name="connsiteX2" fmla="*/ 3185404 w 5309038"/>
              <a:gd name="connsiteY2" fmla="*/ 3168230 h 4277620"/>
              <a:gd name="connsiteX3" fmla="*/ 2148175 w 5309038"/>
              <a:gd name="connsiteY3" fmla="*/ 3256940 h 4277620"/>
              <a:gd name="connsiteX4" fmla="*/ 2311728 w 5309038"/>
              <a:gd name="connsiteY4" fmla="*/ 1978034 h 4277620"/>
              <a:gd name="connsiteX5" fmla="*/ 2397474 w 5309038"/>
              <a:gd name="connsiteY5" fmla="*/ 1388696 h 4277620"/>
              <a:gd name="connsiteX6" fmla="*/ 3548075 w 5309038"/>
              <a:gd name="connsiteY6" fmla="*/ 1336685 h 4277620"/>
              <a:gd name="connsiteX7" fmla="*/ 3682492 w 5309038"/>
              <a:gd name="connsiteY7" fmla="*/ 1151829 h 4277620"/>
              <a:gd name="connsiteX8" fmla="*/ 4032261 w 5309038"/>
              <a:gd name="connsiteY8" fmla="*/ 1015939 h 4277620"/>
              <a:gd name="connsiteX9" fmla="*/ 5309038 w 5309038"/>
              <a:gd name="connsiteY9" fmla="*/ 0 h 4277620"/>
              <a:gd name="connsiteX10" fmla="*/ 1276796 w 5309038"/>
              <a:gd name="connsiteY10" fmla="*/ 442 h 4277620"/>
              <a:gd name="connsiteX11" fmla="*/ 0 w 5309038"/>
              <a:gd name="connsiteY11" fmla="*/ 1034691 h 4277620"/>
              <a:gd name="connsiteX12" fmla="*/ 619405 w 5309038"/>
              <a:gd name="connsiteY12" fmla="*/ 1046224 h 4277620"/>
              <a:gd name="connsiteX13" fmla="*/ 1078200 w 5309038"/>
              <a:gd name="connsiteY13" fmla="*/ 3848060 h 4277620"/>
              <a:gd name="connsiteX0" fmla="*/ 1078200 w 5309038"/>
              <a:gd name="connsiteY0" fmla="*/ 3848060 h 4277620"/>
              <a:gd name="connsiteX1" fmla="*/ 3999504 w 5309038"/>
              <a:gd name="connsiteY1" fmla="*/ 2706695 h 4277620"/>
              <a:gd name="connsiteX2" fmla="*/ 3485654 w 5309038"/>
              <a:gd name="connsiteY2" fmla="*/ 3270588 h 4277620"/>
              <a:gd name="connsiteX3" fmla="*/ 2148175 w 5309038"/>
              <a:gd name="connsiteY3" fmla="*/ 3256940 h 4277620"/>
              <a:gd name="connsiteX4" fmla="*/ 2311728 w 5309038"/>
              <a:gd name="connsiteY4" fmla="*/ 1978034 h 4277620"/>
              <a:gd name="connsiteX5" fmla="*/ 2397474 w 5309038"/>
              <a:gd name="connsiteY5" fmla="*/ 1388696 h 4277620"/>
              <a:gd name="connsiteX6" fmla="*/ 3548075 w 5309038"/>
              <a:gd name="connsiteY6" fmla="*/ 1336685 h 4277620"/>
              <a:gd name="connsiteX7" fmla="*/ 3682492 w 5309038"/>
              <a:gd name="connsiteY7" fmla="*/ 1151829 h 4277620"/>
              <a:gd name="connsiteX8" fmla="*/ 4032261 w 5309038"/>
              <a:gd name="connsiteY8" fmla="*/ 1015939 h 4277620"/>
              <a:gd name="connsiteX9" fmla="*/ 5309038 w 5309038"/>
              <a:gd name="connsiteY9" fmla="*/ 0 h 4277620"/>
              <a:gd name="connsiteX10" fmla="*/ 1276796 w 5309038"/>
              <a:gd name="connsiteY10" fmla="*/ 442 h 4277620"/>
              <a:gd name="connsiteX11" fmla="*/ 0 w 5309038"/>
              <a:gd name="connsiteY11" fmla="*/ 1034691 h 4277620"/>
              <a:gd name="connsiteX12" fmla="*/ 619405 w 5309038"/>
              <a:gd name="connsiteY12" fmla="*/ 1046224 h 4277620"/>
              <a:gd name="connsiteX13" fmla="*/ 1078200 w 5309038"/>
              <a:gd name="connsiteY13" fmla="*/ 3848060 h 4277620"/>
              <a:gd name="connsiteX0" fmla="*/ 1078200 w 5309038"/>
              <a:gd name="connsiteY0" fmla="*/ 3848060 h 4277620"/>
              <a:gd name="connsiteX1" fmla="*/ 3999504 w 5309038"/>
              <a:gd name="connsiteY1" fmla="*/ 2706695 h 4277620"/>
              <a:gd name="connsiteX2" fmla="*/ 3485654 w 5309038"/>
              <a:gd name="connsiteY2" fmla="*/ 3270588 h 4277620"/>
              <a:gd name="connsiteX3" fmla="*/ 2148175 w 5309038"/>
              <a:gd name="connsiteY3" fmla="*/ 3256940 h 4277620"/>
              <a:gd name="connsiteX4" fmla="*/ 2311728 w 5309038"/>
              <a:gd name="connsiteY4" fmla="*/ 1978034 h 4277620"/>
              <a:gd name="connsiteX5" fmla="*/ 2397474 w 5309038"/>
              <a:gd name="connsiteY5" fmla="*/ 1388696 h 4277620"/>
              <a:gd name="connsiteX6" fmla="*/ 3548075 w 5309038"/>
              <a:gd name="connsiteY6" fmla="*/ 1336685 h 4277620"/>
              <a:gd name="connsiteX7" fmla="*/ 3682492 w 5309038"/>
              <a:gd name="connsiteY7" fmla="*/ 1151829 h 4277620"/>
              <a:gd name="connsiteX8" fmla="*/ 4032261 w 5309038"/>
              <a:gd name="connsiteY8" fmla="*/ 1015939 h 4277620"/>
              <a:gd name="connsiteX9" fmla="*/ 5309038 w 5309038"/>
              <a:gd name="connsiteY9" fmla="*/ 0 h 4277620"/>
              <a:gd name="connsiteX10" fmla="*/ 1276796 w 5309038"/>
              <a:gd name="connsiteY10" fmla="*/ 442 h 4277620"/>
              <a:gd name="connsiteX11" fmla="*/ 0 w 5309038"/>
              <a:gd name="connsiteY11" fmla="*/ 1034691 h 4277620"/>
              <a:gd name="connsiteX12" fmla="*/ 619405 w 5309038"/>
              <a:gd name="connsiteY12" fmla="*/ 1046224 h 4277620"/>
              <a:gd name="connsiteX13" fmla="*/ 1078200 w 5309038"/>
              <a:gd name="connsiteY13" fmla="*/ 3848060 h 4277620"/>
              <a:gd name="connsiteX0" fmla="*/ 1078200 w 5309038"/>
              <a:gd name="connsiteY0" fmla="*/ 3848060 h 4277620"/>
              <a:gd name="connsiteX1" fmla="*/ 3999504 w 5309038"/>
              <a:gd name="connsiteY1" fmla="*/ 2706695 h 4277620"/>
              <a:gd name="connsiteX2" fmla="*/ 3485654 w 5309038"/>
              <a:gd name="connsiteY2" fmla="*/ 3270588 h 4277620"/>
              <a:gd name="connsiteX3" fmla="*/ 2148175 w 5309038"/>
              <a:gd name="connsiteY3" fmla="*/ 3256940 h 4277620"/>
              <a:gd name="connsiteX4" fmla="*/ 2311728 w 5309038"/>
              <a:gd name="connsiteY4" fmla="*/ 1978034 h 4277620"/>
              <a:gd name="connsiteX5" fmla="*/ 2397474 w 5309038"/>
              <a:gd name="connsiteY5" fmla="*/ 1388696 h 4277620"/>
              <a:gd name="connsiteX6" fmla="*/ 3548075 w 5309038"/>
              <a:gd name="connsiteY6" fmla="*/ 1336685 h 4277620"/>
              <a:gd name="connsiteX7" fmla="*/ 3682492 w 5309038"/>
              <a:gd name="connsiteY7" fmla="*/ 1151829 h 4277620"/>
              <a:gd name="connsiteX8" fmla="*/ 4032261 w 5309038"/>
              <a:gd name="connsiteY8" fmla="*/ 1015939 h 4277620"/>
              <a:gd name="connsiteX9" fmla="*/ 5309038 w 5309038"/>
              <a:gd name="connsiteY9" fmla="*/ 0 h 4277620"/>
              <a:gd name="connsiteX10" fmla="*/ 1276796 w 5309038"/>
              <a:gd name="connsiteY10" fmla="*/ 442 h 4277620"/>
              <a:gd name="connsiteX11" fmla="*/ 0 w 5309038"/>
              <a:gd name="connsiteY11" fmla="*/ 1034691 h 4277620"/>
              <a:gd name="connsiteX12" fmla="*/ 619405 w 5309038"/>
              <a:gd name="connsiteY12" fmla="*/ 1046224 h 4277620"/>
              <a:gd name="connsiteX13" fmla="*/ 1078200 w 5309038"/>
              <a:gd name="connsiteY13" fmla="*/ 3848060 h 4277620"/>
              <a:gd name="connsiteX0" fmla="*/ 1078200 w 5309038"/>
              <a:gd name="connsiteY0" fmla="*/ 3848060 h 4277620"/>
              <a:gd name="connsiteX1" fmla="*/ 3999504 w 5309038"/>
              <a:gd name="connsiteY1" fmla="*/ 2706695 h 4277620"/>
              <a:gd name="connsiteX2" fmla="*/ 3540245 w 5309038"/>
              <a:gd name="connsiteY2" fmla="*/ 3270588 h 4277620"/>
              <a:gd name="connsiteX3" fmla="*/ 2148175 w 5309038"/>
              <a:gd name="connsiteY3" fmla="*/ 3256940 h 4277620"/>
              <a:gd name="connsiteX4" fmla="*/ 2311728 w 5309038"/>
              <a:gd name="connsiteY4" fmla="*/ 1978034 h 4277620"/>
              <a:gd name="connsiteX5" fmla="*/ 2397474 w 5309038"/>
              <a:gd name="connsiteY5" fmla="*/ 1388696 h 4277620"/>
              <a:gd name="connsiteX6" fmla="*/ 3548075 w 5309038"/>
              <a:gd name="connsiteY6" fmla="*/ 1336685 h 4277620"/>
              <a:gd name="connsiteX7" fmla="*/ 3682492 w 5309038"/>
              <a:gd name="connsiteY7" fmla="*/ 1151829 h 4277620"/>
              <a:gd name="connsiteX8" fmla="*/ 4032261 w 5309038"/>
              <a:gd name="connsiteY8" fmla="*/ 1015939 h 4277620"/>
              <a:gd name="connsiteX9" fmla="*/ 5309038 w 5309038"/>
              <a:gd name="connsiteY9" fmla="*/ 0 h 4277620"/>
              <a:gd name="connsiteX10" fmla="*/ 1276796 w 5309038"/>
              <a:gd name="connsiteY10" fmla="*/ 442 h 4277620"/>
              <a:gd name="connsiteX11" fmla="*/ 0 w 5309038"/>
              <a:gd name="connsiteY11" fmla="*/ 1034691 h 4277620"/>
              <a:gd name="connsiteX12" fmla="*/ 619405 w 5309038"/>
              <a:gd name="connsiteY12" fmla="*/ 1046224 h 4277620"/>
              <a:gd name="connsiteX13" fmla="*/ 1078200 w 5309038"/>
              <a:gd name="connsiteY13" fmla="*/ 3848060 h 4277620"/>
              <a:gd name="connsiteX0" fmla="*/ 1078200 w 5309038"/>
              <a:gd name="connsiteY0" fmla="*/ 3848060 h 4289880"/>
              <a:gd name="connsiteX1" fmla="*/ 4047271 w 5309038"/>
              <a:gd name="connsiteY1" fmla="*/ 2747638 h 4289880"/>
              <a:gd name="connsiteX2" fmla="*/ 3540245 w 5309038"/>
              <a:gd name="connsiteY2" fmla="*/ 3270588 h 4289880"/>
              <a:gd name="connsiteX3" fmla="*/ 2148175 w 5309038"/>
              <a:gd name="connsiteY3" fmla="*/ 3256940 h 4289880"/>
              <a:gd name="connsiteX4" fmla="*/ 2311728 w 5309038"/>
              <a:gd name="connsiteY4" fmla="*/ 1978034 h 4289880"/>
              <a:gd name="connsiteX5" fmla="*/ 2397474 w 5309038"/>
              <a:gd name="connsiteY5" fmla="*/ 1388696 h 4289880"/>
              <a:gd name="connsiteX6" fmla="*/ 3548075 w 5309038"/>
              <a:gd name="connsiteY6" fmla="*/ 1336685 h 4289880"/>
              <a:gd name="connsiteX7" fmla="*/ 3682492 w 5309038"/>
              <a:gd name="connsiteY7" fmla="*/ 1151829 h 4289880"/>
              <a:gd name="connsiteX8" fmla="*/ 4032261 w 5309038"/>
              <a:gd name="connsiteY8" fmla="*/ 1015939 h 4289880"/>
              <a:gd name="connsiteX9" fmla="*/ 5309038 w 5309038"/>
              <a:gd name="connsiteY9" fmla="*/ 0 h 4289880"/>
              <a:gd name="connsiteX10" fmla="*/ 1276796 w 5309038"/>
              <a:gd name="connsiteY10" fmla="*/ 442 h 4289880"/>
              <a:gd name="connsiteX11" fmla="*/ 0 w 5309038"/>
              <a:gd name="connsiteY11" fmla="*/ 1034691 h 4289880"/>
              <a:gd name="connsiteX12" fmla="*/ 619405 w 5309038"/>
              <a:gd name="connsiteY12" fmla="*/ 1046224 h 4289880"/>
              <a:gd name="connsiteX13" fmla="*/ 1078200 w 5309038"/>
              <a:gd name="connsiteY13" fmla="*/ 3848060 h 4289880"/>
              <a:gd name="connsiteX0" fmla="*/ 1078200 w 5309038"/>
              <a:gd name="connsiteY0" fmla="*/ 3848060 h 4289880"/>
              <a:gd name="connsiteX1" fmla="*/ 4047271 w 5309038"/>
              <a:gd name="connsiteY1" fmla="*/ 2747638 h 4289880"/>
              <a:gd name="connsiteX2" fmla="*/ 3813201 w 5309038"/>
              <a:gd name="connsiteY2" fmla="*/ 3024929 h 4289880"/>
              <a:gd name="connsiteX3" fmla="*/ 3540245 w 5309038"/>
              <a:gd name="connsiteY3" fmla="*/ 3270588 h 4289880"/>
              <a:gd name="connsiteX4" fmla="*/ 2148175 w 5309038"/>
              <a:gd name="connsiteY4" fmla="*/ 3256940 h 4289880"/>
              <a:gd name="connsiteX5" fmla="*/ 2311728 w 5309038"/>
              <a:gd name="connsiteY5" fmla="*/ 1978034 h 4289880"/>
              <a:gd name="connsiteX6" fmla="*/ 2397474 w 5309038"/>
              <a:gd name="connsiteY6" fmla="*/ 1388696 h 4289880"/>
              <a:gd name="connsiteX7" fmla="*/ 3548075 w 5309038"/>
              <a:gd name="connsiteY7" fmla="*/ 1336685 h 4289880"/>
              <a:gd name="connsiteX8" fmla="*/ 3682492 w 5309038"/>
              <a:gd name="connsiteY8" fmla="*/ 1151829 h 4289880"/>
              <a:gd name="connsiteX9" fmla="*/ 4032261 w 5309038"/>
              <a:gd name="connsiteY9" fmla="*/ 1015939 h 4289880"/>
              <a:gd name="connsiteX10" fmla="*/ 5309038 w 5309038"/>
              <a:gd name="connsiteY10" fmla="*/ 0 h 4289880"/>
              <a:gd name="connsiteX11" fmla="*/ 1276796 w 5309038"/>
              <a:gd name="connsiteY11" fmla="*/ 442 h 4289880"/>
              <a:gd name="connsiteX12" fmla="*/ 0 w 5309038"/>
              <a:gd name="connsiteY12" fmla="*/ 1034691 h 4289880"/>
              <a:gd name="connsiteX13" fmla="*/ 619405 w 5309038"/>
              <a:gd name="connsiteY13" fmla="*/ 1046224 h 4289880"/>
              <a:gd name="connsiteX14" fmla="*/ 1078200 w 5309038"/>
              <a:gd name="connsiteY14" fmla="*/ 3848060 h 4289880"/>
              <a:gd name="connsiteX0" fmla="*/ 1078200 w 5309038"/>
              <a:gd name="connsiteY0" fmla="*/ 3848060 h 4289880"/>
              <a:gd name="connsiteX1" fmla="*/ 4047271 w 5309038"/>
              <a:gd name="connsiteY1" fmla="*/ 2747638 h 4289880"/>
              <a:gd name="connsiteX2" fmla="*/ 3690371 w 5309038"/>
              <a:gd name="connsiteY2" fmla="*/ 1953580 h 4289880"/>
              <a:gd name="connsiteX3" fmla="*/ 3540245 w 5309038"/>
              <a:gd name="connsiteY3" fmla="*/ 3270588 h 4289880"/>
              <a:gd name="connsiteX4" fmla="*/ 2148175 w 5309038"/>
              <a:gd name="connsiteY4" fmla="*/ 3256940 h 4289880"/>
              <a:gd name="connsiteX5" fmla="*/ 2311728 w 5309038"/>
              <a:gd name="connsiteY5" fmla="*/ 1978034 h 4289880"/>
              <a:gd name="connsiteX6" fmla="*/ 2397474 w 5309038"/>
              <a:gd name="connsiteY6" fmla="*/ 1388696 h 4289880"/>
              <a:gd name="connsiteX7" fmla="*/ 3548075 w 5309038"/>
              <a:gd name="connsiteY7" fmla="*/ 1336685 h 4289880"/>
              <a:gd name="connsiteX8" fmla="*/ 3682492 w 5309038"/>
              <a:gd name="connsiteY8" fmla="*/ 1151829 h 4289880"/>
              <a:gd name="connsiteX9" fmla="*/ 4032261 w 5309038"/>
              <a:gd name="connsiteY9" fmla="*/ 1015939 h 4289880"/>
              <a:gd name="connsiteX10" fmla="*/ 5309038 w 5309038"/>
              <a:gd name="connsiteY10" fmla="*/ 0 h 4289880"/>
              <a:gd name="connsiteX11" fmla="*/ 1276796 w 5309038"/>
              <a:gd name="connsiteY11" fmla="*/ 442 h 4289880"/>
              <a:gd name="connsiteX12" fmla="*/ 0 w 5309038"/>
              <a:gd name="connsiteY12" fmla="*/ 1034691 h 4289880"/>
              <a:gd name="connsiteX13" fmla="*/ 619405 w 5309038"/>
              <a:gd name="connsiteY13" fmla="*/ 1046224 h 4289880"/>
              <a:gd name="connsiteX14" fmla="*/ 1078200 w 5309038"/>
              <a:gd name="connsiteY14" fmla="*/ 3848060 h 4289880"/>
              <a:gd name="connsiteX0" fmla="*/ 1078200 w 5309038"/>
              <a:gd name="connsiteY0" fmla="*/ 3848060 h 4289880"/>
              <a:gd name="connsiteX1" fmla="*/ 4047271 w 5309038"/>
              <a:gd name="connsiteY1" fmla="*/ 2747638 h 4289880"/>
              <a:gd name="connsiteX2" fmla="*/ 4024742 w 5309038"/>
              <a:gd name="connsiteY2" fmla="*/ 2199239 h 4289880"/>
              <a:gd name="connsiteX3" fmla="*/ 3690371 w 5309038"/>
              <a:gd name="connsiteY3" fmla="*/ 1953580 h 4289880"/>
              <a:gd name="connsiteX4" fmla="*/ 3540245 w 5309038"/>
              <a:gd name="connsiteY4" fmla="*/ 3270588 h 4289880"/>
              <a:gd name="connsiteX5" fmla="*/ 2148175 w 5309038"/>
              <a:gd name="connsiteY5" fmla="*/ 3256940 h 4289880"/>
              <a:gd name="connsiteX6" fmla="*/ 2311728 w 5309038"/>
              <a:gd name="connsiteY6" fmla="*/ 1978034 h 4289880"/>
              <a:gd name="connsiteX7" fmla="*/ 2397474 w 5309038"/>
              <a:gd name="connsiteY7" fmla="*/ 1388696 h 4289880"/>
              <a:gd name="connsiteX8" fmla="*/ 3548075 w 5309038"/>
              <a:gd name="connsiteY8" fmla="*/ 1336685 h 4289880"/>
              <a:gd name="connsiteX9" fmla="*/ 3682492 w 5309038"/>
              <a:gd name="connsiteY9" fmla="*/ 1151829 h 4289880"/>
              <a:gd name="connsiteX10" fmla="*/ 4032261 w 5309038"/>
              <a:gd name="connsiteY10" fmla="*/ 1015939 h 4289880"/>
              <a:gd name="connsiteX11" fmla="*/ 5309038 w 5309038"/>
              <a:gd name="connsiteY11" fmla="*/ 0 h 4289880"/>
              <a:gd name="connsiteX12" fmla="*/ 1276796 w 5309038"/>
              <a:gd name="connsiteY12" fmla="*/ 442 h 4289880"/>
              <a:gd name="connsiteX13" fmla="*/ 0 w 5309038"/>
              <a:gd name="connsiteY13" fmla="*/ 1034691 h 4289880"/>
              <a:gd name="connsiteX14" fmla="*/ 619405 w 5309038"/>
              <a:gd name="connsiteY14" fmla="*/ 1046224 h 4289880"/>
              <a:gd name="connsiteX15" fmla="*/ 1078200 w 5309038"/>
              <a:gd name="connsiteY15" fmla="*/ 3848060 h 4289880"/>
              <a:gd name="connsiteX0" fmla="*/ 1078200 w 5309038"/>
              <a:gd name="connsiteY0" fmla="*/ 3848060 h 4289880"/>
              <a:gd name="connsiteX1" fmla="*/ 4047271 w 5309038"/>
              <a:gd name="connsiteY1" fmla="*/ 2747638 h 4289880"/>
              <a:gd name="connsiteX2" fmla="*/ 4277225 w 5309038"/>
              <a:gd name="connsiteY2" fmla="*/ 1632857 h 4289880"/>
              <a:gd name="connsiteX3" fmla="*/ 3690371 w 5309038"/>
              <a:gd name="connsiteY3" fmla="*/ 1953580 h 4289880"/>
              <a:gd name="connsiteX4" fmla="*/ 3540245 w 5309038"/>
              <a:gd name="connsiteY4" fmla="*/ 3270588 h 4289880"/>
              <a:gd name="connsiteX5" fmla="*/ 2148175 w 5309038"/>
              <a:gd name="connsiteY5" fmla="*/ 3256940 h 4289880"/>
              <a:gd name="connsiteX6" fmla="*/ 2311728 w 5309038"/>
              <a:gd name="connsiteY6" fmla="*/ 1978034 h 4289880"/>
              <a:gd name="connsiteX7" fmla="*/ 2397474 w 5309038"/>
              <a:gd name="connsiteY7" fmla="*/ 1388696 h 4289880"/>
              <a:gd name="connsiteX8" fmla="*/ 3548075 w 5309038"/>
              <a:gd name="connsiteY8" fmla="*/ 1336685 h 4289880"/>
              <a:gd name="connsiteX9" fmla="*/ 3682492 w 5309038"/>
              <a:gd name="connsiteY9" fmla="*/ 1151829 h 4289880"/>
              <a:gd name="connsiteX10" fmla="*/ 4032261 w 5309038"/>
              <a:gd name="connsiteY10" fmla="*/ 1015939 h 4289880"/>
              <a:gd name="connsiteX11" fmla="*/ 5309038 w 5309038"/>
              <a:gd name="connsiteY11" fmla="*/ 0 h 4289880"/>
              <a:gd name="connsiteX12" fmla="*/ 1276796 w 5309038"/>
              <a:gd name="connsiteY12" fmla="*/ 442 h 4289880"/>
              <a:gd name="connsiteX13" fmla="*/ 0 w 5309038"/>
              <a:gd name="connsiteY13" fmla="*/ 1034691 h 4289880"/>
              <a:gd name="connsiteX14" fmla="*/ 619405 w 5309038"/>
              <a:gd name="connsiteY14" fmla="*/ 1046224 h 4289880"/>
              <a:gd name="connsiteX15" fmla="*/ 1078200 w 5309038"/>
              <a:gd name="connsiteY15" fmla="*/ 3848060 h 4289880"/>
              <a:gd name="connsiteX0" fmla="*/ 1078200 w 5309038"/>
              <a:gd name="connsiteY0" fmla="*/ 3848060 h 4289880"/>
              <a:gd name="connsiteX1" fmla="*/ 4047271 w 5309038"/>
              <a:gd name="connsiteY1" fmla="*/ 2747638 h 4289880"/>
              <a:gd name="connsiteX2" fmla="*/ 4277225 w 5309038"/>
              <a:gd name="connsiteY2" fmla="*/ 1632857 h 4289880"/>
              <a:gd name="connsiteX3" fmla="*/ 3685347 w 5309038"/>
              <a:gd name="connsiteY3" fmla="*/ 1983725 h 4289880"/>
              <a:gd name="connsiteX4" fmla="*/ 3540245 w 5309038"/>
              <a:gd name="connsiteY4" fmla="*/ 3270588 h 4289880"/>
              <a:gd name="connsiteX5" fmla="*/ 2148175 w 5309038"/>
              <a:gd name="connsiteY5" fmla="*/ 3256940 h 4289880"/>
              <a:gd name="connsiteX6" fmla="*/ 2311728 w 5309038"/>
              <a:gd name="connsiteY6" fmla="*/ 1978034 h 4289880"/>
              <a:gd name="connsiteX7" fmla="*/ 2397474 w 5309038"/>
              <a:gd name="connsiteY7" fmla="*/ 1388696 h 4289880"/>
              <a:gd name="connsiteX8" fmla="*/ 3548075 w 5309038"/>
              <a:gd name="connsiteY8" fmla="*/ 1336685 h 4289880"/>
              <a:gd name="connsiteX9" fmla="*/ 3682492 w 5309038"/>
              <a:gd name="connsiteY9" fmla="*/ 1151829 h 4289880"/>
              <a:gd name="connsiteX10" fmla="*/ 4032261 w 5309038"/>
              <a:gd name="connsiteY10" fmla="*/ 1015939 h 4289880"/>
              <a:gd name="connsiteX11" fmla="*/ 5309038 w 5309038"/>
              <a:gd name="connsiteY11" fmla="*/ 0 h 4289880"/>
              <a:gd name="connsiteX12" fmla="*/ 1276796 w 5309038"/>
              <a:gd name="connsiteY12" fmla="*/ 442 h 4289880"/>
              <a:gd name="connsiteX13" fmla="*/ 0 w 5309038"/>
              <a:gd name="connsiteY13" fmla="*/ 1034691 h 4289880"/>
              <a:gd name="connsiteX14" fmla="*/ 619405 w 5309038"/>
              <a:gd name="connsiteY14" fmla="*/ 1046224 h 4289880"/>
              <a:gd name="connsiteX15" fmla="*/ 1078200 w 5309038"/>
              <a:gd name="connsiteY15" fmla="*/ 3848060 h 4289880"/>
              <a:gd name="connsiteX0" fmla="*/ 1078200 w 5309038"/>
              <a:gd name="connsiteY0" fmla="*/ 3848060 h 4289880"/>
              <a:gd name="connsiteX1" fmla="*/ 4047271 w 5309038"/>
              <a:gd name="connsiteY1" fmla="*/ 2747638 h 4289880"/>
              <a:gd name="connsiteX2" fmla="*/ 4171718 w 5309038"/>
              <a:gd name="connsiteY2" fmla="*/ 1647929 h 4289880"/>
              <a:gd name="connsiteX3" fmla="*/ 3685347 w 5309038"/>
              <a:gd name="connsiteY3" fmla="*/ 1983725 h 4289880"/>
              <a:gd name="connsiteX4" fmla="*/ 3540245 w 5309038"/>
              <a:gd name="connsiteY4" fmla="*/ 3270588 h 4289880"/>
              <a:gd name="connsiteX5" fmla="*/ 2148175 w 5309038"/>
              <a:gd name="connsiteY5" fmla="*/ 3256940 h 4289880"/>
              <a:gd name="connsiteX6" fmla="*/ 2311728 w 5309038"/>
              <a:gd name="connsiteY6" fmla="*/ 1978034 h 4289880"/>
              <a:gd name="connsiteX7" fmla="*/ 2397474 w 5309038"/>
              <a:gd name="connsiteY7" fmla="*/ 1388696 h 4289880"/>
              <a:gd name="connsiteX8" fmla="*/ 3548075 w 5309038"/>
              <a:gd name="connsiteY8" fmla="*/ 1336685 h 4289880"/>
              <a:gd name="connsiteX9" fmla="*/ 3682492 w 5309038"/>
              <a:gd name="connsiteY9" fmla="*/ 1151829 h 4289880"/>
              <a:gd name="connsiteX10" fmla="*/ 4032261 w 5309038"/>
              <a:gd name="connsiteY10" fmla="*/ 1015939 h 4289880"/>
              <a:gd name="connsiteX11" fmla="*/ 5309038 w 5309038"/>
              <a:gd name="connsiteY11" fmla="*/ 0 h 4289880"/>
              <a:gd name="connsiteX12" fmla="*/ 1276796 w 5309038"/>
              <a:gd name="connsiteY12" fmla="*/ 442 h 4289880"/>
              <a:gd name="connsiteX13" fmla="*/ 0 w 5309038"/>
              <a:gd name="connsiteY13" fmla="*/ 1034691 h 4289880"/>
              <a:gd name="connsiteX14" fmla="*/ 619405 w 5309038"/>
              <a:gd name="connsiteY14" fmla="*/ 1046224 h 4289880"/>
              <a:gd name="connsiteX15" fmla="*/ 1078200 w 5309038"/>
              <a:gd name="connsiteY15" fmla="*/ 3848060 h 4289880"/>
              <a:gd name="connsiteX0" fmla="*/ 1078200 w 5309038"/>
              <a:gd name="connsiteY0" fmla="*/ 3848060 h 4289880"/>
              <a:gd name="connsiteX1" fmla="*/ 4047271 w 5309038"/>
              <a:gd name="connsiteY1" fmla="*/ 2747638 h 4289880"/>
              <a:gd name="connsiteX2" fmla="*/ 4181766 w 5309038"/>
              <a:gd name="connsiteY2" fmla="*/ 1773533 h 4289880"/>
              <a:gd name="connsiteX3" fmla="*/ 3685347 w 5309038"/>
              <a:gd name="connsiteY3" fmla="*/ 1983725 h 4289880"/>
              <a:gd name="connsiteX4" fmla="*/ 3540245 w 5309038"/>
              <a:gd name="connsiteY4" fmla="*/ 3270588 h 4289880"/>
              <a:gd name="connsiteX5" fmla="*/ 2148175 w 5309038"/>
              <a:gd name="connsiteY5" fmla="*/ 3256940 h 4289880"/>
              <a:gd name="connsiteX6" fmla="*/ 2311728 w 5309038"/>
              <a:gd name="connsiteY6" fmla="*/ 1978034 h 4289880"/>
              <a:gd name="connsiteX7" fmla="*/ 2397474 w 5309038"/>
              <a:gd name="connsiteY7" fmla="*/ 1388696 h 4289880"/>
              <a:gd name="connsiteX8" fmla="*/ 3548075 w 5309038"/>
              <a:gd name="connsiteY8" fmla="*/ 1336685 h 4289880"/>
              <a:gd name="connsiteX9" fmla="*/ 3682492 w 5309038"/>
              <a:gd name="connsiteY9" fmla="*/ 1151829 h 4289880"/>
              <a:gd name="connsiteX10" fmla="*/ 4032261 w 5309038"/>
              <a:gd name="connsiteY10" fmla="*/ 1015939 h 4289880"/>
              <a:gd name="connsiteX11" fmla="*/ 5309038 w 5309038"/>
              <a:gd name="connsiteY11" fmla="*/ 0 h 4289880"/>
              <a:gd name="connsiteX12" fmla="*/ 1276796 w 5309038"/>
              <a:gd name="connsiteY12" fmla="*/ 442 h 4289880"/>
              <a:gd name="connsiteX13" fmla="*/ 0 w 5309038"/>
              <a:gd name="connsiteY13" fmla="*/ 1034691 h 4289880"/>
              <a:gd name="connsiteX14" fmla="*/ 619405 w 5309038"/>
              <a:gd name="connsiteY14" fmla="*/ 1046224 h 4289880"/>
              <a:gd name="connsiteX15" fmla="*/ 1078200 w 5309038"/>
              <a:gd name="connsiteY15" fmla="*/ 3848060 h 4289880"/>
              <a:gd name="connsiteX0" fmla="*/ 1078200 w 5309038"/>
              <a:gd name="connsiteY0" fmla="*/ 3848060 h 4289880"/>
              <a:gd name="connsiteX1" fmla="*/ 4047271 w 5309038"/>
              <a:gd name="connsiteY1" fmla="*/ 2747638 h 4289880"/>
              <a:gd name="connsiteX2" fmla="*/ 4181766 w 5309038"/>
              <a:gd name="connsiteY2" fmla="*/ 1773533 h 4289880"/>
              <a:gd name="connsiteX3" fmla="*/ 3938281 w 5309038"/>
              <a:gd name="connsiteY3" fmla="*/ 1764610 h 4289880"/>
              <a:gd name="connsiteX4" fmla="*/ 3685347 w 5309038"/>
              <a:gd name="connsiteY4" fmla="*/ 1983725 h 4289880"/>
              <a:gd name="connsiteX5" fmla="*/ 3540245 w 5309038"/>
              <a:gd name="connsiteY5" fmla="*/ 3270588 h 4289880"/>
              <a:gd name="connsiteX6" fmla="*/ 2148175 w 5309038"/>
              <a:gd name="connsiteY6" fmla="*/ 3256940 h 4289880"/>
              <a:gd name="connsiteX7" fmla="*/ 2311728 w 5309038"/>
              <a:gd name="connsiteY7" fmla="*/ 1978034 h 4289880"/>
              <a:gd name="connsiteX8" fmla="*/ 2397474 w 5309038"/>
              <a:gd name="connsiteY8" fmla="*/ 1388696 h 4289880"/>
              <a:gd name="connsiteX9" fmla="*/ 3548075 w 5309038"/>
              <a:gd name="connsiteY9" fmla="*/ 1336685 h 4289880"/>
              <a:gd name="connsiteX10" fmla="*/ 3682492 w 5309038"/>
              <a:gd name="connsiteY10" fmla="*/ 1151829 h 4289880"/>
              <a:gd name="connsiteX11" fmla="*/ 4032261 w 5309038"/>
              <a:gd name="connsiteY11" fmla="*/ 1015939 h 4289880"/>
              <a:gd name="connsiteX12" fmla="*/ 5309038 w 5309038"/>
              <a:gd name="connsiteY12" fmla="*/ 0 h 4289880"/>
              <a:gd name="connsiteX13" fmla="*/ 1276796 w 5309038"/>
              <a:gd name="connsiteY13" fmla="*/ 442 h 4289880"/>
              <a:gd name="connsiteX14" fmla="*/ 0 w 5309038"/>
              <a:gd name="connsiteY14" fmla="*/ 1034691 h 4289880"/>
              <a:gd name="connsiteX15" fmla="*/ 619405 w 5309038"/>
              <a:gd name="connsiteY15" fmla="*/ 1046224 h 4289880"/>
              <a:gd name="connsiteX16" fmla="*/ 1078200 w 5309038"/>
              <a:gd name="connsiteY16" fmla="*/ 3848060 h 4289880"/>
              <a:gd name="connsiteX0" fmla="*/ 1078200 w 5309038"/>
              <a:gd name="connsiteY0" fmla="*/ 3848060 h 4289880"/>
              <a:gd name="connsiteX1" fmla="*/ 4047271 w 5309038"/>
              <a:gd name="connsiteY1" fmla="*/ 2747638 h 4289880"/>
              <a:gd name="connsiteX2" fmla="*/ 4181766 w 5309038"/>
              <a:gd name="connsiteY2" fmla="*/ 1773533 h 4289880"/>
              <a:gd name="connsiteX3" fmla="*/ 3898088 w 5309038"/>
              <a:gd name="connsiteY3" fmla="*/ 1724416 h 4289880"/>
              <a:gd name="connsiteX4" fmla="*/ 3685347 w 5309038"/>
              <a:gd name="connsiteY4" fmla="*/ 1983725 h 4289880"/>
              <a:gd name="connsiteX5" fmla="*/ 3540245 w 5309038"/>
              <a:gd name="connsiteY5" fmla="*/ 3270588 h 4289880"/>
              <a:gd name="connsiteX6" fmla="*/ 2148175 w 5309038"/>
              <a:gd name="connsiteY6" fmla="*/ 3256940 h 4289880"/>
              <a:gd name="connsiteX7" fmla="*/ 2311728 w 5309038"/>
              <a:gd name="connsiteY7" fmla="*/ 1978034 h 4289880"/>
              <a:gd name="connsiteX8" fmla="*/ 2397474 w 5309038"/>
              <a:gd name="connsiteY8" fmla="*/ 1388696 h 4289880"/>
              <a:gd name="connsiteX9" fmla="*/ 3548075 w 5309038"/>
              <a:gd name="connsiteY9" fmla="*/ 1336685 h 4289880"/>
              <a:gd name="connsiteX10" fmla="*/ 3682492 w 5309038"/>
              <a:gd name="connsiteY10" fmla="*/ 1151829 h 4289880"/>
              <a:gd name="connsiteX11" fmla="*/ 4032261 w 5309038"/>
              <a:gd name="connsiteY11" fmla="*/ 1015939 h 4289880"/>
              <a:gd name="connsiteX12" fmla="*/ 5309038 w 5309038"/>
              <a:gd name="connsiteY12" fmla="*/ 0 h 4289880"/>
              <a:gd name="connsiteX13" fmla="*/ 1276796 w 5309038"/>
              <a:gd name="connsiteY13" fmla="*/ 442 h 4289880"/>
              <a:gd name="connsiteX14" fmla="*/ 0 w 5309038"/>
              <a:gd name="connsiteY14" fmla="*/ 1034691 h 4289880"/>
              <a:gd name="connsiteX15" fmla="*/ 619405 w 5309038"/>
              <a:gd name="connsiteY15" fmla="*/ 1046224 h 4289880"/>
              <a:gd name="connsiteX16" fmla="*/ 1078200 w 5309038"/>
              <a:gd name="connsiteY16" fmla="*/ 3848060 h 4289880"/>
              <a:gd name="connsiteX0" fmla="*/ 1078200 w 5309038"/>
              <a:gd name="connsiteY0" fmla="*/ 3848060 h 4289880"/>
              <a:gd name="connsiteX1" fmla="*/ 4047271 w 5309038"/>
              <a:gd name="connsiteY1" fmla="*/ 2747638 h 4289880"/>
              <a:gd name="connsiteX2" fmla="*/ 4181766 w 5309038"/>
              <a:gd name="connsiteY2" fmla="*/ 1773533 h 4289880"/>
              <a:gd name="connsiteX3" fmla="*/ 3898088 w 5309038"/>
              <a:gd name="connsiteY3" fmla="*/ 1724416 h 4289880"/>
              <a:gd name="connsiteX4" fmla="*/ 3685347 w 5309038"/>
              <a:gd name="connsiteY4" fmla="*/ 1983725 h 4289880"/>
              <a:gd name="connsiteX5" fmla="*/ 3540245 w 5309038"/>
              <a:gd name="connsiteY5" fmla="*/ 3270588 h 4289880"/>
              <a:gd name="connsiteX6" fmla="*/ 2148175 w 5309038"/>
              <a:gd name="connsiteY6" fmla="*/ 3256940 h 4289880"/>
              <a:gd name="connsiteX7" fmla="*/ 2311728 w 5309038"/>
              <a:gd name="connsiteY7" fmla="*/ 1978034 h 4289880"/>
              <a:gd name="connsiteX8" fmla="*/ 2397474 w 5309038"/>
              <a:gd name="connsiteY8" fmla="*/ 1388696 h 4289880"/>
              <a:gd name="connsiteX9" fmla="*/ 3548075 w 5309038"/>
              <a:gd name="connsiteY9" fmla="*/ 1336685 h 4289880"/>
              <a:gd name="connsiteX10" fmla="*/ 3682492 w 5309038"/>
              <a:gd name="connsiteY10" fmla="*/ 1151829 h 4289880"/>
              <a:gd name="connsiteX11" fmla="*/ 4032261 w 5309038"/>
              <a:gd name="connsiteY11" fmla="*/ 1015939 h 4289880"/>
              <a:gd name="connsiteX12" fmla="*/ 5309038 w 5309038"/>
              <a:gd name="connsiteY12" fmla="*/ 0 h 4289880"/>
              <a:gd name="connsiteX13" fmla="*/ 1276796 w 5309038"/>
              <a:gd name="connsiteY13" fmla="*/ 442 h 4289880"/>
              <a:gd name="connsiteX14" fmla="*/ 0 w 5309038"/>
              <a:gd name="connsiteY14" fmla="*/ 1034691 h 4289880"/>
              <a:gd name="connsiteX15" fmla="*/ 619405 w 5309038"/>
              <a:gd name="connsiteY15" fmla="*/ 1046224 h 4289880"/>
              <a:gd name="connsiteX16" fmla="*/ 1078200 w 5309038"/>
              <a:gd name="connsiteY16" fmla="*/ 3848060 h 4289880"/>
              <a:gd name="connsiteX0" fmla="*/ 1078200 w 5309038"/>
              <a:gd name="connsiteY0" fmla="*/ 3848060 h 4289880"/>
              <a:gd name="connsiteX1" fmla="*/ 4047271 w 5309038"/>
              <a:gd name="connsiteY1" fmla="*/ 2747638 h 4289880"/>
              <a:gd name="connsiteX2" fmla="*/ 4181766 w 5309038"/>
              <a:gd name="connsiteY2" fmla="*/ 1773533 h 4289880"/>
              <a:gd name="connsiteX3" fmla="*/ 3898088 w 5309038"/>
              <a:gd name="connsiteY3" fmla="*/ 1724416 h 4289880"/>
              <a:gd name="connsiteX4" fmla="*/ 3685347 w 5309038"/>
              <a:gd name="connsiteY4" fmla="*/ 1983725 h 4289880"/>
              <a:gd name="connsiteX5" fmla="*/ 3540245 w 5309038"/>
              <a:gd name="connsiteY5" fmla="*/ 3270588 h 4289880"/>
              <a:gd name="connsiteX6" fmla="*/ 2148175 w 5309038"/>
              <a:gd name="connsiteY6" fmla="*/ 3256940 h 4289880"/>
              <a:gd name="connsiteX7" fmla="*/ 2311728 w 5309038"/>
              <a:gd name="connsiteY7" fmla="*/ 1978034 h 4289880"/>
              <a:gd name="connsiteX8" fmla="*/ 2397474 w 5309038"/>
              <a:gd name="connsiteY8" fmla="*/ 1388696 h 4289880"/>
              <a:gd name="connsiteX9" fmla="*/ 3548075 w 5309038"/>
              <a:gd name="connsiteY9" fmla="*/ 1336685 h 4289880"/>
              <a:gd name="connsiteX10" fmla="*/ 3682492 w 5309038"/>
              <a:gd name="connsiteY10" fmla="*/ 1151829 h 4289880"/>
              <a:gd name="connsiteX11" fmla="*/ 4032261 w 5309038"/>
              <a:gd name="connsiteY11" fmla="*/ 1015939 h 4289880"/>
              <a:gd name="connsiteX12" fmla="*/ 5309038 w 5309038"/>
              <a:gd name="connsiteY12" fmla="*/ 0 h 4289880"/>
              <a:gd name="connsiteX13" fmla="*/ 1276796 w 5309038"/>
              <a:gd name="connsiteY13" fmla="*/ 442 h 4289880"/>
              <a:gd name="connsiteX14" fmla="*/ 0 w 5309038"/>
              <a:gd name="connsiteY14" fmla="*/ 1034691 h 4289880"/>
              <a:gd name="connsiteX15" fmla="*/ 619405 w 5309038"/>
              <a:gd name="connsiteY15" fmla="*/ 1046224 h 4289880"/>
              <a:gd name="connsiteX16" fmla="*/ 1078200 w 5309038"/>
              <a:gd name="connsiteY16" fmla="*/ 3848060 h 4289880"/>
              <a:gd name="connsiteX0" fmla="*/ 1078200 w 5309038"/>
              <a:gd name="connsiteY0" fmla="*/ 3848060 h 4289880"/>
              <a:gd name="connsiteX1" fmla="*/ 4047271 w 5309038"/>
              <a:gd name="connsiteY1" fmla="*/ 2747638 h 4289880"/>
              <a:gd name="connsiteX2" fmla="*/ 4181766 w 5309038"/>
              <a:gd name="connsiteY2" fmla="*/ 1773533 h 4289880"/>
              <a:gd name="connsiteX3" fmla="*/ 3903113 w 5309038"/>
              <a:gd name="connsiteY3" fmla="*/ 1734464 h 4289880"/>
              <a:gd name="connsiteX4" fmla="*/ 3685347 w 5309038"/>
              <a:gd name="connsiteY4" fmla="*/ 1983725 h 4289880"/>
              <a:gd name="connsiteX5" fmla="*/ 3540245 w 5309038"/>
              <a:gd name="connsiteY5" fmla="*/ 3270588 h 4289880"/>
              <a:gd name="connsiteX6" fmla="*/ 2148175 w 5309038"/>
              <a:gd name="connsiteY6" fmla="*/ 3256940 h 4289880"/>
              <a:gd name="connsiteX7" fmla="*/ 2311728 w 5309038"/>
              <a:gd name="connsiteY7" fmla="*/ 1978034 h 4289880"/>
              <a:gd name="connsiteX8" fmla="*/ 2397474 w 5309038"/>
              <a:gd name="connsiteY8" fmla="*/ 1388696 h 4289880"/>
              <a:gd name="connsiteX9" fmla="*/ 3548075 w 5309038"/>
              <a:gd name="connsiteY9" fmla="*/ 1336685 h 4289880"/>
              <a:gd name="connsiteX10" fmla="*/ 3682492 w 5309038"/>
              <a:gd name="connsiteY10" fmla="*/ 1151829 h 4289880"/>
              <a:gd name="connsiteX11" fmla="*/ 4032261 w 5309038"/>
              <a:gd name="connsiteY11" fmla="*/ 1015939 h 4289880"/>
              <a:gd name="connsiteX12" fmla="*/ 5309038 w 5309038"/>
              <a:gd name="connsiteY12" fmla="*/ 0 h 4289880"/>
              <a:gd name="connsiteX13" fmla="*/ 1276796 w 5309038"/>
              <a:gd name="connsiteY13" fmla="*/ 442 h 4289880"/>
              <a:gd name="connsiteX14" fmla="*/ 0 w 5309038"/>
              <a:gd name="connsiteY14" fmla="*/ 1034691 h 4289880"/>
              <a:gd name="connsiteX15" fmla="*/ 619405 w 5309038"/>
              <a:gd name="connsiteY15" fmla="*/ 1046224 h 4289880"/>
              <a:gd name="connsiteX16" fmla="*/ 1078200 w 5309038"/>
              <a:gd name="connsiteY16" fmla="*/ 3848060 h 4289880"/>
              <a:gd name="connsiteX0" fmla="*/ 1078200 w 5309038"/>
              <a:gd name="connsiteY0" fmla="*/ 3848060 h 4289880"/>
              <a:gd name="connsiteX1" fmla="*/ 4047271 w 5309038"/>
              <a:gd name="connsiteY1" fmla="*/ 2747638 h 4289880"/>
              <a:gd name="connsiteX2" fmla="*/ 4181766 w 5309038"/>
              <a:gd name="connsiteY2" fmla="*/ 1773533 h 4289880"/>
              <a:gd name="connsiteX3" fmla="*/ 3928234 w 5309038"/>
              <a:gd name="connsiteY3" fmla="*/ 1709344 h 4289880"/>
              <a:gd name="connsiteX4" fmla="*/ 3685347 w 5309038"/>
              <a:gd name="connsiteY4" fmla="*/ 1983725 h 4289880"/>
              <a:gd name="connsiteX5" fmla="*/ 3540245 w 5309038"/>
              <a:gd name="connsiteY5" fmla="*/ 3270588 h 4289880"/>
              <a:gd name="connsiteX6" fmla="*/ 2148175 w 5309038"/>
              <a:gd name="connsiteY6" fmla="*/ 3256940 h 4289880"/>
              <a:gd name="connsiteX7" fmla="*/ 2311728 w 5309038"/>
              <a:gd name="connsiteY7" fmla="*/ 1978034 h 4289880"/>
              <a:gd name="connsiteX8" fmla="*/ 2397474 w 5309038"/>
              <a:gd name="connsiteY8" fmla="*/ 1388696 h 4289880"/>
              <a:gd name="connsiteX9" fmla="*/ 3548075 w 5309038"/>
              <a:gd name="connsiteY9" fmla="*/ 1336685 h 4289880"/>
              <a:gd name="connsiteX10" fmla="*/ 3682492 w 5309038"/>
              <a:gd name="connsiteY10" fmla="*/ 1151829 h 4289880"/>
              <a:gd name="connsiteX11" fmla="*/ 4032261 w 5309038"/>
              <a:gd name="connsiteY11" fmla="*/ 1015939 h 4289880"/>
              <a:gd name="connsiteX12" fmla="*/ 5309038 w 5309038"/>
              <a:gd name="connsiteY12" fmla="*/ 0 h 4289880"/>
              <a:gd name="connsiteX13" fmla="*/ 1276796 w 5309038"/>
              <a:gd name="connsiteY13" fmla="*/ 442 h 4289880"/>
              <a:gd name="connsiteX14" fmla="*/ 0 w 5309038"/>
              <a:gd name="connsiteY14" fmla="*/ 1034691 h 4289880"/>
              <a:gd name="connsiteX15" fmla="*/ 619405 w 5309038"/>
              <a:gd name="connsiteY15" fmla="*/ 1046224 h 4289880"/>
              <a:gd name="connsiteX16" fmla="*/ 1078200 w 5309038"/>
              <a:gd name="connsiteY16" fmla="*/ 3848060 h 4289880"/>
              <a:gd name="connsiteX0" fmla="*/ 1078200 w 5309038"/>
              <a:gd name="connsiteY0" fmla="*/ 3848060 h 4289880"/>
              <a:gd name="connsiteX1" fmla="*/ 4047271 w 5309038"/>
              <a:gd name="connsiteY1" fmla="*/ 2747638 h 4289880"/>
              <a:gd name="connsiteX2" fmla="*/ 4181766 w 5309038"/>
              <a:gd name="connsiteY2" fmla="*/ 1773533 h 4289880"/>
              <a:gd name="connsiteX3" fmla="*/ 3928234 w 5309038"/>
              <a:gd name="connsiteY3" fmla="*/ 1709344 h 4289880"/>
              <a:gd name="connsiteX4" fmla="*/ 3685347 w 5309038"/>
              <a:gd name="connsiteY4" fmla="*/ 1983725 h 4289880"/>
              <a:gd name="connsiteX5" fmla="*/ 3540245 w 5309038"/>
              <a:gd name="connsiteY5" fmla="*/ 3270588 h 4289880"/>
              <a:gd name="connsiteX6" fmla="*/ 2148175 w 5309038"/>
              <a:gd name="connsiteY6" fmla="*/ 3256940 h 4289880"/>
              <a:gd name="connsiteX7" fmla="*/ 2311728 w 5309038"/>
              <a:gd name="connsiteY7" fmla="*/ 1978034 h 4289880"/>
              <a:gd name="connsiteX8" fmla="*/ 2397474 w 5309038"/>
              <a:gd name="connsiteY8" fmla="*/ 1388696 h 4289880"/>
              <a:gd name="connsiteX9" fmla="*/ 3548075 w 5309038"/>
              <a:gd name="connsiteY9" fmla="*/ 1336685 h 4289880"/>
              <a:gd name="connsiteX10" fmla="*/ 3682492 w 5309038"/>
              <a:gd name="connsiteY10" fmla="*/ 1151829 h 4289880"/>
              <a:gd name="connsiteX11" fmla="*/ 4032261 w 5309038"/>
              <a:gd name="connsiteY11" fmla="*/ 1015939 h 4289880"/>
              <a:gd name="connsiteX12" fmla="*/ 5309038 w 5309038"/>
              <a:gd name="connsiteY12" fmla="*/ 0 h 4289880"/>
              <a:gd name="connsiteX13" fmla="*/ 1276796 w 5309038"/>
              <a:gd name="connsiteY13" fmla="*/ 442 h 4289880"/>
              <a:gd name="connsiteX14" fmla="*/ 0 w 5309038"/>
              <a:gd name="connsiteY14" fmla="*/ 1034691 h 4289880"/>
              <a:gd name="connsiteX15" fmla="*/ 372914 w 5309038"/>
              <a:gd name="connsiteY15" fmla="*/ 1889062 h 4289880"/>
              <a:gd name="connsiteX16" fmla="*/ 1078200 w 5309038"/>
              <a:gd name="connsiteY16" fmla="*/ 3848060 h 4289880"/>
              <a:gd name="connsiteX0" fmla="*/ 807855 w 5038693"/>
              <a:gd name="connsiteY0" fmla="*/ 3848060 h 4289880"/>
              <a:gd name="connsiteX1" fmla="*/ 3776926 w 5038693"/>
              <a:gd name="connsiteY1" fmla="*/ 2747638 h 4289880"/>
              <a:gd name="connsiteX2" fmla="*/ 3911421 w 5038693"/>
              <a:gd name="connsiteY2" fmla="*/ 1773533 h 4289880"/>
              <a:gd name="connsiteX3" fmla="*/ 3657889 w 5038693"/>
              <a:gd name="connsiteY3" fmla="*/ 1709344 h 4289880"/>
              <a:gd name="connsiteX4" fmla="*/ 3415002 w 5038693"/>
              <a:gd name="connsiteY4" fmla="*/ 1983725 h 4289880"/>
              <a:gd name="connsiteX5" fmla="*/ 3269900 w 5038693"/>
              <a:gd name="connsiteY5" fmla="*/ 3270588 h 4289880"/>
              <a:gd name="connsiteX6" fmla="*/ 1877830 w 5038693"/>
              <a:gd name="connsiteY6" fmla="*/ 3256940 h 4289880"/>
              <a:gd name="connsiteX7" fmla="*/ 2041383 w 5038693"/>
              <a:gd name="connsiteY7" fmla="*/ 1978034 h 4289880"/>
              <a:gd name="connsiteX8" fmla="*/ 2127129 w 5038693"/>
              <a:gd name="connsiteY8" fmla="*/ 1388696 h 4289880"/>
              <a:gd name="connsiteX9" fmla="*/ 3277730 w 5038693"/>
              <a:gd name="connsiteY9" fmla="*/ 1336685 h 4289880"/>
              <a:gd name="connsiteX10" fmla="*/ 3412147 w 5038693"/>
              <a:gd name="connsiteY10" fmla="*/ 1151829 h 4289880"/>
              <a:gd name="connsiteX11" fmla="*/ 3761916 w 5038693"/>
              <a:gd name="connsiteY11" fmla="*/ 1015939 h 4289880"/>
              <a:gd name="connsiteX12" fmla="*/ 5038693 w 5038693"/>
              <a:gd name="connsiteY12" fmla="*/ 0 h 4289880"/>
              <a:gd name="connsiteX13" fmla="*/ 1006451 w 5038693"/>
              <a:gd name="connsiteY13" fmla="*/ 442 h 4289880"/>
              <a:gd name="connsiteX14" fmla="*/ 0 w 5038693"/>
              <a:gd name="connsiteY14" fmla="*/ 1026740 h 4289880"/>
              <a:gd name="connsiteX15" fmla="*/ 102569 w 5038693"/>
              <a:gd name="connsiteY15" fmla="*/ 1889062 h 4289880"/>
              <a:gd name="connsiteX16" fmla="*/ 807855 w 5038693"/>
              <a:gd name="connsiteY16" fmla="*/ 3848060 h 4289880"/>
              <a:gd name="connsiteX0" fmla="*/ 837098 w 5067936"/>
              <a:gd name="connsiteY0" fmla="*/ 3848060 h 4289880"/>
              <a:gd name="connsiteX1" fmla="*/ 3806169 w 5067936"/>
              <a:gd name="connsiteY1" fmla="*/ 2747638 h 4289880"/>
              <a:gd name="connsiteX2" fmla="*/ 3940664 w 5067936"/>
              <a:gd name="connsiteY2" fmla="*/ 1773533 h 4289880"/>
              <a:gd name="connsiteX3" fmla="*/ 3687132 w 5067936"/>
              <a:gd name="connsiteY3" fmla="*/ 1709344 h 4289880"/>
              <a:gd name="connsiteX4" fmla="*/ 3444245 w 5067936"/>
              <a:gd name="connsiteY4" fmla="*/ 1983725 h 4289880"/>
              <a:gd name="connsiteX5" fmla="*/ 3299143 w 5067936"/>
              <a:gd name="connsiteY5" fmla="*/ 3270588 h 4289880"/>
              <a:gd name="connsiteX6" fmla="*/ 1907073 w 5067936"/>
              <a:gd name="connsiteY6" fmla="*/ 3256940 h 4289880"/>
              <a:gd name="connsiteX7" fmla="*/ 2070626 w 5067936"/>
              <a:gd name="connsiteY7" fmla="*/ 1978034 h 4289880"/>
              <a:gd name="connsiteX8" fmla="*/ 2156372 w 5067936"/>
              <a:gd name="connsiteY8" fmla="*/ 1388696 h 4289880"/>
              <a:gd name="connsiteX9" fmla="*/ 3306973 w 5067936"/>
              <a:gd name="connsiteY9" fmla="*/ 1336685 h 4289880"/>
              <a:gd name="connsiteX10" fmla="*/ 3441390 w 5067936"/>
              <a:gd name="connsiteY10" fmla="*/ 1151829 h 4289880"/>
              <a:gd name="connsiteX11" fmla="*/ 3791159 w 5067936"/>
              <a:gd name="connsiteY11" fmla="*/ 1015939 h 4289880"/>
              <a:gd name="connsiteX12" fmla="*/ 5067936 w 5067936"/>
              <a:gd name="connsiteY12" fmla="*/ 0 h 4289880"/>
              <a:gd name="connsiteX13" fmla="*/ 1035694 w 5067936"/>
              <a:gd name="connsiteY13" fmla="*/ 442 h 4289880"/>
              <a:gd name="connsiteX14" fmla="*/ 29243 w 5067936"/>
              <a:gd name="connsiteY14" fmla="*/ 1026740 h 4289880"/>
              <a:gd name="connsiteX15" fmla="*/ 131812 w 5067936"/>
              <a:gd name="connsiteY15" fmla="*/ 1889062 h 4289880"/>
              <a:gd name="connsiteX16" fmla="*/ 837098 w 5067936"/>
              <a:gd name="connsiteY16" fmla="*/ 3848060 h 4289880"/>
              <a:gd name="connsiteX0" fmla="*/ 808263 w 5039101"/>
              <a:gd name="connsiteY0" fmla="*/ 3848060 h 4289880"/>
              <a:gd name="connsiteX1" fmla="*/ 3777334 w 5039101"/>
              <a:gd name="connsiteY1" fmla="*/ 2747638 h 4289880"/>
              <a:gd name="connsiteX2" fmla="*/ 3911829 w 5039101"/>
              <a:gd name="connsiteY2" fmla="*/ 1773533 h 4289880"/>
              <a:gd name="connsiteX3" fmla="*/ 3658297 w 5039101"/>
              <a:gd name="connsiteY3" fmla="*/ 1709344 h 4289880"/>
              <a:gd name="connsiteX4" fmla="*/ 3415410 w 5039101"/>
              <a:gd name="connsiteY4" fmla="*/ 1983725 h 4289880"/>
              <a:gd name="connsiteX5" fmla="*/ 3270308 w 5039101"/>
              <a:gd name="connsiteY5" fmla="*/ 3270588 h 4289880"/>
              <a:gd name="connsiteX6" fmla="*/ 1878238 w 5039101"/>
              <a:gd name="connsiteY6" fmla="*/ 3256940 h 4289880"/>
              <a:gd name="connsiteX7" fmla="*/ 2041791 w 5039101"/>
              <a:gd name="connsiteY7" fmla="*/ 1978034 h 4289880"/>
              <a:gd name="connsiteX8" fmla="*/ 2127537 w 5039101"/>
              <a:gd name="connsiteY8" fmla="*/ 1388696 h 4289880"/>
              <a:gd name="connsiteX9" fmla="*/ 3278138 w 5039101"/>
              <a:gd name="connsiteY9" fmla="*/ 1336685 h 4289880"/>
              <a:gd name="connsiteX10" fmla="*/ 3412555 w 5039101"/>
              <a:gd name="connsiteY10" fmla="*/ 1151829 h 4289880"/>
              <a:gd name="connsiteX11" fmla="*/ 3762324 w 5039101"/>
              <a:gd name="connsiteY11" fmla="*/ 1015939 h 4289880"/>
              <a:gd name="connsiteX12" fmla="*/ 5039101 w 5039101"/>
              <a:gd name="connsiteY12" fmla="*/ 0 h 4289880"/>
              <a:gd name="connsiteX13" fmla="*/ 1006859 w 5039101"/>
              <a:gd name="connsiteY13" fmla="*/ 442 h 4289880"/>
              <a:gd name="connsiteX14" fmla="*/ 408 w 5039101"/>
              <a:gd name="connsiteY14" fmla="*/ 1026740 h 4289880"/>
              <a:gd name="connsiteX15" fmla="*/ 102977 w 5039101"/>
              <a:gd name="connsiteY15" fmla="*/ 1889062 h 4289880"/>
              <a:gd name="connsiteX16" fmla="*/ 808263 w 5039101"/>
              <a:gd name="connsiteY16" fmla="*/ 3848060 h 4289880"/>
              <a:gd name="connsiteX0" fmla="*/ 745079 w 4975917"/>
              <a:gd name="connsiteY0" fmla="*/ 3848060 h 4289880"/>
              <a:gd name="connsiteX1" fmla="*/ 3714150 w 4975917"/>
              <a:gd name="connsiteY1" fmla="*/ 2747638 h 4289880"/>
              <a:gd name="connsiteX2" fmla="*/ 3848645 w 4975917"/>
              <a:gd name="connsiteY2" fmla="*/ 1773533 h 4289880"/>
              <a:gd name="connsiteX3" fmla="*/ 3595113 w 4975917"/>
              <a:gd name="connsiteY3" fmla="*/ 1709344 h 4289880"/>
              <a:gd name="connsiteX4" fmla="*/ 3352226 w 4975917"/>
              <a:gd name="connsiteY4" fmla="*/ 1983725 h 4289880"/>
              <a:gd name="connsiteX5" fmla="*/ 3207124 w 4975917"/>
              <a:gd name="connsiteY5" fmla="*/ 3270588 h 4289880"/>
              <a:gd name="connsiteX6" fmla="*/ 1815054 w 4975917"/>
              <a:gd name="connsiteY6" fmla="*/ 3256940 h 4289880"/>
              <a:gd name="connsiteX7" fmla="*/ 1978607 w 4975917"/>
              <a:gd name="connsiteY7" fmla="*/ 1978034 h 4289880"/>
              <a:gd name="connsiteX8" fmla="*/ 2064353 w 4975917"/>
              <a:gd name="connsiteY8" fmla="*/ 1388696 h 4289880"/>
              <a:gd name="connsiteX9" fmla="*/ 3214954 w 4975917"/>
              <a:gd name="connsiteY9" fmla="*/ 1336685 h 4289880"/>
              <a:gd name="connsiteX10" fmla="*/ 3349371 w 4975917"/>
              <a:gd name="connsiteY10" fmla="*/ 1151829 h 4289880"/>
              <a:gd name="connsiteX11" fmla="*/ 3699140 w 4975917"/>
              <a:gd name="connsiteY11" fmla="*/ 1015939 h 4289880"/>
              <a:gd name="connsiteX12" fmla="*/ 4975917 w 4975917"/>
              <a:gd name="connsiteY12" fmla="*/ 0 h 4289880"/>
              <a:gd name="connsiteX13" fmla="*/ 943675 w 4975917"/>
              <a:gd name="connsiteY13" fmla="*/ 442 h 4289880"/>
              <a:gd name="connsiteX14" fmla="*/ 835 w 4975917"/>
              <a:gd name="connsiteY14" fmla="*/ 955178 h 4289880"/>
              <a:gd name="connsiteX15" fmla="*/ 39793 w 4975917"/>
              <a:gd name="connsiteY15" fmla="*/ 1889062 h 4289880"/>
              <a:gd name="connsiteX16" fmla="*/ 745079 w 4975917"/>
              <a:gd name="connsiteY16" fmla="*/ 3848060 h 4289880"/>
              <a:gd name="connsiteX0" fmla="*/ 745079 w 4975917"/>
              <a:gd name="connsiteY0" fmla="*/ 3848060 h 4289880"/>
              <a:gd name="connsiteX1" fmla="*/ 3714150 w 4975917"/>
              <a:gd name="connsiteY1" fmla="*/ 2747638 h 4289880"/>
              <a:gd name="connsiteX2" fmla="*/ 3848645 w 4975917"/>
              <a:gd name="connsiteY2" fmla="*/ 1773533 h 4289880"/>
              <a:gd name="connsiteX3" fmla="*/ 3595113 w 4975917"/>
              <a:gd name="connsiteY3" fmla="*/ 1709344 h 4289880"/>
              <a:gd name="connsiteX4" fmla="*/ 3352226 w 4975917"/>
              <a:gd name="connsiteY4" fmla="*/ 1983725 h 4289880"/>
              <a:gd name="connsiteX5" fmla="*/ 3207124 w 4975917"/>
              <a:gd name="connsiteY5" fmla="*/ 3270588 h 4289880"/>
              <a:gd name="connsiteX6" fmla="*/ 1719639 w 4975917"/>
              <a:gd name="connsiteY6" fmla="*/ 3360307 h 4289880"/>
              <a:gd name="connsiteX7" fmla="*/ 1978607 w 4975917"/>
              <a:gd name="connsiteY7" fmla="*/ 1978034 h 4289880"/>
              <a:gd name="connsiteX8" fmla="*/ 2064353 w 4975917"/>
              <a:gd name="connsiteY8" fmla="*/ 1388696 h 4289880"/>
              <a:gd name="connsiteX9" fmla="*/ 3214954 w 4975917"/>
              <a:gd name="connsiteY9" fmla="*/ 1336685 h 4289880"/>
              <a:gd name="connsiteX10" fmla="*/ 3349371 w 4975917"/>
              <a:gd name="connsiteY10" fmla="*/ 1151829 h 4289880"/>
              <a:gd name="connsiteX11" fmla="*/ 3699140 w 4975917"/>
              <a:gd name="connsiteY11" fmla="*/ 1015939 h 4289880"/>
              <a:gd name="connsiteX12" fmla="*/ 4975917 w 4975917"/>
              <a:gd name="connsiteY12" fmla="*/ 0 h 4289880"/>
              <a:gd name="connsiteX13" fmla="*/ 943675 w 4975917"/>
              <a:gd name="connsiteY13" fmla="*/ 442 h 4289880"/>
              <a:gd name="connsiteX14" fmla="*/ 835 w 4975917"/>
              <a:gd name="connsiteY14" fmla="*/ 955178 h 4289880"/>
              <a:gd name="connsiteX15" fmla="*/ 39793 w 4975917"/>
              <a:gd name="connsiteY15" fmla="*/ 1889062 h 4289880"/>
              <a:gd name="connsiteX16" fmla="*/ 745079 w 4975917"/>
              <a:gd name="connsiteY16" fmla="*/ 3848060 h 4289880"/>
              <a:gd name="connsiteX0" fmla="*/ 745079 w 4975917"/>
              <a:gd name="connsiteY0" fmla="*/ 3848060 h 4289880"/>
              <a:gd name="connsiteX1" fmla="*/ 3714150 w 4975917"/>
              <a:gd name="connsiteY1" fmla="*/ 2747638 h 4289880"/>
              <a:gd name="connsiteX2" fmla="*/ 3848645 w 4975917"/>
              <a:gd name="connsiteY2" fmla="*/ 1773533 h 4289880"/>
              <a:gd name="connsiteX3" fmla="*/ 3595113 w 4975917"/>
              <a:gd name="connsiteY3" fmla="*/ 1709344 h 4289880"/>
              <a:gd name="connsiteX4" fmla="*/ 3352226 w 4975917"/>
              <a:gd name="connsiteY4" fmla="*/ 1983725 h 4289880"/>
              <a:gd name="connsiteX5" fmla="*/ 3278686 w 4975917"/>
              <a:gd name="connsiteY5" fmla="*/ 3405760 h 4289880"/>
              <a:gd name="connsiteX6" fmla="*/ 1719639 w 4975917"/>
              <a:gd name="connsiteY6" fmla="*/ 3360307 h 4289880"/>
              <a:gd name="connsiteX7" fmla="*/ 1978607 w 4975917"/>
              <a:gd name="connsiteY7" fmla="*/ 1978034 h 4289880"/>
              <a:gd name="connsiteX8" fmla="*/ 2064353 w 4975917"/>
              <a:gd name="connsiteY8" fmla="*/ 1388696 h 4289880"/>
              <a:gd name="connsiteX9" fmla="*/ 3214954 w 4975917"/>
              <a:gd name="connsiteY9" fmla="*/ 1336685 h 4289880"/>
              <a:gd name="connsiteX10" fmla="*/ 3349371 w 4975917"/>
              <a:gd name="connsiteY10" fmla="*/ 1151829 h 4289880"/>
              <a:gd name="connsiteX11" fmla="*/ 3699140 w 4975917"/>
              <a:gd name="connsiteY11" fmla="*/ 1015939 h 4289880"/>
              <a:gd name="connsiteX12" fmla="*/ 4975917 w 4975917"/>
              <a:gd name="connsiteY12" fmla="*/ 0 h 4289880"/>
              <a:gd name="connsiteX13" fmla="*/ 943675 w 4975917"/>
              <a:gd name="connsiteY13" fmla="*/ 442 h 4289880"/>
              <a:gd name="connsiteX14" fmla="*/ 835 w 4975917"/>
              <a:gd name="connsiteY14" fmla="*/ 955178 h 4289880"/>
              <a:gd name="connsiteX15" fmla="*/ 39793 w 4975917"/>
              <a:gd name="connsiteY15" fmla="*/ 1889062 h 4289880"/>
              <a:gd name="connsiteX16" fmla="*/ 745079 w 4975917"/>
              <a:gd name="connsiteY16" fmla="*/ 3848060 h 4289880"/>
              <a:gd name="connsiteX0" fmla="*/ 745079 w 4975917"/>
              <a:gd name="connsiteY0" fmla="*/ 3848060 h 4289880"/>
              <a:gd name="connsiteX1" fmla="*/ 3714150 w 4975917"/>
              <a:gd name="connsiteY1" fmla="*/ 2747638 h 4289880"/>
              <a:gd name="connsiteX2" fmla="*/ 3848645 w 4975917"/>
              <a:gd name="connsiteY2" fmla="*/ 1773533 h 4289880"/>
              <a:gd name="connsiteX3" fmla="*/ 3352226 w 4975917"/>
              <a:gd name="connsiteY3" fmla="*/ 1983725 h 4289880"/>
              <a:gd name="connsiteX4" fmla="*/ 3278686 w 4975917"/>
              <a:gd name="connsiteY4" fmla="*/ 3405760 h 4289880"/>
              <a:gd name="connsiteX5" fmla="*/ 1719639 w 4975917"/>
              <a:gd name="connsiteY5" fmla="*/ 3360307 h 4289880"/>
              <a:gd name="connsiteX6" fmla="*/ 1978607 w 4975917"/>
              <a:gd name="connsiteY6" fmla="*/ 1978034 h 4289880"/>
              <a:gd name="connsiteX7" fmla="*/ 2064353 w 4975917"/>
              <a:gd name="connsiteY7" fmla="*/ 1388696 h 4289880"/>
              <a:gd name="connsiteX8" fmla="*/ 3214954 w 4975917"/>
              <a:gd name="connsiteY8" fmla="*/ 1336685 h 4289880"/>
              <a:gd name="connsiteX9" fmla="*/ 3349371 w 4975917"/>
              <a:gd name="connsiteY9" fmla="*/ 1151829 h 4289880"/>
              <a:gd name="connsiteX10" fmla="*/ 3699140 w 4975917"/>
              <a:gd name="connsiteY10" fmla="*/ 1015939 h 4289880"/>
              <a:gd name="connsiteX11" fmla="*/ 4975917 w 4975917"/>
              <a:gd name="connsiteY11" fmla="*/ 0 h 4289880"/>
              <a:gd name="connsiteX12" fmla="*/ 943675 w 4975917"/>
              <a:gd name="connsiteY12" fmla="*/ 442 h 4289880"/>
              <a:gd name="connsiteX13" fmla="*/ 835 w 4975917"/>
              <a:gd name="connsiteY13" fmla="*/ 955178 h 4289880"/>
              <a:gd name="connsiteX14" fmla="*/ 39793 w 4975917"/>
              <a:gd name="connsiteY14" fmla="*/ 1889062 h 4289880"/>
              <a:gd name="connsiteX15" fmla="*/ 745079 w 4975917"/>
              <a:gd name="connsiteY15" fmla="*/ 3848060 h 4289880"/>
              <a:gd name="connsiteX0" fmla="*/ 745079 w 4975917"/>
              <a:gd name="connsiteY0" fmla="*/ 3848060 h 4289880"/>
              <a:gd name="connsiteX1" fmla="*/ 3714150 w 4975917"/>
              <a:gd name="connsiteY1" fmla="*/ 2747638 h 4289880"/>
              <a:gd name="connsiteX2" fmla="*/ 3352226 w 4975917"/>
              <a:gd name="connsiteY2" fmla="*/ 1983725 h 4289880"/>
              <a:gd name="connsiteX3" fmla="*/ 3278686 w 4975917"/>
              <a:gd name="connsiteY3" fmla="*/ 3405760 h 4289880"/>
              <a:gd name="connsiteX4" fmla="*/ 1719639 w 4975917"/>
              <a:gd name="connsiteY4" fmla="*/ 3360307 h 4289880"/>
              <a:gd name="connsiteX5" fmla="*/ 1978607 w 4975917"/>
              <a:gd name="connsiteY5" fmla="*/ 1978034 h 4289880"/>
              <a:gd name="connsiteX6" fmla="*/ 2064353 w 4975917"/>
              <a:gd name="connsiteY6" fmla="*/ 1388696 h 4289880"/>
              <a:gd name="connsiteX7" fmla="*/ 3214954 w 4975917"/>
              <a:gd name="connsiteY7" fmla="*/ 1336685 h 4289880"/>
              <a:gd name="connsiteX8" fmla="*/ 3349371 w 4975917"/>
              <a:gd name="connsiteY8" fmla="*/ 1151829 h 4289880"/>
              <a:gd name="connsiteX9" fmla="*/ 3699140 w 4975917"/>
              <a:gd name="connsiteY9" fmla="*/ 1015939 h 4289880"/>
              <a:gd name="connsiteX10" fmla="*/ 4975917 w 4975917"/>
              <a:gd name="connsiteY10" fmla="*/ 0 h 4289880"/>
              <a:gd name="connsiteX11" fmla="*/ 943675 w 4975917"/>
              <a:gd name="connsiteY11" fmla="*/ 442 h 4289880"/>
              <a:gd name="connsiteX12" fmla="*/ 835 w 4975917"/>
              <a:gd name="connsiteY12" fmla="*/ 955178 h 4289880"/>
              <a:gd name="connsiteX13" fmla="*/ 39793 w 4975917"/>
              <a:gd name="connsiteY13" fmla="*/ 1889062 h 4289880"/>
              <a:gd name="connsiteX14" fmla="*/ 745079 w 4975917"/>
              <a:gd name="connsiteY14" fmla="*/ 3848060 h 4289880"/>
              <a:gd name="connsiteX0" fmla="*/ 745079 w 4975917"/>
              <a:gd name="connsiteY0" fmla="*/ 3848060 h 4289880"/>
              <a:gd name="connsiteX1" fmla="*/ 3714150 w 4975917"/>
              <a:gd name="connsiteY1" fmla="*/ 2747638 h 4289880"/>
              <a:gd name="connsiteX2" fmla="*/ 3278686 w 4975917"/>
              <a:gd name="connsiteY2" fmla="*/ 3405760 h 4289880"/>
              <a:gd name="connsiteX3" fmla="*/ 1719639 w 4975917"/>
              <a:gd name="connsiteY3" fmla="*/ 3360307 h 4289880"/>
              <a:gd name="connsiteX4" fmla="*/ 1978607 w 4975917"/>
              <a:gd name="connsiteY4" fmla="*/ 1978034 h 4289880"/>
              <a:gd name="connsiteX5" fmla="*/ 2064353 w 4975917"/>
              <a:gd name="connsiteY5" fmla="*/ 1388696 h 4289880"/>
              <a:gd name="connsiteX6" fmla="*/ 3214954 w 4975917"/>
              <a:gd name="connsiteY6" fmla="*/ 1336685 h 4289880"/>
              <a:gd name="connsiteX7" fmla="*/ 3349371 w 4975917"/>
              <a:gd name="connsiteY7" fmla="*/ 1151829 h 4289880"/>
              <a:gd name="connsiteX8" fmla="*/ 3699140 w 4975917"/>
              <a:gd name="connsiteY8" fmla="*/ 1015939 h 4289880"/>
              <a:gd name="connsiteX9" fmla="*/ 4975917 w 4975917"/>
              <a:gd name="connsiteY9" fmla="*/ 0 h 4289880"/>
              <a:gd name="connsiteX10" fmla="*/ 943675 w 4975917"/>
              <a:gd name="connsiteY10" fmla="*/ 442 h 4289880"/>
              <a:gd name="connsiteX11" fmla="*/ 835 w 4975917"/>
              <a:gd name="connsiteY11" fmla="*/ 955178 h 4289880"/>
              <a:gd name="connsiteX12" fmla="*/ 39793 w 4975917"/>
              <a:gd name="connsiteY12" fmla="*/ 1889062 h 4289880"/>
              <a:gd name="connsiteX13" fmla="*/ 745079 w 4975917"/>
              <a:gd name="connsiteY13" fmla="*/ 3848060 h 4289880"/>
              <a:gd name="connsiteX0" fmla="*/ 745079 w 4975917"/>
              <a:gd name="connsiteY0" fmla="*/ 3848060 h 4581287"/>
              <a:gd name="connsiteX1" fmla="*/ 3412000 w 4975917"/>
              <a:gd name="connsiteY1" fmla="*/ 3455304 h 4581287"/>
              <a:gd name="connsiteX2" fmla="*/ 3278686 w 4975917"/>
              <a:gd name="connsiteY2" fmla="*/ 3405760 h 4581287"/>
              <a:gd name="connsiteX3" fmla="*/ 1719639 w 4975917"/>
              <a:gd name="connsiteY3" fmla="*/ 3360307 h 4581287"/>
              <a:gd name="connsiteX4" fmla="*/ 1978607 w 4975917"/>
              <a:gd name="connsiteY4" fmla="*/ 1978034 h 4581287"/>
              <a:gd name="connsiteX5" fmla="*/ 2064353 w 4975917"/>
              <a:gd name="connsiteY5" fmla="*/ 1388696 h 4581287"/>
              <a:gd name="connsiteX6" fmla="*/ 3214954 w 4975917"/>
              <a:gd name="connsiteY6" fmla="*/ 1336685 h 4581287"/>
              <a:gd name="connsiteX7" fmla="*/ 3349371 w 4975917"/>
              <a:gd name="connsiteY7" fmla="*/ 1151829 h 4581287"/>
              <a:gd name="connsiteX8" fmla="*/ 3699140 w 4975917"/>
              <a:gd name="connsiteY8" fmla="*/ 1015939 h 4581287"/>
              <a:gd name="connsiteX9" fmla="*/ 4975917 w 4975917"/>
              <a:gd name="connsiteY9" fmla="*/ 0 h 4581287"/>
              <a:gd name="connsiteX10" fmla="*/ 943675 w 4975917"/>
              <a:gd name="connsiteY10" fmla="*/ 442 h 4581287"/>
              <a:gd name="connsiteX11" fmla="*/ 835 w 4975917"/>
              <a:gd name="connsiteY11" fmla="*/ 955178 h 4581287"/>
              <a:gd name="connsiteX12" fmla="*/ 39793 w 4975917"/>
              <a:gd name="connsiteY12" fmla="*/ 1889062 h 4581287"/>
              <a:gd name="connsiteX13" fmla="*/ 745079 w 4975917"/>
              <a:gd name="connsiteY13" fmla="*/ 3848060 h 4581287"/>
              <a:gd name="connsiteX0" fmla="*/ 745079 w 4975917"/>
              <a:gd name="connsiteY0" fmla="*/ 3848060 h 4581287"/>
              <a:gd name="connsiteX1" fmla="*/ 3412000 w 4975917"/>
              <a:gd name="connsiteY1" fmla="*/ 3455304 h 4581287"/>
              <a:gd name="connsiteX2" fmla="*/ 2833413 w 4975917"/>
              <a:gd name="connsiteY2" fmla="*/ 3318295 h 4581287"/>
              <a:gd name="connsiteX3" fmla="*/ 1719639 w 4975917"/>
              <a:gd name="connsiteY3" fmla="*/ 3360307 h 4581287"/>
              <a:gd name="connsiteX4" fmla="*/ 1978607 w 4975917"/>
              <a:gd name="connsiteY4" fmla="*/ 1978034 h 4581287"/>
              <a:gd name="connsiteX5" fmla="*/ 2064353 w 4975917"/>
              <a:gd name="connsiteY5" fmla="*/ 1388696 h 4581287"/>
              <a:gd name="connsiteX6" fmla="*/ 3214954 w 4975917"/>
              <a:gd name="connsiteY6" fmla="*/ 1336685 h 4581287"/>
              <a:gd name="connsiteX7" fmla="*/ 3349371 w 4975917"/>
              <a:gd name="connsiteY7" fmla="*/ 1151829 h 4581287"/>
              <a:gd name="connsiteX8" fmla="*/ 3699140 w 4975917"/>
              <a:gd name="connsiteY8" fmla="*/ 1015939 h 4581287"/>
              <a:gd name="connsiteX9" fmla="*/ 4975917 w 4975917"/>
              <a:gd name="connsiteY9" fmla="*/ 0 h 4581287"/>
              <a:gd name="connsiteX10" fmla="*/ 943675 w 4975917"/>
              <a:gd name="connsiteY10" fmla="*/ 442 h 4581287"/>
              <a:gd name="connsiteX11" fmla="*/ 835 w 4975917"/>
              <a:gd name="connsiteY11" fmla="*/ 955178 h 4581287"/>
              <a:gd name="connsiteX12" fmla="*/ 39793 w 4975917"/>
              <a:gd name="connsiteY12" fmla="*/ 1889062 h 4581287"/>
              <a:gd name="connsiteX13" fmla="*/ 745079 w 4975917"/>
              <a:gd name="connsiteY13" fmla="*/ 3848060 h 4581287"/>
              <a:gd name="connsiteX0" fmla="*/ 745079 w 4975917"/>
              <a:gd name="connsiteY0" fmla="*/ 3848060 h 4614989"/>
              <a:gd name="connsiteX1" fmla="*/ 3189363 w 4975917"/>
              <a:gd name="connsiteY1" fmla="*/ 3518914 h 4614989"/>
              <a:gd name="connsiteX2" fmla="*/ 2833413 w 4975917"/>
              <a:gd name="connsiteY2" fmla="*/ 3318295 h 4614989"/>
              <a:gd name="connsiteX3" fmla="*/ 1719639 w 4975917"/>
              <a:gd name="connsiteY3" fmla="*/ 3360307 h 4614989"/>
              <a:gd name="connsiteX4" fmla="*/ 1978607 w 4975917"/>
              <a:gd name="connsiteY4" fmla="*/ 1978034 h 4614989"/>
              <a:gd name="connsiteX5" fmla="*/ 2064353 w 4975917"/>
              <a:gd name="connsiteY5" fmla="*/ 1388696 h 4614989"/>
              <a:gd name="connsiteX6" fmla="*/ 3214954 w 4975917"/>
              <a:gd name="connsiteY6" fmla="*/ 1336685 h 4614989"/>
              <a:gd name="connsiteX7" fmla="*/ 3349371 w 4975917"/>
              <a:gd name="connsiteY7" fmla="*/ 1151829 h 4614989"/>
              <a:gd name="connsiteX8" fmla="*/ 3699140 w 4975917"/>
              <a:gd name="connsiteY8" fmla="*/ 1015939 h 4614989"/>
              <a:gd name="connsiteX9" fmla="*/ 4975917 w 4975917"/>
              <a:gd name="connsiteY9" fmla="*/ 0 h 4614989"/>
              <a:gd name="connsiteX10" fmla="*/ 943675 w 4975917"/>
              <a:gd name="connsiteY10" fmla="*/ 442 h 4614989"/>
              <a:gd name="connsiteX11" fmla="*/ 835 w 4975917"/>
              <a:gd name="connsiteY11" fmla="*/ 955178 h 4614989"/>
              <a:gd name="connsiteX12" fmla="*/ 39793 w 4975917"/>
              <a:gd name="connsiteY12" fmla="*/ 1889062 h 4614989"/>
              <a:gd name="connsiteX13" fmla="*/ 745079 w 4975917"/>
              <a:gd name="connsiteY13" fmla="*/ 3848060 h 4614989"/>
              <a:gd name="connsiteX0" fmla="*/ 745079 w 4975917"/>
              <a:gd name="connsiteY0" fmla="*/ 3848060 h 4291900"/>
              <a:gd name="connsiteX1" fmla="*/ 3189363 w 4975917"/>
              <a:gd name="connsiteY1" fmla="*/ 3518914 h 4291900"/>
              <a:gd name="connsiteX2" fmla="*/ 2833413 w 4975917"/>
              <a:gd name="connsiteY2" fmla="*/ 3318295 h 4291900"/>
              <a:gd name="connsiteX3" fmla="*/ 1719639 w 4975917"/>
              <a:gd name="connsiteY3" fmla="*/ 3360307 h 4291900"/>
              <a:gd name="connsiteX4" fmla="*/ 1978607 w 4975917"/>
              <a:gd name="connsiteY4" fmla="*/ 1978034 h 4291900"/>
              <a:gd name="connsiteX5" fmla="*/ 2064353 w 4975917"/>
              <a:gd name="connsiteY5" fmla="*/ 1388696 h 4291900"/>
              <a:gd name="connsiteX6" fmla="*/ 3214954 w 4975917"/>
              <a:gd name="connsiteY6" fmla="*/ 1336685 h 4291900"/>
              <a:gd name="connsiteX7" fmla="*/ 3349371 w 4975917"/>
              <a:gd name="connsiteY7" fmla="*/ 1151829 h 4291900"/>
              <a:gd name="connsiteX8" fmla="*/ 3699140 w 4975917"/>
              <a:gd name="connsiteY8" fmla="*/ 1015939 h 4291900"/>
              <a:gd name="connsiteX9" fmla="*/ 4975917 w 4975917"/>
              <a:gd name="connsiteY9" fmla="*/ 0 h 4291900"/>
              <a:gd name="connsiteX10" fmla="*/ 943675 w 4975917"/>
              <a:gd name="connsiteY10" fmla="*/ 442 h 4291900"/>
              <a:gd name="connsiteX11" fmla="*/ 835 w 4975917"/>
              <a:gd name="connsiteY11" fmla="*/ 955178 h 4291900"/>
              <a:gd name="connsiteX12" fmla="*/ 39793 w 4975917"/>
              <a:gd name="connsiteY12" fmla="*/ 1889062 h 4291900"/>
              <a:gd name="connsiteX13" fmla="*/ 745079 w 4975917"/>
              <a:gd name="connsiteY13" fmla="*/ 3848060 h 4291900"/>
              <a:gd name="connsiteX0" fmla="*/ 39793 w 4975917"/>
              <a:gd name="connsiteY0" fmla="*/ 1889062 h 3592708"/>
              <a:gd name="connsiteX1" fmla="*/ 3189363 w 4975917"/>
              <a:gd name="connsiteY1" fmla="*/ 3518914 h 3592708"/>
              <a:gd name="connsiteX2" fmla="*/ 2833413 w 4975917"/>
              <a:gd name="connsiteY2" fmla="*/ 3318295 h 3592708"/>
              <a:gd name="connsiteX3" fmla="*/ 1719639 w 4975917"/>
              <a:gd name="connsiteY3" fmla="*/ 3360307 h 3592708"/>
              <a:gd name="connsiteX4" fmla="*/ 1978607 w 4975917"/>
              <a:gd name="connsiteY4" fmla="*/ 1978034 h 3592708"/>
              <a:gd name="connsiteX5" fmla="*/ 2064353 w 4975917"/>
              <a:gd name="connsiteY5" fmla="*/ 1388696 h 3592708"/>
              <a:gd name="connsiteX6" fmla="*/ 3214954 w 4975917"/>
              <a:gd name="connsiteY6" fmla="*/ 1336685 h 3592708"/>
              <a:gd name="connsiteX7" fmla="*/ 3349371 w 4975917"/>
              <a:gd name="connsiteY7" fmla="*/ 1151829 h 3592708"/>
              <a:gd name="connsiteX8" fmla="*/ 3699140 w 4975917"/>
              <a:gd name="connsiteY8" fmla="*/ 1015939 h 3592708"/>
              <a:gd name="connsiteX9" fmla="*/ 4975917 w 4975917"/>
              <a:gd name="connsiteY9" fmla="*/ 0 h 3592708"/>
              <a:gd name="connsiteX10" fmla="*/ 943675 w 4975917"/>
              <a:gd name="connsiteY10" fmla="*/ 442 h 3592708"/>
              <a:gd name="connsiteX11" fmla="*/ 835 w 4975917"/>
              <a:gd name="connsiteY11" fmla="*/ 955178 h 3592708"/>
              <a:gd name="connsiteX12" fmla="*/ 39793 w 4975917"/>
              <a:gd name="connsiteY12" fmla="*/ 1889062 h 3592708"/>
              <a:gd name="connsiteX0" fmla="*/ 39793 w 4975917"/>
              <a:gd name="connsiteY0" fmla="*/ 1936770 h 3592708"/>
              <a:gd name="connsiteX1" fmla="*/ 3189363 w 4975917"/>
              <a:gd name="connsiteY1" fmla="*/ 3518914 h 3592708"/>
              <a:gd name="connsiteX2" fmla="*/ 2833413 w 4975917"/>
              <a:gd name="connsiteY2" fmla="*/ 3318295 h 3592708"/>
              <a:gd name="connsiteX3" fmla="*/ 1719639 w 4975917"/>
              <a:gd name="connsiteY3" fmla="*/ 3360307 h 3592708"/>
              <a:gd name="connsiteX4" fmla="*/ 1978607 w 4975917"/>
              <a:gd name="connsiteY4" fmla="*/ 1978034 h 3592708"/>
              <a:gd name="connsiteX5" fmla="*/ 2064353 w 4975917"/>
              <a:gd name="connsiteY5" fmla="*/ 1388696 h 3592708"/>
              <a:gd name="connsiteX6" fmla="*/ 3214954 w 4975917"/>
              <a:gd name="connsiteY6" fmla="*/ 1336685 h 3592708"/>
              <a:gd name="connsiteX7" fmla="*/ 3349371 w 4975917"/>
              <a:gd name="connsiteY7" fmla="*/ 1151829 h 3592708"/>
              <a:gd name="connsiteX8" fmla="*/ 3699140 w 4975917"/>
              <a:gd name="connsiteY8" fmla="*/ 1015939 h 3592708"/>
              <a:gd name="connsiteX9" fmla="*/ 4975917 w 4975917"/>
              <a:gd name="connsiteY9" fmla="*/ 0 h 3592708"/>
              <a:gd name="connsiteX10" fmla="*/ 943675 w 4975917"/>
              <a:gd name="connsiteY10" fmla="*/ 442 h 3592708"/>
              <a:gd name="connsiteX11" fmla="*/ 835 w 4975917"/>
              <a:gd name="connsiteY11" fmla="*/ 955178 h 3592708"/>
              <a:gd name="connsiteX12" fmla="*/ 39793 w 4975917"/>
              <a:gd name="connsiteY12" fmla="*/ 1936770 h 3592708"/>
              <a:gd name="connsiteX0" fmla="*/ 39793 w 4975917"/>
              <a:gd name="connsiteY0" fmla="*/ 1936770 h 3595645"/>
              <a:gd name="connsiteX1" fmla="*/ 3189363 w 4975917"/>
              <a:gd name="connsiteY1" fmla="*/ 3518914 h 3595645"/>
              <a:gd name="connsiteX2" fmla="*/ 2833413 w 4975917"/>
              <a:gd name="connsiteY2" fmla="*/ 3318295 h 3595645"/>
              <a:gd name="connsiteX3" fmla="*/ 1719639 w 4975917"/>
              <a:gd name="connsiteY3" fmla="*/ 3360307 h 3595645"/>
              <a:gd name="connsiteX4" fmla="*/ 1978607 w 4975917"/>
              <a:gd name="connsiteY4" fmla="*/ 1978034 h 3595645"/>
              <a:gd name="connsiteX5" fmla="*/ 2064353 w 4975917"/>
              <a:gd name="connsiteY5" fmla="*/ 1388696 h 3595645"/>
              <a:gd name="connsiteX6" fmla="*/ 3214954 w 4975917"/>
              <a:gd name="connsiteY6" fmla="*/ 1336685 h 3595645"/>
              <a:gd name="connsiteX7" fmla="*/ 3349371 w 4975917"/>
              <a:gd name="connsiteY7" fmla="*/ 1151829 h 3595645"/>
              <a:gd name="connsiteX8" fmla="*/ 3699140 w 4975917"/>
              <a:gd name="connsiteY8" fmla="*/ 1015939 h 3595645"/>
              <a:gd name="connsiteX9" fmla="*/ 4975917 w 4975917"/>
              <a:gd name="connsiteY9" fmla="*/ 0 h 3595645"/>
              <a:gd name="connsiteX10" fmla="*/ 943675 w 4975917"/>
              <a:gd name="connsiteY10" fmla="*/ 442 h 3595645"/>
              <a:gd name="connsiteX11" fmla="*/ 835 w 4975917"/>
              <a:gd name="connsiteY11" fmla="*/ 955178 h 3595645"/>
              <a:gd name="connsiteX12" fmla="*/ 39793 w 4975917"/>
              <a:gd name="connsiteY12" fmla="*/ 1936770 h 3595645"/>
              <a:gd name="connsiteX0" fmla="*/ 39793 w 4975917"/>
              <a:gd name="connsiteY0" fmla="*/ 1936770 h 4270318"/>
              <a:gd name="connsiteX1" fmla="*/ 3189363 w 4975917"/>
              <a:gd name="connsiteY1" fmla="*/ 3518914 h 4270318"/>
              <a:gd name="connsiteX2" fmla="*/ 2833413 w 4975917"/>
              <a:gd name="connsiteY2" fmla="*/ 3318295 h 4270318"/>
              <a:gd name="connsiteX3" fmla="*/ 1719639 w 4975917"/>
              <a:gd name="connsiteY3" fmla="*/ 3360307 h 4270318"/>
              <a:gd name="connsiteX4" fmla="*/ 1978607 w 4975917"/>
              <a:gd name="connsiteY4" fmla="*/ 1978034 h 4270318"/>
              <a:gd name="connsiteX5" fmla="*/ 2064353 w 4975917"/>
              <a:gd name="connsiteY5" fmla="*/ 1388696 h 4270318"/>
              <a:gd name="connsiteX6" fmla="*/ 3214954 w 4975917"/>
              <a:gd name="connsiteY6" fmla="*/ 1336685 h 4270318"/>
              <a:gd name="connsiteX7" fmla="*/ 3349371 w 4975917"/>
              <a:gd name="connsiteY7" fmla="*/ 1151829 h 4270318"/>
              <a:gd name="connsiteX8" fmla="*/ 3699140 w 4975917"/>
              <a:gd name="connsiteY8" fmla="*/ 1015939 h 4270318"/>
              <a:gd name="connsiteX9" fmla="*/ 4975917 w 4975917"/>
              <a:gd name="connsiteY9" fmla="*/ 0 h 4270318"/>
              <a:gd name="connsiteX10" fmla="*/ 943675 w 4975917"/>
              <a:gd name="connsiteY10" fmla="*/ 442 h 4270318"/>
              <a:gd name="connsiteX11" fmla="*/ 835 w 4975917"/>
              <a:gd name="connsiteY11" fmla="*/ 955178 h 4270318"/>
              <a:gd name="connsiteX12" fmla="*/ 39793 w 4975917"/>
              <a:gd name="connsiteY12" fmla="*/ 1936770 h 4270318"/>
              <a:gd name="connsiteX0" fmla="*/ 39793 w 4975917"/>
              <a:gd name="connsiteY0" fmla="*/ 1936770 h 4270318"/>
              <a:gd name="connsiteX1" fmla="*/ 3189363 w 4975917"/>
              <a:gd name="connsiteY1" fmla="*/ 3518914 h 4270318"/>
              <a:gd name="connsiteX2" fmla="*/ 2833413 w 4975917"/>
              <a:gd name="connsiteY2" fmla="*/ 3318295 h 4270318"/>
              <a:gd name="connsiteX3" fmla="*/ 1719639 w 4975917"/>
              <a:gd name="connsiteY3" fmla="*/ 3360307 h 4270318"/>
              <a:gd name="connsiteX4" fmla="*/ 1978607 w 4975917"/>
              <a:gd name="connsiteY4" fmla="*/ 1978034 h 4270318"/>
              <a:gd name="connsiteX5" fmla="*/ 2064353 w 4975917"/>
              <a:gd name="connsiteY5" fmla="*/ 1388696 h 4270318"/>
              <a:gd name="connsiteX6" fmla="*/ 3214954 w 4975917"/>
              <a:gd name="connsiteY6" fmla="*/ 1336685 h 4270318"/>
              <a:gd name="connsiteX7" fmla="*/ 3349371 w 4975917"/>
              <a:gd name="connsiteY7" fmla="*/ 1151829 h 4270318"/>
              <a:gd name="connsiteX8" fmla="*/ 3699140 w 4975917"/>
              <a:gd name="connsiteY8" fmla="*/ 1015939 h 4270318"/>
              <a:gd name="connsiteX9" fmla="*/ 4975917 w 4975917"/>
              <a:gd name="connsiteY9" fmla="*/ 0 h 4270318"/>
              <a:gd name="connsiteX10" fmla="*/ 943675 w 4975917"/>
              <a:gd name="connsiteY10" fmla="*/ 442 h 4270318"/>
              <a:gd name="connsiteX11" fmla="*/ 835 w 4975917"/>
              <a:gd name="connsiteY11" fmla="*/ 955178 h 4270318"/>
              <a:gd name="connsiteX12" fmla="*/ 39793 w 4975917"/>
              <a:gd name="connsiteY12" fmla="*/ 1936770 h 4270318"/>
              <a:gd name="connsiteX0" fmla="*/ 39793 w 4395472"/>
              <a:gd name="connsiteY0" fmla="*/ 1936328 h 4269876"/>
              <a:gd name="connsiteX1" fmla="*/ 3189363 w 4395472"/>
              <a:gd name="connsiteY1" fmla="*/ 3518472 h 4269876"/>
              <a:gd name="connsiteX2" fmla="*/ 2833413 w 4395472"/>
              <a:gd name="connsiteY2" fmla="*/ 3317853 h 4269876"/>
              <a:gd name="connsiteX3" fmla="*/ 1719639 w 4395472"/>
              <a:gd name="connsiteY3" fmla="*/ 3359865 h 4269876"/>
              <a:gd name="connsiteX4" fmla="*/ 1978607 w 4395472"/>
              <a:gd name="connsiteY4" fmla="*/ 1977592 h 4269876"/>
              <a:gd name="connsiteX5" fmla="*/ 2064353 w 4395472"/>
              <a:gd name="connsiteY5" fmla="*/ 1388254 h 4269876"/>
              <a:gd name="connsiteX6" fmla="*/ 3214954 w 4395472"/>
              <a:gd name="connsiteY6" fmla="*/ 1336243 h 4269876"/>
              <a:gd name="connsiteX7" fmla="*/ 3349371 w 4395472"/>
              <a:gd name="connsiteY7" fmla="*/ 1151387 h 4269876"/>
              <a:gd name="connsiteX8" fmla="*/ 3699140 w 4395472"/>
              <a:gd name="connsiteY8" fmla="*/ 1015497 h 4269876"/>
              <a:gd name="connsiteX9" fmla="*/ 4395472 w 4395472"/>
              <a:gd name="connsiteY9" fmla="*/ 71120 h 4269876"/>
              <a:gd name="connsiteX10" fmla="*/ 943675 w 4395472"/>
              <a:gd name="connsiteY10" fmla="*/ 0 h 4269876"/>
              <a:gd name="connsiteX11" fmla="*/ 835 w 4395472"/>
              <a:gd name="connsiteY11" fmla="*/ 954736 h 4269876"/>
              <a:gd name="connsiteX12" fmla="*/ 39793 w 4395472"/>
              <a:gd name="connsiteY12" fmla="*/ 1936328 h 4269876"/>
              <a:gd name="connsiteX0" fmla="*/ 39793 w 4395472"/>
              <a:gd name="connsiteY0" fmla="*/ 1936328 h 4269876"/>
              <a:gd name="connsiteX1" fmla="*/ 3189363 w 4395472"/>
              <a:gd name="connsiteY1" fmla="*/ 3518472 h 4269876"/>
              <a:gd name="connsiteX2" fmla="*/ 2833413 w 4395472"/>
              <a:gd name="connsiteY2" fmla="*/ 3317853 h 4269876"/>
              <a:gd name="connsiteX3" fmla="*/ 1719639 w 4395472"/>
              <a:gd name="connsiteY3" fmla="*/ 3359865 h 4269876"/>
              <a:gd name="connsiteX4" fmla="*/ 1978607 w 4395472"/>
              <a:gd name="connsiteY4" fmla="*/ 1977592 h 4269876"/>
              <a:gd name="connsiteX5" fmla="*/ 2064353 w 4395472"/>
              <a:gd name="connsiteY5" fmla="*/ 1388254 h 4269876"/>
              <a:gd name="connsiteX6" fmla="*/ 3214954 w 4395472"/>
              <a:gd name="connsiteY6" fmla="*/ 1336243 h 4269876"/>
              <a:gd name="connsiteX7" fmla="*/ 3349371 w 4395472"/>
              <a:gd name="connsiteY7" fmla="*/ 1151387 h 4269876"/>
              <a:gd name="connsiteX8" fmla="*/ 2927863 w 4395472"/>
              <a:gd name="connsiteY8" fmla="*/ 1182475 h 4269876"/>
              <a:gd name="connsiteX9" fmla="*/ 4395472 w 4395472"/>
              <a:gd name="connsiteY9" fmla="*/ 71120 h 4269876"/>
              <a:gd name="connsiteX10" fmla="*/ 943675 w 4395472"/>
              <a:gd name="connsiteY10" fmla="*/ 0 h 4269876"/>
              <a:gd name="connsiteX11" fmla="*/ 835 w 4395472"/>
              <a:gd name="connsiteY11" fmla="*/ 954736 h 4269876"/>
              <a:gd name="connsiteX12" fmla="*/ 39793 w 4395472"/>
              <a:gd name="connsiteY12" fmla="*/ 1936328 h 4269876"/>
              <a:gd name="connsiteX0" fmla="*/ 39793 w 4395472"/>
              <a:gd name="connsiteY0" fmla="*/ 1936328 h 4269876"/>
              <a:gd name="connsiteX1" fmla="*/ 3189363 w 4395472"/>
              <a:gd name="connsiteY1" fmla="*/ 3518472 h 4269876"/>
              <a:gd name="connsiteX2" fmla="*/ 2833413 w 4395472"/>
              <a:gd name="connsiteY2" fmla="*/ 3317853 h 4269876"/>
              <a:gd name="connsiteX3" fmla="*/ 1719639 w 4395472"/>
              <a:gd name="connsiteY3" fmla="*/ 3359865 h 4269876"/>
              <a:gd name="connsiteX4" fmla="*/ 1978607 w 4395472"/>
              <a:gd name="connsiteY4" fmla="*/ 1977592 h 4269876"/>
              <a:gd name="connsiteX5" fmla="*/ 2064353 w 4395472"/>
              <a:gd name="connsiteY5" fmla="*/ 1388254 h 4269876"/>
              <a:gd name="connsiteX6" fmla="*/ 3214954 w 4395472"/>
              <a:gd name="connsiteY6" fmla="*/ 1336243 h 4269876"/>
              <a:gd name="connsiteX7" fmla="*/ 2927863 w 4395472"/>
              <a:gd name="connsiteY7" fmla="*/ 1182475 h 4269876"/>
              <a:gd name="connsiteX8" fmla="*/ 4395472 w 4395472"/>
              <a:gd name="connsiteY8" fmla="*/ 71120 h 4269876"/>
              <a:gd name="connsiteX9" fmla="*/ 943675 w 4395472"/>
              <a:gd name="connsiteY9" fmla="*/ 0 h 4269876"/>
              <a:gd name="connsiteX10" fmla="*/ 835 w 4395472"/>
              <a:gd name="connsiteY10" fmla="*/ 954736 h 4269876"/>
              <a:gd name="connsiteX11" fmla="*/ 39793 w 4395472"/>
              <a:gd name="connsiteY11" fmla="*/ 1936328 h 4269876"/>
              <a:gd name="connsiteX0" fmla="*/ 39793 w 4395472"/>
              <a:gd name="connsiteY0" fmla="*/ 1936328 h 4269876"/>
              <a:gd name="connsiteX1" fmla="*/ 3189363 w 4395472"/>
              <a:gd name="connsiteY1" fmla="*/ 3518472 h 4269876"/>
              <a:gd name="connsiteX2" fmla="*/ 2833413 w 4395472"/>
              <a:gd name="connsiteY2" fmla="*/ 3317853 h 4269876"/>
              <a:gd name="connsiteX3" fmla="*/ 1719639 w 4395472"/>
              <a:gd name="connsiteY3" fmla="*/ 3359865 h 4269876"/>
              <a:gd name="connsiteX4" fmla="*/ 1978607 w 4395472"/>
              <a:gd name="connsiteY4" fmla="*/ 1977592 h 4269876"/>
              <a:gd name="connsiteX5" fmla="*/ 2064353 w 4395472"/>
              <a:gd name="connsiteY5" fmla="*/ 1388254 h 4269876"/>
              <a:gd name="connsiteX6" fmla="*/ 2927863 w 4395472"/>
              <a:gd name="connsiteY6" fmla="*/ 1182475 h 4269876"/>
              <a:gd name="connsiteX7" fmla="*/ 4395472 w 4395472"/>
              <a:gd name="connsiteY7" fmla="*/ 71120 h 4269876"/>
              <a:gd name="connsiteX8" fmla="*/ 943675 w 4395472"/>
              <a:gd name="connsiteY8" fmla="*/ 0 h 4269876"/>
              <a:gd name="connsiteX9" fmla="*/ 835 w 4395472"/>
              <a:gd name="connsiteY9" fmla="*/ 954736 h 4269876"/>
              <a:gd name="connsiteX10" fmla="*/ 39793 w 4395472"/>
              <a:gd name="connsiteY10" fmla="*/ 1936328 h 4269876"/>
              <a:gd name="connsiteX0" fmla="*/ 39793 w 4395472"/>
              <a:gd name="connsiteY0" fmla="*/ 1936328 h 4269876"/>
              <a:gd name="connsiteX1" fmla="*/ 3189363 w 4395472"/>
              <a:gd name="connsiteY1" fmla="*/ 3518472 h 4269876"/>
              <a:gd name="connsiteX2" fmla="*/ 2833413 w 4395472"/>
              <a:gd name="connsiteY2" fmla="*/ 3317853 h 4269876"/>
              <a:gd name="connsiteX3" fmla="*/ 1719639 w 4395472"/>
              <a:gd name="connsiteY3" fmla="*/ 3359865 h 4269876"/>
              <a:gd name="connsiteX4" fmla="*/ 1978607 w 4395472"/>
              <a:gd name="connsiteY4" fmla="*/ 1977592 h 4269876"/>
              <a:gd name="connsiteX5" fmla="*/ 2064353 w 4395472"/>
              <a:gd name="connsiteY5" fmla="*/ 1388254 h 4269876"/>
              <a:gd name="connsiteX6" fmla="*/ 2904009 w 4395472"/>
              <a:gd name="connsiteY6" fmla="*/ 1277891 h 4269876"/>
              <a:gd name="connsiteX7" fmla="*/ 4395472 w 4395472"/>
              <a:gd name="connsiteY7" fmla="*/ 71120 h 4269876"/>
              <a:gd name="connsiteX8" fmla="*/ 943675 w 4395472"/>
              <a:gd name="connsiteY8" fmla="*/ 0 h 4269876"/>
              <a:gd name="connsiteX9" fmla="*/ 835 w 4395472"/>
              <a:gd name="connsiteY9" fmla="*/ 954736 h 4269876"/>
              <a:gd name="connsiteX10" fmla="*/ 39793 w 4395472"/>
              <a:gd name="connsiteY10" fmla="*/ 1936328 h 4269876"/>
              <a:gd name="connsiteX0" fmla="*/ 39793 w 4395472"/>
              <a:gd name="connsiteY0" fmla="*/ 1936328 h 4269876"/>
              <a:gd name="connsiteX1" fmla="*/ 3189363 w 4395472"/>
              <a:gd name="connsiteY1" fmla="*/ 3518472 h 4269876"/>
              <a:gd name="connsiteX2" fmla="*/ 2833413 w 4395472"/>
              <a:gd name="connsiteY2" fmla="*/ 3317853 h 4269876"/>
              <a:gd name="connsiteX3" fmla="*/ 1719639 w 4395472"/>
              <a:gd name="connsiteY3" fmla="*/ 3359865 h 4269876"/>
              <a:gd name="connsiteX4" fmla="*/ 1978607 w 4395472"/>
              <a:gd name="connsiteY4" fmla="*/ 1977592 h 4269876"/>
              <a:gd name="connsiteX5" fmla="*/ 2127963 w 4395472"/>
              <a:gd name="connsiteY5" fmla="*/ 1276936 h 4269876"/>
              <a:gd name="connsiteX6" fmla="*/ 2904009 w 4395472"/>
              <a:gd name="connsiteY6" fmla="*/ 1277891 h 4269876"/>
              <a:gd name="connsiteX7" fmla="*/ 4395472 w 4395472"/>
              <a:gd name="connsiteY7" fmla="*/ 71120 h 4269876"/>
              <a:gd name="connsiteX8" fmla="*/ 943675 w 4395472"/>
              <a:gd name="connsiteY8" fmla="*/ 0 h 4269876"/>
              <a:gd name="connsiteX9" fmla="*/ 835 w 4395472"/>
              <a:gd name="connsiteY9" fmla="*/ 954736 h 4269876"/>
              <a:gd name="connsiteX10" fmla="*/ 39793 w 4395472"/>
              <a:gd name="connsiteY10" fmla="*/ 1936328 h 4269876"/>
              <a:gd name="connsiteX0" fmla="*/ 1010557 w 5366236"/>
              <a:gd name="connsiteY0" fmla="*/ 1936328 h 4269876"/>
              <a:gd name="connsiteX1" fmla="*/ 4160127 w 5366236"/>
              <a:gd name="connsiteY1" fmla="*/ 3518472 h 4269876"/>
              <a:gd name="connsiteX2" fmla="*/ 3804177 w 5366236"/>
              <a:gd name="connsiteY2" fmla="*/ 3317853 h 4269876"/>
              <a:gd name="connsiteX3" fmla="*/ 2690403 w 5366236"/>
              <a:gd name="connsiteY3" fmla="*/ 3359865 h 4269876"/>
              <a:gd name="connsiteX4" fmla="*/ 2949371 w 5366236"/>
              <a:gd name="connsiteY4" fmla="*/ 1977592 h 4269876"/>
              <a:gd name="connsiteX5" fmla="*/ 3098727 w 5366236"/>
              <a:gd name="connsiteY5" fmla="*/ 1276936 h 4269876"/>
              <a:gd name="connsiteX6" fmla="*/ 3874773 w 5366236"/>
              <a:gd name="connsiteY6" fmla="*/ 1277891 h 4269876"/>
              <a:gd name="connsiteX7" fmla="*/ 5366236 w 5366236"/>
              <a:gd name="connsiteY7" fmla="*/ 71120 h 4269876"/>
              <a:gd name="connsiteX8" fmla="*/ 1914439 w 5366236"/>
              <a:gd name="connsiteY8" fmla="*/ 0 h 4269876"/>
              <a:gd name="connsiteX9" fmla="*/ 49 w 5366236"/>
              <a:gd name="connsiteY9" fmla="*/ 1088086 h 4269876"/>
              <a:gd name="connsiteX10" fmla="*/ 1010557 w 5366236"/>
              <a:gd name="connsiteY10" fmla="*/ 1936328 h 4269876"/>
              <a:gd name="connsiteX0" fmla="*/ 1010557 w 5366236"/>
              <a:gd name="connsiteY0" fmla="*/ 1865208 h 4198756"/>
              <a:gd name="connsiteX1" fmla="*/ 4160127 w 5366236"/>
              <a:gd name="connsiteY1" fmla="*/ 3447352 h 4198756"/>
              <a:gd name="connsiteX2" fmla="*/ 3804177 w 5366236"/>
              <a:gd name="connsiteY2" fmla="*/ 3246733 h 4198756"/>
              <a:gd name="connsiteX3" fmla="*/ 2690403 w 5366236"/>
              <a:gd name="connsiteY3" fmla="*/ 3288745 h 4198756"/>
              <a:gd name="connsiteX4" fmla="*/ 2949371 w 5366236"/>
              <a:gd name="connsiteY4" fmla="*/ 1906472 h 4198756"/>
              <a:gd name="connsiteX5" fmla="*/ 3098727 w 5366236"/>
              <a:gd name="connsiteY5" fmla="*/ 1205816 h 4198756"/>
              <a:gd name="connsiteX6" fmla="*/ 3874773 w 5366236"/>
              <a:gd name="connsiteY6" fmla="*/ 1206771 h 4198756"/>
              <a:gd name="connsiteX7" fmla="*/ 5366236 w 5366236"/>
              <a:gd name="connsiteY7" fmla="*/ 0 h 4198756"/>
              <a:gd name="connsiteX8" fmla="*/ 1095289 w 5366236"/>
              <a:gd name="connsiteY8" fmla="*/ 33655 h 4198756"/>
              <a:gd name="connsiteX9" fmla="*/ 49 w 5366236"/>
              <a:gd name="connsiteY9" fmla="*/ 1016966 h 4198756"/>
              <a:gd name="connsiteX10" fmla="*/ 1010557 w 5366236"/>
              <a:gd name="connsiteY10" fmla="*/ 1865208 h 4198756"/>
              <a:gd name="connsiteX0" fmla="*/ 820068 w 5366247"/>
              <a:gd name="connsiteY0" fmla="*/ 1912833 h 4213778"/>
              <a:gd name="connsiteX1" fmla="*/ 4160138 w 5366247"/>
              <a:gd name="connsiteY1" fmla="*/ 3447352 h 4213778"/>
              <a:gd name="connsiteX2" fmla="*/ 3804188 w 5366247"/>
              <a:gd name="connsiteY2" fmla="*/ 3246733 h 4213778"/>
              <a:gd name="connsiteX3" fmla="*/ 2690414 w 5366247"/>
              <a:gd name="connsiteY3" fmla="*/ 3288745 h 4213778"/>
              <a:gd name="connsiteX4" fmla="*/ 2949382 w 5366247"/>
              <a:gd name="connsiteY4" fmla="*/ 1906472 h 4213778"/>
              <a:gd name="connsiteX5" fmla="*/ 3098738 w 5366247"/>
              <a:gd name="connsiteY5" fmla="*/ 1205816 h 4213778"/>
              <a:gd name="connsiteX6" fmla="*/ 3874784 w 5366247"/>
              <a:gd name="connsiteY6" fmla="*/ 1206771 h 4213778"/>
              <a:gd name="connsiteX7" fmla="*/ 5366247 w 5366247"/>
              <a:gd name="connsiteY7" fmla="*/ 0 h 4213778"/>
              <a:gd name="connsiteX8" fmla="*/ 1095300 w 5366247"/>
              <a:gd name="connsiteY8" fmla="*/ 33655 h 4213778"/>
              <a:gd name="connsiteX9" fmla="*/ 60 w 5366247"/>
              <a:gd name="connsiteY9" fmla="*/ 1016966 h 4213778"/>
              <a:gd name="connsiteX10" fmla="*/ 820068 w 5366247"/>
              <a:gd name="connsiteY10" fmla="*/ 1912833 h 4213778"/>
              <a:gd name="connsiteX0" fmla="*/ 820068 w 5366247"/>
              <a:gd name="connsiteY0" fmla="*/ 1912833 h 4213778"/>
              <a:gd name="connsiteX1" fmla="*/ 4160138 w 5366247"/>
              <a:gd name="connsiteY1" fmla="*/ 3447352 h 4213778"/>
              <a:gd name="connsiteX2" fmla="*/ 3804188 w 5366247"/>
              <a:gd name="connsiteY2" fmla="*/ 3246733 h 4213778"/>
              <a:gd name="connsiteX3" fmla="*/ 2690414 w 5366247"/>
              <a:gd name="connsiteY3" fmla="*/ 3288745 h 4213778"/>
              <a:gd name="connsiteX4" fmla="*/ 2949382 w 5366247"/>
              <a:gd name="connsiteY4" fmla="*/ 1906472 h 4213778"/>
              <a:gd name="connsiteX5" fmla="*/ 3098738 w 5366247"/>
              <a:gd name="connsiteY5" fmla="*/ 1205816 h 4213778"/>
              <a:gd name="connsiteX6" fmla="*/ 4560584 w 5366247"/>
              <a:gd name="connsiteY6" fmla="*/ 1149621 h 4213778"/>
              <a:gd name="connsiteX7" fmla="*/ 5366247 w 5366247"/>
              <a:gd name="connsiteY7" fmla="*/ 0 h 4213778"/>
              <a:gd name="connsiteX8" fmla="*/ 1095300 w 5366247"/>
              <a:gd name="connsiteY8" fmla="*/ 33655 h 4213778"/>
              <a:gd name="connsiteX9" fmla="*/ 60 w 5366247"/>
              <a:gd name="connsiteY9" fmla="*/ 1016966 h 4213778"/>
              <a:gd name="connsiteX10" fmla="*/ 820068 w 5366247"/>
              <a:gd name="connsiteY10" fmla="*/ 1912833 h 4213778"/>
              <a:gd name="connsiteX0" fmla="*/ 820068 w 5366247"/>
              <a:gd name="connsiteY0" fmla="*/ 1912833 h 4213778"/>
              <a:gd name="connsiteX1" fmla="*/ 4160138 w 5366247"/>
              <a:gd name="connsiteY1" fmla="*/ 3447352 h 4213778"/>
              <a:gd name="connsiteX2" fmla="*/ 3804188 w 5366247"/>
              <a:gd name="connsiteY2" fmla="*/ 3246733 h 4213778"/>
              <a:gd name="connsiteX3" fmla="*/ 2690414 w 5366247"/>
              <a:gd name="connsiteY3" fmla="*/ 3288745 h 4213778"/>
              <a:gd name="connsiteX4" fmla="*/ 2949382 w 5366247"/>
              <a:gd name="connsiteY4" fmla="*/ 1906472 h 4213778"/>
              <a:gd name="connsiteX5" fmla="*/ 3165413 w 5366247"/>
              <a:gd name="connsiteY5" fmla="*/ 1167716 h 4213778"/>
              <a:gd name="connsiteX6" fmla="*/ 4560584 w 5366247"/>
              <a:gd name="connsiteY6" fmla="*/ 1149621 h 4213778"/>
              <a:gd name="connsiteX7" fmla="*/ 5366247 w 5366247"/>
              <a:gd name="connsiteY7" fmla="*/ 0 h 4213778"/>
              <a:gd name="connsiteX8" fmla="*/ 1095300 w 5366247"/>
              <a:gd name="connsiteY8" fmla="*/ 33655 h 4213778"/>
              <a:gd name="connsiteX9" fmla="*/ 60 w 5366247"/>
              <a:gd name="connsiteY9" fmla="*/ 1016966 h 4213778"/>
              <a:gd name="connsiteX10" fmla="*/ 820068 w 5366247"/>
              <a:gd name="connsiteY10" fmla="*/ 1912833 h 4213778"/>
              <a:gd name="connsiteX0" fmla="*/ 820068 w 5366247"/>
              <a:gd name="connsiteY0" fmla="*/ 1912833 h 4213778"/>
              <a:gd name="connsiteX1" fmla="*/ 4160138 w 5366247"/>
              <a:gd name="connsiteY1" fmla="*/ 3447352 h 4213778"/>
              <a:gd name="connsiteX2" fmla="*/ 3804188 w 5366247"/>
              <a:gd name="connsiteY2" fmla="*/ 3246733 h 4213778"/>
              <a:gd name="connsiteX3" fmla="*/ 2690414 w 5366247"/>
              <a:gd name="connsiteY3" fmla="*/ 3288745 h 4213778"/>
              <a:gd name="connsiteX4" fmla="*/ 3063682 w 5366247"/>
              <a:gd name="connsiteY4" fmla="*/ 1839797 h 4213778"/>
              <a:gd name="connsiteX5" fmla="*/ 3165413 w 5366247"/>
              <a:gd name="connsiteY5" fmla="*/ 1167716 h 4213778"/>
              <a:gd name="connsiteX6" fmla="*/ 4560584 w 5366247"/>
              <a:gd name="connsiteY6" fmla="*/ 1149621 h 4213778"/>
              <a:gd name="connsiteX7" fmla="*/ 5366247 w 5366247"/>
              <a:gd name="connsiteY7" fmla="*/ 0 h 4213778"/>
              <a:gd name="connsiteX8" fmla="*/ 1095300 w 5366247"/>
              <a:gd name="connsiteY8" fmla="*/ 33655 h 4213778"/>
              <a:gd name="connsiteX9" fmla="*/ 60 w 5366247"/>
              <a:gd name="connsiteY9" fmla="*/ 1016966 h 4213778"/>
              <a:gd name="connsiteX10" fmla="*/ 820068 w 5366247"/>
              <a:gd name="connsiteY10" fmla="*/ 1912833 h 4213778"/>
              <a:gd name="connsiteX0" fmla="*/ 820068 w 5366247"/>
              <a:gd name="connsiteY0" fmla="*/ 1912833 h 4213778"/>
              <a:gd name="connsiteX1" fmla="*/ 4160138 w 5366247"/>
              <a:gd name="connsiteY1" fmla="*/ 3447352 h 4213778"/>
              <a:gd name="connsiteX2" fmla="*/ 3804188 w 5366247"/>
              <a:gd name="connsiteY2" fmla="*/ 3246733 h 4213778"/>
              <a:gd name="connsiteX3" fmla="*/ 2690414 w 5366247"/>
              <a:gd name="connsiteY3" fmla="*/ 3288745 h 4213778"/>
              <a:gd name="connsiteX4" fmla="*/ 3063682 w 5366247"/>
              <a:gd name="connsiteY4" fmla="*/ 1839797 h 4213778"/>
              <a:gd name="connsiteX5" fmla="*/ 3117788 w 5366247"/>
              <a:gd name="connsiteY5" fmla="*/ 1167716 h 4213778"/>
              <a:gd name="connsiteX6" fmla="*/ 4560584 w 5366247"/>
              <a:gd name="connsiteY6" fmla="*/ 1149621 h 4213778"/>
              <a:gd name="connsiteX7" fmla="*/ 5366247 w 5366247"/>
              <a:gd name="connsiteY7" fmla="*/ 0 h 4213778"/>
              <a:gd name="connsiteX8" fmla="*/ 1095300 w 5366247"/>
              <a:gd name="connsiteY8" fmla="*/ 33655 h 4213778"/>
              <a:gd name="connsiteX9" fmla="*/ 60 w 5366247"/>
              <a:gd name="connsiteY9" fmla="*/ 1016966 h 4213778"/>
              <a:gd name="connsiteX10" fmla="*/ 820068 w 5366247"/>
              <a:gd name="connsiteY10" fmla="*/ 1912833 h 4213778"/>
              <a:gd name="connsiteX0" fmla="*/ 820068 w 5109072"/>
              <a:gd name="connsiteY0" fmla="*/ 1903308 h 4204253"/>
              <a:gd name="connsiteX1" fmla="*/ 4160138 w 5109072"/>
              <a:gd name="connsiteY1" fmla="*/ 3437827 h 4204253"/>
              <a:gd name="connsiteX2" fmla="*/ 3804188 w 5109072"/>
              <a:gd name="connsiteY2" fmla="*/ 3237208 h 4204253"/>
              <a:gd name="connsiteX3" fmla="*/ 2690414 w 5109072"/>
              <a:gd name="connsiteY3" fmla="*/ 3279220 h 4204253"/>
              <a:gd name="connsiteX4" fmla="*/ 3063682 w 5109072"/>
              <a:gd name="connsiteY4" fmla="*/ 1830272 h 4204253"/>
              <a:gd name="connsiteX5" fmla="*/ 3117788 w 5109072"/>
              <a:gd name="connsiteY5" fmla="*/ 1158191 h 4204253"/>
              <a:gd name="connsiteX6" fmla="*/ 4560584 w 5109072"/>
              <a:gd name="connsiteY6" fmla="*/ 1140096 h 4204253"/>
              <a:gd name="connsiteX7" fmla="*/ 5109072 w 5109072"/>
              <a:gd name="connsiteY7" fmla="*/ 0 h 4204253"/>
              <a:gd name="connsiteX8" fmla="*/ 1095300 w 5109072"/>
              <a:gd name="connsiteY8" fmla="*/ 24130 h 4204253"/>
              <a:gd name="connsiteX9" fmla="*/ 60 w 5109072"/>
              <a:gd name="connsiteY9" fmla="*/ 1007441 h 4204253"/>
              <a:gd name="connsiteX10" fmla="*/ 820068 w 5109072"/>
              <a:gd name="connsiteY10" fmla="*/ 1903308 h 4204253"/>
              <a:gd name="connsiteX0" fmla="*/ 820068 w 5109072"/>
              <a:gd name="connsiteY0" fmla="*/ 1903308 h 4204253"/>
              <a:gd name="connsiteX1" fmla="*/ 4160138 w 5109072"/>
              <a:gd name="connsiteY1" fmla="*/ 3437827 h 4204253"/>
              <a:gd name="connsiteX2" fmla="*/ 3804188 w 5109072"/>
              <a:gd name="connsiteY2" fmla="*/ 3237208 h 4204253"/>
              <a:gd name="connsiteX3" fmla="*/ 2690414 w 5109072"/>
              <a:gd name="connsiteY3" fmla="*/ 3279220 h 4204253"/>
              <a:gd name="connsiteX4" fmla="*/ 3063682 w 5109072"/>
              <a:gd name="connsiteY4" fmla="*/ 1830272 h 4204253"/>
              <a:gd name="connsiteX5" fmla="*/ 3117788 w 5109072"/>
              <a:gd name="connsiteY5" fmla="*/ 1158191 h 4204253"/>
              <a:gd name="connsiteX6" fmla="*/ 4560584 w 5109072"/>
              <a:gd name="connsiteY6" fmla="*/ 1140096 h 4204253"/>
              <a:gd name="connsiteX7" fmla="*/ 4848916 w 5109072"/>
              <a:gd name="connsiteY7" fmla="*/ 574959 h 4204253"/>
              <a:gd name="connsiteX8" fmla="*/ 5109072 w 5109072"/>
              <a:gd name="connsiteY8" fmla="*/ 0 h 4204253"/>
              <a:gd name="connsiteX9" fmla="*/ 1095300 w 5109072"/>
              <a:gd name="connsiteY9" fmla="*/ 24130 h 4204253"/>
              <a:gd name="connsiteX10" fmla="*/ 60 w 5109072"/>
              <a:gd name="connsiteY10" fmla="*/ 1007441 h 4204253"/>
              <a:gd name="connsiteX11" fmla="*/ 820068 w 5109072"/>
              <a:gd name="connsiteY11" fmla="*/ 1903308 h 4204253"/>
              <a:gd name="connsiteX0" fmla="*/ 820068 w 4848916"/>
              <a:gd name="connsiteY0" fmla="*/ 1879178 h 4180123"/>
              <a:gd name="connsiteX1" fmla="*/ 4160138 w 4848916"/>
              <a:gd name="connsiteY1" fmla="*/ 3413697 h 4180123"/>
              <a:gd name="connsiteX2" fmla="*/ 3804188 w 4848916"/>
              <a:gd name="connsiteY2" fmla="*/ 3213078 h 4180123"/>
              <a:gd name="connsiteX3" fmla="*/ 2690414 w 4848916"/>
              <a:gd name="connsiteY3" fmla="*/ 3255090 h 4180123"/>
              <a:gd name="connsiteX4" fmla="*/ 3063682 w 4848916"/>
              <a:gd name="connsiteY4" fmla="*/ 1806142 h 4180123"/>
              <a:gd name="connsiteX5" fmla="*/ 3117788 w 4848916"/>
              <a:gd name="connsiteY5" fmla="*/ 1134061 h 4180123"/>
              <a:gd name="connsiteX6" fmla="*/ 4560584 w 4848916"/>
              <a:gd name="connsiteY6" fmla="*/ 1115966 h 4180123"/>
              <a:gd name="connsiteX7" fmla="*/ 4848916 w 4848916"/>
              <a:gd name="connsiteY7" fmla="*/ 550829 h 4180123"/>
              <a:gd name="connsiteX8" fmla="*/ 4547097 w 4848916"/>
              <a:gd name="connsiteY8" fmla="*/ 23495 h 4180123"/>
              <a:gd name="connsiteX9" fmla="*/ 1095300 w 4848916"/>
              <a:gd name="connsiteY9" fmla="*/ 0 h 4180123"/>
              <a:gd name="connsiteX10" fmla="*/ 60 w 4848916"/>
              <a:gd name="connsiteY10" fmla="*/ 983311 h 4180123"/>
              <a:gd name="connsiteX11" fmla="*/ 820068 w 4848916"/>
              <a:gd name="connsiteY11" fmla="*/ 1879178 h 4180123"/>
              <a:gd name="connsiteX0" fmla="*/ 820068 w 4848916"/>
              <a:gd name="connsiteY0" fmla="*/ 1879178 h 4180123"/>
              <a:gd name="connsiteX1" fmla="*/ 4160138 w 4848916"/>
              <a:gd name="connsiteY1" fmla="*/ 3413697 h 4180123"/>
              <a:gd name="connsiteX2" fmla="*/ 3804188 w 4848916"/>
              <a:gd name="connsiteY2" fmla="*/ 3213078 h 4180123"/>
              <a:gd name="connsiteX3" fmla="*/ 2690414 w 4848916"/>
              <a:gd name="connsiteY3" fmla="*/ 3255090 h 4180123"/>
              <a:gd name="connsiteX4" fmla="*/ 3063682 w 4848916"/>
              <a:gd name="connsiteY4" fmla="*/ 1806142 h 4180123"/>
              <a:gd name="connsiteX5" fmla="*/ 3117788 w 4848916"/>
              <a:gd name="connsiteY5" fmla="*/ 1134061 h 4180123"/>
              <a:gd name="connsiteX6" fmla="*/ 4446284 w 4848916"/>
              <a:gd name="connsiteY6" fmla="*/ 1135016 h 4180123"/>
              <a:gd name="connsiteX7" fmla="*/ 4848916 w 4848916"/>
              <a:gd name="connsiteY7" fmla="*/ 550829 h 4180123"/>
              <a:gd name="connsiteX8" fmla="*/ 4547097 w 4848916"/>
              <a:gd name="connsiteY8" fmla="*/ 23495 h 4180123"/>
              <a:gd name="connsiteX9" fmla="*/ 1095300 w 4848916"/>
              <a:gd name="connsiteY9" fmla="*/ 0 h 4180123"/>
              <a:gd name="connsiteX10" fmla="*/ 60 w 4848916"/>
              <a:gd name="connsiteY10" fmla="*/ 983311 h 4180123"/>
              <a:gd name="connsiteX11" fmla="*/ 820068 w 4848916"/>
              <a:gd name="connsiteY11" fmla="*/ 1879178 h 4180123"/>
              <a:gd name="connsiteX0" fmla="*/ 820068 w 4896541"/>
              <a:gd name="connsiteY0" fmla="*/ 1879178 h 4180123"/>
              <a:gd name="connsiteX1" fmla="*/ 4160138 w 4896541"/>
              <a:gd name="connsiteY1" fmla="*/ 3413697 h 4180123"/>
              <a:gd name="connsiteX2" fmla="*/ 3804188 w 4896541"/>
              <a:gd name="connsiteY2" fmla="*/ 3213078 h 4180123"/>
              <a:gd name="connsiteX3" fmla="*/ 2690414 w 4896541"/>
              <a:gd name="connsiteY3" fmla="*/ 3255090 h 4180123"/>
              <a:gd name="connsiteX4" fmla="*/ 3063682 w 4896541"/>
              <a:gd name="connsiteY4" fmla="*/ 1806142 h 4180123"/>
              <a:gd name="connsiteX5" fmla="*/ 3117788 w 4896541"/>
              <a:gd name="connsiteY5" fmla="*/ 1134061 h 4180123"/>
              <a:gd name="connsiteX6" fmla="*/ 4446284 w 4896541"/>
              <a:gd name="connsiteY6" fmla="*/ 1135016 h 4180123"/>
              <a:gd name="connsiteX7" fmla="*/ 4896541 w 4896541"/>
              <a:gd name="connsiteY7" fmla="*/ 550829 h 4180123"/>
              <a:gd name="connsiteX8" fmla="*/ 4547097 w 4896541"/>
              <a:gd name="connsiteY8" fmla="*/ 23495 h 4180123"/>
              <a:gd name="connsiteX9" fmla="*/ 1095300 w 4896541"/>
              <a:gd name="connsiteY9" fmla="*/ 0 h 4180123"/>
              <a:gd name="connsiteX10" fmla="*/ 60 w 4896541"/>
              <a:gd name="connsiteY10" fmla="*/ 983311 h 4180123"/>
              <a:gd name="connsiteX11" fmla="*/ 820068 w 4896541"/>
              <a:gd name="connsiteY11" fmla="*/ 1879178 h 4180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96541" h="4180123">
                <a:moveTo>
                  <a:pt x="820068" y="1879178"/>
                </a:moveTo>
                <a:cubicBezTo>
                  <a:pt x="1383294" y="4413563"/>
                  <a:pt x="3845610" y="4741899"/>
                  <a:pt x="4160138" y="3413697"/>
                </a:cubicBezTo>
                <a:cubicBezTo>
                  <a:pt x="4100955" y="3270239"/>
                  <a:pt x="4049142" y="3239513"/>
                  <a:pt x="3804188" y="3213078"/>
                </a:cubicBezTo>
                <a:cubicBezTo>
                  <a:pt x="3559234" y="3186644"/>
                  <a:pt x="3245460" y="3313567"/>
                  <a:pt x="2690414" y="3255090"/>
                </a:cubicBezTo>
                <a:cubicBezTo>
                  <a:pt x="2073611" y="2494477"/>
                  <a:pt x="2927735" y="2036767"/>
                  <a:pt x="3063682" y="1806142"/>
                </a:cubicBezTo>
                <a:cubicBezTo>
                  <a:pt x="3078355" y="1816048"/>
                  <a:pt x="3137234" y="1124156"/>
                  <a:pt x="3117788" y="1134061"/>
                </a:cubicBezTo>
                <a:lnTo>
                  <a:pt x="4446284" y="1135016"/>
                </a:lnTo>
                <a:lnTo>
                  <a:pt x="4896541" y="550829"/>
                </a:lnTo>
                <a:lnTo>
                  <a:pt x="4547097" y="23495"/>
                </a:lnTo>
                <a:lnTo>
                  <a:pt x="1095300" y="0"/>
                </a:lnTo>
                <a:lnTo>
                  <a:pt x="60" y="983311"/>
                </a:lnTo>
                <a:cubicBezTo>
                  <a:pt x="-8157" y="1003057"/>
                  <a:pt x="828285" y="1875334"/>
                  <a:pt x="820068" y="1879178"/>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 name="Slide Number Placeholder 2">
            <a:extLst>
              <a:ext uri="{FF2B5EF4-FFF2-40B4-BE49-F238E27FC236}">
                <a16:creationId xmlns:a16="http://schemas.microsoft.com/office/drawing/2014/main" id="{CE88F046-6746-45D9-A649-03D053F27949}"/>
              </a:ext>
            </a:extLst>
          </p:cNvPr>
          <p:cNvSpPr>
            <a:spLocks noGrp="1"/>
          </p:cNvSpPr>
          <p:nvPr>
            <p:ph type="sldNum" sz="quarter" idx="14"/>
          </p:nvPr>
        </p:nvSpPr>
        <p:spPr/>
        <p:txBody>
          <a:bodyPr/>
          <a:lstStyle/>
          <a:p>
            <a:fld id="{6C93B359-CF0D-4389-949E-16A33FCBB3EC}" type="slidenum">
              <a:rPr lang="nl-NL" smtClean="0"/>
              <a:t>18</a:t>
            </a:fld>
            <a:endParaRPr lang="nl-NL" dirty="0"/>
          </a:p>
        </p:txBody>
      </p:sp>
      <p:sp>
        <p:nvSpPr>
          <p:cNvPr id="15" name="Rectangle 14">
            <a:extLst>
              <a:ext uri="{FF2B5EF4-FFF2-40B4-BE49-F238E27FC236}">
                <a16:creationId xmlns:a16="http://schemas.microsoft.com/office/drawing/2014/main" id="{4AEE6E20-9D99-5BCB-1A19-E3169B1AD432}"/>
              </a:ext>
            </a:extLst>
          </p:cNvPr>
          <p:cNvSpPr/>
          <p:nvPr/>
        </p:nvSpPr>
        <p:spPr>
          <a:xfrm>
            <a:off x="346262" y="1079162"/>
            <a:ext cx="2520000" cy="2822987"/>
          </a:xfrm>
          <a:prstGeom prst="rect">
            <a:avLst/>
          </a:prstGeom>
          <a:solidFill>
            <a:schemeClr val="bg1"/>
          </a:solidFill>
          <a:ln w="254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tangle 13">
            <a:extLst>
              <a:ext uri="{FF2B5EF4-FFF2-40B4-BE49-F238E27FC236}">
                <a16:creationId xmlns:a16="http://schemas.microsoft.com/office/drawing/2014/main" id="{37F86060-4B51-7807-3B01-B6D0980A7314}"/>
              </a:ext>
            </a:extLst>
          </p:cNvPr>
          <p:cNvSpPr/>
          <p:nvPr/>
        </p:nvSpPr>
        <p:spPr>
          <a:xfrm>
            <a:off x="346261" y="1079160"/>
            <a:ext cx="2520000" cy="288000"/>
          </a:xfrm>
          <a:prstGeom prst="rect">
            <a:avLst/>
          </a:prstGeom>
          <a:solidFill>
            <a:schemeClr val="tx1">
              <a:lumMod val="75000"/>
            </a:schemeClr>
          </a:solidFill>
          <a:ln w="254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TextBox 16">
            <a:extLst>
              <a:ext uri="{FF2B5EF4-FFF2-40B4-BE49-F238E27FC236}">
                <a16:creationId xmlns:a16="http://schemas.microsoft.com/office/drawing/2014/main" id="{869FA44B-F548-1249-AEF0-B1850F346B23}"/>
              </a:ext>
            </a:extLst>
          </p:cNvPr>
          <p:cNvSpPr txBox="1"/>
          <p:nvPr/>
        </p:nvSpPr>
        <p:spPr>
          <a:xfrm>
            <a:off x="355395" y="1086522"/>
            <a:ext cx="1813039" cy="276999"/>
          </a:xfrm>
          <a:prstGeom prst="rect">
            <a:avLst/>
          </a:prstGeom>
          <a:noFill/>
        </p:spPr>
        <p:txBody>
          <a:bodyPr wrap="square" lIns="90000" tIns="0" bIns="0" rtlCol="0">
            <a:spAutoFit/>
          </a:bodyPr>
          <a:lstStyle/>
          <a:p>
            <a:r>
              <a:rPr lang="nl-NL" dirty="0">
                <a:solidFill>
                  <a:schemeClr val="bg1"/>
                </a:solidFill>
              </a:rPr>
              <a:t>Optimaliseren</a:t>
            </a:r>
          </a:p>
        </p:txBody>
      </p:sp>
      <p:sp>
        <p:nvSpPr>
          <p:cNvPr id="23" name="TextBox 22">
            <a:extLst>
              <a:ext uri="{FF2B5EF4-FFF2-40B4-BE49-F238E27FC236}">
                <a16:creationId xmlns:a16="http://schemas.microsoft.com/office/drawing/2014/main" id="{3D28AD4A-F102-CFD2-18A4-9FC2F360E07B}"/>
              </a:ext>
            </a:extLst>
          </p:cNvPr>
          <p:cNvSpPr txBox="1"/>
          <p:nvPr/>
        </p:nvSpPr>
        <p:spPr>
          <a:xfrm>
            <a:off x="355394" y="1370881"/>
            <a:ext cx="2510867" cy="2531268"/>
          </a:xfrm>
          <a:custGeom>
            <a:avLst/>
            <a:gdLst>
              <a:gd name="connsiteX0" fmla="*/ 0 w 2928437"/>
              <a:gd name="connsiteY0" fmla="*/ 0 h 3108543"/>
              <a:gd name="connsiteX1" fmla="*/ 2928437 w 2928437"/>
              <a:gd name="connsiteY1" fmla="*/ 0 h 3108543"/>
              <a:gd name="connsiteX2" fmla="*/ 2928437 w 2928437"/>
              <a:gd name="connsiteY2" fmla="*/ 3108543 h 3108543"/>
              <a:gd name="connsiteX3" fmla="*/ 0 w 2928437"/>
              <a:gd name="connsiteY3" fmla="*/ 3108543 h 3108543"/>
              <a:gd name="connsiteX4" fmla="*/ 0 w 2928437"/>
              <a:gd name="connsiteY4" fmla="*/ 0 h 3108543"/>
              <a:gd name="connsiteX0" fmla="*/ 0 w 2928437"/>
              <a:gd name="connsiteY0" fmla="*/ 3274 h 3111817"/>
              <a:gd name="connsiteX1" fmla="*/ 778481 w 2928437"/>
              <a:gd name="connsiteY1" fmla="*/ 0 h 3111817"/>
              <a:gd name="connsiteX2" fmla="*/ 2928437 w 2928437"/>
              <a:gd name="connsiteY2" fmla="*/ 3274 h 3111817"/>
              <a:gd name="connsiteX3" fmla="*/ 2928437 w 2928437"/>
              <a:gd name="connsiteY3" fmla="*/ 3111817 h 3111817"/>
              <a:gd name="connsiteX4" fmla="*/ 0 w 2928437"/>
              <a:gd name="connsiteY4" fmla="*/ 3111817 h 3111817"/>
              <a:gd name="connsiteX5" fmla="*/ 0 w 2928437"/>
              <a:gd name="connsiteY5" fmla="*/ 3274 h 3111817"/>
              <a:gd name="connsiteX0" fmla="*/ 8698 w 2937135"/>
              <a:gd name="connsiteY0" fmla="*/ 3274 h 3111817"/>
              <a:gd name="connsiteX1" fmla="*/ 787179 w 2937135"/>
              <a:gd name="connsiteY1" fmla="*/ 0 h 3111817"/>
              <a:gd name="connsiteX2" fmla="*/ 2937135 w 2937135"/>
              <a:gd name="connsiteY2" fmla="*/ 3274 h 3111817"/>
              <a:gd name="connsiteX3" fmla="*/ 2937135 w 2937135"/>
              <a:gd name="connsiteY3" fmla="*/ 3111817 h 3111817"/>
              <a:gd name="connsiteX4" fmla="*/ 8698 w 2937135"/>
              <a:gd name="connsiteY4" fmla="*/ 3111817 h 3111817"/>
              <a:gd name="connsiteX5" fmla="*/ 0 w 2937135"/>
              <a:gd name="connsiteY5" fmla="*/ 731520 h 3111817"/>
              <a:gd name="connsiteX6" fmla="*/ 8698 w 2937135"/>
              <a:gd name="connsiteY6" fmla="*/ 3274 h 3111817"/>
              <a:gd name="connsiteX0" fmla="*/ 764072 w 2937135"/>
              <a:gd name="connsiteY0" fmla="*/ 734794 h 3111817"/>
              <a:gd name="connsiteX1" fmla="*/ 787179 w 2937135"/>
              <a:gd name="connsiteY1" fmla="*/ 0 h 3111817"/>
              <a:gd name="connsiteX2" fmla="*/ 2937135 w 2937135"/>
              <a:gd name="connsiteY2" fmla="*/ 3274 h 3111817"/>
              <a:gd name="connsiteX3" fmla="*/ 2937135 w 2937135"/>
              <a:gd name="connsiteY3" fmla="*/ 3111817 h 3111817"/>
              <a:gd name="connsiteX4" fmla="*/ 8698 w 2937135"/>
              <a:gd name="connsiteY4" fmla="*/ 3111817 h 3111817"/>
              <a:gd name="connsiteX5" fmla="*/ 0 w 2937135"/>
              <a:gd name="connsiteY5" fmla="*/ 731520 h 3111817"/>
              <a:gd name="connsiteX6" fmla="*/ 764072 w 2937135"/>
              <a:gd name="connsiteY6" fmla="*/ 734794 h 3111817"/>
              <a:gd name="connsiteX0" fmla="*/ 795878 w 2937135"/>
              <a:gd name="connsiteY0" fmla="*/ 742745 h 3111817"/>
              <a:gd name="connsiteX1" fmla="*/ 787179 w 2937135"/>
              <a:gd name="connsiteY1" fmla="*/ 0 h 3111817"/>
              <a:gd name="connsiteX2" fmla="*/ 2937135 w 2937135"/>
              <a:gd name="connsiteY2" fmla="*/ 3274 h 3111817"/>
              <a:gd name="connsiteX3" fmla="*/ 2937135 w 2937135"/>
              <a:gd name="connsiteY3" fmla="*/ 3111817 h 3111817"/>
              <a:gd name="connsiteX4" fmla="*/ 8698 w 2937135"/>
              <a:gd name="connsiteY4" fmla="*/ 3111817 h 3111817"/>
              <a:gd name="connsiteX5" fmla="*/ 0 w 2937135"/>
              <a:gd name="connsiteY5" fmla="*/ 731520 h 3111817"/>
              <a:gd name="connsiteX6" fmla="*/ 795878 w 2937135"/>
              <a:gd name="connsiteY6" fmla="*/ 742745 h 3111817"/>
              <a:gd name="connsiteX0" fmla="*/ 703832 w 2937135"/>
              <a:gd name="connsiteY0" fmla="*/ 619694 h 3111817"/>
              <a:gd name="connsiteX1" fmla="*/ 787179 w 2937135"/>
              <a:gd name="connsiteY1" fmla="*/ 0 h 3111817"/>
              <a:gd name="connsiteX2" fmla="*/ 2937135 w 2937135"/>
              <a:gd name="connsiteY2" fmla="*/ 3274 h 3111817"/>
              <a:gd name="connsiteX3" fmla="*/ 2937135 w 2937135"/>
              <a:gd name="connsiteY3" fmla="*/ 3111817 h 3111817"/>
              <a:gd name="connsiteX4" fmla="*/ 8698 w 2937135"/>
              <a:gd name="connsiteY4" fmla="*/ 3111817 h 3111817"/>
              <a:gd name="connsiteX5" fmla="*/ 0 w 2937135"/>
              <a:gd name="connsiteY5" fmla="*/ 731520 h 3111817"/>
              <a:gd name="connsiteX6" fmla="*/ 703832 w 2937135"/>
              <a:gd name="connsiteY6" fmla="*/ 619694 h 3111817"/>
              <a:gd name="connsiteX0" fmla="*/ 0 w 2937135"/>
              <a:gd name="connsiteY0" fmla="*/ 731520 h 3111817"/>
              <a:gd name="connsiteX1" fmla="*/ 787179 w 2937135"/>
              <a:gd name="connsiteY1" fmla="*/ 0 h 3111817"/>
              <a:gd name="connsiteX2" fmla="*/ 2937135 w 2937135"/>
              <a:gd name="connsiteY2" fmla="*/ 3274 h 3111817"/>
              <a:gd name="connsiteX3" fmla="*/ 2937135 w 2937135"/>
              <a:gd name="connsiteY3" fmla="*/ 3111817 h 3111817"/>
              <a:gd name="connsiteX4" fmla="*/ 8698 w 2937135"/>
              <a:gd name="connsiteY4" fmla="*/ 3111817 h 3111817"/>
              <a:gd name="connsiteX5" fmla="*/ 0 w 2937135"/>
              <a:gd name="connsiteY5" fmla="*/ 731520 h 3111817"/>
              <a:gd name="connsiteX0" fmla="*/ 0 w 2937135"/>
              <a:gd name="connsiteY0" fmla="*/ 728246 h 3108543"/>
              <a:gd name="connsiteX1" fmla="*/ 2937135 w 2937135"/>
              <a:gd name="connsiteY1" fmla="*/ 0 h 3108543"/>
              <a:gd name="connsiteX2" fmla="*/ 2937135 w 2937135"/>
              <a:gd name="connsiteY2" fmla="*/ 3108543 h 3108543"/>
              <a:gd name="connsiteX3" fmla="*/ 8698 w 2937135"/>
              <a:gd name="connsiteY3" fmla="*/ 3108543 h 3108543"/>
              <a:gd name="connsiteX4" fmla="*/ 0 w 2937135"/>
              <a:gd name="connsiteY4" fmla="*/ 728246 h 3108543"/>
              <a:gd name="connsiteX0" fmla="*/ 0 w 2937135"/>
              <a:gd name="connsiteY0" fmla="*/ 0 h 3110394"/>
              <a:gd name="connsiteX1" fmla="*/ 2937135 w 2937135"/>
              <a:gd name="connsiteY1" fmla="*/ 1851 h 3110394"/>
              <a:gd name="connsiteX2" fmla="*/ 2937135 w 2937135"/>
              <a:gd name="connsiteY2" fmla="*/ 3110394 h 3110394"/>
              <a:gd name="connsiteX3" fmla="*/ 8698 w 2937135"/>
              <a:gd name="connsiteY3" fmla="*/ 3110394 h 3110394"/>
              <a:gd name="connsiteX4" fmla="*/ 0 w 2937135"/>
              <a:gd name="connsiteY4" fmla="*/ 0 h 31103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7135" h="3110394">
                <a:moveTo>
                  <a:pt x="0" y="0"/>
                </a:moveTo>
                <a:lnTo>
                  <a:pt x="2937135" y="1851"/>
                </a:lnTo>
                <a:lnTo>
                  <a:pt x="2937135" y="3110394"/>
                </a:lnTo>
                <a:lnTo>
                  <a:pt x="8698" y="3110394"/>
                </a:lnTo>
                <a:cubicBezTo>
                  <a:pt x="5799" y="2316962"/>
                  <a:pt x="2899" y="793432"/>
                  <a:pt x="0" y="0"/>
                </a:cubicBezTo>
                <a:close/>
              </a:path>
            </a:pathLst>
          </a:custGeom>
          <a:noFill/>
        </p:spPr>
        <p:txBody>
          <a:bodyPr wrap="square" tIns="90000" rIns="90000" rtlCol="0">
            <a:noAutofit/>
          </a:bodyPr>
          <a:lstStyle/>
          <a:p>
            <a:pPr>
              <a:spcAft>
                <a:spcPts val="600"/>
              </a:spcAft>
            </a:pPr>
            <a:r>
              <a:rPr lang="nl-NL" sz="1400" b="0" i="0" dirty="0">
                <a:solidFill>
                  <a:srgbClr val="000000"/>
                </a:solidFill>
                <a:effectLst/>
              </a:rPr>
              <a:t>Uit de monitoring kan volgen dat een </a:t>
            </a:r>
            <a:r>
              <a:rPr lang="nl-NL" sz="1400" b="0" i="1" dirty="0">
                <a:solidFill>
                  <a:srgbClr val="000000"/>
                </a:solidFill>
                <a:effectLst/>
              </a:rPr>
              <a:t>optimalisatie</a:t>
            </a:r>
            <a:r>
              <a:rPr lang="nl-NL" sz="1400" b="0" i="0" dirty="0">
                <a:solidFill>
                  <a:srgbClr val="000000"/>
                </a:solidFill>
                <a:effectLst/>
              </a:rPr>
              <a:t> van  werkwijzen, producten of diensten </a:t>
            </a:r>
            <a:r>
              <a:rPr lang="nl-NL" sz="1400" b="0" i="0" dirty="0">
                <a:solidFill>
                  <a:schemeClr val="tx2"/>
                </a:solidFill>
                <a:effectLst/>
              </a:rPr>
              <a:t>nodig </a:t>
            </a:r>
            <a:r>
              <a:rPr lang="nl-NL" sz="1400" dirty="0">
                <a:solidFill>
                  <a:schemeClr val="tx2"/>
                </a:solidFill>
              </a:rPr>
              <a:t>is</a:t>
            </a:r>
            <a:r>
              <a:rPr lang="nl-NL" sz="1400" b="0" i="0" dirty="0">
                <a:solidFill>
                  <a:schemeClr val="tx2"/>
                </a:solidFill>
                <a:effectLst/>
              </a:rPr>
              <a:t>. </a:t>
            </a:r>
            <a:r>
              <a:rPr lang="nl-NL" sz="1400" dirty="0">
                <a:solidFill>
                  <a:schemeClr val="tx2"/>
                </a:solidFill>
              </a:rPr>
              <a:t>Deze optimalisatie is onderdeel van </a:t>
            </a:r>
            <a:r>
              <a:rPr lang="nl-NL" sz="1400" b="1" dirty="0">
                <a:solidFill>
                  <a:schemeClr val="tx2"/>
                </a:solidFill>
              </a:rPr>
              <a:t>een continu verbeterproces</a:t>
            </a:r>
            <a:r>
              <a:rPr lang="nl-NL" sz="1400" dirty="0">
                <a:solidFill>
                  <a:schemeClr val="tx2"/>
                </a:solidFill>
              </a:rPr>
              <a:t>.</a:t>
            </a:r>
            <a:r>
              <a:rPr lang="nl-NL" sz="1400" b="0" i="0" dirty="0">
                <a:solidFill>
                  <a:schemeClr val="tx2"/>
                </a:solidFill>
                <a:effectLst/>
              </a:rPr>
              <a:t> </a:t>
            </a:r>
          </a:p>
          <a:p>
            <a:pPr>
              <a:spcAft>
                <a:spcPts val="600"/>
              </a:spcAft>
            </a:pPr>
            <a:r>
              <a:rPr lang="nl-NL" sz="1400" b="0" i="0" dirty="0">
                <a:solidFill>
                  <a:srgbClr val="000000"/>
                </a:solidFill>
                <a:effectLst/>
              </a:rPr>
              <a:t>Als optimaliseren van de productie geen optie meer is dan ga je </a:t>
            </a:r>
            <a:r>
              <a:rPr lang="nl-NL" sz="1400" b="0" i="0" dirty="0" err="1">
                <a:solidFill>
                  <a:srgbClr val="000000"/>
                </a:solidFill>
                <a:effectLst/>
              </a:rPr>
              <a:t>uitfaseren</a:t>
            </a:r>
            <a:r>
              <a:rPr lang="nl-NL" sz="1400" b="0" i="0" dirty="0">
                <a:solidFill>
                  <a:srgbClr val="000000"/>
                </a:solidFill>
                <a:effectLst/>
              </a:rPr>
              <a:t> of </a:t>
            </a:r>
            <a:r>
              <a:rPr lang="nl-NL" sz="1400" dirty="0">
                <a:solidFill>
                  <a:srgbClr val="000000"/>
                </a:solidFill>
              </a:rPr>
              <a:t>een </a:t>
            </a:r>
            <a:r>
              <a:rPr lang="nl-NL" sz="1400" b="0" i="0" dirty="0">
                <a:solidFill>
                  <a:srgbClr val="000000"/>
                </a:solidFill>
                <a:effectLst/>
              </a:rPr>
              <a:t> nieuw innovatietraject starten.</a:t>
            </a:r>
          </a:p>
        </p:txBody>
      </p:sp>
      <p:pic>
        <p:nvPicPr>
          <p:cNvPr id="5" name="Graphic 4">
            <a:extLst>
              <a:ext uri="{FF2B5EF4-FFF2-40B4-BE49-F238E27FC236}">
                <a16:creationId xmlns:a16="http://schemas.microsoft.com/office/drawing/2014/main" id="{01C3CB4D-E9FD-DCAD-3AE2-4D001B7E092C}"/>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l="6666" r="8265" b="22509"/>
          <a:stretch/>
        </p:blipFill>
        <p:spPr>
          <a:xfrm>
            <a:off x="9124950" y="1071796"/>
            <a:ext cx="2800328" cy="1275439"/>
          </a:xfrm>
          <a:prstGeom prst="rect">
            <a:avLst/>
          </a:prstGeom>
        </p:spPr>
      </p:pic>
      <p:sp>
        <p:nvSpPr>
          <p:cNvPr id="6" name="Freeform: Shape 5">
            <a:extLst>
              <a:ext uri="{FF2B5EF4-FFF2-40B4-BE49-F238E27FC236}">
                <a16:creationId xmlns:a16="http://schemas.microsoft.com/office/drawing/2014/main" id="{66D7CC30-8FB1-BC16-D7F2-0B432C94855C}"/>
              </a:ext>
            </a:extLst>
          </p:cNvPr>
          <p:cNvSpPr/>
          <p:nvPr/>
        </p:nvSpPr>
        <p:spPr>
          <a:xfrm>
            <a:off x="9186249" y="1124956"/>
            <a:ext cx="2635469" cy="1182430"/>
          </a:xfrm>
          <a:custGeom>
            <a:avLst/>
            <a:gdLst>
              <a:gd name="connsiteX0" fmla="*/ 438150 w 1762125"/>
              <a:gd name="connsiteY0" fmla="*/ 0 h 1304925"/>
              <a:gd name="connsiteX1" fmla="*/ 28575 w 1762125"/>
              <a:gd name="connsiteY1" fmla="*/ 300038 h 1304925"/>
              <a:gd name="connsiteX2" fmla="*/ 0 w 1762125"/>
              <a:gd name="connsiteY2" fmla="*/ 461963 h 1304925"/>
              <a:gd name="connsiteX3" fmla="*/ 4762 w 1762125"/>
              <a:gd name="connsiteY3" fmla="*/ 519113 h 1304925"/>
              <a:gd name="connsiteX4" fmla="*/ 19050 w 1762125"/>
              <a:gd name="connsiteY4" fmla="*/ 623888 h 1304925"/>
              <a:gd name="connsiteX5" fmla="*/ 14287 w 1762125"/>
              <a:gd name="connsiteY5" fmla="*/ 1304925 h 1304925"/>
              <a:gd name="connsiteX6" fmla="*/ 1762125 w 1762125"/>
              <a:gd name="connsiteY6" fmla="*/ 1304925 h 1304925"/>
              <a:gd name="connsiteX7" fmla="*/ 1762125 w 1762125"/>
              <a:gd name="connsiteY7" fmla="*/ 9525 h 1304925"/>
              <a:gd name="connsiteX8" fmla="*/ 438150 w 1762125"/>
              <a:gd name="connsiteY8" fmla="*/ 0 h 1304925"/>
              <a:gd name="connsiteX0" fmla="*/ 433388 w 1757363"/>
              <a:gd name="connsiteY0" fmla="*/ 0 h 1304925"/>
              <a:gd name="connsiteX1" fmla="*/ 23813 w 1757363"/>
              <a:gd name="connsiteY1" fmla="*/ 300038 h 1304925"/>
              <a:gd name="connsiteX2" fmla="*/ 50102 w 1757363"/>
              <a:gd name="connsiteY2" fmla="*/ 430612 h 1304925"/>
              <a:gd name="connsiteX3" fmla="*/ 0 w 1757363"/>
              <a:gd name="connsiteY3" fmla="*/ 519113 h 1304925"/>
              <a:gd name="connsiteX4" fmla="*/ 14288 w 1757363"/>
              <a:gd name="connsiteY4" fmla="*/ 623888 h 1304925"/>
              <a:gd name="connsiteX5" fmla="*/ 9525 w 1757363"/>
              <a:gd name="connsiteY5" fmla="*/ 1304925 h 1304925"/>
              <a:gd name="connsiteX6" fmla="*/ 1757363 w 1757363"/>
              <a:gd name="connsiteY6" fmla="*/ 1304925 h 1304925"/>
              <a:gd name="connsiteX7" fmla="*/ 1757363 w 1757363"/>
              <a:gd name="connsiteY7" fmla="*/ 9525 h 1304925"/>
              <a:gd name="connsiteX8" fmla="*/ 433388 w 1757363"/>
              <a:gd name="connsiteY8" fmla="*/ 0 h 1304925"/>
              <a:gd name="connsiteX0" fmla="*/ 423863 w 1747838"/>
              <a:gd name="connsiteY0" fmla="*/ 0 h 1304925"/>
              <a:gd name="connsiteX1" fmla="*/ 14288 w 1747838"/>
              <a:gd name="connsiteY1" fmla="*/ 300038 h 1304925"/>
              <a:gd name="connsiteX2" fmla="*/ 40577 w 1747838"/>
              <a:gd name="connsiteY2" fmla="*/ 430612 h 1304925"/>
              <a:gd name="connsiteX3" fmla="*/ 55790 w 1747838"/>
              <a:gd name="connsiteY3" fmla="*/ 547851 h 1304925"/>
              <a:gd name="connsiteX4" fmla="*/ 4763 w 1747838"/>
              <a:gd name="connsiteY4" fmla="*/ 623888 h 1304925"/>
              <a:gd name="connsiteX5" fmla="*/ 0 w 1747838"/>
              <a:gd name="connsiteY5" fmla="*/ 1304925 h 1304925"/>
              <a:gd name="connsiteX6" fmla="*/ 1747838 w 1747838"/>
              <a:gd name="connsiteY6" fmla="*/ 1304925 h 1304925"/>
              <a:gd name="connsiteX7" fmla="*/ 1747838 w 1747838"/>
              <a:gd name="connsiteY7" fmla="*/ 9525 h 1304925"/>
              <a:gd name="connsiteX8" fmla="*/ 423863 w 1747838"/>
              <a:gd name="connsiteY8" fmla="*/ 0 h 1304925"/>
              <a:gd name="connsiteX0" fmla="*/ 423863 w 1747838"/>
              <a:gd name="connsiteY0" fmla="*/ 0 h 1304925"/>
              <a:gd name="connsiteX1" fmla="*/ 58702 w 1747838"/>
              <a:gd name="connsiteY1" fmla="*/ 315714 h 1304925"/>
              <a:gd name="connsiteX2" fmla="*/ 40577 w 1747838"/>
              <a:gd name="connsiteY2" fmla="*/ 430612 h 1304925"/>
              <a:gd name="connsiteX3" fmla="*/ 55790 w 1747838"/>
              <a:gd name="connsiteY3" fmla="*/ 547851 h 1304925"/>
              <a:gd name="connsiteX4" fmla="*/ 4763 w 1747838"/>
              <a:gd name="connsiteY4" fmla="*/ 623888 h 1304925"/>
              <a:gd name="connsiteX5" fmla="*/ 0 w 1747838"/>
              <a:gd name="connsiteY5" fmla="*/ 1304925 h 1304925"/>
              <a:gd name="connsiteX6" fmla="*/ 1747838 w 1747838"/>
              <a:gd name="connsiteY6" fmla="*/ 1304925 h 1304925"/>
              <a:gd name="connsiteX7" fmla="*/ 1747838 w 1747838"/>
              <a:gd name="connsiteY7" fmla="*/ 9525 h 1304925"/>
              <a:gd name="connsiteX8" fmla="*/ 423863 w 1747838"/>
              <a:gd name="connsiteY8" fmla="*/ 0 h 1304925"/>
              <a:gd name="connsiteX0" fmla="*/ 460439 w 1747838"/>
              <a:gd name="connsiteY0" fmla="*/ 3538 h 1295400"/>
              <a:gd name="connsiteX1" fmla="*/ 58702 w 1747838"/>
              <a:gd name="connsiteY1" fmla="*/ 306189 h 1295400"/>
              <a:gd name="connsiteX2" fmla="*/ 40577 w 1747838"/>
              <a:gd name="connsiteY2" fmla="*/ 421087 h 1295400"/>
              <a:gd name="connsiteX3" fmla="*/ 55790 w 1747838"/>
              <a:gd name="connsiteY3" fmla="*/ 538326 h 1295400"/>
              <a:gd name="connsiteX4" fmla="*/ 4763 w 1747838"/>
              <a:gd name="connsiteY4" fmla="*/ 614363 h 1295400"/>
              <a:gd name="connsiteX5" fmla="*/ 0 w 1747838"/>
              <a:gd name="connsiteY5" fmla="*/ 1295400 h 1295400"/>
              <a:gd name="connsiteX6" fmla="*/ 1747838 w 1747838"/>
              <a:gd name="connsiteY6" fmla="*/ 1295400 h 1295400"/>
              <a:gd name="connsiteX7" fmla="*/ 1747838 w 1747838"/>
              <a:gd name="connsiteY7" fmla="*/ 0 h 1295400"/>
              <a:gd name="connsiteX8" fmla="*/ 460439 w 1747838"/>
              <a:gd name="connsiteY8" fmla="*/ 3538 h 1295400"/>
              <a:gd name="connsiteX0" fmla="*/ 448791 w 1747838"/>
              <a:gd name="connsiteY0" fmla="*/ 3538 h 1295400"/>
              <a:gd name="connsiteX1" fmla="*/ 58702 w 1747838"/>
              <a:gd name="connsiteY1" fmla="*/ 306189 h 1295400"/>
              <a:gd name="connsiteX2" fmla="*/ 40577 w 1747838"/>
              <a:gd name="connsiteY2" fmla="*/ 421087 h 1295400"/>
              <a:gd name="connsiteX3" fmla="*/ 55790 w 1747838"/>
              <a:gd name="connsiteY3" fmla="*/ 538326 h 1295400"/>
              <a:gd name="connsiteX4" fmla="*/ 4763 w 1747838"/>
              <a:gd name="connsiteY4" fmla="*/ 614363 h 1295400"/>
              <a:gd name="connsiteX5" fmla="*/ 0 w 1747838"/>
              <a:gd name="connsiteY5" fmla="*/ 1295400 h 1295400"/>
              <a:gd name="connsiteX6" fmla="*/ 1747838 w 1747838"/>
              <a:gd name="connsiteY6" fmla="*/ 1295400 h 1295400"/>
              <a:gd name="connsiteX7" fmla="*/ 1747838 w 1747838"/>
              <a:gd name="connsiteY7" fmla="*/ 0 h 1295400"/>
              <a:gd name="connsiteX8" fmla="*/ 448791 w 1747838"/>
              <a:gd name="connsiteY8" fmla="*/ 3538 h 1295400"/>
              <a:gd name="connsiteX0" fmla="*/ 448791 w 1747838"/>
              <a:gd name="connsiteY0" fmla="*/ 3538 h 1295400"/>
              <a:gd name="connsiteX1" fmla="*/ 67438 w 1747838"/>
              <a:gd name="connsiteY1" fmla="*/ 291629 h 1295400"/>
              <a:gd name="connsiteX2" fmla="*/ 40577 w 1747838"/>
              <a:gd name="connsiteY2" fmla="*/ 421087 h 1295400"/>
              <a:gd name="connsiteX3" fmla="*/ 55790 w 1747838"/>
              <a:gd name="connsiteY3" fmla="*/ 538326 h 1295400"/>
              <a:gd name="connsiteX4" fmla="*/ 4763 w 1747838"/>
              <a:gd name="connsiteY4" fmla="*/ 614363 h 1295400"/>
              <a:gd name="connsiteX5" fmla="*/ 0 w 1747838"/>
              <a:gd name="connsiteY5" fmla="*/ 1295400 h 1295400"/>
              <a:gd name="connsiteX6" fmla="*/ 1747838 w 1747838"/>
              <a:gd name="connsiteY6" fmla="*/ 1295400 h 1295400"/>
              <a:gd name="connsiteX7" fmla="*/ 1747838 w 1747838"/>
              <a:gd name="connsiteY7" fmla="*/ 0 h 1295400"/>
              <a:gd name="connsiteX8" fmla="*/ 448791 w 1747838"/>
              <a:gd name="connsiteY8" fmla="*/ 3538 h 1295400"/>
              <a:gd name="connsiteX0" fmla="*/ 462315 w 1761362"/>
              <a:gd name="connsiteY0" fmla="*/ 3538 h 1295400"/>
              <a:gd name="connsiteX1" fmla="*/ 0 w 1761362"/>
              <a:gd name="connsiteY1" fmla="*/ 344017 h 1295400"/>
              <a:gd name="connsiteX2" fmla="*/ 54101 w 1761362"/>
              <a:gd name="connsiteY2" fmla="*/ 421087 h 1295400"/>
              <a:gd name="connsiteX3" fmla="*/ 69314 w 1761362"/>
              <a:gd name="connsiteY3" fmla="*/ 538326 h 1295400"/>
              <a:gd name="connsiteX4" fmla="*/ 18287 w 1761362"/>
              <a:gd name="connsiteY4" fmla="*/ 614363 h 1295400"/>
              <a:gd name="connsiteX5" fmla="*/ 13524 w 1761362"/>
              <a:gd name="connsiteY5" fmla="*/ 1295400 h 1295400"/>
              <a:gd name="connsiteX6" fmla="*/ 1761362 w 1761362"/>
              <a:gd name="connsiteY6" fmla="*/ 1295400 h 1295400"/>
              <a:gd name="connsiteX7" fmla="*/ 1761362 w 1761362"/>
              <a:gd name="connsiteY7" fmla="*/ 0 h 1295400"/>
              <a:gd name="connsiteX8" fmla="*/ 462315 w 1761362"/>
              <a:gd name="connsiteY8" fmla="*/ 3538 h 1295400"/>
              <a:gd name="connsiteX0" fmla="*/ 484414 w 1783461"/>
              <a:gd name="connsiteY0" fmla="*/ 3538 h 1295400"/>
              <a:gd name="connsiteX1" fmla="*/ 22099 w 1783461"/>
              <a:gd name="connsiteY1" fmla="*/ 344017 h 1295400"/>
              <a:gd name="connsiteX2" fmla="*/ 0 w 1783461"/>
              <a:gd name="connsiteY2" fmla="*/ 416324 h 1295400"/>
              <a:gd name="connsiteX3" fmla="*/ 91413 w 1783461"/>
              <a:gd name="connsiteY3" fmla="*/ 538326 h 1295400"/>
              <a:gd name="connsiteX4" fmla="*/ 40386 w 1783461"/>
              <a:gd name="connsiteY4" fmla="*/ 614363 h 1295400"/>
              <a:gd name="connsiteX5" fmla="*/ 35623 w 1783461"/>
              <a:gd name="connsiteY5" fmla="*/ 1295400 h 1295400"/>
              <a:gd name="connsiteX6" fmla="*/ 1783461 w 1783461"/>
              <a:gd name="connsiteY6" fmla="*/ 1295400 h 1295400"/>
              <a:gd name="connsiteX7" fmla="*/ 1783461 w 1783461"/>
              <a:gd name="connsiteY7" fmla="*/ 0 h 1295400"/>
              <a:gd name="connsiteX8" fmla="*/ 484414 w 1783461"/>
              <a:gd name="connsiteY8" fmla="*/ 3538 h 1295400"/>
              <a:gd name="connsiteX0" fmla="*/ 484414 w 1783461"/>
              <a:gd name="connsiteY0" fmla="*/ 3538 h 1295400"/>
              <a:gd name="connsiteX1" fmla="*/ 22099 w 1783461"/>
              <a:gd name="connsiteY1" fmla="*/ 344017 h 1295400"/>
              <a:gd name="connsiteX2" fmla="*/ 0 w 1783461"/>
              <a:gd name="connsiteY2" fmla="*/ 416324 h 1295400"/>
              <a:gd name="connsiteX3" fmla="*/ 29500 w 1783461"/>
              <a:gd name="connsiteY3" fmla="*/ 476413 h 1295400"/>
              <a:gd name="connsiteX4" fmla="*/ 40386 w 1783461"/>
              <a:gd name="connsiteY4" fmla="*/ 614363 h 1295400"/>
              <a:gd name="connsiteX5" fmla="*/ 35623 w 1783461"/>
              <a:gd name="connsiteY5" fmla="*/ 1295400 h 1295400"/>
              <a:gd name="connsiteX6" fmla="*/ 1783461 w 1783461"/>
              <a:gd name="connsiteY6" fmla="*/ 1295400 h 1295400"/>
              <a:gd name="connsiteX7" fmla="*/ 1783461 w 1783461"/>
              <a:gd name="connsiteY7" fmla="*/ 0 h 1295400"/>
              <a:gd name="connsiteX8" fmla="*/ 484414 w 1783461"/>
              <a:gd name="connsiteY8" fmla="*/ 3538 h 1295400"/>
              <a:gd name="connsiteX0" fmla="*/ 484414 w 1783461"/>
              <a:gd name="connsiteY0" fmla="*/ 3538 h 1295400"/>
              <a:gd name="connsiteX1" fmla="*/ 22099 w 1783461"/>
              <a:gd name="connsiteY1" fmla="*/ 344017 h 1295400"/>
              <a:gd name="connsiteX2" fmla="*/ 0 w 1783461"/>
              <a:gd name="connsiteY2" fmla="*/ 416324 h 1295400"/>
              <a:gd name="connsiteX3" fmla="*/ 29500 w 1783461"/>
              <a:gd name="connsiteY3" fmla="*/ 476413 h 1295400"/>
              <a:gd name="connsiteX4" fmla="*/ 40386 w 1783461"/>
              <a:gd name="connsiteY4" fmla="*/ 614363 h 1295400"/>
              <a:gd name="connsiteX5" fmla="*/ 35623 w 1783461"/>
              <a:gd name="connsiteY5" fmla="*/ 1295400 h 1295400"/>
              <a:gd name="connsiteX6" fmla="*/ 1783461 w 1783461"/>
              <a:gd name="connsiteY6" fmla="*/ 1295400 h 1295400"/>
              <a:gd name="connsiteX7" fmla="*/ 1783461 w 1783461"/>
              <a:gd name="connsiteY7" fmla="*/ 0 h 1295400"/>
              <a:gd name="connsiteX8" fmla="*/ 484414 w 1783461"/>
              <a:gd name="connsiteY8" fmla="*/ 3538 h 1295400"/>
              <a:gd name="connsiteX0" fmla="*/ 484414 w 1783461"/>
              <a:gd name="connsiteY0" fmla="*/ 3538 h 1295400"/>
              <a:gd name="connsiteX1" fmla="*/ 22099 w 1783461"/>
              <a:gd name="connsiteY1" fmla="*/ 344017 h 1295400"/>
              <a:gd name="connsiteX2" fmla="*/ 0 w 1783461"/>
              <a:gd name="connsiteY2" fmla="*/ 416324 h 1295400"/>
              <a:gd name="connsiteX3" fmla="*/ 31882 w 1783461"/>
              <a:gd name="connsiteY3" fmla="*/ 497844 h 1295400"/>
              <a:gd name="connsiteX4" fmla="*/ 40386 w 1783461"/>
              <a:gd name="connsiteY4" fmla="*/ 614363 h 1295400"/>
              <a:gd name="connsiteX5" fmla="*/ 35623 w 1783461"/>
              <a:gd name="connsiteY5" fmla="*/ 1295400 h 1295400"/>
              <a:gd name="connsiteX6" fmla="*/ 1783461 w 1783461"/>
              <a:gd name="connsiteY6" fmla="*/ 1295400 h 1295400"/>
              <a:gd name="connsiteX7" fmla="*/ 1783461 w 1783461"/>
              <a:gd name="connsiteY7" fmla="*/ 0 h 1295400"/>
              <a:gd name="connsiteX8" fmla="*/ 484414 w 1783461"/>
              <a:gd name="connsiteY8" fmla="*/ 3538 h 1295400"/>
              <a:gd name="connsiteX0" fmla="*/ 484414 w 1804892"/>
              <a:gd name="connsiteY0" fmla="*/ 5919 h 1297781"/>
              <a:gd name="connsiteX1" fmla="*/ 22099 w 1804892"/>
              <a:gd name="connsiteY1" fmla="*/ 346398 h 1297781"/>
              <a:gd name="connsiteX2" fmla="*/ 0 w 1804892"/>
              <a:gd name="connsiteY2" fmla="*/ 418705 h 1297781"/>
              <a:gd name="connsiteX3" fmla="*/ 31882 w 1804892"/>
              <a:gd name="connsiteY3" fmla="*/ 500225 h 1297781"/>
              <a:gd name="connsiteX4" fmla="*/ 40386 w 1804892"/>
              <a:gd name="connsiteY4" fmla="*/ 616744 h 1297781"/>
              <a:gd name="connsiteX5" fmla="*/ 35623 w 1804892"/>
              <a:gd name="connsiteY5" fmla="*/ 1297781 h 1297781"/>
              <a:gd name="connsiteX6" fmla="*/ 1783461 w 1804892"/>
              <a:gd name="connsiteY6" fmla="*/ 1297781 h 1297781"/>
              <a:gd name="connsiteX7" fmla="*/ 1804892 w 1804892"/>
              <a:gd name="connsiteY7" fmla="*/ 0 h 1297781"/>
              <a:gd name="connsiteX8" fmla="*/ 484414 w 1804892"/>
              <a:gd name="connsiteY8" fmla="*/ 5919 h 1297781"/>
              <a:gd name="connsiteX0" fmla="*/ 484414 w 1816798"/>
              <a:gd name="connsiteY0" fmla="*/ 5919 h 1297781"/>
              <a:gd name="connsiteX1" fmla="*/ 22099 w 1816798"/>
              <a:gd name="connsiteY1" fmla="*/ 346398 h 1297781"/>
              <a:gd name="connsiteX2" fmla="*/ 0 w 1816798"/>
              <a:gd name="connsiteY2" fmla="*/ 418705 h 1297781"/>
              <a:gd name="connsiteX3" fmla="*/ 31882 w 1816798"/>
              <a:gd name="connsiteY3" fmla="*/ 500225 h 1297781"/>
              <a:gd name="connsiteX4" fmla="*/ 40386 w 1816798"/>
              <a:gd name="connsiteY4" fmla="*/ 616744 h 1297781"/>
              <a:gd name="connsiteX5" fmla="*/ 35623 w 1816798"/>
              <a:gd name="connsiteY5" fmla="*/ 1297781 h 1297781"/>
              <a:gd name="connsiteX6" fmla="*/ 1816798 w 1816798"/>
              <a:gd name="connsiteY6" fmla="*/ 1295400 h 1297781"/>
              <a:gd name="connsiteX7" fmla="*/ 1804892 w 1816798"/>
              <a:gd name="connsiteY7" fmla="*/ 0 h 1297781"/>
              <a:gd name="connsiteX8" fmla="*/ 484414 w 1816798"/>
              <a:gd name="connsiteY8" fmla="*/ 5919 h 1297781"/>
              <a:gd name="connsiteX0" fmla="*/ 484414 w 1816798"/>
              <a:gd name="connsiteY0" fmla="*/ 5919 h 1297781"/>
              <a:gd name="connsiteX1" fmla="*/ 22099 w 1816798"/>
              <a:gd name="connsiteY1" fmla="*/ 346398 h 1297781"/>
              <a:gd name="connsiteX2" fmla="*/ 0 w 1816798"/>
              <a:gd name="connsiteY2" fmla="*/ 418705 h 1297781"/>
              <a:gd name="connsiteX3" fmla="*/ 31882 w 1816798"/>
              <a:gd name="connsiteY3" fmla="*/ 500225 h 1297781"/>
              <a:gd name="connsiteX4" fmla="*/ 40386 w 1816798"/>
              <a:gd name="connsiteY4" fmla="*/ 616744 h 1297781"/>
              <a:gd name="connsiteX5" fmla="*/ 910754 w 1816798"/>
              <a:gd name="connsiteY5" fmla="*/ 1297781 h 1297781"/>
              <a:gd name="connsiteX6" fmla="*/ 1816798 w 1816798"/>
              <a:gd name="connsiteY6" fmla="*/ 1295400 h 1297781"/>
              <a:gd name="connsiteX7" fmla="*/ 1804892 w 1816798"/>
              <a:gd name="connsiteY7" fmla="*/ 0 h 1297781"/>
              <a:gd name="connsiteX8" fmla="*/ 484414 w 1816798"/>
              <a:gd name="connsiteY8" fmla="*/ 5919 h 1297781"/>
              <a:gd name="connsiteX0" fmla="*/ 484414 w 1816798"/>
              <a:gd name="connsiteY0" fmla="*/ 5919 h 1297781"/>
              <a:gd name="connsiteX1" fmla="*/ 22099 w 1816798"/>
              <a:gd name="connsiteY1" fmla="*/ 346398 h 1297781"/>
              <a:gd name="connsiteX2" fmla="*/ 0 w 1816798"/>
              <a:gd name="connsiteY2" fmla="*/ 418705 h 1297781"/>
              <a:gd name="connsiteX3" fmla="*/ 31882 w 1816798"/>
              <a:gd name="connsiteY3" fmla="*/ 500225 h 1297781"/>
              <a:gd name="connsiteX4" fmla="*/ 881858 w 1816798"/>
              <a:gd name="connsiteY4" fmla="*/ 437230 h 1297781"/>
              <a:gd name="connsiteX5" fmla="*/ 910754 w 1816798"/>
              <a:gd name="connsiteY5" fmla="*/ 1297781 h 1297781"/>
              <a:gd name="connsiteX6" fmla="*/ 1816798 w 1816798"/>
              <a:gd name="connsiteY6" fmla="*/ 1295400 h 1297781"/>
              <a:gd name="connsiteX7" fmla="*/ 1804892 w 1816798"/>
              <a:gd name="connsiteY7" fmla="*/ 0 h 1297781"/>
              <a:gd name="connsiteX8" fmla="*/ 484414 w 1816798"/>
              <a:gd name="connsiteY8" fmla="*/ 5919 h 1297781"/>
              <a:gd name="connsiteX0" fmla="*/ 484414 w 1816798"/>
              <a:gd name="connsiteY0" fmla="*/ 5919 h 1297781"/>
              <a:gd name="connsiteX1" fmla="*/ 22099 w 1816798"/>
              <a:gd name="connsiteY1" fmla="*/ 346398 h 1297781"/>
              <a:gd name="connsiteX2" fmla="*/ 0 w 1816798"/>
              <a:gd name="connsiteY2" fmla="*/ 418705 h 1297781"/>
              <a:gd name="connsiteX3" fmla="*/ 716280 w 1816798"/>
              <a:gd name="connsiteY3" fmla="*/ 388029 h 1297781"/>
              <a:gd name="connsiteX4" fmla="*/ 881858 w 1816798"/>
              <a:gd name="connsiteY4" fmla="*/ 437230 h 1297781"/>
              <a:gd name="connsiteX5" fmla="*/ 910754 w 1816798"/>
              <a:gd name="connsiteY5" fmla="*/ 1297781 h 1297781"/>
              <a:gd name="connsiteX6" fmla="*/ 1816798 w 1816798"/>
              <a:gd name="connsiteY6" fmla="*/ 1295400 h 1297781"/>
              <a:gd name="connsiteX7" fmla="*/ 1804892 w 1816798"/>
              <a:gd name="connsiteY7" fmla="*/ 0 h 1297781"/>
              <a:gd name="connsiteX8" fmla="*/ 484414 w 1816798"/>
              <a:gd name="connsiteY8" fmla="*/ 5919 h 1297781"/>
              <a:gd name="connsiteX0" fmla="*/ 462315 w 1794699"/>
              <a:gd name="connsiteY0" fmla="*/ 5919 h 1297781"/>
              <a:gd name="connsiteX1" fmla="*/ 0 w 1794699"/>
              <a:gd name="connsiteY1" fmla="*/ 346398 h 1297781"/>
              <a:gd name="connsiteX2" fmla="*/ 1038156 w 1794699"/>
              <a:gd name="connsiteY2" fmla="*/ 59677 h 1297781"/>
              <a:gd name="connsiteX3" fmla="*/ 694181 w 1794699"/>
              <a:gd name="connsiteY3" fmla="*/ 388029 h 1297781"/>
              <a:gd name="connsiteX4" fmla="*/ 859759 w 1794699"/>
              <a:gd name="connsiteY4" fmla="*/ 437230 h 1297781"/>
              <a:gd name="connsiteX5" fmla="*/ 888655 w 1794699"/>
              <a:gd name="connsiteY5" fmla="*/ 1297781 h 1297781"/>
              <a:gd name="connsiteX6" fmla="*/ 1794699 w 1794699"/>
              <a:gd name="connsiteY6" fmla="*/ 1295400 h 1297781"/>
              <a:gd name="connsiteX7" fmla="*/ 1782793 w 1794699"/>
              <a:gd name="connsiteY7" fmla="*/ 0 h 1297781"/>
              <a:gd name="connsiteX8" fmla="*/ 462315 w 1794699"/>
              <a:gd name="connsiteY8" fmla="*/ 5919 h 1297781"/>
              <a:gd name="connsiteX0" fmla="*/ 209873 w 1542257"/>
              <a:gd name="connsiteY0" fmla="*/ 5919 h 1297781"/>
              <a:gd name="connsiteX1" fmla="*/ 0 w 1542257"/>
              <a:gd name="connsiteY1" fmla="*/ 133225 h 1297781"/>
              <a:gd name="connsiteX2" fmla="*/ 785714 w 1542257"/>
              <a:gd name="connsiteY2" fmla="*/ 59677 h 1297781"/>
              <a:gd name="connsiteX3" fmla="*/ 441739 w 1542257"/>
              <a:gd name="connsiteY3" fmla="*/ 388029 h 1297781"/>
              <a:gd name="connsiteX4" fmla="*/ 607317 w 1542257"/>
              <a:gd name="connsiteY4" fmla="*/ 437230 h 1297781"/>
              <a:gd name="connsiteX5" fmla="*/ 636213 w 1542257"/>
              <a:gd name="connsiteY5" fmla="*/ 1297781 h 1297781"/>
              <a:gd name="connsiteX6" fmla="*/ 1542257 w 1542257"/>
              <a:gd name="connsiteY6" fmla="*/ 1295400 h 1297781"/>
              <a:gd name="connsiteX7" fmla="*/ 1530351 w 1542257"/>
              <a:gd name="connsiteY7" fmla="*/ 0 h 1297781"/>
              <a:gd name="connsiteX8" fmla="*/ 209873 w 1542257"/>
              <a:gd name="connsiteY8" fmla="*/ 5919 h 1297781"/>
              <a:gd name="connsiteX0" fmla="*/ 0 w 2538495"/>
              <a:gd name="connsiteY0" fmla="*/ 22748 h 1297781"/>
              <a:gd name="connsiteX1" fmla="*/ 996238 w 2538495"/>
              <a:gd name="connsiteY1" fmla="*/ 133225 h 1297781"/>
              <a:gd name="connsiteX2" fmla="*/ 1781952 w 2538495"/>
              <a:gd name="connsiteY2" fmla="*/ 59677 h 1297781"/>
              <a:gd name="connsiteX3" fmla="*/ 1437977 w 2538495"/>
              <a:gd name="connsiteY3" fmla="*/ 388029 h 1297781"/>
              <a:gd name="connsiteX4" fmla="*/ 1603555 w 2538495"/>
              <a:gd name="connsiteY4" fmla="*/ 437230 h 1297781"/>
              <a:gd name="connsiteX5" fmla="*/ 1632451 w 2538495"/>
              <a:gd name="connsiteY5" fmla="*/ 1297781 h 1297781"/>
              <a:gd name="connsiteX6" fmla="*/ 2538495 w 2538495"/>
              <a:gd name="connsiteY6" fmla="*/ 1295400 h 1297781"/>
              <a:gd name="connsiteX7" fmla="*/ 2526589 w 2538495"/>
              <a:gd name="connsiteY7" fmla="*/ 0 h 1297781"/>
              <a:gd name="connsiteX8" fmla="*/ 0 w 2538495"/>
              <a:gd name="connsiteY8" fmla="*/ 22748 h 1297781"/>
              <a:gd name="connsiteX0" fmla="*/ 0 w 2538495"/>
              <a:gd name="connsiteY0" fmla="*/ 22748 h 1297781"/>
              <a:gd name="connsiteX1" fmla="*/ 223335 w 2538495"/>
              <a:gd name="connsiteY1" fmla="*/ 53629 h 1297781"/>
              <a:gd name="connsiteX2" fmla="*/ 996238 w 2538495"/>
              <a:gd name="connsiteY2" fmla="*/ 133225 h 1297781"/>
              <a:gd name="connsiteX3" fmla="*/ 1781952 w 2538495"/>
              <a:gd name="connsiteY3" fmla="*/ 59677 h 1297781"/>
              <a:gd name="connsiteX4" fmla="*/ 1437977 w 2538495"/>
              <a:gd name="connsiteY4" fmla="*/ 388029 h 1297781"/>
              <a:gd name="connsiteX5" fmla="*/ 1603555 w 2538495"/>
              <a:gd name="connsiteY5" fmla="*/ 437230 h 1297781"/>
              <a:gd name="connsiteX6" fmla="*/ 1632451 w 2538495"/>
              <a:gd name="connsiteY6" fmla="*/ 1297781 h 1297781"/>
              <a:gd name="connsiteX7" fmla="*/ 2538495 w 2538495"/>
              <a:gd name="connsiteY7" fmla="*/ 1295400 h 1297781"/>
              <a:gd name="connsiteX8" fmla="*/ 2526589 w 2538495"/>
              <a:gd name="connsiteY8" fmla="*/ 0 h 1297781"/>
              <a:gd name="connsiteX9" fmla="*/ 0 w 2538495"/>
              <a:gd name="connsiteY9" fmla="*/ 22748 h 1297781"/>
              <a:gd name="connsiteX0" fmla="*/ 174961 w 2713456"/>
              <a:gd name="connsiteY0" fmla="*/ 22748 h 1297781"/>
              <a:gd name="connsiteX1" fmla="*/ 0 w 2713456"/>
              <a:gd name="connsiteY1" fmla="*/ 390218 h 1297781"/>
              <a:gd name="connsiteX2" fmla="*/ 1171199 w 2713456"/>
              <a:gd name="connsiteY2" fmla="*/ 133225 h 1297781"/>
              <a:gd name="connsiteX3" fmla="*/ 1956913 w 2713456"/>
              <a:gd name="connsiteY3" fmla="*/ 59677 h 1297781"/>
              <a:gd name="connsiteX4" fmla="*/ 1612938 w 2713456"/>
              <a:gd name="connsiteY4" fmla="*/ 388029 h 1297781"/>
              <a:gd name="connsiteX5" fmla="*/ 1778516 w 2713456"/>
              <a:gd name="connsiteY5" fmla="*/ 437230 h 1297781"/>
              <a:gd name="connsiteX6" fmla="*/ 1807412 w 2713456"/>
              <a:gd name="connsiteY6" fmla="*/ 1297781 h 1297781"/>
              <a:gd name="connsiteX7" fmla="*/ 2713456 w 2713456"/>
              <a:gd name="connsiteY7" fmla="*/ 1295400 h 1297781"/>
              <a:gd name="connsiteX8" fmla="*/ 2701550 w 2713456"/>
              <a:gd name="connsiteY8" fmla="*/ 0 h 1297781"/>
              <a:gd name="connsiteX9" fmla="*/ 174961 w 2713456"/>
              <a:gd name="connsiteY9" fmla="*/ 22748 h 1297781"/>
              <a:gd name="connsiteX0" fmla="*/ 360085 w 2713456"/>
              <a:gd name="connsiteY0" fmla="*/ 11528 h 1297781"/>
              <a:gd name="connsiteX1" fmla="*/ 0 w 2713456"/>
              <a:gd name="connsiteY1" fmla="*/ 390218 h 1297781"/>
              <a:gd name="connsiteX2" fmla="*/ 1171199 w 2713456"/>
              <a:gd name="connsiteY2" fmla="*/ 133225 h 1297781"/>
              <a:gd name="connsiteX3" fmla="*/ 1956913 w 2713456"/>
              <a:gd name="connsiteY3" fmla="*/ 59677 h 1297781"/>
              <a:gd name="connsiteX4" fmla="*/ 1612938 w 2713456"/>
              <a:gd name="connsiteY4" fmla="*/ 388029 h 1297781"/>
              <a:gd name="connsiteX5" fmla="*/ 1778516 w 2713456"/>
              <a:gd name="connsiteY5" fmla="*/ 437230 h 1297781"/>
              <a:gd name="connsiteX6" fmla="*/ 1807412 w 2713456"/>
              <a:gd name="connsiteY6" fmla="*/ 1297781 h 1297781"/>
              <a:gd name="connsiteX7" fmla="*/ 2713456 w 2713456"/>
              <a:gd name="connsiteY7" fmla="*/ 1295400 h 1297781"/>
              <a:gd name="connsiteX8" fmla="*/ 2701550 w 2713456"/>
              <a:gd name="connsiteY8" fmla="*/ 0 h 1297781"/>
              <a:gd name="connsiteX9" fmla="*/ 360085 w 2713456"/>
              <a:gd name="connsiteY9" fmla="*/ 11528 h 1297781"/>
              <a:gd name="connsiteX0" fmla="*/ 371305 w 2724676"/>
              <a:gd name="connsiteY0" fmla="*/ 11528 h 1297781"/>
              <a:gd name="connsiteX1" fmla="*/ 0 w 2724676"/>
              <a:gd name="connsiteY1" fmla="*/ 390218 h 1297781"/>
              <a:gd name="connsiteX2" fmla="*/ 1182419 w 2724676"/>
              <a:gd name="connsiteY2" fmla="*/ 133225 h 1297781"/>
              <a:gd name="connsiteX3" fmla="*/ 1968133 w 2724676"/>
              <a:gd name="connsiteY3" fmla="*/ 59677 h 1297781"/>
              <a:gd name="connsiteX4" fmla="*/ 1624158 w 2724676"/>
              <a:gd name="connsiteY4" fmla="*/ 388029 h 1297781"/>
              <a:gd name="connsiteX5" fmla="*/ 1789736 w 2724676"/>
              <a:gd name="connsiteY5" fmla="*/ 437230 h 1297781"/>
              <a:gd name="connsiteX6" fmla="*/ 1818632 w 2724676"/>
              <a:gd name="connsiteY6" fmla="*/ 1297781 h 1297781"/>
              <a:gd name="connsiteX7" fmla="*/ 2724676 w 2724676"/>
              <a:gd name="connsiteY7" fmla="*/ 1295400 h 1297781"/>
              <a:gd name="connsiteX8" fmla="*/ 2712770 w 2724676"/>
              <a:gd name="connsiteY8" fmla="*/ 0 h 1297781"/>
              <a:gd name="connsiteX9" fmla="*/ 371305 w 2724676"/>
              <a:gd name="connsiteY9" fmla="*/ 11528 h 1297781"/>
              <a:gd name="connsiteX0" fmla="*/ 371305 w 2724676"/>
              <a:gd name="connsiteY0" fmla="*/ 11528 h 1297781"/>
              <a:gd name="connsiteX1" fmla="*/ 0 w 2724676"/>
              <a:gd name="connsiteY1" fmla="*/ 390218 h 1297781"/>
              <a:gd name="connsiteX2" fmla="*/ 880740 w 2724676"/>
              <a:gd name="connsiteY2" fmla="*/ 188265 h 1297781"/>
              <a:gd name="connsiteX3" fmla="*/ 1182419 w 2724676"/>
              <a:gd name="connsiteY3" fmla="*/ 133225 h 1297781"/>
              <a:gd name="connsiteX4" fmla="*/ 1968133 w 2724676"/>
              <a:gd name="connsiteY4" fmla="*/ 59677 h 1297781"/>
              <a:gd name="connsiteX5" fmla="*/ 1624158 w 2724676"/>
              <a:gd name="connsiteY5" fmla="*/ 388029 h 1297781"/>
              <a:gd name="connsiteX6" fmla="*/ 1789736 w 2724676"/>
              <a:gd name="connsiteY6" fmla="*/ 437230 h 1297781"/>
              <a:gd name="connsiteX7" fmla="*/ 1818632 w 2724676"/>
              <a:gd name="connsiteY7" fmla="*/ 1297781 h 1297781"/>
              <a:gd name="connsiteX8" fmla="*/ 2724676 w 2724676"/>
              <a:gd name="connsiteY8" fmla="*/ 1295400 h 1297781"/>
              <a:gd name="connsiteX9" fmla="*/ 2712770 w 2724676"/>
              <a:gd name="connsiteY9" fmla="*/ 0 h 1297781"/>
              <a:gd name="connsiteX10" fmla="*/ 371305 w 2724676"/>
              <a:gd name="connsiteY10" fmla="*/ 11528 h 1297781"/>
              <a:gd name="connsiteX0" fmla="*/ 371305 w 2724676"/>
              <a:gd name="connsiteY0" fmla="*/ 11528 h 1297781"/>
              <a:gd name="connsiteX1" fmla="*/ 0 w 2724676"/>
              <a:gd name="connsiteY1" fmla="*/ 390218 h 1297781"/>
              <a:gd name="connsiteX2" fmla="*/ 903179 w 2724676"/>
              <a:gd name="connsiteY2" fmla="*/ 362170 h 1297781"/>
              <a:gd name="connsiteX3" fmla="*/ 1182419 w 2724676"/>
              <a:gd name="connsiteY3" fmla="*/ 133225 h 1297781"/>
              <a:gd name="connsiteX4" fmla="*/ 1968133 w 2724676"/>
              <a:gd name="connsiteY4" fmla="*/ 59677 h 1297781"/>
              <a:gd name="connsiteX5" fmla="*/ 1624158 w 2724676"/>
              <a:gd name="connsiteY5" fmla="*/ 388029 h 1297781"/>
              <a:gd name="connsiteX6" fmla="*/ 1789736 w 2724676"/>
              <a:gd name="connsiteY6" fmla="*/ 437230 h 1297781"/>
              <a:gd name="connsiteX7" fmla="*/ 1818632 w 2724676"/>
              <a:gd name="connsiteY7" fmla="*/ 1297781 h 1297781"/>
              <a:gd name="connsiteX8" fmla="*/ 2724676 w 2724676"/>
              <a:gd name="connsiteY8" fmla="*/ 1295400 h 1297781"/>
              <a:gd name="connsiteX9" fmla="*/ 2712770 w 2724676"/>
              <a:gd name="connsiteY9" fmla="*/ 0 h 1297781"/>
              <a:gd name="connsiteX10" fmla="*/ 371305 w 2724676"/>
              <a:gd name="connsiteY10" fmla="*/ 11528 h 1297781"/>
              <a:gd name="connsiteX0" fmla="*/ 371305 w 2724676"/>
              <a:gd name="connsiteY0" fmla="*/ 11528 h 1297781"/>
              <a:gd name="connsiteX1" fmla="*/ 0 w 2724676"/>
              <a:gd name="connsiteY1" fmla="*/ 390218 h 1297781"/>
              <a:gd name="connsiteX2" fmla="*/ 903179 w 2724676"/>
              <a:gd name="connsiteY2" fmla="*/ 362170 h 1297781"/>
              <a:gd name="connsiteX3" fmla="*/ 1210469 w 2724676"/>
              <a:gd name="connsiteY3" fmla="*/ 133225 h 1297781"/>
              <a:gd name="connsiteX4" fmla="*/ 1968133 w 2724676"/>
              <a:gd name="connsiteY4" fmla="*/ 59677 h 1297781"/>
              <a:gd name="connsiteX5" fmla="*/ 1624158 w 2724676"/>
              <a:gd name="connsiteY5" fmla="*/ 388029 h 1297781"/>
              <a:gd name="connsiteX6" fmla="*/ 1789736 w 2724676"/>
              <a:gd name="connsiteY6" fmla="*/ 437230 h 1297781"/>
              <a:gd name="connsiteX7" fmla="*/ 1818632 w 2724676"/>
              <a:gd name="connsiteY7" fmla="*/ 1297781 h 1297781"/>
              <a:gd name="connsiteX8" fmla="*/ 2724676 w 2724676"/>
              <a:gd name="connsiteY8" fmla="*/ 1295400 h 1297781"/>
              <a:gd name="connsiteX9" fmla="*/ 2712770 w 2724676"/>
              <a:gd name="connsiteY9" fmla="*/ 0 h 1297781"/>
              <a:gd name="connsiteX10" fmla="*/ 371305 w 2724676"/>
              <a:gd name="connsiteY10" fmla="*/ 11528 h 1297781"/>
              <a:gd name="connsiteX0" fmla="*/ 371305 w 2724676"/>
              <a:gd name="connsiteY0" fmla="*/ 11528 h 1297781"/>
              <a:gd name="connsiteX1" fmla="*/ 0 w 2724676"/>
              <a:gd name="connsiteY1" fmla="*/ 390218 h 1297781"/>
              <a:gd name="connsiteX2" fmla="*/ 903179 w 2724676"/>
              <a:gd name="connsiteY2" fmla="*/ 362170 h 1297781"/>
              <a:gd name="connsiteX3" fmla="*/ 1210469 w 2724676"/>
              <a:gd name="connsiteY3" fmla="*/ 133225 h 1297781"/>
              <a:gd name="connsiteX4" fmla="*/ 1968133 w 2724676"/>
              <a:gd name="connsiteY4" fmla="*/ 59677 h 1297781"/>
              <a:gd name="connsiteX5" fmla="*/ 1562450 w 2724676"/>
              <a:gd name="connsiteY5" fmla="*/ 376810 h 1297781"/>
              <a:gd name="connsiteX6" fmla="*/ 1789736 w 2724676"/>
              <a:gd name="connsiteY6" fmla="*/ 437230 h 1297781"/>
              <a:gd name="connsiteX7" fmla="*/ 1818632 w 2724676"/>
              <a:gd name="connsiteY7" fmla="*/ 1297781 h 1297781"/>
              <a:gd name="connsiteX8" fmla="*/ 2724676 w 2724676"/>
              <a:gd name="connsiteY8" fmla="*/ 1295400 h 1297781"/>
              <a:gd name="connsiteX9" fmla="*/ 2712770 w 2724676"/>
              <a:gd name="connsiteY9" fmla="*/ 0 h 1297781"/>
              <a:gd name="connsiteX10" fmla="*/ 371305 w 2724676"/>
              <a:gd name="connsiteY10" fmla="*/ 11528 h 1297781"/>
              <a:gd name="connsiteX0" fmla="*/ 371305 w 2724676"/>
              <a:gd name="connsiteY0" fmla="*/ 11528 h 1295400"/>
              <a:gd name="connsiteX1" fmla="*/ 0 w 2724676"/>
              <a:gd name="connsiteY1" fmla="*/ 390218 h 1295400"/>
              <a:gd name="connsiteX2" fmla="*/ 903179 w 2724676"/>
              <a:gd name="connsiteY2" fmla="*/ 362170 h 1295400"/>
              <a:gd name="connsiteX3" fmla="*/ 1210469 w 2724676"/>
              <a:gd name="connsiteY3" fmla="*/ 133225 h 1295400"/>
              <a:gd name="connsiteX4" fmla="*/ 1968133 w 2724676"/>
              <a:gd name="connsiteY4" fmla="*/ 59677 h 1295400"/>
              <a:gd name="connsiteX5" fmla="*/ 1562450 w 2724676"/>
              <a:gd name="connsiteY5" fmla="*/ 376810 h 1295400"/>
              <a:gd name="connsiteX6" fmla="*/ 1789736 w 2724676"/>
              <a:gd name="connsiteY6" fmla="*/ 437230 h 1295400"/>
              <a:gd name="connsiteX7" fmla="*/ 1807413 w 2724676"/>
              <a:gd name="connsiteY7" fmla="*/ 1095827 h 1295400"/>
              <a:gd name="connsiteX8" fmla="*/ 2724676 w 2724676"/>
              <a:gd name="connsiteY8" fmla="*/ 1295400 h 1295400"/>
              <a:gd name="connsiteX9" fmla="*/ 2712770 w 2724676"/>
              <a:gd name="connsiteY9" fmla="*/ 0 h 1295400"/>
              <a:gd name="connsiteX10" fmla="*/ 371305 w 2724676"/>
              <a:gd name="connsiteY10" fmla="*/ 11528 h 1295400"/>
              <a:gd name="connsiteX0" fmla="*/ 371305 w 2712770"/>
              <a:gd name="connsiteY0" fmla="*/ 11528 h 1099057"/>
              <a:gd name="connsiteX1" fmla="*/ 0 w 2712770"/>
              <a:gd name="connsiteY1" fmla="*/ 390218 h 1099057"/>
              <a:gd name="connsiteX2" fmla="*/ 903179 w 2712770"/>
              <a:gd name="connsiteY2" fmla="*/ 362170 h 1099057"/>
              <a:gd name="connsiteX3" fmla="*/ 1210469 w 2712770"/>
              <a:gd name="connsiteY3" fmla="*/ 133225 h 1099057"/>
              <a:gd name="connsiteX4" fmla="*/ 1968133 w 2712770"/>
              <a:gd name="connsiteY4" fmla="*/ 59677 h 1099057"/>
              <a:gd name="connsiteX5" fmla="*/ 1562450 w 2712770"/>
              <a:gd name="connsiteY5" fmla="*/ 376810 h 1099057"/>
              <a:gd name="connsiteX6" fmla="*/ 1789736 w 2712770"/>
              <a:gd name="connsiteY6" fmla="*/ 437230 h 1099057"/>
              <a:gd name="connsiteX7" fmla="*/ 1807413 w 2712770"/>
              <a:gd name="connsiteY7" fmla="*/ 1095827 h 1099057"/>
              <a:gd name="connsiteX8" fmla="*/ 2696627 w 2712770"/>
              <a:gd name="connsiteY8" fmla="*/ 1099057 h 1099057"/>
              <a:gd name="connsiteX9" fmla="*/ 2712770 w 2712770"/>
              <a:gd name="connsiteY9" fmla="*/ 0 h 1099057"/>
              <a:gd name="connsiteX10" fmla="*/ 371305 w 2712770"/>
              <a:gd name="connsiteY10" fmla="*/ 11528 h 1099057"/>
              <a:gd name="connsiteX0" fmla="*/ 371305 w 2734727"/>
              <a:gd name="connsiteY0" fmla="*/ 11528 h 1238757"/>
              <a:gd name="connsiteX1" fmla="*/ 0 w 2734727"/>
              <a:gd name="connsiteY1" fmla="*/ 390218 h 1238757"/>
              <a:gd name="connsiteX2" fmla="*/ 903179 w 2734727"/>
              <a:gd name="connsiteY2" fmla="*/ 362170 h 1238757"/>
              <a:gd name="connsiteX3" fmla="*/ 1210469 w 2734727"/>
              <a:gd name="connsiteY3" fmla="*/ 133225 h 1238757"/>
              <a:gd name="connsiteX4" fmla="*/ 1968133 w 2734727"/>
              <a:gd name="connsiteY4" fmla="*/ 59677 h 1238757"/>
              <a:gd name="connsiteX5" fmla="*/ 1562450 w 2734727"/>
              <a:gd name="connsiteY5" fmla="*/ 376810 h 1238757"/>
              <a:gd name="connsiteX6" fmla="*/ 1789736 w 2734727"/>
              <a:gd name="connsiteY6" fmla="*/ 437230 h 1238757"/>
              <a:gd name="connsiteX7" fmla="*/ 1807413 w 2734727"/>
              <a:gd name="connsiteY7" fmla="*/ 1095827 h 1238757"/>
              <a:gd name="connsiteX8" fmla="*/ 2734727 w 2734727"/>
              <a:gd name="connsiteY8" fmla="*/ 1238757 h 1238757"/>
              <a:gd name="connsiteX9" fmla="*/ 2712770 w 2734727"/>
              <a:gd name="connsiteY9" fmla="*/ 0 h 1238757"/>
              <a:gd name="connsiteX10" fmla="*/ 371305 w 2734727"/>
              <a:gd name="connsiteY10" fmla="*/ 11528 h 1238757"/>
              <a:gd name="connsiteX0" fmla="*/ 371305 w 2734727"/>
              <a:gd name="connsiteY0" fmla="*/ 11528 h 1241877"/>
              <a:gd name="connsiteX1" fmla="*/ 0 w 2734727"/>
              <a:gd name="connsiteY1" fmla="*/ 390218 h 1241877"/>
              <a:gd name="connsiteX2" fmla="*/ 903179 w 2734727"/>
              <a:gd name="connsiteY2" fmla="*/ 362170 h 1241877"/>
              <a:gd name="connsiteX3" fmla="*/ 1210469 w 2734727"/>
              <a:gd name="connsiteY3" fmla="*/ 133225 h 1241877"/>
              <a:gd name="connsiteX4" fmla="*/ 1968133 w 2734727"/>
              <a:gd name="connsiteY4" fmla="*/ 59677 h 1241877"/>
              <a:gd name="connsiteX5" fmla="*/ 1562450 w 2734727"/>
              <a:gd name="connsiteY5" fmla="*/ 376810 h 1241877"/>
              <a:gd name="connsiteX6" fmla="*/ 1789736 w 2734727"/>
              <a:gd name="connsiteY6" fmla="*/ 437230 h 1241877"/>
              <a:gd name="connsiteX7" fmla="*/ 1845513 w 2734727"/>
              <a:gd name="connsiteY7" fmla="*/ 1241877 h 1241877"/>
              <a:gd name="connsiteX8" fmla="*/ 2734727 w 2734727"/>
              <a:gd name="connsiteY8" fmla="*/ 1238757 h 1241877"/>
              <a:gd name="connsiteX9" fmla="*/ 2712770 w 2734727"/>
              <a:gd name="connsiteY9" fmla="*/ 0 h 1241877"/>
              <a:gd name="connsiteX10" fmla="*/ 371305 w 2734727"/>
              <a:gd name="connsiteY10" fmla="*/ 11528 h 1241877"/>
              <a:gd name="connsiteX0" fmla="*/ 371305 w 2734727"/>
              <a:gd name="connsiteY0" fmla="*/ 11528 h 1286652"/>
              <a:gd name="connsiteX1" fmla="*/ 0 w 2734727"/>
              <a:gd name="connsiteY1" fmla="*/ 390218 h 1286652"/>
              <a:gd name="connsiteX2" fmla="*/ 903179 w 2734727"/>
              <a:gd name="connsiteY2" fmla="*/ 362170 h 1286652"/>
              <a:gd name="connsiteX3" fmla="*/ 1210469 w 2734727"/>
              <a:gd name="connsiteY3" fmla="*/ 133225 h 1286652"/>
              <a:gd name="connsiteX4" fmla="*/ 1968133 w 2734727"/>
              <a:gd name="connsiteY4" fmla="*/ 59677 h 1286652"/>
              <a:gd name="connsiteX5" fmla="*/ 1562450 w 2734727"/>
              <a:gd name="connsiteY5" fmla="*/ 376810 h 1286652"/>
              <a:gd name="connsiteX6" fmla="*/ 75236 w 2734727"/>
              <a:gd name="connsiteY6" fmla="*/ 1218280 h 1286652"/>
              <a:gd name="connsiteX7" fmla="*/ 1845513 w 2734727"/>
              <a:gd name="connsiteY7" fmla="*/ 1241877 h 1286652"/>
              <a:gd name="connsiteX8" fmla="*/ 2734727 w 2734727"/>
              <a:gd name="connsiteY8" fmla="*/ 1238757 h 1286652"/>
              <a:gd name="connsiteX9" fmla="*/ 2712770 w 2734727"/>
              <a:gd name="connsiteY9" fmla="*/ 0 h 1286652"/>
              <a:gd name="connsiteX10" fmla="*/ 371305 w 2734727"/>
              <a:gd name="connsiteY10" fmla="*/ 11528 h 1286652"/>
              <a:gd name="connsiteX0" fmla="*/ 371305 w 2734727"/>
              <a:gd name="connsiteY0" fmla="*/ 11528 h 1241877"/>
              <a:gd name="connsiteX1" fmla="*/ 0 w 2734727"/>
              <a:gd name="connsiteY1" fmla="*/ 390218 h 1241877"/>
              <a:gd name="connsiteX2" fmla="*/ 903179 w 2734727"/>
              <a:gd name="connsiteY2" fmla="*/ 362170 h 1241877"/>
              <a:gd name="connsiteX3" fmla="*/ 1210469 w 2734727"/>
              <a:gd name="connsiteY3" fmla="*/ 133225 h 1241877"/>
              <a:gd name="connsiteX4" fmla="*/ 1968133 w 2734727"/>
              <a:gd name="connsiteY4" fmla="*/ 59677 h 1241877"/>
              <a:gd name="connsiteX5" fmla="*/ 1562450 w 2734727"/>
              <a:gd name="connsiteY5" fmla="*/ 376810 h 1241877"/>
              <a:gd name="connsiteX6" fmla="*/ 75236 w 2734727"/>
              <a:gd name="connsiteY6" fmla="*/ 1218280 h 1241877"/>
              <a:gd name="connsiteX7" fmla="*/ 1845513 w 2734727"/>
              <a:gd name="connsiteY7" fmla="*/ 1241877 h 1241877"/>
              <a:gd name="connsiteX8" fmla="*/ 2734727 w 2734727"/>
              <a:gd name="connsiteY8" fmla="*/ 1238757 h 1241877"/>
              <a:gd name="connsiteX9" fmla="*/ 2712770 w 2734727"/>
              <a:gd name="connsiteY9" fmla="*/ 0 h 1241877"/>
              <a:gd name="connsiteX10" fmla="*/ 371305 w 2734727"/>
              <a:gd name="connsiteY10" fmla="*/ 11528 h 1241877"/>
              <a:gd name="connsiteX0" fmla="*/ 429498 w 2792920"/>
              <a:gd name="connsiteY0" fmla="*/ 11528 h 1282106"/>
              <a:gd name="connsiteX1" fmla="*/ 58193 w 2792920"/>
              <a:gd name="connsiteY1" fmla="*/ 390218 h 1282106"/>
              <a:gd name="connsiteX2" fmla="*/ 961372 w 2792920"/>
              <a:gd name="connsiteY2" fmla="*/ 362170 h 1282106"/>
              <a:gd name="connsiteX3" fmla="*/ 1268662 w 2792920"/>
              <a:gd name="connsiteY3" fmla="*/ 133225 h 1282106"/>
              <a:gd name="connsiteX4" fmla="*/ 2026326 w 2792920"/>
              <a:gd name="connsiteY4" fmla="*/ 59677 h 1282106"/>
              <a:gd name="connsiteX5" fmla="*/ 1620643 w 2792920"/>
              <a:gd name="connsiteY5" fmla="*/ 376810 h 1282106"/>
              <a:gd name="connsiteX6" fmla="*/ 79 w 2792920"/>
              <a:gd name="connsiteY6" fmla="*/ 1281780 h 1282106"/>
              <a:gd name="connsiteX7" fmla="*/ 1903706 w 2792920"/>
              <a:gd name="connsiteY7" fmla="*/ 1241877 h 1282106"/>
              <a:gd name="connsiteX8" fmla="*/ 2792920 w 2792920"/>
              <a:gd name="connsiteY8" fmla="*/ 1238757 h 1282106"/>
              <a:gd name="connsiteX9" fmla="*/ 2770963 w 2792920"/>
              <a:gd name="connsiteY9" fmla="*/ 0 h 1282106"/>
              <a:gd name="connsiteX10" fmla="*/ 429498 w 2792920"/>
              <a:gd name="connsiteY10" fmla="*/ 11528 h 1282106"/>
              <a:gd name="connsiteX0" fmla="*/ 429498 w 2792920"/>
              <a:gd name="connsiteY0" fmla="*/ 11528 h 1283117"/>
              <a:gd name="connsiteX1" fmla="*/ 58193 w 2792920"/>
              <a:gd name="connsiteY1" fmla="*/ 390218 h 1283117"/>
              <a:gd name="connsiteX2" fmla="*/ 961372 w 2792920"/>
              <a:gd name="connsiteY2" fmla="*/ 362170 h 1283117"/>
              <a:gd name="connsiteX3" fmla="*/ 1268662 w 2792920"/>
              <a:gd name="connsiteY3" fmla="*/ 133225 h 1283117"/>
              <a:gd name="connsiteX4" fmla="*/ 2026326 w 2792920"/>
              <a:gd name="connsiteY4" fmla="*/ 59677 h 1283117"/>
              <a:gd name="connsiteX5" fmla="*/ 1620643 w 2792920"/>
              <a:gd name="connsiteY5" fmla="*/ 376810 h 1283117"/>
              <a:gd name="connsiteX6" fmla="*/ 79 w 2792920"/>
              <a:gd name="connsiteY6" fmla="*/ 1281780 h 1283117"/>
              <a:gd name="connsiteX7" fmla="*/ 1903706 w 2792920"/>
              <a:gd name="connsiteY7" fmla="*/ 1241877 h 1283117"/>
              <a:gd name="connsiteX8" fmla="*/ 2792920 w 2792920"/>
              <a:gd name="connsiteY8" fmla="*/ 1238757 h 1283117"/>
              <a:gd name="connsiteX9" fmla="*/ 2770963 w 2792920"/>
              <a:gd name="connsiteY9" fmla="*/ 0 h 1283117"/>
              <a:gd name="connsiteX10" fmla="*/ 429498 w 2792920"/>
              <a:gd name="connsiteY10" fmla="*/ 11528 h 1283117"/>
              <a:gd name="connsiteX0" fmla="*/ 371305 w 2734727"/>
              <a:gd name="connsiteY0" fmla="*/ 11528 h 1241877"/>
              <a:gd name="connsiteX1" fmla="*/ 0 w 2734727"/>
              <a:gd name="connsiteY1" fmla="*/ 390218 h 1241877"/>
              <a:gd name="connsiteX2" fmla="*/ 903179 w 2734727"/>
              <a:gd name="connsiteY2" fmla="*/ 362170 h 1241877"/>
              <a:gd name="connsiteX3" fmla="*/ 1210469 w 2734727"/>
              <a:gd name="connsiteY3" fmla="*/ 133225 h 1241877"/>
              <a:gd name="connsiteX4" fmla="*/ 1968133 w 2734727"/>
              <a:gd name="connsiteY4" fmla="*/ 59677 h 1241877"/>
              <a:gd name="connsiteX5" fmla="*/ 1562450 w 2734727"/>
              <a:gd name="connsiteY5" fmla="*/ 376810 h 1241877"/>
              <a:gd name="connsiteX6" fmla="*/ 24436 w 2734727"/>
              <a:gd name="connsiteY6" fmla="*/ 1135730 h 1241877"/>
              <a:gd name="connsiteX7" fmla="*/ 1845513 w 2734727"/>
              <a:gd name="connsiteY7" fmla="*/ 1241877 h 1241877"/>
              <a:gd name="connsiteX8" fmla="*/ 2734727 w 2734727"/>
              <a:gd name="connsiteY8" fmla="*/ 1238757 h 1241877"/>
              <a:gd name="connsiteX9" fmla="*/ 2712770 w 2734727"/>
              <a:gd name="connsiteY9" fmla="*/ 0 h 1241877"/>
              <a:gd name="connsiteX10" fmla="*/ 371305 w 2734727"/>
              <a:gd name="connsiteY10" fmla="*/ 11528 h 1241877"/>
              <a:gd name="connsiteX0" fmla="*/ 371305 w 2734727"/>
              <a:gd name="connsiteY0" fmla="*/ 11528 h 1241877"/>
              <a:gd name="connsiteX1" fmla="*/ 0 w 2734727"/>
              <a:gd name="connsiteY1" fmla="*/ 390218 h 1241877"/>
              <a:gd name="connsiteX2" fmla="*/ 903179 w 2734727"/>
              <a:gd name="connsiteY2" fmla="*/ 362170 h 1241877"/>
              <a:gd name="connsiteX3" fmla="*/ 1210469 w 2734727"/>
              <a:gd name="connsiteY3" fmla="*/ 133225 h 1241877"/>
              <a:gd name="connsiteX4" fmla="*/ 1968133 w 2734727"/>
              <a:gd name="connsiteY4" fmla="*/ 59677 h 1241877"/>
              <a:gd name="connsiteX5" fmla="*/ 1562450 w 2734727"/>
              <a:gd name="connsiteY5" fmla="*/ 376810 h 1241877"/>
              <a:gd name="connsiteX6" fmla="*/ 24436 w 2734727"/>
              <a:gd name="connsiteY6" fmla="*/ 1135730 h 1241877"/>
              <a:gd name="connsiteX7" fmla="*/ 315163 w 2734727"/>
              <a:gd name="connsiteY7" fmla="*/ 1241877 h 1241877"/>
              <a:gd name="connsiteX8" fmla="*/ 2734727 w 2734727"/>
              <a:gd name="connsiteY8" fmla="*/ 1238757 h 1241877"/>
              <a:gd name="connsiteX9" fmla="*/ 2712770 w 2734727"/>
              <a:gd name="connsiteY9" fmla="*/ 0 h 1241877"/>
              <a:gd name="connsiteX10" fmla="*/ 371305 w 2734727"/>
              <a:gd name="connsiteY10" fmla="*/ 11528 h 1241877"/>
              <a:gd name="connsiteX0" fmla="*/ 463312 w 2826734"/>
              <a:gd name="connsiteY0" fmla="*/ 11528 h 1267277"/>
              <a:gd name="connsiteX1" fmla="*/ 92007 w 2826734"/>
              <a:gd name="connsiteY1" fmla="*/ 390218 h 1267277"/>
              <a:gd name="connsiteX2" fmla="*/ 995186 w 2826734"/>
              <a:gd name="connsiteY2" fmla="*/ 362170 h 1267277"/>
              <a:gd name="connsiteX3" fmla="*/ 1302476 w 2826734"/>
              <a:gd name="connsiteY3" fmla="*/ 133225 h 1267277"/>
              <a:gd name="connsiteX4" fmla="*/ 2060140 w 2826734"/>
              <a:gd name="connsiteY4" fmla="*/ 59677 h 1267277"/>
              <a:gd name="connsiteX5" fmla="*/ 1654457 w 2826734"/>
              <a:gd name="connsiteY5" fmla="*/ 376810 h 1267277"/>
              <a:gd name="connsiteX6" fmla="*/ 116443 w 2826734"/>
              <a:gd name="connsiteY6" fmla="*/ 1135730 h 1267277"/>
              <a:gd name="connsiteX7" fmla="*/ 770 w 2826734"/>
              <a:gd name="connsiteY7" fmla="*/ 1267277 h 1267277"/>
              <a:gd name="connsiteX8" fmla="*/ 2826734 w 2826734"/>
              <a:gd name="connsiteY8" fmla="*/ 1238757 h 1267277"/>
              <a:gd name="connsiteX9" fmla="*/ 2804777 w 2826734"/>
              <a:gd name="connsiteY9" fmla="*/ 0 h 1267277"/>
              <a:gd name="connsiteX10" fmla="*/ 463312 w 2826734"/>
              <a:gd name="connsiteY10" fmla="*/ 11528 h 1267277"/>
              <a:gd name="connsiteX0" fmla="*/ 475155 w 2838577"/>
              <a:gd name="connsiteY0" fmla="*/ 11528 h 1267277"/>
              <a:gd name="connsiteX1" fmla="*/ 103850 w 2838577"/>
              <a:gd name="connsiteY1" fmla="*/ 390218 h 1267277"/>
              <a:gd name="connsiteX2" fmla="*/ 1007029 w 2838577"/>
              <a:gd name="connsiteY2" fmla="*/ 362170 h 1267277"/>
              <a:gd name="connsiteX3" fmla="*/ 1314319 w 2838577"/>
              <a:gd name="connsiteY3" fmla="*/ 133225 h 1267277"/>
              <a:gd name="connsiteX4" fmla="*/ 2071983 w 2838577"/>
              <a:gd name="connsiteY4" fmla="*/ 59677 h 1267277"/>
              <a:gd name="connsiteX5" fmla="*/ 1666300 w 2838577"/>
              <a:gd name="connsiteY5" fmla="*/ 376810 h 1267277"/>
              <a:gd name="connsiteX6" fmla="*/ 7636 w 2838577"/>
              <a:gd name="connsiteY6" fmla="*/ 1065880 h 1267277"/>
              <a:gd name="connsiteX7" fmla="*/ 12613 w 2838577"/>
              <a:gd name="connsiteY7" fmla="*/ 1267277 h 1267277"/>
              <a:gd name="connsiteX8" fmla="*/ 2838577 w 2838577"/>
              <a:gd name="connsiteY8" fmla="*/ 1238757 h 1267277"/>
              <a:gd name="connsiteX9" fmla="*/ 2816620 w 2838577"/>
              <a:gd name="connsiteY9" fmla="*/ 0 h 1267277"/>
              <a:gd name="connsiteX10" fmla="*/ 475155 w 2838577"/>
              <a:gd name="connsiteY10" fmla="*/ 11528 h 1267277"/>
              <a:gd name="connsiteX0" fmla="*/ 475155 w 2838577"/>
              <a:gd name="connsiteY0" fmla="*/ 11528 h 1267277"/>
              <a:gd name="connsiteX1" fmla="*/ 103850 w 2838577"/>
              <a:gd name="connsiteY1" fmla="*/ 390218 h 1267277"/>
              <a:gd name="connsiteX2" fmla="*/ 1007029 w 2838577"/>
              <a:gd name="connsiteY2" fmla="*/ 362170 h 1267277"/>
              <a:gd name="connsiteX3" fmla="*/ 1314319 w 2838577"/>
              <a:gd name="connsiteY3" fmla="*/ 133225 h 1267277"/>
              <a:gd name="connsiteX4" fmla="*/ 2071983 w 2838577"/>
              <a:gd name="connsiteY4" fmla="*/ 59677 h 1267277"/>
              <a:gd name="connsiteX5" fmla="*/ 1799650 w 2838577"/>
              <a:gd name="connsiteY5" fmla="*/ 999110 h 1267277"/>
              <a:gd name="connsiteX6" fmla="*/ 7636 w 2838577"/>
              <a:gd name="connsiteY6" fmla="*/ 1065880 h 1267277"/>
              <a:gd name="connsiteX7" fmla="*/ 12613 w 2838577"/>
              <a:gd name="connsiteY7" fmla="*/ 1267277 h 1267277"/>
              <a:gd name="connsiteX8" fmla="*/ 2838577 w 2838577"/>
              <a:gd name="connsiteY8" fmla="*/ 1238757 h 1267277"/>
              <a:gd name="connsiteX9" fmla="*/ 2816620 w 2838577"/>
              <a:gd name="connsiteY9" fmla="*/ 0 h 1267277"/>
              <a:gd name="connsiteX10" fmla="*/ 475155 w 2838577"/>
              <a:gd name="connsiteY10" fmla="*/ 11528 h 1267277"/>
              <a:gd name="connsiteX0" fmla="*/ 475155 w 2838577"/>
              <a:gd name="connsiteY0" fmla="*/ 11528 h 1267277"/>
              <a:gd name="connsiteX1" fmla="*/ 103850 w 2838577"/>
              <a:gd name="connsiteY1" fmla="*/ 390218 h 1267277"/>
              <a:gd name="connsiteX2" fmla="*/ 1007029 w 2838577"/>
              <a:gd name="connsiteY2" fmla="*/ 362170 h 1267277"/>
              <a:gd name="connsiteX3" fmla="*/ 1314319 w 2838577"/>
              <a:gd name="connsiteY3" fmla="*/ 133225 h 1267277"/>
              <a:gd name="connsiteX4" fmla="*/ 2071983 w 2838577"/>
              <a:gd name="connsiteY4" fmla="*/ 59677 h 1267277"/>
              <a:gd name="connsiteX5" fmla="*/ 1777982 w 2838577"/>
              <a:gd name="connsiteY5" fmla="*/ 1007778 h 1267277"/>
              <a:gd name="connsiteX6" fmla="*/ 7636 w 2838577"/>
              <a:gd name="connsiteY6" fmla="*/ 1065880 h 1267277"/>
              <a:gd name="connsiteX7" fmla="*/ 12613 w 2838577"/>
              <a:gd name="connsiteY7" fmla="*/ 1267277 h 1267277"/>
              <a:gd name="connsiteX8" fmla="*/ 2838577 w 2838577"/>
              <a:gd name="connsiteY8" fmla="*/ 1238757 h 1267277"/>
              <a:gd name="connsiteX9" fmla="*/ 2816620 w 2838577"/>
              <a:gd name="connsiteY9" fmla="*/ 0 h 1267277"/>
              <a:gd name="connsiteX10" fmla="*/ 475155 w 2838577"/>
              <a:gd name="connsiteY10" fmla="*/ 11528 h 1267277"/>
              <a:gd name="connsiteX0" fmla="*/ 464909 w 2828331"/>
              <a:gd name="connsiteY0" fmla="*/ 11528 h 1267277"/>
              <a:gd name="connsiteX1" fmla="*/ 93604 w 2828331"/>
              <a:gd name="connsiteY1" fmla="*/ 390218 h 1267277"/>
              <a:gd name="connsiteX2" fmla="*/ 996783 w 2828331"/>
              <a:gd name="connsiteY2" fmla="*/ 362170 h 1267277"/>
              <a:gd name="connsiteX3" fmla="*/ 1304073 w 2828331"/>
              <a:gd name="connsiteY3" fmla="*/ 133225 h 1267277"/>
              <a:gd name="connsiteX4" fmla="*/ 2061737 w 2828331"/>
              <a:gd name="connsiteY4" fmla="*/ 59677 h 1267277"/>
              <a:gd name="connsiteX5" fmla="*/ 1767736 w 2828331"/>
              <a:gd name="connsiteY5" fmla="*/ 1007778 h 1267277"/>
              <a:gd name="connsiteX6" fmla="*/ 36393 w 2828331"/>
              <a:gd name="connsiteY6" fmla="*/ 1096215 h 1267277"/>
              <a:gd name="connsiteX7" fmla="*/ 2367 w 2828331"/>
              <a:gd name="connsiteY7" fmla="*/ 1267277 h 1267277"/>
              <a:gd name="connsiteX8" fmla="*/ 2828331 w 2828331"/>
              <a:gd name="connsiteY8" fmla="*/ 1238757 h 1267277"/>
              <a:gd name="connsiteX9" fmla="*/ 2806374 w 2828331"/>
              <a:gd name="connsiteY9" fmla="*/ 0 h 1267277"/>
              <a:gd name="connsiteX10" fmla="*/ 464909 w 2828331"/>
              <a:gd name="connsiteY10" fmla="*/ 11528 h 1267277"/>
              <a:gd name="connsiteX0" fmla="*/ 464909 w 2828331"/>
              <a:gd name="connsiteY0" fmla="*/ 11528 h 1267277"/>
              <a:gd name="connsiteX1" fmla="*/ 93604 w 2828331"/>
              <a:gd name="connsiteY1" fmla="*/ 390218 h 1267277"/>
              <a:gd name="connsiteX2" fmla="*/ 996783 w 2828331"/>
              <a:gd name="connsiteY2" fmla="*/ 362170 h 1267277"/>
              <a:gd name="connsiteX3" fmla="*/ 1304073 w 2828331"/>
              <a:gd name="connsiteY3" fmla="*/ 133225 h 1267277"/>
              <a:gd name="connsiteX4" fmla="*/ 2061737 w 2828331"/>
              <a:gd name="connsiteY4" fmla="*/ 59677 h 1267277"/>
              <a:gd name="connsiteX5" fmla="*/ 1767736 w 2828331"/>
              <a:gd name="connsiteY5" fmla="*/ 1007778 h 1267277"/>
              <a:gd name="connsiteX6" fmla="*/ 36393 w 2828331"/>
              <a:gd name="connsiteY6" fmla="*/ 1096215 h 1267277"/>
              <a:gd name="connsiteX7" fmla="*/ 2367 w 2828331"/>
              <a:gd name="connsiteY7" fmla="*/ 1267277 h 1267277"/>
              <a:gd name="connsiteX8" fmla="*/ 2828331 w 2828331"/>
              <a:gd name="connsiteY8" fmla="*/ 1238757 h 1267277"/>
              <a:gd name="connsiteX9" fmla="*/ 2806374 w 2828331"/>
              <a:gd name="connsiteY9" fmla="*/ 0 h 1267277"/>
              <a:gd name="connsiteX10" fmla="*/ 464909 w 2828331"/>
              <a:gd name="connsiteY10" fmla="*/ 11528 h 1267277"/>
              <a:gd name="connsiteX0" fmla="*/ 466017 w 2829439"/>
              <a:gd name="connsiteY0" fmla="*/ 11528 h 1267277"/>
              <a:gd name="connsiteX1" fmla="*/ 94712 w 2829439"/>
              <a:gd name="connsiteY1" fmla="*/ 390218 h 1267277"/>
              <a:gd name="connsiteX2" fmla="*/ 997891 w 2829439"/>
              <a:gd name="connsiteY2" fmla="*/ 362170 h 1267277"/>
              <a:gd name="connsiteX3" fmla="*/ 1305181 w 2829439"/>
              <a:gd name="connsiteY3" fmla="*/ 133225 h 1267277"/>
              <a:gd name="connsiteX4" fmla="*/ 2062845 w 2829439"/>
              <a:gd name="connsiteY4" fmla="*/ 59677 h 1267277"/>
              <a:gd name="connsiteX5" fmla="*/ 1768844 w 2829439"/>
              <a:gd name="connsiteY5" fmla="*/ 1007778 h 1267277"/>
              <a:gd name="connsiteX6" fmla="*/ 24500 w 2829439"/>
              <a:gd name="connsiteY6" fmla="*/ 1182888 h 1267277"/>
              <a:gd name="connsiteX7" fmla="*/ 3475 w 2829439"/>
              <a:gd name="connsiteY7" fmla="*/ 1267277 h 1267277"/>
              <a:gd name="connsiteX8" fmla="*/ 2829439 w 2829439"/>
              <a:gd name="connsiteY8" fmla="*/ 1238757 h 1267277"/>
              <a:gd name="connsiteX9" fmla="*/ 2807482 w 2829439"/>
              <a:gd name="connsiteY9" fmla="*/ 0 h 1267277"/>
              <a:gd name="connsiteX10" fmla="*/ 466017 w 2829439"/>
              <a:gd name="connsiteY10" fmla="*/ 11528 h 1267277"/>
              <a:gd name="connsiteX0" fmla="*/ 467477 w 2830899"/>
              <a:gd name="connsiteY0" fmla="*/ 11528 h 1267277"/>
              <a:gd name="connsiteX1" fmla="*/ 96172 w 2830899"/>
              <a:gd name="connsiteY1" fmla="*/ 390218 h 1267277"/>
              <a:gd name="connsiteX2" fmla="*/ 999351 w 2830899"/>
              <a:gd name="connsiteY2" fmla="*/ 362170 h 1267277"/>
              <a:gd name="connsiteX3" fmla="*/ 1306641 w 2830899"/>
              <a:gd name="connsiteY3" fmla="*/ 133225 h 1267277"/>
              <a:gd name="connsiteX4" fmla="*/ 2064305 w 2830899"/>
              <a:gd name="connsiteY4" fmla="*/ 59677 h 1267277"/>
              <a:gd name="connsiteX5" fmla="*/ 1770304 w 2830899"/>
              <a:gd name="connsiteY5" fmla="*/ 1007778 h 1267277"/>
              <a:gd name="connsiteX6" fmla="*/ 17293 w 2830899"/>
              <a:gd name="connsiteY6" fmla="*/ 1100549 h 1267277"/>
              <a:gd name="connsiteX7" fmla="*/ 4935 w 2830899"/>
              <a:gd name="connsiteY7" fmla="*/ 1267277 h 1267277"/>
              <a:gd name="connsiteX8" fmla="*/ 2830899 w 2830899"/>
              <a:gd name="connsiteY8" fmla="*/ 1238757 h 1267277"/>
              <a:gd name="connsiteX9" fmla="*/ 2808942 w 2830899"/>
              <a:gd name="connsiteY9" fmla="*/ 0 h 1267277"/>
              <a:gd name="connsiteX10" fmla="*/ 467477 w 2830899"/>
              <a:gd name="connsiteY10" fmla="*/ 11528 h 1267277"/>
              <a:gd name="connsiteX0" fmla="*/ 467477 w 2830899"/>
              <a:gd name="connsiteY0" fmla="*/ 11528 h 1267277"/>
              <a:gd name="connsiteX1" fmla="*/ 96172 w 2830899"/>
              <a:gd name="connsiteY1" fmla="*/ 390218 h 1267277"/>
              <a:gd name="connsiteX2" fmla="*/ 999351 w 2830899"/>
              <a:gd name="connsiteY2" fmla="*/ 362170 h 1267277"/>
              <a:gd name="connsiteX3" fmla="*/ 1306641 w 2830899"/>
              <a:gd name="connsiteY3" fmla="*/ 133225 h 1267277"/>
              <a:gd name="connsiteX4" fmla="*/ 2064305 w 2830899"/>
              <a:gd name="connsiteY4" fmla="*/ 59677 h 1267277"/>
              <a:gd name="connsiteX5" fmla="*/ 1770304 w 2830899"/>
              <a:gd name="connsiteY5" fmla="*/ 1007778 h 1267277"/>
              <a:gd name="connsiteX6" fmla="*/ 17293 w 2830899"/>
              <a:gd name="connsiteY6" fmla="*/ 1100549 h 1267277"/>
              <a:gd name="connsiteX7" fmla="*/ 4935 w 2830899"/>
              <a:gd name="connsiteY7" fmla="*/ 1267277 h 1267277"/>
              <a:gd name="connsiteX8" fmla="*/ 2830899 w 2830899"/>
              <a:gd name="connsiteY8" fmla="*/ 1238757 h 1267277"/>
              <a:gd name="connsiteX9" fmla="*/ 2808942 w 2830899"/>
              <a:gd name="connsiteY9" fmla="*/ 0 h 1267277"/>
              <a:gd name="connsiteX10" fmla="*/ 467477 w 2830899"/>
              <a:gd name="connsiteY10" fmla="*/ 11528 h 1267277"/>
              <a:gd name="connsiteX0" fmla="*/ 467477 w 2830899"/>
              <a:gd name="connsiteY0" fmla="*/ 11528 h 1267277"/>
              <a:gd name="connsiteX1" fmla="*/ 96172 w 2830899"/>
              <a:gd name="connsiteY1" fmla="*/ 390218 h 1267277"/>
              <a:gd name="connsiteX2" fmla="*/ 999351 w 2830899"/>
              <a:gd name="connsiteY2" fmla="*/ 362170 h 1267277"/>
              <a:gd name="connsiteX3" fmla="*/ 1306641 w 2830899"/>
              <a:gd name="connsiteY3" fmla="*/ 133225 h 1267277"/>
              <a:gd name="connsiteX4" fmla="*/ 2064305 w 2830899"/>
              <a:gd name="connsiteY4" fmla="*/ 59677 h 1267277"/>
              <a:gd name="connsiteX5" fmla="*/ 1770304 w 2830899"/>
              <a:gd name="connsiteY5" fmla="*/ 1012112 h 1267277"/>
              <a:gd name="connsiteX6" fmla="*/ 17293 w 2830899"/>
              <a:gd name="connsiteY6" fmla="*/ 1100549 h 1267277"/>
              <a:gd name="connsiteX7" fmla="*/ 4935 w 2830899"/>
              <a:gd name="connsiteY7" fmla="*/ 1267277 h 1267277"/>
              <a:gd name="connsiteX8" fmla="*/ 2830899 w 2830899"/>
              <a:gd name="connsiteY8" fmla="*/ 1238757 h 1267277"/>
              <a:gd name="connsiteX9" fmla="*/ 2808942 w 2830899"/>
              <a:gd name="connsiteY9" fmla="*/ 0 h 1267277"/>
              <a:gd name="connsiteX10" fmla="*/ 467477 w 2830899"/>
              <a:gd name="connsiteY10" fmla="*/ 11528 h 1267277"/>
              <a:gd name="connsiteX0" fmla="*/ 462765 w 2826187"/>
              <a:gd name="connsiteY0" fmla="*/ 11528 h 1267277"/>
              <a:gd name="connsiteX1" fmla="*/ 91460 w 2826187"/>
              <a:gd name="connsiteY1" fmla="*/ 390218 h 1267277"/>
              <a:gd name="connsiteX2" fmla="*/ 994639 w 2826187"/>
              <a:gd name="connsiteY2" fmla="*/ 362170 h 1267277"/>
              <a:gd name="connsiteX3" fmla="*/ 1301929 w 2826187"/>
              <a:gd name="connsiteY3" fmla="*/ 133225 h 1267277"/>
              <a:gd name="connsiteX4" fmla="*/ 2059593 w 2826187"/>
              <a:gd name="connsiteY4" fmla="*/ 59677 h 1267277"/>
              <a:gd name="connsiteX5" fmla="*/ 1765592 w 2826187"/>
              <a:gd name="connsiteY5" fmla="*/ 1012112 h 1267277"/>
              <a:gd name="connsiteX6" fmla="*/ 411277 w 2826187"/>
              <a:gd name="connsiteY6" fmla="*/ 1087548 h 1267277"/>
              <a:gd name="connsiteX7" fmla="*/ 223 w 2826187"/>
              <a:gd name="connsiteY7" fmla="*/ 1267277 h 1267277"/>
              <a:gd name="connsiteX8" fmla="*/ 2826187 w 2826187"/>
              <a:gd name="connsiteY8" fmla="*/ 1238757 h 1267277"/>
              <a:gd name="connsiteX9" fmla="*/ 2804230 w 2826187"/>
              <a:gd name="connsiteY9" fmla="*/ 0 h 1267277"/>
              <a:gd name="connsiteX10" fmla="*/ 462765 w 2826187"/>
              <a:gd name="connsiteY10" fmla="*/ 11528 h 1267277"/>
              <a:gd name="connsiteX0" fmla="*/ 371305 w 2734727"/>
              <a:gd name="connsiteY0" fmla="*/ 11528 h 1254276"/>
              <a:gd name="connsiteX1" fmla="*/ 0 w 2734727"/>
              <a:gd name="connsiteY1" fmla="*/ 390218 h 1254276"/>
              <a:gd name="connsiteX2" fmla="*/ 903179 w 2734727"/>
              <a:gd name="connsiteY2" fmla="*/ 362170 h 1254276"/>
              <a:gd name="connsiteX3" fmla="*/ 1210469 w 2734727"/>
              <a:gd name="connsiteY3" fmla="*/ 133225 h 1254276"/>
              <a:gd name="connsiteX4" fmla="*/ 1968133 w 2734727"/>
              <a:gd name="connsiteY4" fmla="*/ 59677 h 1254276"/>
              <a:gd name="connsiteX5" fmla="*/ 1674132 w 2734727"/>
              <a:gd name="connsiteY5" fmla="*/ 1012112 h 1254276"/>
              <a:gd name="connsiteX6" fmla="*/ 319817 w 2734727"/>
              <a:gd name="connsiteY6" fmla="*/ 1087548 h 1254276"/>
              <a:gd name="connsiteX7" fmla="*/ 303125 w 2734727"/>
              <a:gd name="connsiteY7" fmla="*/ 1254276 h 1254276"/>
              <a:gd name="connsiteX8" fmla="*/ 2734727 w 2734727"/>
              <a:gd name="connsiteY8" fmla="*/ 1238757 h 1254276"/>
              <a:gd name="connsiteX9" fmla="*/ 2712770 w 2734727"/>
              <a:gd name="connsiteY9" fmla="*/ 0 h 1254276"/>
              <a:gd name="connsiteX10" fmla="*/ 371305 w 2734727"/>
              <a:gd name="connsiteY10" fmla="*/ 11528 h 1254276"/>
              <a:gd name="connsiteX0" fmla="*/ 371305 w 2734727"/>
              <a:gd name="connsiteY0" fmla="*/ 11528 h 1254276"/>
              <a:gd name="connsiteX1" fmla="*/ 0 w 2734727"/>
              <a:gd name="connsiteY1" fmla="*/ 390218 h 1254276"/>
              <a:gd name="connsiteX2" fmla="*/ 903179 w 2734727"/>
              <a:gd name="connsiteY2" fmla="*/ 362170 h 1254276"/>
              <a:gd name="connsiteX3" fmla="*/ 1210469 w 2734727"/>
              <a:gd name="connsiteY3" fmla="*/ 133225 h 1254276"/>
              <a:gd name="connsiteX4" fmla="*/ 1790453 w 2734727"/>
              <a:gd name="connsiteY4" fmla="*/ 458372 h 1254276"/>
              <a:gd name="connsiteX5" fmla="*/ 1674132 w 2734727"/>
              <a:gd name="connsiteY5" fmla="*/ 1012112 h 1254276"/>
              <a:gd name="connsiteX6" fmla="*/ 319817 w 2734727"/>
              <a:gd name="connsiteY6" fmla="*/ 1087548 h 1254276"/>
              <a:gd name="connsiteX7" fmla="*/ 303125 w 2734727"/>
              <a:gd name="connsiteY7" fmla="*/ 1254276 h 1254276"/>
              <a:gd name="connsiteX8" fmla="*/ 2734727 w 2734727"/>
              <a:gd name="connsiteY8" fmla="*/ 1238757 h 1254276"/>
              <a:gd name="connsiteX9" fmla="*/ 2712770 w 2734727"/>
              <a:gd name="connsiteY9" fmla="*/ 0 h 1254276"/>
              <a:gd name="connsiteX10" fmla="*/ 371305 w 2734727"/>
              <a:gd name="connsiteY10" fmla="*/ 11528 h 1254276"/>
              <a:gd name="connsiteX0" fmla="*/ 371305 w 2734727"/>
              <a:gd name="connsiteY0" fmla="*/ 11528 h 1254276"/>
              <a:gd name="connsiteX1" fmla="*/ 0 w 2734727"/>
              <a:gd name="connsiteY1" fmla="*/ 390218 h 1254276"/>
              <a:gd name="connsiteX2" fmla="*/ 903179 w 2734727"/>
              <a:gd name="connsiteY2" fmla="*/ 362170 h 1254276"/>
              <a:gd name="connsiteX3" fmla="*/ 1210469 w 2734727"/>
              <a:gd name="connsiteY3" fmla="*/ 133225 h 1254276"/>
              <a:gd name="connsiteX4" fmla="*/ 1790453 w 2734727"/>
              <a:gd name="connsiteY4" fmla="*/ 458372 h 1254276"/>
              <a:gd name="connsiteX5" fmla="*/ 1709057 w 2734727"/>
              <a:gd name="connsiteY5" fmla="*/ 993062 h 1254276"/>
              <a:gd name="connsiteX6" fmla="*/ 319817 w 2734727"/>
              <a:gd name="connsiteY6" fmla="*/ 1087548 h 1254276"/>
              <a:gd name="connsiteX7" fmla="*/ 303125 w 2734727"/>
              <a:gd name="connsiteY7" fmla="*/ 1254276 h 1254276"/>
              <a:gd name="connsiteX8" fmla="*/ 2734727 w 2734727"/>
              <a:gd name="connsiteY8" fmla="*/ 1238757 h 1254276"/>
              <a:gd name="connsiteX9" fmla="*/ 2712770 w 2734727"/>
              <a:gd name="connsiteY9" fmla="*/ 0 h 1254276"/>
              <a:gd name="connsiteX10" fmla="*/ 371305 w 2734727"/>
              <a:gd name="connsiteY10" fmla="*/ 11528 h 1254276"/>
              <a:gd name="connsiteX0" fmla="*/ 371305 w 2734727"/>
              <a:gd name="connsiteY0" fmla="*/ 11528 h 1254276"/>
              <a:gd name="connsiteX1" fmla="*/ 0 w 2734727"/>
              <a:gd name="connsiteY1" fmla="*/ 390218 h 1254276"/>
              <a:gd name="connsiteX2" fmla="*/ 903179 w 2734727"/>
              <a:gd name="connsiteY2" fmla="*/ 362170 h 1254276"/>
              <a:gd name="connsiteX3" fmla="*/ 1210469 w 2734727"/>
              <a:gd name="connsiteY3" fmla="*/ 133225 h 1254276"/>
              <a:gd name="connsiteX4" fmla="*/ 1790453 w 2734727"/>
              <a:gd name="connsiteY4" fmla="*/ 458372 h 1254276"/>
              <a:gd name="connsiteX5" fmla="*/ 1709057 w 2734727"/>
              <a:gd name="connsiteY5" fmla="*/ 993062 h 1254276"/>
              <a:gd name="connsiteX6" fmla="*/ 319817 w 2734727"/>
              <a:gd name="connsiteY6" fmla="*/ 1087548 h 1254276"/>
              <a:gd name="connsiteX7" fmla="*/ 334875 w 2734727"/>
              <a:gd name="connsiteY7" fmla="*/ 1254276 h 1254276"/>
              <a:gd name="connsiteX8" fmla="*/ 2734727 w 2734727"/>
              <a:gd name="connsiteY8" fmla="*/ 1238757 h 1254276"/>
              <a:gd name="connsiteX9" fmla="*/ 2712770 w 2734727"/>
              <a:gd name="connsiteY9" fmla="*/ 0 h 1254276"/>
              <a:gd name="connsiteX10" fmla="*/ 371305 w 2734727"/>
              <a:gd name="connsiteY10" fmla="*/ 11528 h 1254276"/>
              <a:gd name="connsiteX0" fmla="*/ 371305 w 2734727"/>
              <a:gd name="connsiteY0" fmla="*/ 11528 h 1254276"/>
              <a:gd name="connsiteX1" fmla="*/ 0 w 2734727"/>
              <a:gd name="connsiteY1" fmla="*/ 390218 h 1254276"/>
              <a:gd name="connsiteX2" fmla="*/ 903179 w 2734727"/>
              <a:gd name="connsiteY2" fmla="*/ 362170 h 1254276"/>
              <a:gd name="connsiteX3" fmla="*/ 1883569 w 2734727"/>
              <a:gd name="connsiteY3" fmla="*/ 114175 h 1254276"/>
              <a:gd name="connsiteX4" fmla="*/ 1790453 w 2734727"/>
              <a:gd name="connsiteY4" fmla="*/ 458372 h 1254276"/>
              <a:gd name="connsiteX5" fmla="*/ 1709057 w 2734727"/>
              <a:gd name="connsiteY5" fmla="*/ 993062 h 1254276"/>
              <a:gd name="connsiteX6" fmla="*/ 319817 w 2734727"/>
              <a:gd name="connsiteY6" fmla="*/ 1087548 h 1254276"/>
              <a:gd name="connsiteX7" fmla="*/ 334875 w 2734727"/>
              <a:gd name="connsiteY7" fmla="*/ 1254276 h 1254276"/>
              <a:gd name="connsiteX8" fmla="*/ 2734727 w 2734727"/>
              <a:gd name="connsiteY8" fmla="*/ 1238757 h 1254276"/>
              <a:gd name="connsiteX9" fmla="*/ 2712770 w 2734727"/>
              <a:gd name="connsiteY9" fmla="*/ 0 h 1254276"/>
              <a:gd name="connsiteX10" fmla="*/ 371305 w 2734727"/>
              <a:gd name="connsiteY10" fmla="*/ 11528 h 1254276"/>
              <a:gd name="connsiteX0" fmla="*/ 371305 w 2734727"/>
              <a:gd name="connsiteY0" fmla="*/ 11528 h 1254276"/>
              <a:gd name="connsiteX1" fmla="*/ 0 w 2734727"/>
              <a:gd name="connsiteY1" fmla="*/ 390218 h 1254276"/>
              <a:gd name="connsiteX2" fmla="*/ 903179 w 2734727"/>
              <a:gd name="connsiteY2" fmla="*/ 362170 h 1254276"/>
              <a:gd name="connsiteX3" fmla="*/ 1883569 w 2734727"/>
              <a:gd name="connsiteY3" fmla="*/ 114175 h 1254276"/>
              <a:gd name="connsiteX4" fmla="*/ 1819801 w 2734727"/>
              <a:gd name="connsiteY4" fmla="*/ 338931 h 1254276"/>
              <a:gd name="connsiteX5" fmla="*/ 1790453 w 2734727"/>
              <a:gd name="connsiteY5" fmla="*/ 458372 h 1254276"/>
              <a:gd name="connsiteX6" fmla="*/ 1709057 w 2734727"/>
              <a:gd name="connsiteY6" fmla="*/ 993062 h 1254276"/>
              <a:gd name="connsiteX7" fmla="*/ 319817 w 2734727"/>
              <a:gd name="connsiteY7" fmla="*/ 1087548 h 1254276"/>
              <a:gd name="connsiteX8" fmla="*/ 334875 w 2734727"/>
              <a:gd name="connsiteY8" fmla="*/ 1254276 h 1254276"/>
              <a:gd name="connsiteX9" fmla="*/ 2734727 w 2734727"/>
              <a:gd name="connsiteY9" fmla="*/ 1238757 h 1254276"/>
              <a:gd name="connsiteX10" fmla="*/ 2712770 w 2734727"/>
              <a:gd name="connsiteY10" fmla="*/ 0 h 1254276"/>
              <a:gd name="connsiteX11" fmla="*/ 371305 w 2734727"/>
              <a:gd name="connsiteY11" fmla="*/ 11528 h 1254276"/>
              <a:gd name="connsiteX0" fmla="*/ 371305 w 2734727"/>
              <a:gd name="connsiteY0" fmla="*/ 11528 h 1254276"/>
              <a:gd name="connsiteX1" fmla="*/ 0 w 2734727"/>
              <a:gd name="connsiteY1" fmla="*/ 390218 h 1254276"/>
              <a:gd name="connsiteX2" fmla="*/ 903179 w 2734727"/>
              <a:gd name="connsiteY2" fmla="*/ 362170 h 1254276"/>
              <a:gd name="connsiteX3" fmla="*/ 1883569 w 2734727"/>
              <a:gd name="connsiteY3" fmla="*/ 114175 h 1254276"/>
              <a:gd name="connsiteX4" fmla="*/ 1584851 w 2734727"/>
              <a:gd name="connsiteY4" fmla="*/ 361156 h 1254276"/>
              <a:gd name="connsiteX5" fmla="*/ 1790453 w 2734727"/>
              <a:gd name="connsiteY5" fmla="*/ 458372 h 1254276"/>
              <a:gd name="connsiteX6" fmla="*/ 1709057 w 2734727"/>
              <a:gd name="connsiteY6" fmla="*/ 993062 h 1254276"/>
              <a:gd name="connsiteX7" fmla="*/ 319817 w 2734727"/>
              <a:gd name="connsiteY7" fmla="*/ 1087548 h 1254276"/>
              <a:gd name="connsiteX8" fmla="*/ 334875 w 2734727"/>
              <a:gd name="connsiteY8" fmla="*/ 1254276 h 1254276"/>
              <a:gd name="connsiteX9" fmla="*/ 2734727 w 2734727"/>
              <a:gd name="connsiteY9" fmla="*/ 1238757 h 1254276"/>
              <a:gd name="connsiteX10" fmla="*/ 2712770 w 2734727"/>
              <a:gd name="connsiteY10" fmla="*/ 0 h 1254276"/>
              <a:gd name="connsiteX11" fmla="*/ 371305 w 2734727"/>
              <a:gd name="connsiteY11" fmla="*/ 11528 h 1254276"/>
              <a:gd name="connsiteX0" fmla="*/ 371305 w 2734727"/>
              <a:gd name="connsiteY0" fmla="*/ 11528 h 1254276"/>
              <a:gd name="connsiteX1" fmla="*/ 0 w 2734727"/>
              <a:gd name="connsiteY1" fmla="*/ 390218 h 1254276"/>
              <a:gd name="connsiteX2" fmla="*/ 1230204 w 2734727"/>
              <a:gd name="connsiteY2" fmla="*/ 124045 h 1254276"/>
              <a:gd name="connsiteX3" fmla="*/ 1883569 w 2734727"/>
              <a:gd name="connsiteY3" fmla="*/ 114175 h 1254276"/>
              <a:gd name="connsiteX4" fmla="*/ 1584851 w 2734727"/>
              <a:gd name="connsiteY4" fmla="*/ 361156 h 1254276"/>
              <a:gd name="connsiteX5" fmla="*/ 1790453 w 2734727"/>
              <a:gd name="connsiteY5" fmla="*/ 458372 h 1254276"/>
              <a:gd name="connsiteX6" fmla="*/ 1709057 w 2734727"/>
              <a:gd name="connsiteY6" fmla="*/ 993062 h 1254276"/>
              <a:gd name="connsiteX7" fmla="*/ 319817 w 2734727"/>
              <a:gd name="connsiteY7" fmla="*/ 1087548 h 1254276"/>
              <a:gd name="connsiteX8" fmla="*/ 334875 w 2734727"/>
              <a:gd name="connsiteY8" fmla="*/ 1254276 h 1254276"/>
              <a:gd name="connsiteX9" fmla="*/ 2734727 w 2734727"/>
              <a:gd name="connsiteY9" fmla="*/ 1238757 h 1254276"/>
              <a:gd name="connsiteX10" fmla="*/ 2712770 w 2734727"/>
              <a:gd name="connsiteY10" fmla="*/ 0 h 1254276"/>
              <a:gd name="connsiteX11" fmla="*/ 371305 w 2734727"/>
              <a:gd name="connsiteY11" fmla="*/ 11528 h 1254276"/>
              <a:gd name="connsiteX0" fmla="*/ 56735 w 2420157"/>
              <a:gd name="connsiteY0" fmla="*/ 11528 h 1254276"/>
              <a:gd name="connsiteX1" fmla="*/ 599830 w 2420157"/>
              <a:gd name="connsiteY1" fmla="*/ 364818 h 1254276"/>
              <a:gd name="connsiteX2" fmla="*/ 915634 w 2420157"/>
              <a:gd name="connsiteY2" fmla="*/ 124045 h 1254276"/>
              <a:gd name="connsiteX3" fmla="*/ 1568999 w 2420157"/>
              <a:gd name="connsiteY3" fmla="*/ 114175 h 1254276"/>
              <a:gd name="connsiteX4" fmla="*/ 1270281 w 2420157"/>
              <a:gd name="connsiteY4" fmla="*/ 361156 h 1254276"/>
              <a:gd name="connsiteX5" fmla="*/ 1475883 w 2420157"/>
              <a:gd name="connsiteY5" fmla="*/ 458372 h 1254276"/>
              <a:gd name="connsiteX6" fmla="*/ 1394487 w 2420157"/>
              <a:gd name="connsiteY6" fmla="*/ 993062 h 1254276"/>
              <a:gd name="connsiteX7" fmla="*/ 5247 w 2420157"/>
              <a:gd name="connsiteY7" fmla="*/ 1087548 h 1254276"/>
              <a:gd name="connsiteX8" fmla="*/ 20305 w 2420157"/>
              <a:gd name="connsiteY8" fmla="*/ 1254276 h 1254276"/>
              <a:gd name="connsiteX9" fmla="*/ 2420157 w 2420157"/>
              <a:gd name="connsiteY9" fmla="*/ 1238757 h 1254276"/>
              <a:gd name="connsiteX10" fmla="*/ 2398200 w 2420157"/>
              <a:gd name="connsiteY10" fmla="*/ 0 h 1254276"/>
              <a:gd name="connsiteX11" fmla="*/ 56735 w 2420157"/>
              <a:gd name="connsiteY11" fmla="*/ 11528 h 1254276"/>
              <a:gd name="connsiteX0" fmla="*/ 56735 w 2420157"/>
              <a:gd name="connsiteY0" fmla="*/ 11528 h 1254276"/>
              <a:gd name="connsiteX1" fmla="*/ 470181 w 2420157"/>
              <a:gd name="connsiteY1" fmla="*/ 275431 h 1254276"/>
              <a:gd name="connsiteX2" fmla="*/ 599830 w 2420157"/>
              <a:gd name="connsiteY2" fmla="*/ 364818 h 1254276"/>
              <a:gd name="connsiteX3" fmla="*/ 915634 w 2420157"/>
              <a:gd name="connsiteY3" fmla="*/ 124045 h 1254276"/>
              <a:gd name="connsiteX4" fmla="*/ 1568999 w 2420157"/>
              <a:gd name="connsiteY4" fmla="*/ 114175 h 1254276"/>
              <a:gd name="connsiteX5" fmla="*/ 1270281 w 2420157"/>
              <a:gd name="connsiteY5" fmla="*/ 361156 h 1254276"/>
              <a:gd name="connsiteX6" fmla="*/ 1475883 w 2420157"/>
              <a:gd name="connsiteY6" fmla="*/ 458372 h 1254276"/>
              <a:gd name="connsiteX7" fmla="*/ 1394487 w 2420157"/>
              <a:gd name="connsiteY7" fmla="*/ 993062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56735 w 2420157"/>
              <a:gd name="connsiteY12" fmla="*/ 11528 h 1254276"/>
              <a:gd name="connsiteX0" fmla="*/ 56735 w 2420157"/>
              <a:gd name="connsiteY0" fmla="*/ 11528 h 1254276"/>
              <a:gd name="connsiteX1" fmla="*/ 599830 w 2420157"/>
              <a:gd name="connsiteY1" fmla="*/ 364818 h 1254276"/>
              <a:gd name="connsiteX2" fmla="*/ 915634 w 2420157"/>
              <a:gd name="connsiteY2" fmla="*/ 124045 h 1254276"/>
              <a:gd name="connsiteX3" fmla="*/ 1568999 w 2420157"/>
              <a:gd name="connsiteY3" fmla="*/ 114175 h 1254276"/>
              <a:gd name="connsiteX4" fmla="*/ 1270281 w 2420157"/>
              <a:gd name="connsiteY4" fmla="*/ 361156 h 1254276"/>
              <a:gd name="connsiteX5" fmla="*/ 1475883 w 2420157"/>
              <a:gd name="connsiteY5" fmla="*/ 458372 h 1254276"/>
              <a:gd name="connsiteX6" fmla="*/ 1394487 w 2420157"/>
              <a:gd name="connsiteY6" fmla="*/ 993062 h 1254276"/>
              <a:gd name="connsiteX7" fmla="*/ 5247 w 2420157"/>
              <a:gd name="connsiteY7" fmla="*/ 1087548 h 1254276"/>
              <a:gd name="connsiteX8" fmla="*/ 20305 w 2420157"/>
              <a:gd name="connsiteY8" fmla="*/ 1254276 h 1254276"/>
              <a:gd name="connsiteX9" fmla="*/ 2420157 w 2420157"/>
              <a:gd name="connsiteY9" fmla="*/ 1238757 h 1254276"/>
              <a:gd name="connsiteX10" fmla="*/ 2398200 w 2420157"/>
              <a:gd name="connsiteY10" fmla="*/ 0 h 1254276"/>
              <a:gd name="connsiteX11" fmla="*/ 56735 w 2420157"/>
              <a:gd name="connsiteY11" fmla="*/ 11528 h 1254276"/>
              <a:gd name="connsiteX0" fmla="*/ 1040985 w 2420157"/>
              <a:gd name="connsiteY0" fmla="*/ 8353 h 1254276"/>
              <a:gd name="connsiteX1" fmla="*/ 599830 w 2420157"/>
              <a:gd name="connsiteY1" fmla="*/ 364818 h 1254276"/>
              <a:gd name="connsiteX2" fmla="*/ 915634 w 2420157"/>
              <a:gd name="connsiteY2" fmla="*/ 124045 h 1254276"/>
              <a:gd name="connsiteX3" fmla="*/ 1568999 w 2420157"/>
              <a:gd name="connsiteY3" fmla="*/ 114175 h 1254276"/>
              <a:gd name="connsiteX4" fmla="*/ 1270281 w 2420157"/>
              <a:gd name="connsiteY4" fmla="*/ 361156 h 1254276"/>
              <a:gd name="connsiteX5" fmla="*/ 1475883 w 2420157"/>
              <a:gd name="connsiteY5" fmla="*/ 458372 h 1254276"/>
              <a:gd name="connsiteX6" fmla="*/ 1394487 w 2420157"/>
              <a:gd name="connsiteY6" fmla="*/ 993062 h 1254276"/>
              <a:gd name="connsiteX7" fmla="*/ 5247 w 2420157"/>
              <a:gd name="connsiteY7" fmla="*/ 1087548 h 1254276"/>
              <a:gd name="connsiteX8" fmla="*/ 20305 w 2420157"/>
              <a:gd name="connsiteY8" fmla="*/ 1254276 h 1254276"/>
              <a:gd name="connsiteX9" fmla="*/ 2420157 w 2420157"/>
              <a:gd name="connsiteY9" fmla="*/ 1238757 h 1254276"/>
              <a:gd name="connsiteX10" fmla="*/ 2398200 w 2420157"/>
              <a:gd name="connsiteY10" fmla="*/ 0 h 1254276"/>
              <a:gd name="connsiteX11" fmla="*/ 1040985 w 2420157"/>
              <a:gd name="connsiteY11"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247 w 2420157"/>
              <a:gd name="connsiteY6" fmla="*/ 1087548 h 1254276"/>
              <a:gd name="connsiteX7" fmla="*/ 20305 w 2420157"/>
              <a:gd name="connsiteY7" fmla="*/ 1254276 h 1254276"/>
              <a:gd name="connsiteX8" fmla="*/ 2420157 w 2420157"/>
              <a:gd name="connsiteY8" fmla="*/ 1238757 h 1254276"/>
              <a:gd name="connsiteX9" fmla="*/ 2398200 w 2420157"/>
              <a:gd name="connsiteY9" fmla="*/ 0 h 1254276"/>
              <a:gd name="connsiteX10" fmla="*/ 1040985 w 2420157"/>
              <a:gd name="connsiteY10"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5247 w 2420157"/>
              <a:gd name="connsiteY7" fmla="*/ 1087548 h 1254276"/>
              <a:gd name="connsiteX8" fmla="*/ 20305 w 2420157"/>
              <a:gd name="connsiteY8" fmla="*/ 1254276 h 1254276"/>
              <a:gd name="connsiteX9" fmla="*/ 2420157 w 2420157"/>
              <a:gd name="connsiteY9" fmla="*/ 1238757 h 1254276"/>
              <a:gd name="connsiteX10" fmla="*/ 2398200 w 2420157"/>
              <a:gd name="connsiteY10" fmla="*/ 0 h 1254276"/>
              <a:gd name="connsiteX11" fmla="*/ 1040985 w 2420157"/>
              <a:gd name="connsiteY11"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5247 w 2420157"/>
              <a:gd name="connsiteY7" fmla="*/ 1087548 h 1254276"/>
              <a:gd name="connsiteX8" fmla="*/ 20305 w 2420157"/>
              <a:gd name="connsiteY8" fmla="*/ 1254276 h 1254276"/>
              <a:gd name="connsiteX9" fmla="*/ 2420157 w 2420157"/>
              <a:gd name="connsiteY9" fmla="*/ 1238757 h 1254276"/>
              <a:gd name="connsiteX10" fmla="*/ 2398200 w 2420157"/>
              <a:gd name="connsiteY10" fmla="*/ 0 h 1254276"/>
              <a:gd name="connsiteX11" fmla="*/ 1040985 w 2420157"/>
              <a:gd name="connsiteY11"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5247 w 2420157"/>
              <a:gd name="connsiteY7" fmla="*/ 1087548 h 1254276"/>
              <a:gd name="connsiteX8" fmla="*/ 20305 w 2420157"/>
              <a:gd name="connsiteY8" fmla="*/ 1254276 h 1254276"/>
              <a:gd name="connsiteX9" fmla="*/ 2420157 w 2420157"/>
              <a:gd name="connsiteY9" fmla="*/ 1238757 h 1254276"/>
              <a:gd name="connsiteX10" fmla="*/ 2398200 w 2420157"/>
              <a:gd name="connsiteY10" fmla="*/ 0 h 1254276"/>
              <a:gd name="connsiteX11" fmla="*/ 1040985 w 2420157"/>
              <a:gd name="connsiteY11"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5247 w 2420157"/>
              <a:gd name="connsiteY7" fmla="*/ 1087548 h 1254276"/>
              <a:gd name="connsiteX8" fmla="*/ 20305 w 2420157"/>
              <a:gd name="connsiteY8" fmla="*/ 1254276 h 1254276"/>
              <a:gd name="connsiteX9" fmla="*/ 2420157 w 2420157"/>
              <a:gd name="connsiteY9" fmla="*/ 1238757 h 1254276"/>
              <a:gd name="connsiteX10" fmla="*/ 2398200 w 2420157"/>
              <a:gd name="connsiteY10" fmla="*/ 0 h 1254276"/>
              <a:gd name="connsiteX11" fmla="*/ 1040985 w 2420157"/>
              <a:gd name="connsiteY11"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514631 w 2420157"/>
              <a:gd name="connsiteY7" fmla="*/ 1053306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1040985 w 2420157"/>
              <a:gd name="connsiteY12"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603531 w 2420157"/>
              <a:gd name="connsiteY7" fmla="*/ 389731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1040985 w 2420157"/>
              <a:gd name="connsiteY12"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603531 w 2420157"/>
              <a:gd name="connsiteY7" fmla="*/ 389731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1040985 w 2420157"/>
              <a:gd name="connsiteY12"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597181 w 2420157"/>
              <a:gd name="connsiteY6" fmla="*/ 1046956 h 1254276"/>
              <a:gd name="connsiteX7" fmla="*/ 603531 w 2420157"/>
              <a:gd name="connsiteY7" fmla="*/ 389731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1040985 w 2420157"/>
              <a:gd name="connsiteY12"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4487 w 2420157"/>
              <a:gd name="connsiteY5" fmla="*/ 993062 h 1254276"/>
              <a:gd name="connsiteX6" fmla="*/ 609881 w 2420157"/>
              <a:gd name="connsiteY6" fmla="*/ 1005681 h 1254276"/>
              <a:gd name="connsiteX7" fmla="*/ 603531 w 2420157"/>
              <a:gd name="connsiteY7" fmla="*/ 389731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1040985 w 2420157"/>
              <a:gd name="connsiteY12"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7662 w 2420157"/>
              <a:gd name="connsiteY5" fmla="*/ 989887 h 1254276"/>
              <a:gd name="connsiteX6" fmla="*/ 609881 w 2420157"/>
              <a:gd name="connsiteY6" fmla="*/ 1005681 h 1254276"/>
              <a:gd name="connsiteX7" fmla="*/ 603531 w 2420157"/>
              <a:gd name="connsiteY7" fmla="*/ 389731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1040985 w 2420157"/>
              <a:gd name="connsiteY12"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7662 w 2420157"/>
              <a:gd name="connsiteY5" fmla="*/ 989887 h 1254276"/>
              <a:gd name="connsiteX6" fmla="*/ 609881 w 2420157"/>
              <a:gd name="connsiteY6" fmla="*/ 1005681 h 1254276"/>
              <a:gd name="connsiteX7" fmla="*/ 603531 w 2420157"/>
              <a:gd name="connsiteY7" fmla="*/ 389731 h 1254276"/>
              <a:gd name="connsiteX8" fmla="*/ 5247 w 2420157"/>
              <a:gd name="connsiteY8" fmla="*/ 1087548 h 1254276"/>
              <a:gd name="connsiteX9" fmla="*/ 20305 w 2420157"/>
              <a:gd name="connsiteY9" fmla="*/ 1254276 h 1254276"/>
              <a:gd name="connsiteX10" fmla="*/ 2420157 w 2420157"/>
              <a:gd name="connsiteY10" fmla="*/ 1238757 h 1254276"/>
              <a:gd name="connsiteX11" fmla="*/ 2398200 w 2420157"/>
              <a:gd name="connsiteY11" fmla="*/ 0 h 1254276"/>
              <a:gd name="connsiteX12" fmla="*/ 1040985 w 2420157"/>
              <a:gd name="connsiteY12" fmla="*/ 8353 h 1254276"/>
              <a:gd name="connsiteX0" fmla="*/ 1040985 w 2420157"/>
              <a:gd name="connsiteY0" fmla="*/ 8353 h 1254276"/>
              <a:gd name="connsiteX1" fmla="*/ 915634 w 2420157"/>
              <a:gd name="connsiteY1" fmla="*/ 124045 h 1254276"/>
              <a:gd name="connsiteX2" fmla="*/ 1568999 w 2420157"/>
              <a:gd name="connsiteY2" fmla="*/ 114175 h 1254276"/>
              <a:gd name="connsiteX3" fmla="*/ 1270281 w 2420157"/>
              <a:gd name="connsiteY3" fmla="*/ 361156 h 1254276"/>
              <a:gd name="connsiteX4" fmla="*/ 1475883 w 2420157"/>
              <a:gd name="connsiteY4" fmla="*/ 458372 h 1254276"/>
              <a:gd name="connsiteX5" fmla="*/ 1397662 w 2420157"/>
              <a:gd name="connsiteY5" fmla="*/ 989887 h 1254276"/>
              <a:gd name="connsiteX6" fmla="*/ 609881 w 2420157"/>
              <a:gd name="connsiteY6" fmla="*/ 1005681 h 1254276"/>
              <a:gd name="connsiteX7" fmla="*/ 603531 w 2420157"/>
              <a:gd name="connsiteY7" fmla="*/ 389731 h 1254276"/>
              <a:gd name="connsiteX8" fmla="*/ 546381 w 2420157"/>
              <a:gd name="connsiteY8" fmla="*/ 431006 h 1254276"/>
              <a:gd name="connsiteX9" fmla="*/ 5247 w 2420157"/>
              <a:gd name="connsiteY9" fmla="*/ 1087548 h 1254276"/>
              <a:gd name="connsiteX10" fmla="*/ 20305 w 2420157"/>
              <a:gd name="connsiteY10" fmla="*/ 1254276 h 1254276"/>
              <a:gd name="connsiteX11" fmla="*/ 2420157 w 2420157"/>
              <a:gd name="connsiteY11" fmla="*/ 1238757 h 1254276"/>
              <a:gd name="connsiteX12" fmla="*/ 2398200 w 2420157"/>
              <a:gd name="connsiteY12" fmla="*/ 0 h 1254276"/>
              <a:gd name="connsiteX13" fmla="*/ 1040985 w 2420157"/>
              <a:gd name="connsiteY13" fmla="*/ 8353 h 1254276"/>
              <a:gd name="connsiteX0" fmla="*/ 1040985 w 2420157"/>
              <a:gd name="connsiteY0" fmla="*/ 20571 h 1266494"/>
              <a:gd name="connsiteX1" fmla="*/ 915634 w 2420157"/>
              <a:gd name="connsiteY1" fmla="*/ 136263 h 1266494"/>
              <a:gd name="connsiteX2" fmla="*/ 1568999 w 2420157"/>
              <a:gd name="connsiteY2" fmla="*/ 126393 h 1266494"/>
              <a:gd name="connsiteX3" fmla="*/ 1270281 w 2420157"/>
              <a:gd name="connsiteY3" fmla="*/ 373374 h 1266494"/>
              <a:gd name="connsiteX4" fmla="*/ 1475883 w 2420157"/>
              <a:gd name="connsiteY4" fmla="*/ 470590 h 1266494"/>
              <a:gd name="connsiteX5" fmla="*/ 1397662 w 2420157"/>
              <a:gd name="connsiteY5" fmla="*/ 1002105 h 1266494"/>
              <a:gd name="connsiteX6" fmla="*/ 609881 w 2420157"/>
              <a:gd name="connsiteY6" fmla="*/ 1017899 h 1266494"/>
              <a:gd name="connsiteX7" fmla="*/ 603531 w 2420157"/>
              <a:gd name="connsiteY7" fmla="*/ 401949 h 1266494"/>
              <a:gd name="connsiteX8" fmla="*/ 568606 w 2420157"/>
              <a:gd name="connsiteY8" fmla="*/ 20949 h 1266494"/>
              <a:gd name="connsiteX9" fmla="*/ 5247 w 2420157"/>
              <a:gd name="connsiteY9" fmla="*/ 1099766 h 1266494"/>
              <a:gd name="connsiteX10" fmla="*/ 20305 w 2420157"/>
              <a:gd name="connsiteY10" fmla="*/ 1266494 h 1266494"/>
              <a:gd name="connsiteX11" fmla="*/ 2420157 w 2420157"/>
              <a:gd name="connsiteY11" fmla="*/ 1250975 h 1266494"/>
              <a:gd name="connsiteX12" fmla="*/ 2398200 w 2420157"/>
              <a:gd name="connsiteY12" fmla="*/ 12218 h 1266494"/>
              <a:gd name="connsiteX13" fmla="*/ 1040985 w 2420157"/>
              <a:gd name="connsiteY13" fmla="*/ 20571 h 1266494"/>
              <a:gd name="connsiteX0" fmla="*/ 1040985 w 2420157"/>
              <a:gd name="connsiteY0" fmla="*/ 20571 h 1266494"/>
              <a:gd name="connsiteX1" fmla="*/ 915634 w 2420157"/>
              <a:gd name="connsiteY1" fmla="*/ 136263 h 1266494"/>
              <a:gd name="connsiteX2" fmla="*/ 1568999 w 2420157"/>
              <a:gd name="connsiteY2" fmla="*/ 126393 h 1266494"/>
              <a:gd name="connsiteX3" fmla="*/ 1270281 w 2420157"/>
              <a:gd name="connsiteY3" fmla="*/ 373374 h 1266494"/>
              <a:gd name="connsiteX4" fmla="*/ 1475883 w 2420157"/>
              <a:gd name="connsiteY4" fmla="*/ 470590 h 1266494"/>
              <a:gd name="connsiteX5" fmla="*/ 1397662 w 2420157"/>
              <a:gd name="connsiteY5" fmla="*/ 1002105 h 1266494"/>
              <a:gd name="connsiteX6" fmla="*/ 609881 w 2420157"/>
              <a:gd name="connsiteY6" fmla="*/ 1017899 h 1266494"/>
              <a:gd name="connsiteX7" fmla="*/ 603531 w 2420157"/>
              <a:gd name="connsiteY7" fmla="*/ 401949 h 1266494"/>
              <a:gd name="connsiteX8" fmla="*/ 568606 w 2420157"/>
              <a:gd name="connsiteY8" fmla="*/ 20949 h 1266494"/>
              <a:gd name="connsiteX9" fmla="*/ 346356 w 2420157"/>
              <a:gd name="connsiteY9" fmla="*/ 424174 h 1266494"/>
              <a:gd name="connsiteX10" fmla="*/ 5247 w 2420157"/>
              <a:gd name="connsiteY10" fmla="*/ 1099766 h 1266494"/>
              <a:gd name="connsiteX11" fmla="*/ 20305 w 2420157"/>
              <a:gd name="connsiteY11" fmla="*/ 1266494 h 1266494"/>
              <a:gd name="connsiteX12" fmla="*/ 2420157 w 2420157"/>
              <a:gd name="connsiteY12" fmla="*/ 1250975 h 1266494"/>
              <a:gd name="connsiteX13" fmla="*/ 2398200 w 2420157"/>
              <a:gd name="connsiteY13" fmla="*/ 12218 h 1266494"/>
              <a:gd name="connsiteX14" fmla="*/ 1040985 w 2420157"/>
              <a:gd name="connsiteY14" fmla="*/ 20571 h 1266494"/>
              <a:gd name="connsiteX0" fmla="*/ 1093900 w 2473072"/>
              <a:gd name="connsiteY0" fmla="*/ 20571 h 1266494"/>
              <a:gd name="connsiteX1" fmla="*/ 968549 w 2473072"/>
              <a:gd name="connsiteY1" fmla="*/ 136263 h 1266494"/>
              <a:gd name="connsiteX2" fmla="*/ 1621914 w 2473072"/>
              <a:gd name="connsiteY2" fmla="*/ 126393 h 1266494"/>
              <a:gd name="connsiteX3" fmla="*/ 1323196 w 2473072"/>
              <a:gd name="connsiteY3" fmla="*/ 373374 h 1266494"/>
              <a:gd name="connsiteX4" fmla="*/ 1528798 w 2473072"/>
              <a:gd name="connsiteY4" fmla="*/ 470590 h 1266494"/>
              <a:gd name="connsiteX5" fmla="*/ 1450577 w 2473072"/>
              <a:gd name="connsiteY5" fmla="*/ 1002105 h 1266494"/>
              <a:gd name="connsiteX6" fmla="*/ 662796 w 2473072"/>
              <a:gd name="connsiteY6" fmla="*/ 1017899 h 1266494"/>
              <a:gd name="connsiteX7" fmla="*/ 656446 w 2473072"/>
              <a:gd name="connsiteY7" fmla="*/ 401949 h 1266494"/>
              <a:gd name="connsiteX8" fmla="*/ 621521 w 2473072"/>
              <a:gd name="connsiteY8" fmla="*/ 20949 h 1266494"/>
              <a:gd name="connsiteX9" fmla="*/ 27796 w 2473072"/>
              <a:gd name="connsiteY9" fmla="*/ 132074 h 1266494"/>
              <a:gd name="connsiteX10" fmla="*/ 58162 w 2473072"/>
              <a:gd name="connsiteY10" fmla="*/ 1099766 h 1266494"/>
              <a:gd name="connsiteX11" fmla="*/ 73220 w 2473072"/>
              <a:gd name="connsiteY11" fmla="*/ 1266494 h 1266494"/>
              <a:gd name="connsiteX12" fmla="*/ 2473072 w 2473072"/>
              <a:gd name="connsiteY12" fmla="*/ 1250975 h 1266494"/>
              <a:gd name="connsiteX13" fmla="*/ 2451115 w 2473072"/>
              <a:gd name="connsiteY13" fmla="*/ 12218 h 1266494"/>
              <a:gd name="connsiteX14" fmla="*/ 1093900 w 2473072"/>
              <a:gd name="connsiteY14" fmla="*/ 20571 h 1266494"/>
              <a:gd name="connsiteX0" fmla="*/ 1093900 w 2473072"/>
              <a:gd name="connsiteY0" fmla="*/ 8353 h 1254276"/>
              <a:gd name="connsiteX1" fmla="*/ 968549 w 2473072"/>
              <a:gd name="connsiteY1" fmla="*/ 124045 h 1254276"/>
              <a:gd name="connsiteX2" fmla="*/ 1621914 w 2473072"/>
              <a:gd name="connsiteY2" fmla="*/ 114175 h 1254276"/>
              <a:gd name="connsiteX3" fmla="*/ 1323196 w 2473072"/>
              <a:gd name="connsiteY3" fmla="*/ 361156 h 1254276"/>
              <a:gd name="connsiteX4" fmla="*/ 1528798 w 2473072"/>
              <a:gd name="connsiteY4" fmla="*/ 458372 h 1254276"/>
              <a:gd name="connsiteX5" fmla="*/ 1450577 w 2473072"/>
              <a:gd name="connsiteY5" fmla="*/ 989887 h 1254276"/>
              <a:gd name="connsiteX6" fmla="*/ 662796 w 2473072"/>
              <a:gd name="connsiteY6" fmla="*/ 1005681 h 1254276"/>
              <a:gd name="connsiteX7" fmla="*/ 656446 w 2473072"/>
              <a:gd name="connsiteY7" fmla="*/ 389731 h 1254276"/>
              <a:gd name="connsiteX8" fmla="*/ 958071 w 2473072"/>
              <a:gd name="connsiteY8" fmla="*/ 72231 h 1254276"/>
              <a:gd name="connsiteX9" fmla="*/ 27796 w 2473072"/>
              <a:gd name="connsiteY9" fmla="*/ 119856 h 1254276"/>
              <a:gd name="connsiteX10" fmla="*/ 58162 w 2473072"/>
              <a:gd name="connsiteY10" fmla="*/ 1087548 h 1254276"/>
              <a:gd name="connsiteX11" fmla="*/ 73220 w 2473072"/>
              <a:gd name="connsiteY11" fmla="*/ 1254276 h 1254276"/>
              <a:gd name="connsiteX12" fmla="*/ 2473072 w 2473072"/>
              <a:gd name="connsiteY12" fmla="*/ 1238757 h 1254276"/>
              <a:gd name="connsiteX13" fmla="*/ 2451115 w 2473072"/>
              <a:gd name="connsiteY13" fmla="*/ 0 h 1254276"/>
              <a:gd name="connsiteX14" fmla="*/ 1093900 w 2473072"/>
              <a:gd name="connsiteY14" fmla="*/ 8353 h 1254276"/>
              <a:gd name="connsiteX0" fmla="*/ 1093900 w 2473072"/>
              <a:gd name="connsiteY0" fmla="*/ 35377 h 1281300"/>
              <a:gd name="connsiteX1" fmla="*/ 968549 w 2473072"/>
              <a:gd name="connsiteY1" fmla="*/ 151069 h 1281300"/>
              <a:gd name="connsiteX2" fmla="*/ 1621914 w 2473072"/>
              <a:gd name="connsiteY2" fmla="*/ 141199 h 1281300"/>
              <a:gd name="connsiteX3" fmla="*/ 1323196 w 2473072"/>
              <a:gd name="connsiteY3" fmla="*/ 388180 h 1281300"/>
              <a:gd name="connsiteX4" fmla="*/ 1528798 w 2473072"/>
              <a:gd name="connsiteY4" fmla="*/ 485396 h 1281300"/>
              <a:gd name="connsiteX5" fmla="*/ 1450577 w 2473072"/>
              <a:gd name="connsiteY5" fmla="*/ 1016911 h 1281300"/>
              <a:gd name="connsiteX6" fmla="*/ 662796 w 2473072"/>
              <a:gd name="connsiteY6" fmla="*/ 1032705 h 1281300"/>
              <a:gd name="connsiteX7" fmla="*/ 656446 w 2473072"/>
              <a:gd name="connsiteY7" fmla="*/ 416755 h 1281300"/>
              <a:gd name="connsiteX8" fmla="*/ 958071 w 2473072"/>
              <a:gd name="connsiteY8" fmla="*/ 99255 h 1281300"/>
              <a:gd name="connsiteX9" fmla="*/ 27796 w 2473072"/>
              <a:gd name="connsiteY9" fmla="*/ 146880 h 1281300"/>
              <a:gd name="connsiteX10" fmla="*/ 58162 w 2473072"/>
              <a:gd name="connsiteY10" fmla="*/ 1114572 h 1281300"/>
              <a:gd name="connsiteX11" fmla="*/ 73220 w 2473072"/>
              <a:gd name="connsiteY11" fmla="*/ 1281300 h 1281300"/>
              <a:gd name="connsiteX12" fmla="*/ 2473072 w 2473072"/>
              <a:gd name="connsiteY12" fmla="*/ 1265781 h 1281300"/>
              <a:gd name="connsiteX13" fmla="*/ 2451115 w 2473072"/>
              <a:gd name="connsiteY13" fmla="*/ 27024 h 1281300"/>
              <a:gd name="connsiteX14" fmla="*/ 1093900 w 2473072"/>
              <a:gd name="connsiteY14" fmla="*/ 35377 h 1281300"/>
              <a:gd name="connsiteX0" fmla="*/ 1093900 w 2473072"/>
              <a:gd name="connsiteY0" fmla="*/ 35377 h 1281300"/>
              <a:gd name="connsiteX1" fmla="*/ 968549 w 2473072"/>
              <a:gd name="connsiteY1" fmla="*/ 151069 h 1281300"/>
              <a:gd name="connsiteX2" fmla="*/ 1621914 w 2473072"/>
              <a:gd name="connsiteY2" fmla="*/ 141199 h 1281300"/>
              <a:gd name="connsiteX3" fmla="*/ 1323196 w 2473072"/>
              <a:gd name="connsiteY3" fmla="*/ 388180 h 1281300"/>
              <a:gd name="connsiteX4" fmla="*/ 1528798 w 2473072"/>
              <a:gd name="connsiteY4" fmla="*/ 485396 h 1281300"/>
              <a:gd name="connsiteX5" fmla="*/ 1450577 w 2473072"/>
              <a:gd name="connsiteY5" fmla="*/ 1016911 h 1281300"/>
              <a:gd name="connsiteX6" fmla="*/ 662796 w 2473072"/>
              <a:gd name="connsiteY6" fmla="*/ 1032705 h 1281300"/>
              <a:gd name="connsiteX7" fmla="*/ 656446 w 2473072"/>
              <a:gd name="connsiteY7" fmla="*/ 416755 h 1281300"/>
              <a:gd name="connsiteX8" fmla="*/ 958071 w 2473072"/>
              <a:gd name="connsiteY8" fmla="*/ 99255 h 1281300"/>
              <a:gd name="connsiteX9" fmla="*/ 27796 w 2473072"/>
              <a:gd name="connsiteY9" fmla="*/ 146880 h 1281300"/>
              <a:gd name="connsiteX10" fmla="*/ 58162 w 2473072"/>
              <a:gd name="connsiteY10" fmla="*/ 1114572 h 1281300"/>
              <a:gd name="connsiteX11" fmla="*/ 73220 w 2473072"/>
              <a:gd name="connsiteY11" fmla="*/ 1281300 h 1281300"/>
              <a:gd name="connsiteX12" fmla="*/ 2473072 w 2473072"/>
              <a:gd name="connsiteY12" fmla="*/ 1265781 h 1281300"/>
              <a:gd name="connsiteX13" fmla="*/ 2451115 w 2473072"/>
              <a:gd name="connsiteY13" fmla="*/ 27024 h 1281300"/>
              <a:gd name="connsiteX14" fmla="*/ 1093900 w 2473072"/>
              <a:gd name="connsiteY14" fmla="*/ 35377 h 1281300"/>
              <a:gd name="connsiteX0" fmla="*/ 1093900 w 2473072"/>
              <a:gd name="connsiteY0" fmla="*/ 35377 h 1281300"/>
              <a:gd name="connsiteX1" fmla="*/ 968549 w 2473072"/>
              <a:gd name="connsiteY1" fmla="*/ 151069 h 1281300"/>
              <a:gd name="connsiteX2" fmla="*/ 1621914 w 2473072"/>
              <a:gd name="connsiteY2" fmla="*/ 141199 h 1281300"/>
              <a:gd name="connsiteX3" fmla="*/ 1323196 w 2473072"/>
              <a:gd name="connsiteY3" fmla="*/ 388180 h 1281300"/>
              <a:gd name="connsiteX4" fmla="*/ 1528798 w 2473072"/>
              <a:gd name="connsiteY4" fmla="*/ 485396 h 1281300"/>
              <a:gd name="connsiteX5" fmla="*/ 1450577 w 2473072"/>
              <a:gd name="connsiteY5" fmla="*/ 1016911 h 1281300"/>
              <a:gd name="connsiteX6" fmla="*/ 662796 w 2473072"/>
              <a:gd name="connsiteY6" fmla="*/ 1032705 h 1281300"/>
              <a:gd name="connsiteX7" fmla="*/ 656446 w 2473072"/>
              <a:gd name="connsiteY7" fmla="*/ 416755 h 1281300"/>
              <a:gd name="connsiteX8" fmla="*/ 958071 w 2473072"/>
              <a:gd name="connsiteY8" fmla="*/ 99255 h 1281300"/>
              <a:gd name="connsiteX9" fmla="*/ 27796 w 2473072"/>
              <a:gd name="connsiteY9" fmla="*/ 146880 h 1281300"/>
              <a:gd name="connsiteX10" fmla="*/ 58162 w 2473072"/>
              <a:gd name="connsiteY10" fmla="*/ 1114572 h 1281300"/>
              <a:gd name="connsiteX11" fmla="*/ 73220 w 2473072"/>
              <a:gd name="connsiteY11" fmla="*/ 1281300 h 1281300"/>
              <a:gd name="connsiteX12" fmla="*/ 2473072 w 2473072"/>
              <a:gd name="connsiteY12" fmla="*/ 1265781 h 1281300"/>
              <a:gd name="connsiteX13" fmla="*/ 2451115 w 2473072"/>
              <a:gd name="connsiteY13" fmla="*/ 27024 h 1281300"/>
              <a:gd name="connsiteX14" fmla="*/ 1093900 w 2473072"/>
              <a:gd name="connsiteY14" fmla="*/ 35377 h 1281300"/>
              <a:gd name="connsiteX0" fmla="*/ 1093900 w 2473072"/>
              <a:gd name="connsiteY0" fmla="*/ 21636 h 1267559"/>
              <a:gd name="connsiteX1" fmla="*/ 968549 w 2473072"/>
              <a:gd name="connsiteY1" fmla="*/ 137328 h 1267559"/>
              <a:gd name="connsiteX2" fmla="*/ 1621914 w 2473072"/>
              <a:gd name="connsiteY2" fmla="*/ 127458 h 1267559"/>
              <a:gd name="connsiteX3" fmla="*/ 1323196 w 2473072"/>
              <a:gd name="connsiteY3" fmla="*/ 374439 h 1267559"/>
              <a:gd name="connsiteX4" fmla="*/ 1528798 w 2473072"/>
              <a:gd name="connsiteY4" fmla="*/ 471655 h 1267559"/>
              <a:gd name="connsiteX5" fmla="*/ 1450577 w 2473072"/>
              <a:gd name="connsiteY5" fmla="*/ 1003170 h 1267559"/>
              <a:gd name="connsiteX6" fmla="*/ 662796 w 2473072"/>
              <a:gd name="connsiteY6" fmla="*/ 1018964 h 1267559"/>
              <a:gd name="connsiteX7" fmla="*/ 656446 w 2473072"/>
              <a:gd name="connsiteY7" fmla="*/ 403014 h 1267559"/>
              <a:gd name="connsiteX8" fmla="*/ 954896 w 2473072"/>
              <a:gd name="connsiteY8" fmla="*/ 110914 h 1267559"/>
              <a:gd name="connsiteX9" fmla="*/ 27796 w 2473072"/>
              <a:gd name="connsiteY9" fmla="*/ 133139 h 1267559"/>
              <a:gd name="connsiteX10" fmla="*/ 58162 w 2473072"/>
              <a:gd name="connsiteY10" fmla="*/ 1100831 h 1267559"/>
              <a:gd name="connsiteX11" fmla="*/ 73220 w 2473072"/>
              <a:gd name="connsiteY11" fmla="*/ 1267559 h 1267559"/>
              <a:gd name="connsiteX12" fmla="*/ 2473072 w 2473072"/>
              <a:gd name="connsiteY12" fmla="*/ 1252040 h 1267559"/>
              <a:gd name="connsiteX13" fmla="*/ 2451115 w 2473072"/>
              <a:gd name="connsiteY13" fmla="*/ 13283 h 1267559"/>
              <a:gd name="connsiteX14" fmla="*/ 1093900 w 2473072"/>
              <a:gd name="connsiteY14" fmla="*/ 21636 h 1267559"/>
              <a:gd name="connsiteX0" fmla="*/ 1093900 w 2473072"/>
              <a:gd name="connsiteY0" fmla="*/ 21636 h 1267559"/>
              <a:gd name="connsiteX1" fmla="*/ 968549 w 2473072"/>
              <a:gd name="connsiteY1" fmla="*/ 137328 h 1267559"/>
              <a:gd name="connsiteX2" fmla="*/ 1621914 w 2473072"/>
              <a:gd name="connsiteY2" fmla="*/ 127458 h 1267559"/>
              <a:gd name="connsiteX3" fmla="*/ 1323196 w 2473072"/>
              <a:gd name="connsiteY3" fmla="*/ 374439 h 1267559"/>
              <a:gd name="connsiteX4" fmla="*/ 1528798 w 2473072"/>
              <a:gd name="connsiteY4" fmla="*/ 471655 h 1267559"/>
              <a:gd name="connsiteX5" fmla="*/ 1450577 w 2473072"/>
              <a:gd name="connsiteY5" fmla="*/ 1003170 h 1267559"/>
              <a:gd name="connsiteX6" fmla="*/ 662796 w 2473072"/>
              <a:gd name="connsiteY6" fmla="*/ 1018964 h 1267559"/>
              <a:gd name="connsiteX7" fmla="*/ 656446 w 2473072"/>
              <a:gd name="connsiteY7" fmla="*/ 403014 h 1267559"/>
              <a:gd name="connsiteX8" fmla="*/ 954896 w 2473072"/>
              <a:gd name="connsiteY8" fmla="*/ 110914 h 1267559"/>
              <a:gd name="connsiteX9" fmla="*/ 27796 w 2473072"/>
              <a:gd name="connsiteY9" fmla="*/ 133139 h 1267559"/>
              <a:gd name="connsiteX10" fmla="*/ 58162 w 2473072"/>
              <a:gd name="connsiteY10" fmla="*/ 1100831 h 1267559"/>
              <a:gd name="connsiteX11" fmla="*/ 73220 w 2473072"/>
              <a:gd name="connsiteY11" fmla="*/ 1267559 h 1267559"/>
              <a:gd name="connsiteX12" fmla="*/ 2473072 w 2473072"/>
              <a:gd name="connsiteY12" fmla="*/ 1252040 h 1267559"/>
              <a:gd name="connsiteX13" fmla="*/ 2451115 w 2473072"/>
              <a:gd name="connsiteY13" fmla="*/ 13283 h 1267559"/>
              <a:gd name="connsiteX14" fmla="*/ 1093900 w 2473072"/>
              <a:gd name="connsiteY14" fmla="*/ 21636 h 1267559"/>
              <a:gd name="connsiteX0" fmla="*/ 1093900 w 2473072"/>
              <a:gd name="connsiteY0" fmla="*/ 8353 h 1254276"/>
              <a:gd name="connsiteX1" fmla="*/ 968549 w 2473072"/>
              <a:gd name="connsiteY1" fmla="*/ 124045 h 1254276"/>
              <a:gd name="connsiteX2" fmla="*/ 1621914 w 2473072"/>
              <a:gd name="connsiteY2" fmla="*/ 114175 h 1254276"/>
              <a:gd name="connsiteX3" fmla="*/ 1323196 w 2473072"/>
              <a:gd name="connsiteY3" fmla="*/ 361156 h 1254276"/>
              <a:gd name="connsiteX4" fmla="*/ 1528798 w 2473072"/>
              <a:gd name="connsiteY4" fmla="*/ 458372 h 1254276"/>
              <a:gd name="connsiteX5" fmla="*/ 1450577 w 2473072"/>
              <a:gd name="connsiteY5" fmla="*/ 989887 h 1254276"/>
              <a:gd name="connsiteX6" fmla="*/ 662796 w 2473072"/>
              <a:gd name="connsiteY6" fmla="*/ 1005681 h 1254276"/>
              <a:gd name="connsiteX7" fmla="*/ 656446 w 2473072"/>
              <a:gd name="connsiteY7" fmla="*/ 389731 h 1254276"/>
              <a:gd name="connsiteX8" fmla="*/ 954896 w 2473072"/>
              <a:gd name="connsiteY8" fmla="*/ 97631 h 1254276"/>
              <a:gd name="connsiteX9" fmla="*/ 27796 w 2473072"/>
              <a:gd name="connsiteY9" fmla="*/ 119856 h 1254276"/>
              <a:gd name="connsiteX10" fmla="*/ 58162 w 2473072"/>
              <a:gd name="connsiteY10" fmla="*/ 1087548 h 1254276"/>
              <a:gd name="connsiteX11" fmla="*/ 73220 w 2473072"/>
              <a:gd name="connsiteY11" fmla="*/ 1254276 h 1254276"/>
              <a:gd name="connsiteX12" fmla="*/ 2473072 w 2473072"/>
              <a:gd name="connsiteY12" fmla="*/ 1238757 h 1254276"/>
              <a:gd name="connsiteX13" fmla="*/ 2451115 w 2473072"/>
              <a:gd name="connsiteY13" fmla="*/ 0 h 1254276"/>
              <a:gd name="connsiteX14" fmla="*/ 1093900 w 2473072"/>
              <a:gd name="connsiteY14" fmla="*/ 8353 h 1254276"/>
              <a:gd name="connsiteX0" fmla="*/ 1093900 w 2473072"/>
              <a:gd name="connsiteY0" fmla="*/ 8353 h 1254276"/>
              <a:gd name="connsiteX1" fmla="*/ 968549 w 2473072"/>
              <a:gd name="connsiteY1" fmla="*/ 124045 h 1254276"/>
              <a:gd name="connsiteX2" fmla="*/ 1621914 w 2473072"/>
              <a:gd name="connsiteY2" fmla="*/ 114175 h 1254276"/>
              <a:gd name="connsiteX3" fmla="*/ 1323196 w 2473072"/>
              <a:gd name="connsiteY3" fmla="*/ 361156 h 1254276"/>
              <a:gd name="connsiteX4" fmla="*/ 1528798 w 2473072"/>
              <a:gd name="connsiteY4" fmla="*/ 458372 h 1254276"/>
              <a:gd name="connsiteX5" fmla="*/ 1450577 w 2473072"/>
              <a:gd name="connsiteY5" fmla="*/ 989887 h 1254276"/>
              <a:gd name="connsiteX6" fmla="*/ 662796 w 2473072"/>
              <a:gd name="connsiteY6" fmla="*/ 1005681 h 1254276"/>
              <a:gd name="connsiteX7" fmla="*/ 656446 w 2473072"/>
              <a:gd name="connsiteY7" fmla="*/ 389731 h 1254276"/>
              <a:gd name="connsiteX8" fmla="*/ 954896 w 2473072"/>
              <a:gd name="connsiteY8" fmla="*/ 97631 h 1254276"/>
              <a:gd name="connsiteX9" fmla="*/ 27796 w 2473072"/>
              <a:gd name="connsiteY9" fmla="*/ 119856 h 1254276"/>
              <a:gd name="connsiteX10" fmla="*/ 58162 w 2473072"/>
              <a:gd name="connsiteY10" fmla="*/ 1087548 h 1254276"/>
              <a:gd name="connsiteX11" fmla="*/ 73220 w 2473072"/>
              <a:gd name="connsiteY11" fmla="*/ 1254276 h 1254276"/>
              <a:gd name="connsiteX12" fmla="*/ 2473072 w 2473072"/>
              <a:gd name="connsiteY12" fmla="*/ 1238757 h 1254276"/>
              <a:gd name="connsiteX13" fmla="*/ 2451115 w 2473072"/>
              <a:gd name="connsiteY13" fmla="*/ 0 h 1254276"/>
              <a:gd name="connsiteX14" fmla="*/ 1093900 w 2473072"/>
              <a:gd name="connsiteY14" fmla="*/ 8353 h 1254276"/>
              <a:gd name="connsiteX0" fmla="*/ 1339672 w 2718844"/>
              <a:gd name="connsiteY0" fmla="*/ 8353 h 1254276"/>
              <a:gd name="connsiteX1" fmla="*/ 1214321 w 2718844"/>
              <a:gd name="connsiteY1" fmla="*/ 124045 h 1254276"/>
              <a:gd name="connsiteX2" fmla="*/ 1867686 w 2718844"/>
              <a:gd name="connsiteY2" fmla="*/ 114175 h 1254276"/>
              <a:gd name="connsiteX3" fmla="*/ 1568968 w 2718844"/>
              <a:gd name="connsiteY3" fmla="*/ 361156 h 1254276"/>
              <a:gd name="connsiteX4" fmla="*/ 1774570 w 2718844"/>
              <a:gd name="connsiteY4" fmla="*/ 458372 h 1254276"/>
              <a:gd name="connsiteX5" fmla="*/ 1696349 w 2718844"/>
              <a:gd name="connsiteY5" fmla="*/ 989887 h 1254276"/>
              <a:gd name="connsiteX6" fmla="*/ 908568 w 2718844"/>
              <a:gd name="connsiteY6" fmla="*/ 1005681 h 1254276"/>
              <a:gd name="connsiteX7" fmla="*/ 902218 w 2718844"/>
              <a:gd name="connsiteY7" fmla="*/ 389731 h 1254276"/>
              <a:gd name="connsiteX8" fmla="*/ 1200668 w 2718844"/>
              <a:gd name="connsiteY8" fmla="*/ 97631 h 1254276"/>
              <a:gd name="connsiteX9" fmla="*/ 13218 w 2718844"/>
              <a:gd name="connsiteY9" fmla="*/ 119856 h 1254276"/>
              <a:gd name="connsiteX10" fmla="*/ 303934 w 2718844"/>
              <a:gd name="connsiteY10" fmla="*/ 1087548 h 1254276"/>
              <a:gd name="connsiteX11" fmla="*/ 318992 w 2718844"/>
              <a:gd name="connsiteY11" fmla="*/ 1254276 h 1254276"/>
              <a:gd name="connsiteX12" fmla="*/ 2718844 w 2718844"/>
              <a:gd name="connsiteY12" fmla="*/ 1238757 h 1254276"/>
              <a:gd name="connsiteX13" fmla="*/ 2696887 w 2718844"/>
              <a:gd name="connsiteY13" fmla="*/ 0 h 1254276"/>
              <a:gd name="connsiteX14" fmla="*/ 1339672 w 2718844"/>
              <a:gd name="connsiteY14" fmla="*/ 8353 h 1254276"/>
              <a:gd name="connsiteX0" fmla="*/ 1358647 w 2737819"/>
              <a:gd name="connsiteY0" fmla="*/ 8353 h 1254276"/>
              <a:gd name="connsiteX1" fmla="*/ 1233296 w 2737819"/>
              <a:gd name="connsiteY1" fmla="*/ 124045 h 1254276"/>
              <a:gd name="connsiteX2" fmla="*/ 1886661 w 2737819"/>
              <a:gd name="connsiteY2" fmla="*/ 114175 h 1254276"/>
              <a:gd name="connsiteX3" fmla="*/ 1587943 w 2737819"/>
              <a:gd name="connsiteY3" fmla="*/ 361156 h 1254276"/>
              <a:gd name="connsiteX4" fmla="*/ 1793545 w 2737819"/>
              <a:gd name="connsiteY4" fmla="*/ 458372 h 1254276"/>
              <a:gd name="connsiteX5" fmla="*/ 1715324 w 2737819"/>
              <a:gd name="connsiteY5" fmla="*/ 989887 h 1254276"/>
              <a:gd name="connsiteX6" fmla="*/ 927543 w 2737819"/>
              <a:gd name="connsiteY6" fmla="*/ 1005681 h 1254276"/>
              <a:gd name="connsiteX7" fmla="*/ 921193 w 2737819"/>
              <a:gd name="connsiteY7" fmla="*/ 389731 h 1254276"/>
              <a:gd name="connsiteX8" fmla="*/ 1219643 w 2737819"/>
              <a:gd name="connsiteY8" fmla="*/ 97631 h 1254276"/>
              <a:gd name="connsiteX9" fmla="*/ 32193 w 2737819"/>
              <a:gd name="connsiteY9" fmla="*/ 119856 h 1254276"/>
              <a:gd name="connsiteX10" fmla="*/ 30809 w 2737819"/>
              <a:gd name="connsiteY10" fmla="*/ 1179623 h 1254276"/>
              <a:gd name="connsiteX11" fmla="*/ 337967 w 2737819"/>
              <a:gd name="connsiteY11" fmla="*/ 1254276 h 1254276"/>
              <a:gd name="connsiteX12" fmla="*/ 2737819 w 2737819"/>
              <a:gd name="connsiteY12" fmla="*/ 1238757 h 1254276"/>
              <a:gd name="connsiteX13" fmla="*/ 2715862 w 2737819"/>
              <a:gd name="connsiteY13" fmla="*/ 0 h 1254276"/>
              <a:gd name="connsiteX14" fmla="*/ 1358647 w 2737819"/>
              <a:gd name="connsiteY14" fmla="*/ 8353 h 1254276"/>
              <a:gd name="connsiteX0" fmla="*/ 1360840 w 2740012"/>
              <a:gd name="connsiteY0" fmla="*/ 8353 h 1254276"/>
              <a:gd name="connsiteX1" fmla="*/ 1235489 w 2740012"/>
              <a:gd name="connsiteY1" fmla="*/ 124045 h 1254276"/>
              <a:gd name="connsiteX2" fmla="*/ 1888854 w 2740012"/>
              <a:gd name="connsiteY2" fmla="*/ 114175 h 1254276"/>
              <a:gd name="connsiteX3" fmla="*/ 1590136 w 2740012"/>
              <a:gd name="connsiteY3" fmla="*/ 361156 h 1254276"/>
              <a:gd name="connsiteX4" fmla="*/ 1795738 w 2740012"/>
              <a:gd name="connsiteY4" fmla="*/ 458372 h 1254276"/>
              <a:gd name="connsiteX5" fmla="*/ 1717517 w 2740012"/>
              <a:gd name="connsiteY5" fmla="*/ 989887 h 1254276"/>
              <a:gd name="connsiteX6" fmla="*/ 929736 w 2740012"/>
              <a:gd name="connsiteY6" fmla="*/ 1005681 h 1254276"/>
              <a:gd name="connsiteX7" fmla="*/ 923386 w 2740012"/>
              <a:gd name="connsiteY7" fmla="*/ 389731 h 1254276"/>
              <a:gd name="connsiteX8" fmla="*/ 1221836 w 2740012"/>
              <a:gd name="connsiteY8" fmla="*/ 97631 h 1254276"/>
              <a:gd name="connsiteX9" fmla="*/ 34386 w 2740012"/>
              <a:gd name="connsiteY9" fmla="*/ 119856 h 1254276"/>
              <a:gd name="connsiteX10" fmla="*/ 20302 w 2740012"/>
              <a:gd name="connsiteY10" fmla="*/ 1249473 h 1254276"/>
              <a:gd name="connsiteX11" fmla="*/ 340160 w 2740012"/>
              <a:gd name="connsiteY11" fmla="*/ 1254276 h 1254276"/>
              <a:gd name="connsiteX12" fmla="*/ 2740012 w 2740012"/>
              <a:gd name="connsiteY12" fmla="*/ 1238757 h 1254276"/>
              <a:gd name="connsiteX13" fmla="*/ 2718055 w 2740012"/>
              <a:gd name="connsiteY13" fmla="*/ 0 h 1254276"/>
              <a:gd name="connsiteX14" fmla="*/ 1360840 w 2740012"/>
              <a:gd name="connsiteY14" fmla="*/ 8353 h 1254276"/>
              <a:gd name="connsiteX0" fmla="*/ 1372081 w 2751253"/>
              <a:gd name="connsiteY0" fmla="*/ 8353 h 1254276"/>
              <a:gd name="connsiteX1" fmla="*/ 1246730 w 2751253"/>
              <a:gd name="connsiteY1" fmla="*/ 124045 h 1254276"/>
              <a:gd name="connsiteX2" fmla="*/ 1900095 w 2751253"/>
              <a:gd name="connsiteY2" fmla="*/ 114175 h 1254276"/>
              <a:gd name="connsiteX3" fmla="*/ 1601377 w 2751253"/>
              <a:gd name="connsiteY3" fmla="*/ 361156 h 1254276"/>
              <a:gd name="connsiteX4" fmla="*/ 1806979 w 2751253"/>
              <a:gd name="connsiteY4" fmla="*/ 458372 h 1254276"/>
              <a:gd name="connsiteX5" fmla="*/ 1728758 w 2751253"/>
              <a:gd name="connsiteY5" fmla="*/ 989887 h 1254276"/>
              <a:gd name="connsiteX6" fmla="*/ 940977 w 2751253"/>
              <a:gd name="connsiteY6" fmla="*/ 1005681 h 1254276"/>
              <a:gd name="connsiteX7" fmla="*/ 934627 w 2751253"/>
              <a:gd name="connsiteY7" fmla="*/ 389731 h 1254276"/>
              <a:gd name="connsiteX8" fmla="*/ 1233077 w 2751253"/>
              <a:gd name="connsiteY8" fmla="*/ 97631 h 1254276"/>
              <a:gd name="connsiteX9" fmla="*/ 45627 w 2751253"/>
              <a:gd name="connsiteY9" fmla="*/ 119856 h 1254276"/>
              <a:gd name="connsiteX10" fmla="*/ 31543 w 2751253"/>
              <a:gd name="connsiteY10" fmla="*/ 1249473 h 1254276"/>
              <a:gd name="connsiteX11" fmla="*/ 351401 w 2751253"/>
              <a:gd name="connsiteY11" fmla="*/ 1254276 h 1254276"/>
              <a:gd name="connsiteX12" fmla="*/ 2751253 w 2751253"/>
              <a:gd name="connsiteY12" fmla="*/ 1238757 h 1254276"/>
              <a:gd name="connsiteX13" fmla="*/ 2729296 w 2751253"/>
              <a:gd name="connsiteY13" fmla="*/ 0 h 1254276"/>
              <a:gd name="connsiteX14" fmla="*/ 1372081 w 2751253"/>
              <a:gd name="connsiteY14"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9194 w 2753468"/>
              <a:gd name="connsiteY4" fmla="*/ 458372 h 1254276"/>
              <a:gd name="connsiteX5" fmla="*/ 1730973 w 2753468"/>
              <a:gd name="connsiteY5" fmla="*/ 989887 h 1254276"/>
              <a:gd name="connsiteX6" fmla="*/ 943192 w 2753468"/>
              <a:gd name="connsiteY6" fmla="*/ 1005681 h 1254276"/>
              <a:gd name="connsiteX7" fmla="*/ 936842 w 2753468"/>
              <a:gd name="connsiteY7" fmla="*/ 389731 h 1254276"/>
              <a:gd name="connsiteX8" fmla="*/ 1235292 w 2753468"/>
              <a:gd name="connsiteY8" fmla="*/ 97631 h 1254276"/>
              <a:gd name="connsiteX9" fmla="*/ 44667 w 2753468"/>
              <a:gd name="connsiteY9" fmla="*/ 94456 h 1254276"/>
              <a:gd name="connsiteX10" fmla="*/ 33758 w 2753468"/>
              <a:gd name="connsiteY10" fmla="*/ 1249473 h 1254276"/>
              <a:gd name="connsiteX11" fmla="*/ 353616 w 2753468"/>
              <a:gd name="connsiteY11" fmla="*/ 1254276 h 1254276"/>
              <a:gd name="connsiteX12" fmla="*/ 2753468 w 2753468"/>
              <a:gd name="connsiteY12" fmla="*/ 1238757 h 1254276"/>
              <a:gd name="connsiteX13" fmla="*/ 2731511 w 2753468"/>
              <a:gd name="connsiteY13" fmla="*/ 0 h 1254276"/>
              <a:gd name="connsiteX14" fmla="*/ 1374296 w 2753468"/>
              <a:gd name="connsiteY14"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9194 w 2753468"/>
              <a:gd name="connsiteY4" fmla="*/ 458372 h 1254276"/>
              <a:gd name="connsiteX5" fmla="*/ 1730973 w 2753468"/>
              <a:gd name="connsiteY5" fmla="*/ 989887 h 1254276"/>
              <a:gd name="connsiteX6" fmla="*/ 943192 w 2753468"/>
              <a:gd name="connsiteY6" fmla="*/ 1005681 h 1254276"/>
              <a:gd name="connsiteX7" fmla="*/ 936842 w 2753468"/>
              <a:gd name="connsiteY7" fmla="*/ 389731 h 1254276"/>
              <a:gd name="connsiteX8" fmla="*/ 1235292 w 2753468"/>
              <a:gd name="connsiteY8" fmla="*/ 97631 h 1254276"/>
              <a:gd name="connsiteX9" fmla="*/ 44667 w 2753468"/>
              <a:gd name="connsiteY9" fmla="*/ 94456 h 1254276"/>
              <a:gd name="connsiteX10" fmla="*/ 33758 w 2753468"/>
              <a:gd name="connsiteY10" fmla="*/ 1249473 h 1254276"/>
              <a:gd name="connsiteX11" fmla="*/ 353616 w 2753468"/>
              <a:gd name="connsiteY11" fmla="*/ 1254276 h 1254276"/>
              <a:gd name="connsiteX12" fmla="*/ 2753468 w 2753468"/>
              <a:gd name="connsiteY12" fmla="*/ 1238757 h 1254276"/>
              <a:gd name="connsiteX13" fmla="*/ 2731511 w 2753468"/>
              <a:gd name="connsiteY13" fmla="*/ 0 h 1254276"/>
              <a:gd name="connsiteX14" fmla="*/ 1374296 w 2753468"/>
              <a:gd name="connsiteY14"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9194 w 2753468"/>
              <a:gd name="connsiteY4" fmla="*/ 458372 h 1254276"/>
              <a:gd name="connsiteX5" fmla="*/ 1730973 w 2753468"/>
              <a:gd name="connsiteY5" fmla="*/ 989887 h 1254276"/>
              <a:gd name="connsiteX6" fmla="*/ 943192 w 2753468"/>
              <a:gd name="connsiteY6" fmla="*/ 1005681 h 1254276"/>
              <a:gd name="connsiteX7" fmla="*/ 917792 w 2753468"/>
              <a:gd name="connsiteY7" fmla="*/ 386556 h 1254276"/>
              <a:gd name="connsiteX8" fmla="*/ 1235292 w 2753468"/>
              <a:gd name="connsiteY8" fmla="*/ 97631 h 1254276"/>
              <a:gd name="connsiteX9" fmla="*/ 44667 w 2753468"/>
              <a:gd name="connsiteY9" fmla="*/ 94456 h 1254276"/>
              <a:gd name="connsiteX10" fmla="*/ 33758 w 2753468"/>
              <a:gd name="connsiteY10" fmla="*/ 1249473 h 1254276"/>
              <a:gd name="connsiteX11" fmla="*/ 353616 w 2753468"/>
              <a:gd name="connsiteY11" fmla="*/ 1254276 h 1254276"/>
              <a:gd name="connsiteX12" fmla="*/ 2753468 w 2753468"/>
              <a:gd name="connsiteY12" fmla="*/ 1238757 h 1254276"/>
              <a:gd name="connsiteX13" fmla="*/ 2731511 w 2753468"/>
              <a:gd name="connsiteY13" fmla="*/ 0 h 1254276"/>
              <a:gd name="connsiteX14" fmla="*/ 1374296 w 2753468"/>
              <a:gd name="connsiteY14"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603592 w 2753468"/>
              <a:gd name="connsiteY3" fmla="*/ 361156 h 1254276"/>
              <a:gd name="connsiteX4" fmla="*/ 1809194 w 2753468"/>
              <a:gd name="connsiteY4" fmla="*/ 458372 h 1254276"/>
              <a:gd name="connsiteX5" fmla="*/ 1730973 w 2753468"/>
              <a:gd name="connsiteY5" fmla="*/ 989887 h 1254276"/>
              <a:gd name="connsiteX6" fmla="*/ 943192 w 2753468"/>
              <a:gd name="connsiteY6" fmla="*/ 1005681 h 1254276"/>
              <a:gd name="connsiteX7" fmla="*/ 917792 w 2753468"/>
              <a:gd name="connsiteY7" fmla="*/ 386556 h 1254276"/>
              <a:gd name="connsiteX8" fmla="*/ 1263867 w 2753468"/>
              <a:gd name="connsiteY8" fmla="*/ 88106 h 1254276"/>
              <a:gd name="connsiteX9" fmla="*/ 44667 w 2753468"/>
              <a:gd name="connsiteY9" fmla="*/ 94456 h 1254276"/>
              <a:gd name="connsiteX10" fmla="*/ 33758 w 2753468"/>
              <a:gd name="connsiteY10" fmla="*/ 1249473 h 1254276"/>
              <a:gd name="connsiteX11" fmla="*/ 353616 w 2753468"/>
              <a:gd name="connsiteY11" fmla="*/ 1254276 h 1254276"/>
              <a:gd name="connsiteX12" fmla="*/ 2753468 w 2753468"/>
              <a:gd name="connsiteY12" fmla="*/ 1238757 h 1254276"/>
              <a:gd name="connsiteX13" fmla="*/ 2731511 w 2753468"/>
              <a:gd name="connsiteY13" fmla="*/ 0 h 1254276"/>
              <a:gd name="connsiteX14" fmla="*/ 1374296 w 2753468"/>
              <a:gd name="connsiteY14" fmla="*/ 8353 h 1254276"/>
              <a:gd name="connsiteX0" fmla="*/ 1374296 w 2753468"/>
              <a:gd name="connsiteY0" fmla="*/ 8353 h 1254276"/>
              <a:gd name="connsiteX1" fmla="*/ 1248945 w 2753468"/>
              <a:gd name="connsiteY1" fmla="*/ 124045 h 1254276"/>
              <a:gd name="connsiteX2" fmla="*/ 1902310 w 2753468"/>
              <a:gd name="connsiteY2" fmla="*/ 114175 h 1254276"/>
              <a:gd name="connsiteX3" fmla="*/ 1809194 w 2753468"/>
              <a:gd name="connsiteY3" fmla="*/ 458372 h 1254276"/>
              <a:gd name="connsiteX4" fmla="*/ 1730973 w 2753468"/>
              <a:gd name="connsiteY4" fmla="*/ 989887 h 1254276"/>
              <a:gd name="connsiteX5" fmla="*/ 943192 w 2753468"/>
              <a:gd name="connsiteY5" fmla="*/ 1005681 h 1254276"/>
              <a:gd name="connsiteX6" fmla="*/ 917792 w 2753468"/>
              <a:gd name="connsiteY6" fmla="*/ 386556 h 1254276"/>
              <a:gd name="connsiteX7" fmla="*/ 1263867 w 2753468"/>
              <a:gd name="connsiteY7" fmla="*/ 88106 h 1254276"/>
              <a:gd name="connsiteX8" fmla="*/ 44667 w 2753468"/>
              <a:gd name="connsiteY8" fmla="*/ 94456 h 1254276"/>
              <a:gd name="connsiteX9" fmla="*/ 33758 w 2753468"/>
              <a:gd name="connsiteY9" fmla="*/ 1249473 h 1254276"/>
              <a:gd name="connsiteX10" fmla="*/ 353616 w 2753468"/>
              <a:gd name="connsiteY10" fmla="*/ 1254276 h 1254276"/>
              <a:gd name="connsiteX11" fmla="*/ 2753468 w 2753468"/>
              <a:gd name="connsiteY11" fmla="*/ 1238757 h 1254276"/>
              <a:gd name="connsiteX12" fmla="*/ 2731511 w 2753468"/>
              <a:gd name="connsiteY12" fmla="*/ 0 h 1254276"/>
              <a:gd name="connsiteX13" fmla="*/ 1374296 w 2753468"/>
              <a:gd name="connsiteY13" fmla="*/ 8353 h 1254276"/>
              <a:gd name="connsiteX0" fmla="*/ 1374296 w 2753468"/>
              <a:gd name="connsiteY0" fmla="*/ 8353 h 1254276"/>
              <a:gd name="connsiteX1" fmla="*/ 1248945 w 2753468"/>
              <a:gd name="connsiteY1" fmla="*/ 124045 h 1254276"/>
              <a:gd name="connsiteX2" fmla="*/ 1809194 w 2753468"/>
              <a:gd name="connsiteY2" fmla="*/ 458372 h 1254276"/>
              <a:gd name="connsiteX3" fmla="*/ 1730973 w 2753468"/>
              <a:gd name="connsiteY3" fmla="*/ 989887 h 1254276"/>
              <a:gd name="connsiteX4" fmla="*/ 943192 w 2753468"/>
              <a:gd name="connsiteY4" fmla="*/ 1005681 h 1254276"/>
              <a:gd name="connsiteX5" fmla="*/ 917792 w 2753468"/>
              <a:gd name="connsiteY5" fmla="*/ 386556 h 1254276"/>
              <a:gd name="connsiteX6" fmla="*/ 1263867 w 2753468"/>
              <a:gd name="connsiteY6" fmla="*/ 88106 h 1254276"/>
              <a:gd name="connsiteX7" fmla="*/ 44667 w 2753468"/>
              <a:gd name="connsiteY7" fmla="*/ 94456 h 1254276"/>
              <a:gd name="connsiteX8" fmla="*/ 33758 w 2753468"/>
              <a:gd name="connsiteY8" fmla="*/ 1249473 h 1254276"/>
              <a:gd name="connsiteX9" fmla="*/ 353616 w 2753468"/>
              <a:gd name="connsiteY9" fmla="*/ 1254276 h 1254276"/>
              <a:gd name="connsiteX10" fmla="*/ 2753468 w 2753468"/>
              <a:gd name="connsiteY10" fmla="*/ 1238757 h 1254276"/>
              <a:gd name="connsiteX11" fmla="*/ 2731511 w 2753468"/>
              <a:gd name="connsiteY11" fmla="*/ 0 h 1254276"/>
              <a:gd name="connsiteX12" fmla="*/ 1374296 w 2753468"/>
              <a:gd name="connsiteY12" fmla="*/ 8353 h 1254276"/>
              <a:gd name="connsiteX0" fmla="*/ 2731511 w 2753468"/>
              <a:gd name="connsiteY0" fmla="*/ 0 h 1254276"/>
              <a:gd name="connsiteX1" fmla="*/ 1248945 w 2753468"/>
              <a:gd name="connsiteY1" fmla="*/ 124045 h 1254276"/>
              <a:gd name="connsiteX2" fmla="*/ 1809194 w 2753468"/>
              <a:gd name="connsiteY2" fmla="*/ 458372 h 1254276"/>
              <a:gd name="connsiteX3" fmla="*/ 1730973 w 2753468"/>
              <a:gd name="connsiteY3" fmla="*/ 989887 h 1254276"/>
              <a:gd name="connsiteX4" fmla="*/ 943192 w 2753468"/>
              <a:gd name="connsiteY4" fmla="*/ 1005681 h 1254276"/>
              <a:gd name="connsiteX5" fmla="*/ 917792 w 2753468"/>
              <a:gd name="connsiteY5" fmla="*/ 386556 h 1254276"/>
              <a:gd name="connsiteX6" fmla="*/ 1263867 w 2753468"/>
              <a:gd name="connsiteY6" fmla="*/ 88106 h 1254276"/>
              <a:gd name="connsiteX7" fmla="*/ 44667 w 2753468"/>
              <a:gd name="connsiteY7" fmla="*/ 94456 h 1254276"/>
              <a:gd name="connsiteX8" fmla="*/ 33758 w 2753468"/>
              <a:gd name="connsiteY8" fmla="*/ 1249473 h 1254276"/>
              <a:gd name="connsiteX9" fmla="*/ 353616 w 2753468"/>
              <a:gd name="connsiteY9" fmla="*/ 1254276 h 1254276"/>
              <a:gd name="connsiteX10" fmla="*/ 2753468 w 2753468"/>
              <a:gd name="connsiteY10" fmla="*/ 1238757 h 1254276"/>
              <a:gd name="connsiteX11" fmla="*/ 2731511 w 2753468"/>
              <a:gd name="connsiteY11" fmla="*/ 0 h 1254276"/>
              <a:gd name="connsiteX0" fmla="*/ 2731511 w 2753468"/>
              <a:gd name="connsiteY0" fmla="*/ 0 h 1254276"/>
              <a:gd name="connsiteX1" fmla="*/ 1809194 w 2753468"/>
              <a:gd name="connsiteY1" fmla="*/ 458372 h 1254276"/>
              <a:gd name="connsiteX2" fmla="*/ 1730973 w 2753468"/>
              <a:gd name="connsiteY2" fmla="*/ 989887 h 1254276"/>
              <a:gd name="connsiteX3" fmla="*/ 943192 w 2753468"/>
              <a:gd name="connsiteY3" fmla="*/ 1005681 h 1254276"/>
              <a:gd name="connsiteX4" fmla="*/ 917792 w 2753468"/>
              <a:gd name="connsiteY4" fmla="*/ 386556 h 1254276"/>
              <a:gd name="connsiteX5" fmla="*/ 1263867 w 2753468"/>
              <a:gd name="connsiteY5" fmla="*/ 88106 h 1254276"/>
              <a:gd name="connsiteX6" fmla="*/ 44667 w 2753468"/>
              <a:gd name="connsiteY6" fmla="*/ 94456 h 1254276"/>
              <a:gd name="connsiteX7" fmla="*/ 33758 w 2753468"/>
              <a:gd name="connsiteY7" fmla="*/ 1249473 h 1254276"/>
              <a:gd name="connsiteX8" fmla="*/ 353616 w 2753468"/>
              <a:gd name="connsiteY8" fmla="*/ 1254276 h 1254276"/>
              <a:gd name="connsiteX9" fmla="*/ 2753468 w 2753468"/>
              <a:gd name="connsiteY9" fmla="*/ 1238757 h 1254276"/>
              <a:gd name="connsiteX10" fmla="*/ 2731511 w 2753468"/>
              <a:gd name="connsiteY10" fmla="*/ 0 h 1254276"/>
              <a:gd name="connsiteX0" fmla="*/ 2753468 w 2753468"/>
              <a:gd name="connsiteY0" fmla="*/ 1150651 h 1166170"/>
              <a:gd name="connsiteX1" fmla="*/ 1809194 w 2753468"/>
              <a:gd name="connsiteY1" fmla="*/ 370266 h 1166170"/>
              <a:gd name="connsiteX2" fmla="*/ 1730973 w 2753468"/>
              <a:gd name="connsiteY2" fmla="*/ 901781 h 1166170"/>
              <a:gd name="connsiteX3" fmla="*/ 943192 w 2753468"/>
              <a:gd name="connsiteY3" fmla="*/ 917575 h 1166170"/>
              <a:gd name="connsiteX4" fmla="*/ 917792 w 2753468"/>
              <a:gd name="connsiteY4" fmla="*/ 298450 h 1166170"/>
              <a:gd name="connsiteX5" fmla="*/ 1263867 w 2753468"/>
              <a:gd name="connsiteY5" fmla="*/ 0 h 1166170"/>
              <a:gd name="connsiteX6" fmla="*/ 44667 w 2753468"/>
              <a:gd name="connsiteY6" fmla="*/ 6350 h 1166170"/>
              <a:gd name="connsiteX7" fmla="*/ 33758 w 2753468"/>
              <a:gd name="connsiteY7" fmla="*/ 1161367 h 1166170"/>
              <a:gd name="connsiteX8" fmla="*/ 353616 w 2753468"/>
              <a:gd name="connsiteY8" fmla="*/ 1166170 h 1166170"/>
              <a:gd name="connsiteX9" fmla="*/ 2753468 w 2753468"/>
              <a:gd name="connsiteY9" fmla="*/ 1150651 h 1166170"/>
              <a:gd name="connsiteX0" fmla="*/ 2668407 w 2668407"/>
              <a:gd name="connsiteY0" fmla="*/ 1145335 h 1166170"/>
              <a:gd name="connsiteX1" fmla="*/ 1809194 w 2668407"/>
              <a:gd name="connsiteY1" fmla="*/ 370266 h 1166170"/>
              <a:gd name="connsiteX2" fmla="*/ 1730973 w 2668407"/>
              <a:gd name="connsiteY2" fmla="*/ 901781 h 1166170"/>
              <a:gd name="connsiteX3" fmla="*/ 943192 w 2668407"/>
              <a:gd name="connsiteY3" fmla="*/ 917575 h 1166170"/>
              <a:gd name="connsiteX4" fmla="*/ 917792 w 2668407"/>
              <a:gd name="connsiteY4" fmla="*/ 298450 h 1166170"/>
              <a:gd name="connsiteX5" fmla="*/ 1263867 w 2668407"/>
              <a:gd name="connsiteY5" fmla="*/ 0 h 1166170"/>
              <a:gd name="connsiteX6" fmla="*/ 44667 w 2668407"/>
              <a:gd name="connsiteY6" fmla="*/ 6350 h 1166170"/>
              <a:gd name="connsiteX7" fmla="*/ 33758 w 2668407"/>
              <a:gd name="connsiteY7" fmla="*/ 1161367 h 1166170"/>
              <a:gd name="connsiteX8" fmla="*/ 353616 w 2668407"/>
              <a:gd name="connsiteY8" fmla="*/ 1166170 h 1166170"/>
              <a:gd name="connsiteX9" fmla="*/ 2668407 w 2668407"/>
              <a:gd name="connsiteY9" fmla="*/ 1145335 h 1166170"/>
              <a:gd name="connsiteX0" fmla="*/ 2668407 w 2668407"/>
              <a:gd name="connsiteY0" fmla="*/ 1145335 h 1166170"/>
              <a:gd name="connsiteX1" fmla="*/ 2542840 w 2668407"/>
              <a:gd name="connsiteY1" fmla="*/ 933791 h 1166170"/>
              <a:gd name="connsiteX2" fmla="*/ 1730973 w 2668407"/>
              <a:gd name="connsiteY2" fmla="*/ 901781 h 1166170"/>
              <a:gd name="connsiteX3" fmla="*/ 943192 w 2668407"/>
              <a:gd name="connsiteY3" fmla="*/ 917575 h 1166170"/>
              <a:gd name="connsiteX4" fmla="*/ 917792 w 2668407"/>
              <a:gd name="connsiteY4" fmla="*/ 298450 h 1166170"/>
              <a:gd name="connsiteX5" fmla="*/ 1263867 w 2668407"/>
              <a:gd name="connsiteY5" fmla="*/ 0 h 1166170"/>
              <a:gd name="connsiteX6" fmla="*/ 44667 w 2668407"/>
              <a:gd name="connsiteY6" fmla="*/ 6350 h 1166170"/>
              <a:gd name="connsiteX7" fmla="*/ 33758 w 2668407"/>
              <a:gd name="connsiteY7" fmla="*/ 1161367 h 1166170"/>
              <a:gd name="connsiteX8" fmla="*/ 353616 w 2668407"/>
              <a:gd name="connsiteY8" fmla="*/ 1166170 h 1166170"/>
              <a:gd name="connsiteX9" fmla="*/ 2668407 w 2668407"/>
              <a:gd name="connsiteY9" fmla="*/ 1145335 h 1166170"/>
              <a:gd name="connsiteX0" fmla="*/ 2668407 w 2668407"/>
              <a:gd name="connsiteY0" fmla="*/ 1145335 h 1166170"/>
              <a:gd name="connsiteX1" fmla="*/ 2542840 w 2668407"/>
              <a:gd name="connsiteY1" fmla="*/ 933791 h 1166170"/>
              <a:gd name="connsiteX2" fmla="*/ 1853247 w 2668407"/>
              <a:gd name="connsiteY2" fmla="*/ 917729 h 1166170"/>
              <a:gd name="connsiteX3" fmla="*/ 943192 w 2668407"/>
              <a:gd name="connsiteY3" fmla="*/ 917575 h 1166170"/>
              <a:gd name="connsiteX4" fmla="*/ 917792 w 2668407"/>
              <a:gd name="connsiteY4" fmla="*/ 298450 h 1166170"/>
              <a:gd name="connsiteX5" fmla="*/ 1263867 w 2668407"/>
              <a:gd name="connsiteY5" fmla="*/ 0 h 1166170"/>
              <a:gd name="connsiteX6" fmla="*/ 44667 w 2668407"/>
              <a:gd name="connsiteY6" fmla="*/ 6350 h 1166170"/>
              <a:gd name="connsiteX7" fmla="*/ 33758 w 2668407"/>
              <a:gd name="connsiteY7" fmla="*/ 1161367 h 1166170"/>
              <a:gd name="connsiteX8" fmla="*/ 353616 w 2668407"/>
              <a:gd name="connsiteY8" fmla="*/ 1166170 h 1166170"/>
              <a:gd name="connsiteX9" fmla="*/ 2668407 w 2668407"/>
              <a:gd name="connsiteY9" fmla="*/ 1145335 h 1166170"/>
              <a:gd name="connsiteX0" fmla="*/ 2668407 w 2668407"/>
              <a:gd name="connsiteY0" fmla="*/ 1145335 h 1166170"/>
              <a:gd name="connsiteX1" fmla="*/ 2542840 w 2668407"/>
              <a:gd name="connsiteY1" fmla="*/ 933791 h 1166170"/>
              <a:gd name="connsiteX2" fmla="*/ 1853247 w 2668407"/>
              <a:gd name="connsiteY2" fmla="*/ 917729 h 1166170"/>
              <a:gd name="connsiteX3" fmla="*/ 1793796 w 2668407"/>
              <a:gd name="connsiteY3" fmla="*/ 407212 h 1166170"/>
              <a:gd name="connsiteX4" fmla="*/ 917792 w 2668407"/>
              <a:gd name="connsiteY4" fmla="*/ 298450 h 1166170"/>
              <a:gd name="connsiteX5" fmla="*/ 1263867 w 2668407"/>
              <a:gd name="connsiteY5" fmla="*/ 0 h 1166170"/>
              <a:gd name="connsiteX6" fmla="*/ 44667 w 2668407"/>
              <a:gd name="connsiteY6" fmla="*/ 6350 h 1166170"/>
              <a:gd name="connsiteX7" fmla="*/ 33758 w 2668407"/>
              <a:gd name="connsiteY7" fmla="*/ 1161367 h 1166170"/>
              <a:gd name="connsiteX8" fmla="*/ 353616 w 2668407"/>
              <a:gd name="connsiteY8" fmla="*/ 1166170 h 1166170"/>
              <a:gd name="connsiteX9" fmla="*/ 2668407 w 2668407"/>
              <a:gd name="connsiteY9" fmla="*/ 1145335 h 1166170"/>
              <a:gd name="connsiteX0" fmla="*/ 2668407 w 2668407"/>
              <a:gd name="connsiteY0" fmla="*/ 1145335 h 1166170"/>
              <a:gd name="connsiteX1" fmla="*/ 2542840 w 2668407"/>
              <a:gd name="connsiteY1" fmla="*/ 933791 h 1166170"/>
              <a:gd name="connsiteX2" fmla="*/ 1853247 w 2668407"/>
              <a:gd name="connsiteY2" fmla="*/ 917729 h 1166170"/>
              <a:gd name="connsiteX3" fmla="*/ 1793796 w 2668407"/>
              <a:gd name="connsiteY3" fmla="*/ 407212 h 1166170"/>
              <a:gd name="connsiteX4" fmla="*/ 917792 w 2668407"/>
              <a:gd name="connsiteY4" fmla="*/ 298450 h 1166170"/>
              <a:gd name="connsiteX5" fmla="*/ 1969001 w 2668407"/>
              <a:gd name="connsiteY5" fmla="*/ 0 h 1166170"/>
              <a:gd name="connsiteX6" fmla="*/ 44667 w 2668407"/>
              <a:gd name="connsiteY6" fmla="*/ 6350 h 1166170"/>
              <a:gd name="connsiteX7" fmla="*/ 33758 w 2668407"/>
              <a:gd name="connsiteY7" fmla="*/ 1161367 h 1166170"/>
              <a:gd name="connsiteX8" fmla="*/ 353616 w 2668407"/>
              <a:gd name="connsiteY8" fmla="*/ 1166170 h 1166170"/>
              <a:gd name="connsiteX9" fmla="*/ 2668407 w 2668407"/>
              <a:gd name="connsiteY9" fmla="*/ 1145335 h 1166170"/>
              <a:gd name="connsiteX0" fmla="*/ 2668407 w 2668407"/>
              <a:gd name="connsiteY0" fmla="*/ 1145335 h 1166170"/>
              <a:gd name="connsiteX1" fmla="*/ 2542840 w 2668407"/>
              <a:gd name="connsiteY1" fmla="*/ 933791 h 1166170"/>
              <a:gd name="connsiteX2" fmla="*/ 1853247 w 2668407"/>
              <a:gd name="connsiteY2" fmla="*/ 917729 h 1166170"/>
              <a:gd name="connsiteX3" fmla="*/ 1793796 w 2668407"/>
              <a:gd name="connsiteY3" fmla="*/ 407212 h 1166170"/>
              <a:gd name="connsiteX4" fmla="*/ 1586532 w 2668407"/>
              <a:gd name="connsiteY4" fmla="*/ 321196 h 1166170"/>
              <a:gd name="connsiteX5" fmla="*/ 1969001 w 2668407"/>
              <a:gd name="connsiteY5" fmla="*/ 0 h 1166170"/>
              <a:gd name="connsiteX6" fmla="*/ 44667 w 2668407"/>
              <a:gd name="connsiteY6" fmla="*/ 6350 h 1166170"/>
              <a:gd name="connsiteX7" fmla="*/ 33758 w 2668407"/>
              <a:gd name="connsiteY7" fmla="*/ 1161367 h 1166170"/>
              <a:gd name="connsiteX8" fmla="*/ 353616 w 2668407"/>
              <a:gd name="connsiteY8" fmla="*/ 1166170 h 1166170"/>
              <a:gd name="connsiteX9" fmla="*/ 2668407 w 2668407"/>
              <a:gd name="connsiteY9" fmla="*/ 1145335 h 1166170"/>
              <a:gd name="connsiteX0" fmla="*/ 2668407 w 2668407"/>
              <a:gd name="connsiteY0" fmla="*/ 1145335 h 1166170"/>
              <a:gd name="connsiteX1" fmla="*/ 2542840 w 2668407"/>
              <a:gd name="connsiteY1" fmla="*/ 933791 h 1166170"/>
              <a:gd name="connsiteX2" fmla="*/ 1853247 w 2668407"/>
              <a:gd name="connsiteY2" fmla="*/ 917729 h 1166170"/>
              <a:gd name="connsiteX3" fmla="*/ 1793796 w 2668407"/>
              <a:gd name="connsiteY3" fmla="*/ 407212 h 1166170"/>
              <a:gd name="connsiteX4" fmla="*/ 1586532 w 2668407"/>
              <a:gd name="connsiteY4" fmla="*/ 321196 h 1166170"/>
              <a:gd name="connsiteX5" fmla="*/ 1969001 w 2668407"/>
              <a:gd name="connsiteY5" fmla="*/ 0 h 1166170"/>
              <a:gd name="connsiteX6" fmla="*/ 44667 w 2668407"/>
              <a:gd name="connsiteY6" fmla="*/ 6350 h 1166170"/>
              <a:gd name="connsiteX7" fmla="*/ 33758 w 2668407"/>
              <a:gd name="connsiteY7" fmla="*/ 1161367 h 1166170"/>
              <a:gd name="connsiteX8" fmla="*/ 353616 w 2668407"/>
              <a:gd name="connsiteY8" fmla="*/ 1166170 h 1166170"/>
              <a:gd name="connsiteX9" fmla="*/ 2668407 w 2668407"/>
              <a:gd name="connsiteY9" fmla="*/ 1145335 h 1166170"/>
              <a:gd name="connsiteX0" fmla="*/ 2668407 w 2668407"/>
              <a:gd name="connsiteY0" fmla="*/ 1145335 h 1166170"/>
              <a:gd name="connsiteX1" fmla="*/ 2542840 w 2668407"/>
              <a:gd name="connsiteY1" fmla="*/ 933791 h 1166170"/>
              <a:gd name="connsiteX2" fmla="*/ 1853247 w 2668407"/>
              <a:gd name="connsiteY2" fmla="*/ 917729 h 1166170"/>
              <a:gd name="connsiteX3" fmla="*/ 1793796 w 2668407"/>
              <a:gd name="connsiteY3" fmla="*/ 407212 h 1166170"/>
              <a:gd name="connsiteX4" fmla="*/ 1586532 w 2668407"/>
              <a:gd name="connsiteY4" fmla="*/ 321196 h 1166170"/>
              <a:gd name="connsiteX5" fmla="*/ 1969001 w 2668407"/>
              <a:gd name="connsiteY5" fmla="*/ 0 h 1166170"/>
              <a:gd name="connsiteX6" fmla="*/ 44667 w 2668407"/>
              <a:gd name="connsiteY6" fmla="*/ 6350 h 1166170"/>
              <a:gd name="connsiteX7" fmla="*/ 33758 w 2668407"/>
              <a:gd name="connsiteY7" fmla="*/ 1161367 h 1166170"/>
              <a:gd name="connsiteX8" fmla="*/ 353616 w 2668407"/>
              <a:gd name="connsiteY8" fmla="*/ 1166170 h 1166170"/>
              <a:gd name="connsiteX9" fmla="*/ 2668407 w 2668407"/>
              <a:gd name="connsiteY9" fmla="*/ 1145335 h 1166170"/>
              <a:gd name="connsiteX0" fmla="*/ 2668407 w 2668407"/>
              <a:gd name="connsiteY0" fmla="*/ 1145335 h 1166170"/>
              <a:gd name="connsiteX1" fmla="*/ 2542840 w 2668407"/>
              <a:gd name="connsiteY1" fmla="*/ 933791 h 1166170"/>
              <a:gd name="connsiteX2" fmla="*/ 1853247 w 2668407"/>
              <a:gd name="connsiteY2" fmla="*/ 917729 h 1166170"/>
              <a:gd name="connsiteX3" fmla="*/ 1793796 w 2668407"/>
              <a:gd name="connsiteY3" fmla="*/ 407212 h 1166170"/>
              <a:gd name="connsiteX4" fmla="*/ 1595631 w 2668407"/>
              <a:gd name="connsiteY4" fmla="*/ 307548 h 1166170"/>
              <a:gd name="connsiteX5" fmla="*/ 1969001 w 2668407"/>
              <a:gd name="connsiteY5" fmla="*/ 0 h 1166170"/>
              <a:gd name="connsiteX6" fmla="*/ 44667 w 2668407"/>
              <a:gd name="connsiteY6" fmla="*/ 6350 h 1166170"/>
              <a:gd name="connsiteX7" fmla="*/ 33758 w 2668407"/>
              <a:gd name="connsiteY7" fmla="*/ 1161367 h 1166170"/>
              <a:gd name="connsiteX8" fmla="*/ 353616 w 2668407"/>
              <a:gd name="connsiteY8" fmla="*/ 1166170 h 1166170"/>
              <a:gd name="connsiteX9" fmla="*/ 2668407 w 2668407"/>
              <a:gd name="connsiteY9" fmla="*/ 1145335 h 1166170"/>
              <a:gd name="connsiteX0" fmla="*/ 2668407 w 2668407"/>
              <a:gd name="connsiteY0" fmla="*/ 1145335 h 1166170"/>
              <a:gd name="connsiteX1" fmla="*/ 2542840 w 2668407"/>
              <a:gd name="connsiteY1" fmla="*/ 933791 h 1166170"/>
              <a:gd name="connsiteX2" fmla="*/ 1853247 w 2668407"/>
              <a:gd name="connsiteY2" fmla="*/ 917729 h 1166170"/>
              <a:gd name="connsiteX3" fmla="*/ 1793796 w 2668407"/>
              <a:gd name="connsiteY3" fmla="*/ 407212 h 1166170"/>
              <a:gd name="connsiteX4" fmla="*/ 1595631 w 2668407"/>
              <a:gd name="connsiteY4" fmla="*/ 307548 h 1166170"/>
              <a:gd name="connsiteX5" fmla="*/ 1969001 w 2668407"/>
              <a:gd name="connsiteY5" fmla="*/ 0 h 1166170"/>
              <a:gd name="connsiteX6" fmla="*/ 44667 w 2668407"/>
              <a:gd name="connsiteY6" fmla="*/ 6350 h 1166170"/>
              <a:gd name="connsiteX7" fmla="*/ 33758 w 2668407"/>
              <a:gd name="connsiteY7" fmla="*/ 1161367 h 1166170"/>
              <a:gd name="connsiteX8" fmla="*/ 353616 w 2668407"/>
              <a:gd name="connsiteY8" fmla="*/ 1166170 h 1166170"/>
              <a:gd name="connsiteX9" fmla="*/ 2668407 w 2668407"/>
              <a:gd name="connsiteY9" fmla="*/ 1145335 h 1166170"/>
              <a:gd name="connsiteX0" fmla="*/ 2668407 w 2668407"/>
              <a:gd name="connsiteY0" fmla="*/ 1145335 h 1166170"/>
              <a:gd name="connsiteX1" fmla="*/ 2542840 w 2668407"/>
              <a:gd name="connsiteY1" fmla="*/ 933791 h 1166170"/>
              <a:gd name="connsiteX2" fmla="*/ 1853247 w 2668407"/>
              <a:gd name="connsiteY2" fmla="*/ 917729 h 1166170"/>
              <a:gd name="connsiteX3" fmla="*/ 1793796 w 2668407"/>
              <a:gd name="connsiteY3" fmla="*/ 407212 h 1166170"/>
              <a:gd name="connsiteX4" fmla="*/ 1572884 w 2668407"/>
              <a:gd name="connsiteY4" fmla="*/ 302999 h 1166170"/>
              <a:gd name="connsiteX5" fmla="*/ 1969001 w 2668407"/>
              <a:gd name="connsiteY5" fmla="*/ 0 h 1166170"/>
              <a:gd name="connsiteX6" fmla="*/ 44667 w 2668407"/>
              <a:gd name="connsiteY6" fmla="*/ 6350 h 1166170"/>
              <a:gd name="connsiteX7" fmla="*/ 33758 w 2668407"/>
              <a:gd name="connsiteY7" fmla="*/ 1161367 h 1166170"/>
              <a:gd name="connsiteX8" fmla="*/ 353616 w 2668407"/>
              <a:gd name="connsiteY8" fmla="*/ 1166170 h 1166170"/>
              <a:gd name="connsiteX9" fmla="*/ 2668407 w 2668407"/>
              <a:gd name="connsiteY9" fmla="*/ 1145335 h 1166170"/>
              <a:gd name="connsiteX0" fmla="*/ 2668407 w 2668407"/>
              <a:gd name="connsiteY0" fmla="*/ 1158983 h 1179818"/>
              <a:gd name="connsiteX1" fmla="*/ 2542840 w 2668407"/>
              <a:gd name="connsiteY1" fmla="*/ 947439 h 1179818"/>
              <a:gd name="connsiteX2" fmla="*/ 1853247 w 2668407"/>
              <a:gd name="connsiteY2" fmla="*/ 931377 h 1179818"/>
              <a:gd name="connsiteX3" fmla="*/ 1793796 w 2668407"/>
              <a:gd name="connsiteY3" fmla="*/ 420860 h 1179818"/>
              <a:gd name="connsiteX4" fmla="*/ 1572884 w 2668407"/>
              <a:gd name="connsiteY4" fmla="*/ 316647 h 1179818"/>
              <a:gd name="connsiteX5" fmla="*/ 1959902 w 2668407"/>
              <a:gd name="connsiteY5" fmla="*/ 0 h 1179818"/>
              <a:gd name="connsiteX6" fmla="*/ 44667 w 2668407"/>
              <a:gd name="connsiteY6" fmla="*/ 19998 h 1179818"/>
              <a:gd name="connsiteX7" fmla="*/ 33758 w 2668407"/>
              <a:gd name="connsiteY7" fmla="*/ 1175015 h 1179818"/>
              <a:gd name="connsiteX8" fmla="*/ 353616 w 2668407"/>
              <a:gd name="connsiteY8" fmla="*/ 1179818 h 1179818"/>
              <a:gd name="connsiteX9" fmla="*/ 2668407 w 2668407"/>
              <a:gd name="connsiteY9" fmla="*/ 1158983 h 1179818"/>
              <a:gd name="connsiteX0" fmla="*/ 2668407 w 2668407"/>
              <a:gd name="connsiteY0" fmla="*/ 1158983 h 1179818"/>
              <a:gd name="connsiteX1" fmla="*/ 2542840 w 2668407"/>
              <a:gd name="connsiteY1" fmla="*/ 947439 h 1179818"/>
              <a:gd name="connsiteX2" fmla="*/ 1853247 w 2668407"/>
              <a:gd name="connsiteY2" fmla="*/ 931377 h 1179818"/>
              <a:gd name="connsiteX3" fmla="*/ 1802895 w 2668407"/>
              <a:gd name="connsiteY3" fmla="*/ 379917 h 1179818"/>
              <a:gd name="connsiteX4" fmla="*/ 1572884 w 2668407"/>
              <a:gd name="connsiteY4" fmla="*/ 316647 h 1179818"/>
              <a:gd name="connsiteX5" fmla="*/ 1959902 w 2668407"/>
              <a:gd name="connsiteY5" fmla="*/ 0 h 1179818"/>
              <a:gd name="connsiteX6" fmla="*/ 44667 w 2668407"/>
              <a:gd name="connsiteY6" fmla="*/ 19998 h 1179818"/>
              <a:gd name="connsiteX7" fmla="*/ 33758 w 2668407"/>
              <a:gd name="connsiteY7" fmla="*/ 1175015 h 1179818"/>
              <a:gd name="connsiteX8" fmla="*/ 353616 w 2668407"/>
              <a:gd name="connsiteY8" fmla="*/ 1179818 h 1179818"/>
              <a:gd name="connsiteX9" fmla="*/ 2668407 w 2668407"/>
              <a:gd name="connsiteY9" fmla="*/ 1158983 h 1179818"/>
              <a:gd name="connsiteX0" fmla="*/ 2668407 w 2668407"/>
              <a:gd name="connsiteY0" fmla="*/ 1158983 h 1179818"/>
              <a:gd name="connsiteX1" fmla="*/ 2542840 w 2668407"/>
              <a:gd name="connsiteY1" fmla="*/ 947439 h 1179818"/>
              <a:gd name="connsiteX2" fmla="*/ 1853247 w 2668407"/>
              <a:gd name="connsiteY2" fmla="*/ 931377 h 1179818"/>
              <a:gd name="connsiteX3" fmla="*/ 1802895 w 2668407"/>
              <a:gd name="connsiteY3" fmla="*/ 379917 h 1179818"/>
              <a:gd name="connsiteX4" fmla="*/ 1572884 w 2668407"/>
              <a:gd name="connsiteY4" fmla="*/ 316647 h 1179818"/>
              <a:gd name="connsiteX5" fmla="*/ 1959902 w 2668407"/>
              <a:gd name="connsiteY5" fmla="*/ 0 h 1179818"/>
              <a:gd name="connsiteX6" fmla="*/ 44667 w 2668407"/>
              <a:gd name="connsiteY6" fmla="*/ 19998 h 1179818"/>
              <a:gd name="connsiteX7" fmla="*/ 33758 w 2668407"/>
              <a:gd name="connsiteY7" fmla="*/ 1175015 h 1179818"/>
              <a:gd name="connsiteX8" fmla="*/ 353616 w 2668407"/>
              <a:gd name="connsiteY8" fmla="*/ 1179818 h 1179818"/>
              <a:gd name="connsiteX9" fmla="*/ 2668407 w 2668407"/>
              <a:gd name="connsiteY9" fmla="*/ 1158983 h 1179818"/>
              <a:gd name="connsiteX0" fmla="*/ 2668407 w 2668407"/>
              <a:gd name="connsiteY0" fmla="*/ 1158983 h 1179818"/>
              <a:gd name="connsiteX1" fmla="*/ 2542840 w 2668407"/>
              <a:gd name="connsiteY1" fmla="*/ 947439 h 1179818"/>
              <a:gd name="connsiteX2" fmla="*/ 1853247 w 2668407"/>
              <a:gd name="connsiteY2" fmla="*/ 931377 h 1179818"/>
              <a:gd name="connsiteX3" fmla="*/ 1807444 w 2668407"/>
              <a:gd name="connsiteY3" fmla="*/ 338973 h 1179818"/>
              <a:gd name="connsiteX4" fmla="*/ 1572884 w 2668407"/>
              <a:gd name="connsiteY4" fmla="*/ 316647 h 1179818"/>
              <a:gd name="connsiteX5" fmla="*/ 1959902 w 2668407"/>
              <a:gd name="connsiteY5" fmla="*/ 0 h 1179818"/>
              <a:gd name="connsiteX6" fmla="*/ 44667 w 2668407"/>
              <a:gd name="connsiteY6" fmla="*/ 19998 h 1179818"/>
              <a:gd name="connsiteX7" fmla="*/ 33758 w 2668407"/>
              <a:gd name="connsiteY7" fmla="*/ 1175015 h 1179818"/>
              <a:gd name="connsiteX8" fmla="*/ 353616 w 2668407"/>
              <a:gd name="connsiteY8" fmla="*/ 1179818 h 1179818"/>
              <a:gd name="connsiteX9" fmla="*/ 2668407 w 2668407"/>
              <a:gd name="connsiteY9" fmla="*/ 1158983 h 1179818"/>
              <a:gd name="connsiteX0" fmla="*/ 2668407 w 2668407"/>
              <a:gd name="connsiteY0" fmla="*/ 1158983 h 1179818"/>
              <a:gd name="connsiteX1" fmla="*/ 2542840 w 2668407"/>
              <a:gd name="connsiteY1" fmla="*/ 947439 h 1179818"/>
              <a:gd name="connsiteX2" fmla="*/ 1834886 w 2668407"/>
              <a:gd name="connsiteY2" fmla="*/ 931377 h 1179818"/>
              <a:gd name="connsiteX3" fmla="*/ 1807444 w 2668407"/>
              <a:gd name="connsiteY3" fmla="*/ 338973 h 1179818"/>
              <a:gd name="connsiteX4" fmla="*/ 1572884 w 2668407"/>
              <a:gd name="connsiteY4" fmla="*/ 316647 h 1179818"/>
              <a:gd name="connsiteX5" fmla="*/ 1959902 w 2668407"/>
              <a:gd name="connsiteY5" fmla="*/ 0 h 1179818"/>
              <a:gd name="connsiteX6" fmla="*/ 44667 w 2668407"/>
              <a:gd name="connsiteY6" fmla="*/ 19998 h 1179818"/>
              <a:gd name="connsiteX7" fmla="*/ 33758 w 2668407"/>
              <a:gd name="connsiteY7" fmla="*/ 1175015 h 1179818"/>
              <a:gd name="connsiteX8" fmla="*/ 353616 w 2668407"/>
              <a:gd name="connsiteY8" fmla="*/ 1179818 h 1179818"/>
              <a:gd name="connsiteX9" fmla="*/ 2668407 w 2668407"/>
              <a:gd name="connsiteY9" fmla="*/ 1158983 h 1179818"/>
              <a:gd name="connsiteX0" fmla="*/ 2668407 w 2668407"/>
              <a:gd name="connsiteY0" fmla="*/ 1158983 h 1179818"/>
              <a:gd name="connsiteX1" fmla="*/ 2542840 w 2668407"/>
              <a:gd name="connsiteY1" fmla="*/ 947439 h 1179818"/>
              <a:gd name="connsiteX2" fmla="*/ 1834886 w 2668407"/>
              <a:gd name="connsiteY2" fmla="*/ 931377 h 1179818"/>
              <a:gd name="connsiteX3" fmla="*/ 1807444 w 2668407"/>
              <a:gd name="connsiteY3" fmla="*/ 338973 h 1179818"/>
              <a:gd name="connsiteX4" fmla="*/ 1572884 w 2668407"/>
              <a:gd name="connsiteY4" fmla="*/ 316647 h 1179818"/>
              <a:gd name="connsiteX5" fmla="*/ 1959902 w 2668407"/>
              <a:gd name="connsiteY5" fmla="*/ 0 h 1179818"/>
              <a:gd name="connsiteX6" fmla="*/ 44667 w 2668407"/>
              <a:gd name="connsiteY6" fmla="*/ 19998 h 1179818"/>
              <a:gd name="connsiteX7" fmla="*/ 33758 w 2668407"/>
              <a:gd name="connsiteY7" fmla="*/ 1175015 h 1179818"/>
              <a:gd name="connsiteX8" fmla="*/ 353616 w 2668407"/>
              <a:gd name="connsiteY8" fmla="*/ 1179818 h 1179818"/>
              <a:gd name="connsiteX9" fmla="*/ 2668407 w 2668407"/>
              <a:gd name="connsiteY9" fmla="*/ 1158983 h 1179818"/>
              <a:gd name="connsiteX0" fmla="*/ 2668407 w 2668407"/>
              <a:gd name="connsiteY0" fmla="*/ 1158983 h 1179818"/>
              <a:gd name="connsiteX1" fmla="*/ 2542840 w 2668407"/>
              <a:gd name="connsiteY1" fmla="*/ 947439 h 1179818"/>
              <a:gd name="connsiteX2" fmla="*/ 1834886 w 2668407"/>
              <a:gd name="connsiteY2" fmla="*/ 931377 h 1179818"/>
              <a:gd name="connsiteX3" fmla="*/ 1796427 w 2668407"/>
              <a:gd name="connsiteY3" fmla="*/ 331629 h 1179818"/>
              <a:gd name="connsiteX4" fmla="*/ 1572884 w 2668407"/>
              <a:gd name="connsiteY4" fmla="*/ 316647 h 1179818"/>
              <a:gd name="connsiteX5" fmla="*/ 1959902 w 2668407"/>
              <a:gd name="connsiteY5" fmla="*/ 0 h 1179818"/>
              <a:gd name="connsiteX6" fmla="*/ 44667 w 2668407"/>
              <a:gd name="connsiteY6" fmla="*/ 19998 h 1179818"/>
              <a:gd name="connsiteX7" fmla="*/ 33758 w 2668407"/>
              <a:gd name="connsiteY7" fmla="*/ 1175015 h 1179818"/>
              <a:gd name="connsiteX8" fmla="*/ 353616 w 2668407"/>
              <a:gd name="connsiteY8" fmla="*/ 1179818 h 1179818"/>
              <a:gd name="connsiteX9" fmla="*/ 2668407 w 2668407"/>
              <a:gd name="connsiteY9" fmla="*/ 1158983 h 1179818"/>
              <a:gd name="connsiteX0" fmla="*/ 2668407 w 2668407"/>
              <a:gd name="connsiteY0" fmla="*/ 1158983 h 1179818"/>
              <a:gd name="connsiteX1" fmla="*/ 2542840 w 2668407"/>
              <a:gd name="connsiteY1" fmla="*/ 947439 h 1179818"/>
              <a:gd name="connsiteX2" fmla="*/ 1816524 w 2668407"/>
              <a:gd name="connsiteY2" fmla="*/ 931377 h 1179818"/>
              <a:gd name="connsiteX3" fmla="*/ 1796427 w 2668407"/>
              <a:gd name="connsiteY3" fmla="*/ 331629 h 1179818"/>
              <a:gd name="connsiteX4" fmla="*/ 1572884 w 2668407"/>
              <a:gd name="connsiteY4" fmla="*/ 316647 h 1179818"/>
              <a:gd name="connsiteX5" fmla="*/ 1959902 w 2668407"/>
              <a:gd name="connsiteY5" fmla="*/ 0 h 1179818"/>
              <a:gd name="connsiteX6" fmla="*/ 44667 w 2668407"/>
              <a:gd name="connsiteY6" fmla="*/ 19998 h 1179818"/>
              <a:gd name="connsiteX7" fmla="*/ 33758 w 2668407"/>
              <a:gd name="connsiteY7" fmla="*/ 1175015 h 1179818"/>
              <a:gd name="connsiteX8" fmla="*/ 353616 w 2668407"/>
              <a:gd name="connsiteY8" fmla="*/ 1179818 h 1179818"/>
              <a:gd name="connsiteX9" fmla="*/ 2668407 w 2668407"/>
              <a:gd name="connsiteY9" fmla="*/ 1158983 h 1179818"/>
              <a:gd name="connsiteX0" fmla="*/ 2635110 w 2635110"/>
              <a:gd name="connsiteY0" fmla="*/ 1158983 h 1179818"/>
              <a:gd name="connsiteX1" fmla="*/ 2509543 w 2635110"/>
              <a:gd name="connsiteY1" fmla="*/ 947439 h 1179818"/>
              <a:gd name="connsiteX2" fmla="*/ 1783227 w 2635110"/>
              <a:gd name="connsiteY2" fmla="*/ 931377 h 1179818"/>
              <a:gd name="connsiteX3" fmla="*/ 1763130 w 2635110"/>
              <a:gd name="connsiteY3" fmla="*/ 331629 h 1179818"/>
              <a:gd name="connsiteX4" fmla="*/ 1539587 w 2635110"/>
              <a:gd name="connsiteY4" fmla="*/ 316647 h 1179818"/>
              <a:gd name="connsiteX5" fmla="*/ 1926605 w 2635110"/>
              <a:gd name="connsiteY5" fmla="*/ 0 h 1179818"/>
              <a:gd name="connsiteX6" fmla="*/ 11370 w 2635110"/>
              <a:gd name="connsiteY6" fmla="*/ 19998 h 1179818"/>
              <a:gd name="connsiteX7" fmla="*/ 461 w 2635110"/>
              <a:gd name="connsiteY7" fmla="*/ 1175015 h 1179818"/>
              <a:gd name="connsiteX8" fmla="*/ 320319 w 2635110"/>
              <a:gd name="connsiteY8" fmla="*/ 1179818 h 1179818"/>
              <a:gd name="connsiteX9" fmla="*/ 2635110 w 2635110"/>
              <a:gd name="connsiteY9" fmla="*/ 1158983 h 1179818"/>
              <a:gd name="connsiteX0" fmla="*/ 2631443 w 2631443"/>
              <a:gd name="connsiteY0" fmla="*/ 1158983 h 1179818"/>
              <a:gd name="connsiteX1" fmla="*/ 2505876 w 2631443"/>
              <a:gd name="connsiteY1" fmla="*/ 947439 h 1179818"/>
              <a:gd name="connsiteX2" fmla="*/ 1779560 w 2631443"/>
              <a:gd name="connsiteY2" fmla="*/ 931377 h 1179818"/>
              <a:gd name="connsiteX3" fmla="*/ 1759463 w 2631443"/>
              <a:gd name="connsiteY3" fmla="*/ 331629 h 1179818"/>
              <a:gd name="connsiteX4" fmla="*/ 1535920 w 2631443"/>
              <a:gd name="connsiteY4" fmla="*/ 316647 h 1179818"/>
              <a:gd name="connsiteX5" fmla="*/ 1922938 w 2631443"/>
              <a:gd name="connsiteY5" fmla="*/ 0 h 1179818"/>
              <a:gd name="connsiteX6" fmla="*/ 7703 w 2631443"/>
              <a:gd name="connsiteY6" fmla="*/ 19998 h 1179818"/>
              <a:gd name="connsiteX7" fmla="*/ 466 w 2631443"/>
              <a:gd name="connsiteY7" fmla="*/ 1171343 h 1179818"/>
              <a:gd name="connsiteX8" fmla="*/ 316652 w 2631443"/>
              <a:gd name="connsiteY8" fmla="*/ 1179818 h 1179818"/>
              <a:gd name="connsiteX9" fmla="*/ 2631443 w 2631443"/>
              <a:gd name="connsiteY9" fmla="*/ 1158983 h 1179818"/>
              <a:gd name="connsiteX0" fmla="*/ 2630977 w 2630977"/>
              <a:gd name="connsiteY0" fmla="*/ 1158983 h 1260989"/>
              <a:gd name="connsiteX1" fmla="*/ 2505410 w 2630977"/>
              <a:gd name="connsiteY1" fmla="*/ 947439 h 1260989"/>
              <a:gd name="connsiteX2" fmla="*/ 1779094 w 2630977"/>
              <a:gd name="connsiteY2" fmla="*/ 931377 h 1260989"/>
              <a:gd name="connsiteX3" fmla="*/ 1758997 w 2630977"/>
              <a:gd name="connsiteY3" fmla="*/ 331629 h 1260989"/>
              <a:gd name="connsiteX4" fmla="*/ 1535454 w 2630977"/>
              <a:gd name="connsiteY4" fmla="*/ 316647 h 1260989"/>
              <a:gd name="connsiteX5" fmla="*/ 1922472 w 2630977"/>
              <a:gd name="connsiteY5" fmla="*/ 0 h 1260989"/>
              <a:gd name="connsiteX6" fmla="*/ 7237 w 2630977"/>
              <a:gd name="connsiteY6" fmla="*/ 19998 h 1260989"/>
              <a:gd name="connsiteX7" fmla="*/ 0 w 2630977"/>
              <a:gd name="connsiteY7" fmla="*/ 1171343 h 1260989"/>
              <a:gd name="connsiteX8" fmla="*/ 2630977 w 2630977"/>
              <a:gd name="connsiteY8" fmla="*/ 1158983 h 1260989"/>
              <a:gd name="connsiteX0" fmla="*/ 2630980 w 2630980"/>
              <a:gd name="connsiteY0" fmla="*/ 1158983 h 1178072"/>
              <a:gd name="connsiteX1" fmla="*/ 2505413 w 2630980"/>
              <a:gd name="connsiteY1" fmla="*/ 947439 h 1178072"/>
              <a:gd name="connsiteX2" fmla="*/ 1779097 w 2630980"/>
              <a:gd name="connsiteY2" fmla="*/ 931377 h 1178072"/>
              <a:gd name="connsiteX3" fmla="*/ 1759000 w 2630980"/>
              <a:gd name="connsiteY3" fmla="*/ 331629 h 1178072"/>
              <a:gd name="connsiteX4" fmla="*/ 1535457 w 2630980"/>
              <a:gd name="connsiteY4" fmla="*/ 316647 h 1178072"/>
              <a:gd name="connsiteX5" fmla="*/ 1922475 w 2630980"/>
              <a:gd name="connsiteY5" fmla="*/ 0 h 1178072"/>
              <a:gd name="connsiteX6" fmla="*/ 7240 w 2630980"/>
              <a:gd name="connsiteY6" fmla="*/ 19998 h 1178072"/>
              <a:gd name="connsiteX7" fmla="*/ 3 w 2630980"/>
              <a:gd name="connsiteY7" fmla="*/ 1171343 h 1178072"/>
              <a:gd name="connsiteX8" fmla="*/ 2630980 w 2630980"/>
              <a:gd name="connsiteY8" fmla="*/ 1158983 h 1178072"/>
              <a:gd name="connsiteX0" fmla="*/ 2630980 w 2630986"/>
              <a:gd name="connsiteY0" fmla="*/ 1158983 h 1171343"/>
              <a:gd name="connsiteX1" fmla="*/ 2505413 w 2630986"/>
              <a:gd name="connsiteY1" fmla="*/ 947439 h 1171343"/>
              <a:gd name="connsiteX2" fmla="*/ 1779097 w 2630986"/>
              <a:gd name="connsiteY2" fmla="*/ 931377 h 1171343"/>
              <a:gd name="connsiteX3" fmla="*/ 1759000 w 2630986"/>
              <a:gd name="connsiteY3" fmla="*/ 331629 h 1171343"/>
              <a:gd name="connsiteX4" fmla="*/ 1535457 w 2630986"/>
              <a:gd name="connsiteY4" fmla="*/ 316647 h 1171343"/>
              <a:gd name="connsiteX5" fmla="*/ 1922475 w 2630986"/>
              <a:gd name="connsiteY5" fmla="*/ 0 h 1171343"/>
              <a:gd name="connsiteX6" fmla="*/ 7240 w 2630986"/>
              <a:gd name="connsiteY6" fmla="*/ 19998 h 1171343"/>
              <a:gd name="connsiteX7" fmla="*/ 3 w 2630986"/>
              <a:gd name="connsiteY7" fmla="*/ 1171343 h 1171343"/>
              <a:gd name="connsiteX8" fmla="*/ 2630980 w 2630986"/>
              <a:gd name="connsiteY8" fmla="*/ 1158983 h 1171343"/>
              <a:gd name="connsiteX0" fmla="*/ 2630980 w 2630986"/>
              <a:gd name="connsiteY0" fmla="*/ 1158983 h 1158983"/>
              <a:gd name="connsiteX1" fmla="*/ 2505413 w 2630986"/>
              <a:gd name="connsiteY1" fmla="*/ 947439 h 1158983"/>
              <a:gd name="connsiteX2" fmla="*/ 1779097 w 2630986"/>
              <a:gd name="connsiteY2" fmla="*/ 931377 h 1158983"/>
              <a:gd name="connsiteX3" fmla="*/ 1759000 w 2630986"/>
              <a:gd name="connsiteY3" fmla="*/ 331629 h 1158983"/>
              <a:gd name="connsiteX4" fmla="*/ 1535457 w 2630986"/>
              <a:gd name="connsiteY4" fmla="*/ 316647 h 1158983"/>
              <a:gd name="connsiteX5" fmla="*/ 1922475 w 2630986"/>
              <a:gd name="connsiteY5" fmla="*/ 0 h 1158983"/>
              <a:gd name="connsiteX6" fmla="*/ 7240 w 2630986"/>
              <a:gd name="connsiteY6" fmla="*/ 19998 h 1158983"/>
              <a:gd name="connsiteX7" fmla="*/ 3 w 2630986"/>
              <a:gd name="connsiteY7" fmla="*/ 1152982 h 1158983"/>
              <a:gd name="connsiteX8" fmla="*/ 2630980 w 2630986"/>
              <a:gd name="connsiteY8" fmla="*/ 1158983 h 1158983"/>
              <a:gd name="connsiteX0" fmla="*/ 2639371 w 2639377"/>
              <a:gd name="connsiteY0" fmla="*/ 1174155 h 1174155"/>
              <a:gd name="connsiteX1" fmla="*/ 2513804 w 2639377"/>
              <a:gd name="connsiteY1" fmla="*/ 962611 h 1174155"/>
              <a:gd name="connsiteX2" fmla="*/ 1787488 w 2639377"/>
              <a:gd name="connsiteY2" fmla="*/ 946549 h 1174155"/>
              <a:gd name="connsiteX3" fmla="*/ 1767391 w 2639377"/>
              <a:gd name="connsiteY3" fmla="*/ 346801 h 1174155"/>
              <a:gd name="connsiteX4" fmla="*/ 1543848 w 2639377"/>
              <a:gd name="connsiteY4" fmla="*/ 331819 h 1174155"/>
              <a:gd name="connsiteX5" fmla="*/ 1930866 w 2639377"/>
              <a:gd name="connsiteY5" fmla="*/ 15172 h 1174155"/>
              <a:gd name="connsiteX6" fmla="*/ 0 w 2639377"/>
              <a:gd name="connsiteY6" fmla="*/ 0 h 1174155"/>
              <a:gd name="connsiteX7" fmla="*/ 8394 w 2639377"/>
              <a:gd name="connsiteY7" fmla="*/ 1168154 h 1174155"/>
              <a:gd name="connsiteX8" fmla="*/ 2639371 w 2639377"/>
              <a:gd name="connsiteY8" fmla="*/ 1174155 h 1174155"/>
              <a:gd name="connsiteX0" fmla="*/ 2639371 w 2639377"/>
              <a:gd name="connsiteY0" fmla="*/ 1174155 h 1174155"/>
              <a:gd name="connsiteX1" fmla="*/ 2513804 w 2639377"/>
              <a:gd name="connsiteY1" fmla="*/ 962611 h 1174155"/>
              <a:gd name="connsiteX2" fmla="*/ 1787488 w 2639377"/>
              <a:gd name="connsiteY2" fmla="*/ 946549 h 1174155"/>
              <a:gd name="connsiteX3" fmla="*/ 1767391 w 2639377"/>
              <a:gd name="connsiteY3" fmla="*/ 346801 h 1174155"/>
              <a:gd name="connsiteX4" fmla="*/ 1551663 w 2639377"/>
              <a:gd name="connsiteY4" fmla="*/ 281019 h 1174155"/>
              <a:gd name="connsiteX5" fmla="*/ 1930866 w 2639377"/>
              <a:gd name="connsiteY5" fmla="*/ 15172 h 1174155"/>
              <a:gd name="connsiteX6" fmla="*/ 0 w 2639377"/>
              <a:gd name="connsiteY6" fmla="*/ 0 h 1174155"/>
              <a:gd name="connsiteX7" fmla="*/ 8394 w 2639377"/>
              <a:gd name="connsiteY7" fmla="*/ 1168154 h 1174155"/>
              <a:gd name="connsiteX8" fmla="*/ 2639371 w 2639377"/>
              <a:gd name="connsiteY8" fmla="*/ 1174155 h 1174155"/>
              <a:gd name="connsiteX0" fmla="*/ 2639371 w 2639377"/>
              <a:gd name="connsiteY0" fmla="*/ 1186337 h 1186337"/>
              <a:gd name="connsiteX1" fmla="*/ 2513804 w 2639377"/>
              <a:gd name="connsiteY1" fmla="*/ 974793 h 1186337"/>
              <a:gd name="connsiteX2" fmla="*/ 1787488 w 2639377"/>
              <a:gd name="connsiteY2" fmla="*/ 958731 h 1186337"/>
              <a:gd name="connsiteX3" fmla="*/ 1767391 w 2639377"/>
              <a:gd name="connsiteY3" fmla="*/ 358983 h 1186337"/>
              <a:gd name="connsiteX4" fmla="*/ 1551663 w 2639377"/>
              <a:gd name="connsiteY4" fmla="*/ 293201 h 1186337"/>
              <a:gd name="connsiteX5" fmla="*/ 1907419 w 2639377"/>
              <a:gd name="connsiteY5" fmla="*/ 0 h 1186337"/>
              <a:gd name="connsiteX6" fmla="*/ 0 w 2639377"/>
              <a:gd name="connsiteY6" fmla="*/ 12182 h 1186337"/>
              <a:gd name="connsiteX7" fmla="*/ 8394 w 2639377"/>
              <a:gd name="connsiteY7" fmla="*/ 1180336 h 1186337"/>
              <a:gd name="connsiteX8" fmla="*/ 2639371 w 2639377"/>
              <a:gd name="connsiteY8" fmla="*/ 1186337 h 1186337"/>
              <a:gd name="connsiteX0" fmla="*/ 2639371 w 2639377"/>
              <a:gd name="connsiteY0" fmla="*/ 1186337 h 1186337"/>
              <a:gd name="connsiteX1" fmla="*/ 2513804 w 2639377"/>
              <a:gd name="connsiteY1" fmla="*/ 974793 h 1186337"/>
              <a:gd name="connsiteX2" fmla="*/ 1787488 w 2639377"/>
              <a:gd name="connsiteY2" fmla="*/ 958731 h 1186337"/>
              <a:gd name="connsiteX3" fmla="*/ 1767391 w 2639377"/>
              <a:gd name="connsiteY3" fmla="*/ 358983 h 1186337"/>
              <a:gd name="connsiteX4" fmla="*/ 1528217 w 2639377"/>
              <a:gd name="connsiteY4" fmla="*/ 289293 h 1186337"/>
              <a:gd name="connsiteX5" fmla="*/ 1907419 w 2639377"/>
              <a:gd name="connsiteY5" fmla="*/ 0 h 1186337"/>
              <a:gd name="connsiteX6" fmla="*/ 0 w 2639377"/>
              <a:gd name="connsiteY6" fmla="*/ 12182 h 1186337"/>
              <a:gd name="connsiteX7" fmla="*/ 8394 w 2639377"/>
              <a:gd name="connsiteY7" fmla="*/ 1180336 h 1186337"/>
              <a:gd name="connsiteX8" fmla="*/ 2639371 w 2639377"/>
              <a:gd name="connsiteY8" fmla="*/ 1186337 h 1186337"/>
              <a:gd name="connsiteX0" fmla="*/ 2639371 w 2639377"/>
              <a:gd name="connsiteY0" fmla="*/ 1186337 h 1186337"/>
              <a:gd name="connsiteX1" fmla="*/ 2513804 w 2639377"/>
              <a:gd name="connsiteY1" fmla="*/ 974793 h 1186337"/>
              <a:gd name="connsiteX2" fmla="*/ 1787488 w 2639377"/>
              <a:gd name="connsiteY2" fmla="*/ 958731 h 1186337"/>
              <a:gd name="connsiteX3" fmla="*/ 1853361 w 2639377"/>
              <a:gd name="connsiteY3" fmla="*/ 284737 h 1186337"/>
              <a:gd name="connsiteX4" fmla="*/ 1528217 w 2639377"/>
              <a:gd name="connsiteY4" fmla="*/ 289293 h 1186337"/>
              <a:gd name="connsiteX5" fmla="*/ 1907419 w 2639377"/>
              <a:gd name="connsiteY5" fmla="*/ 0 h 1186337"/>
              <a:gd name="connsiteX6" fmla="*/ 0 w 2639377"/>
              <a:gd name="connsiteY6" fmla="*/ 12182 h 1186337"/>
              <a:gd name="connsiteX7" fmla="*/ 8394 w 2639377"/>
              <a:gd name="connsiteY7" fmla="*/ 1180336 h 1186337"/>
              <a:gd name="connsiteX8" fmla="*/ 2639371 w 2639377"/>
              <a:gd name="connsiteY8" fmla="*/ 1186337 h 1186337"/>
              <a:gd name="connsiteX0" fmla="*/ 2639371 w 2639377"/>
              <a:gd name="connsiteY0" fmla="*/ 1186337 h 1186337"/>
              <a:gd name="connsiteX1" fmla="*/ 2513804 w 2639377"/>
              <a:gd name="connsiteY1" fmla="*/ 974793 h 1186337"/>
              <a:gd name="connsiteX2" fmla="*/ 1834380 w 2639377"/>
              <a:gd name="connsiteY2" fmla="*/ 931377 h 1186337"/>
              <a:gd name="connsiteX3" fmla="*/ 1853361 w 2639377"/>
              <a:gd name="connsiteY3" fmla="*/ 284737 h 1186337"/>
              <a:gd name="connsiteX4" fmla="*/ 1528217 w 2639377"/>
              <a:gd name="connsiteY4" fmla="*/ 289293 h 1186337"/>
              <a:gd name="connsiteX5" fmla="*/ 1907419 w 2639377"/>
              <a:gd name="connsiteY5" fmla="*/ 0 h 1186337"/>
              <a:gd name="connsiteX6" fmla="*/ 0 w 2639377"/>
              <a:gd name="connsiteY6" fmla="*/ 12182 h 1186337"/>
              <a:gd name="connsiteX7" fmla="*/ 8394 w 2639377"/>
              <a:gd name="connsiteY7" fmla="*/ 1180336 h 1186337"/>
              <a:gd name="connsiteX8" fmla="*/ 2639371 w 2639377"/>
              <a:gd name="connsiteY8" fmla="*/ 1186337 h 1186337"/>
              <a:gd name="connsiteX0" fmla="*/ 2639371 w 2639377"/>
              <a:gd name="connsiteY0" fmla="*/ 1186337 h 1186337"/>
              <a:gd name="connsiteX1" fmla="*/ 2568512 w 2639377"/>
              <a:gd name="connsiteY1" fmla="*/ 939624 h 1186337"/>
              <a:gd name="connsiteX2" fmla="*/ 1834380 w 2639377"/>
              <a:gd name="connsiteY2" fmla="*/ 931377 h 1186337"/>
              <a:gd name="connsiteX3" fmla="*/ 1853361 w 2639377"/>
              <a:gd name="connsiteY3" fmla="*/ 284737 h 1186337"/>
              <a:gd name="connsiteX4" fmla="*/ 1528217 w 2639377"/>
              <a:gd name="connsiteY4" fmla="*/ 289293 h 1186337"/>
              <a:gd name="connsiteX5" fmla="*/ 1907419 w 2639377"/>
              <a:gd name="connsiteY5" fmla="*/ 0 h 1186337"/>
              <a:gd name="connsiteX6" fmla="*/ 0 w 2639377"/>
              <a:gd name="connsiteY6" fmla="*/ 12182 h 1186337"/>
              <a:gd name="connsiteX7" fmla="*/ 8394 w 2639377"/>
              <a:gd name="connsiteY7" fmla="*/ 1180336 h 1186337"/>
              <a:gd name="connsiteX8" fmla="*/ 2639371 w 2639377"/>
              <a:gd name="connsiteY8" fmla="*/ 1186337 h 1186337"/>
              <a:gd name="connsiteX0" fmla="*/ 2639371 w 2639377"/>
              <a:gd name="connsiteY0" fmla="*/ 1186337 h 1186337"/>
              <a:gd name="connsiteX1" fmla="*/ 2627128 w 2639377"/>
              <a:gd name="connsiteY1" fmla="*/ 931809 h 1186337"/>
              <a:gd name="connsiteX2" fmla="*/ 1834380 w 2639377"/>
              <a:gd name="connsiteY2" fmla="*/ 931377 h 1186337"/>
              <a:gd name="connsiteX3" fmla="*/ 1853361 w 2639377"/>
              <a:gd name="connsiteY3" fmla="*/ 284737 h 1186337"/>
              <a:gd name="connsiteX4" fmla="*/ 1528217 w 2639377"/>
              <a:gd name="connsiteY4" fmla="*/ 289293 h 1186337"/>
              <a:gd name="connsiteX5" fmla="*/ 1907419 w 2639377"/>
              <a:gd name="connsiteY5" fmla="*/ 0 h 1186337"/>
              <a:gd name="connsiteX6" fmla="*/ 0 w 2639377"/>
              <a:gd name="connsiteY6" fmla="*/ 12182 h 1186337"/>
              <a:gd name="connsiteX7" fmla="*/ 8394 w 2639377"/>
              <a:gd name="connsiteY7" fmla="*/ 1180336 h 1186337"/>
              <a:gd name="connsiteX8" fmla="*/ 2639371 w 2639377"/>
              <a:gd name="connsiteY8" fmla="*/ 1186337 h 1186337"/>
              <a:gd name="connsiteX0" fmla="*/ 2639371 w 2639377"/>
              <a:gd name="connsiteY0" fmla="*/ 1182430 h 1182430"/>
              <a:gd name="connsiteX1" fmla="*/ 2627128 w 2639377"/>
              <a:gd name="connsiteY1" fmla="*/ 927902 h 1182430"/>
              <a:gd name="connsiteX2" fmla="*/ 1834380 w 2639377"/>
              <a:gd name="connsiteY2" fmla="*/ 927470 h 1182430"/>
              <a:gd name="connsiteX3" fmla="*/ 1853361 w 2639377"/>
              <a:gd name="connsiteY3" fmla="*/ 280830 h 1182430"/>
              <a:gd name="connsiteX4" fmla="*/ 1528217 w 2639377"/>
              <a:gd name="connsiteY4" fmla="*/ 285386 h 1182430"/>
              <a:gd name="connsiteX5" fmla="*/ 1895696 w 2639377"/>
              <a:gd name="connsiteY5" fmla="*/ 0 h 1182430"/>
              <a:gd name="connsiteX6" fmla="*/ 0 w 2639377"/>
              <a:gd name="connsiteY6" fmla="*/ 8275 h 1182430"/>
              <a:gd name="connsiteX7" fmla="*/ 8394 w 2639377"/>
              <a:gd name="connsiteY7" fmla="*/ 1176429 h 1182430"/>
              <a:gd name="connsiteX8" fmla="*/ 2639371 w 2639377"/>
              <a:gd name="connsiteY8" fmla="*/ 1182430 h 1182430"/>
              <a:gd name="connsiteX0" fmla="*/ 2639371 w 2639377"/>
              <a:gd name="connsiteY0" fmla="*/ 1182430 h 1182430"/>
              <a:gd name="connsiteX1" fmla="*/ 2627128 w 2639377"/>
              <a:gd name="connsiteY1" fmla="*/ 927902 h 1182430"/>
              <a:gd name="connsiteX2" fmla="*/ 1834380 w 2639377"/>
              <a:gd name="connsiteY2" fmla="*/ 927470 h 1182430"/>
              <a:gd name="connsiteX3" fmla="*/ 1853361 w 2639377"/>
              <a:gd name="connsiteY3" fmla="*/ 280830 h 1182430"/>
              <a:gd name="connsiteX4" fmla="*/ 1516494 w 2639377"/>
              <a:gd name="connsiteY4" fmla="*/ 273663 h 1182430"/>
              <a:gd name="connsiteX5" fmla="*/ 1895696 w 2639377"/>
              <a:gd name="connsiteY5" fmla="*/ 0 h 1182430"/>
              <a:gd name="connsiteX6" fmla="*/ 0 w 2639377"/>
              <a:gd name="connsiteY6" fmla="*/ 8275 h 1182430"/>
              <a:gd name="connsiteX7" fmla="*/ 8394 w 2639377"/>
              <a:gd name="connsiteY7" fmla="*/ 1176429 h 1182430"/>
              <a:gd name="connsiteX8" fmla="*/ 2639371 w 2639377"/>
              <a:gd name="connsiteY8" fmla="*/ 1182430 h 1182430"/>
              <a:gd name="connsiteX0" fmla="*/ 2635463 w 2635469"/>
              <a:gd name="connsiteY0" fmla="*/ 1182430 h 1182430"/>
              <a:gd name="connsiteX1" fmla="*/ 2623220 w 2635469"/>
              <a:gd name="connsiteY1" fmla="*/ 927902 h 1182430"/>
              <a:gd name="connsiteX2" fmla="*/ 1830472 w 2635469"/>
              <a:gd name="connsiteY2" fmla="*/ 927470 h 1182430"/>
              <a:gd name="connsiteX3" fmla="*/ 1849453 w 2635469"/>
              <a:gd name="connsiteY3" fmla="*/ 280830 h 1182430"/>
              <a:gd name="connsiteX4" fmla="*/ 1512586 w 2635469"/>
              <a:gd name="connsiteY4" fmla="*/ 273663 h 1182430"/>
              <a:gd name="connsiteX5" fmla="*/ 1891788 w 2635469"/>
              <a:gd name="connsiteY5" fmla="*/ 0 h 1182430"/>
              <a:gd name="connsiteX6" fmla="*/ 0 w 2635469"/>
              <a:gd name="connsiteY6" fmla="*/ 4367 h 1182430"/>
              <a:gd name="connsiteX7" fmla="*/ 4486 w 2635469"/>
              <a:gd name="connsiteY7" fmla="*/ 1176429 h 1182430"/>
              <a:gd name="connsiteX8" fmla="*/ 2635463 w 2635469"/>
              <a:gd name="connsiteY8" fmla="*/ 1182430 h 1182430"/>
              <a:gd name="connsiteX0" fmla="*/ 2635463 w 2635469"/>
              <a:gd name="connsiteY0" fmla="*/ 1182430 h 1182430"/>
              <a:gd name="connsiteX1" fmla="*/ 2623220 w 2635469"/>
              <a:gd name="connsiteY1" fmla="*/ 927902 h 1182430"/>
              <a:gd name="connsiteX2" fmla="*/ 1830472 w 2635469"/>
              <a:gd name="connsiteY2" fmla="*/ 927470 h 1182430"/>
              <a:gd name="connsiteX3" fmla="*/ 1849453 w 2635469"/>
              <a:gd name="connsiteY3" fmla="*/ 280830 h 1182430"/>
              <a:gd name="connsiteX4" fmla="*/ 1512586 w 2635469"/>
              <a:gd name="connsiteY4" fmla="*/ 273663 h 1182430"/>
              <a:gd name="connsiteX5" fmla="*/ 1891788 w 2635469"/>
              <a:gd name="connsiteY5" fmla="*/ 0 h 1182430"/>
              <a:gd name="connsiteX6" fmla="*/ 0 w 2635469"/>
              <a:gd name="connsiteY6" fmla="*/ 4367 h 1182430"/>
              <a:gd name="connsiteX7" fmla="*/ 579 w 2635469"/>
              <a:gd name="connsiteY7" fmla="*/ 1176429 h 1182430"/>
              <a:gd name="connsiteX8" fmla="*/ 2635463 w 2635469"/>
              <a:gd name="connsiteY8" fmla="*/ 1182430 h 1182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5469" h="1182430">
                <a:moveTo>
                  <a:pt x="2635463" y="1182430"/>
                </a:moveTo>
                <a:lnTo>
                  <a:pt x="2623220" y="927902"/>
                </a:lnTo>
                <a:lnTo>
                  <a:pt x="1830472" y="927470"/>
                </a:lnTo>
                <a:cubicBezTo>
                  <a:pt x="1835350" y="935864"/>
                  <a:pt x="1849218" y="290482"/>
                  <a:pt x="1849453" y="280830"/>
                </a:cubicBezTo>
                <a:cubicBezTo>
                  <a:pt x="1854594" y="281156"/>
                  <a:pt x="1512817" y="279598"/>
                  <a:pt x="1512586" y="273663"/>
                </a:cubicBezTo>
                <a:cubicBezTo>
                  <a:pt x="1503520" y="282185"/>
                  <a:pt x="1883552" y="26572"/>
                  <a:pt x="1891788" y="0"/>
                </a:cubicBezTo>
                <a:lnTo>
                  <a:pt x="0" y="4367"/>
                </a:lnTo>
                <a:cubicBezTo>
                  <a:pt x="5259" y="7900"/>
                  <a:pt x="946" y="953492"/>
                  <a:pt x="579" y="1176429"/>
                </a:cubicBezTo>
                <a:cubicBezTo>
                  <a:pt x="-2805" y="1171628"/>
                  <a:pt x="2640208" y="1179352"/>
                  <a:pt x="2635463" y="1182430"/>
                </a:cubicBez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15370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4"/>
          </p:nvPr>
        </p:nvSpPr>
        <p:spPr/>
        <p:txBody>
          <a:bodyPr/>
          <a:lstStyle/>
          <a:p>
            <a:fld id="{6C93B359-CF0D-4389-949E-16A33FCBB3EC}" type="slidenum">
              <a:rPr lang="nl-NL" smtClean="0"/>
              <a:t>19</a:t>
            </a:fld>
            <a:endParaRPr lang="nl-NL" dirty="0"/>
          </a:p>
        </p:txBody>
      </p:sp>
      <p:sp>
        <p:nvSpPr>
          <p:cNvPr id="4" name="Titel 3"/>
          <p:cNvSpPr>
            <a:spLocks noGrp="1"/>
          </p:cNvSpPr>
          <p:nvPr>
            <p:ph type="title"/>
          </p:nvPr>
        </p:nvSpPr>
        <p:spPr>
          <a:xfrm>
            <a:off x="2385843" y="1207852"/>
            <a:ext cx="10933200" cy="1069200"/>
          </a:xfrm>
        </p:spPr>
        <p:txBody>
          <a:bodyPr/>
          <a:lstStyle/>
          <a:p>
            <a:r>
              <a:rPr lang="nl-NL" dirty="0" smtClean="0"/>
              <a:t>Gereedschapskist Innovatie-traject</a:t>
            </a:r>
            <a:endParaRPr lang="nl-NL" dirty="0"/>
          </a:p>
        </p:txBody>
      </p:sp>
      <p:sp>
        <p:nvSpPr>
          <p:cNvPr id="5" name="Rechthoek 4"/>
          <p:cNvSpPr/>
          <p:nvPr/>
        </p:nvSpPr>
        <p:spPr>
          <a:xfrm>
            <a:off x="1657157" y="2072134"/>
            <a:ext cx="10252140" cy="42946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t" anchorCtr="0"/>
          <a:lstStyle/>
          <a:p>
            <a:pPr>
              <a:spcAft>
                <a:spcPts val="600"/>
              </a:spcAft>
            </a:pPr>
            <a:r>
              <a:rPr lang="nl-NL" sz="1000" b="1" dirty="0">
                <a:solidFill>
                  <a:schemeClr val="tx1"/>
                </a:solidFill>
              </a:rPr>
              <a:t>Referentie naar andere hulpmiddelen: </a:t>
            </a:r>
          </a:p>
          <a:p>
            <a:pPr marL="108000" indent="-108000">
              <a:spcAft>
                <a:spcPts val="600"/>
              </a:spcAft>
              <a:buFont typeface="Arial" panose="020B0604020202020204" pitchFamily="34" charset="0"/>
              <a:buChar char="•"/>
            </a:pPr>
            <a:r>
              <a:rPr lang="nl-NL" sz="1000" dirty="0" smtClean="0">
                <a:solidFill>
                  <a:schemeClr val="tx1"/>
                </a:solidFill>
              </a:rPr>
              <a:t>Tool	contactpersoon/loket	link	</a:t>
            </a:r>
            <a:endParaRPr lang="nl-NL" sz="1000" dirty="0">
              <a:solidFill>
                <a:schemeClr val="tx1"/>
              </a:solidFill>
            </a:endParaRPr>
          </a:p>
          <a:p>
            <a:endParaRPr lang="nl-NL" sz="1000" dirty="0">
              <a:solidFill>
                <a:schemeClr val="tx1"/>
              </a:solidFill>
            </a:endParaRPr>
          </a:p>
        </p:txBody>
      </p:sp>
      <p:grpSp>
        <p:nvGrpSpPr>
          <p:cNvPr id="6" name="Toggle_button_1">
            <a:extLst>
              <a:ext uri="{FF2B5EF4-FFF2-40B4-BE49-F238E27FC236}">
                <a16:creationId xmlns:a16="http://schemas.microsoft.com/office/drawing/2014/main" id="{645B5907-131C-15A4-9915-C9AD08A498B6}"/>
              </a:ext>
            </a:extLst>
          </p:cNvPr>
          <p:cNvGrpSpPr/>
          <p:nvPr/>
        </p:nvGrpSpPr>
        <p:grpSpPr>
          <a:xfrm>
            <a:off x="460847" y="759474"/>
            <a:ext cx="1447260" cy="1517578"/>
            <a:chOff x="148919" y="4834969"/>
            <a:chExt cx="577260" cy="577273"/>
          </a:xfrm>
        </p:grpSpPr>
        <p:sp>
          <p:nvSpPr>
            <p:cNvPr id="7" name="Freeform: Shape 18">
              <a:extLst>
                <a:ext uri="{FF2B5EF4-FFF2-40B4-BE49-F238E27FC236}">
                  <a16:creationId xmlns:a16="http://schemas.microsoft.com/office/drawing/2014/main" id="{CF0B9234-25DE-8214-50F1-D32C35AE5AD5}"/>
                </a:ext>
              </a:extLst>
            </p:cNvPr>
            <p:cNvSpPr/>
            <p:nvPr/>
          </p:nvSpPr>
          <p:spPr>
            <a:xfrm>
              <a:off x="148919" y="4834969"/>
              <a:ext cx="577260" cy="577273"/>
            </a:xfrm>
            <a:custGeom>
              <a:avLst/>
              <a:gdLst>
                <a:gd name="connsiteX0" fmla="*/ 564693 w 577260"/>
                <a:gd name="connsiteY0" fmla="*/ 62751 h 577273"/>
                <a:gd name="connsiteX1" fmla="*/ 514498 w 577260"/>
                <a:gd name="connsiteY1" fmla="*/ 12555 h 577273"/>
                <a:gd name="connsiteX2" fmla="*/ 288618 w 577260"/>
                <a:gd name="connsiteY2" fmla="*/ 0 h 577273"/>
                <a:gd name="connsiteX3" fmla="*/ 62751 w 577260"/>
                <a:gd name="connsiteY3" fmla="*/ 12568 h 577273"/>
                <a:gd name="connsiteX4" fmla="*/ 12555 w 577260"/>
                <a:gd name="connsiteY4" fmla="*/ 62763 h 577273"/>
                <a:gd name="connsiteX5" fmla="*/ 0 w 577260"/>
                <a:gd name="connsiteY5" fmla="*/ 288643 h 577273"/>
                <a:gd name="connsiteX6" fmla="*/ 12555 w 577260"/>
                <a:gd name="connsiteY6" fmla="*/ 514523 h 577273"/>
                <a:gd name="connsiteX7" fmla="*/ 62751 w 577260"/>
                <a:gd name="connsiteY7" fmla="*/ 564718 h 577273"/>
                <a:gd name="connsiteX8" fmla="*/ 288631 w 577260"/>
                <a:gd name="connsiteY8" fmla="*/ 577274 h 577273"/>
                <a:gd name="connsiteX9" fmla="*/ 514510 w 577260"/>
                <a:gd name="connsiteY9" fmla="*/ 564718 h 577273"/>
                <a:gd name="connsiteX10" fmla="*/ 564706 w 577260"/>
                <a:gd name="connsiteY10" fmla="*/ 514523 h 577273"/>
                <a:gd name="connsiteX11" fmla="*/ 577261 w 577260"/>
                <a:gd name="connsiteY11" fmla="*/ 288643 h 577273"/>
                <a:gd name="connsiteX12" fmla="*/ 564706 w 577260"/>
                <a:gd name="connsiteY12" fmla="*/ 62763 h 57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7260" h="577273">
                  <a:moveTo>
                    <a:pt x="564693" y="62751"/>
                  </a:moveTo>
                  <a:cubicBezTo>
                    <a:pt x="560361" y="36718"/>
                    <a:pt x="540543" y="16900"/>
                    <a:pt x="514498" y="12555"/>
                  </a:cubicBezTo>
                  <a:cubicBezTo>
                    <a:pt x="439204" y="0"/>
                    <a:pt x="313716" y="0"/>
                    <a:pt x="288618" y="0"/>
                  </a:cubicBezTo>
                  <a:cubicBezTo>
                    <a:pt x="263520" y="0"/>
                    <a:pt x="138044" y="13"/>
                    <a:pt x="62751" y="12568"/>
                  </a:cubicBezTo>
                  <a:cubicBezTo>
                    <a:pt x="36706" y="16913"/>
                    <a:pt x="16900" y="36718"/>
                    <a:pt x="12555" y="62763"/>
                  </a:cubicBezTo>
                  <a:cubicBezTo>
                    <a:pt x="0" y="138057"/>
                    <a:pt x="0" y="263545"/>
                    <a:pt x="0" y="288643"/>
                  </a:cubicBezTo>
                  <a:cubicBezTo>
                    <a:pt x="0" y="313741"/>
                    <a:pt x="0" y="439230"/>
                    <a:pt x="12555" y="514523"/>
                  </a:cubicBezTo>
                  <a:cubicBezTo>
                    <a:pt x="16888" y="540568"/>
                    <a:pt x="36706" y="560373"/>
                    <a:pt x="62751" y="564718"/>
                  </a:cubicBezTo>
                  <a:cubicBezTo>
                    <a:pt x="138044" y="577274"/>
                    <a:pt x="263533" y="577274"/>
                    <a:pt x="288631" y="577274"/>
                  </a:cubicBezTo>
                  <a:cubicBezTo>
                    <a:pt x="313728" y="577274"/>
                    <a:pt x="439217" y="577274"/>
                    <a:pt x="514510" y="564718"/>
                  </a:cubicBezTo>
                  <a:cubicBezTo>
                    <a:pt x="540555" y="560373"/>
                    <a:pt x="560361" y="540568"/>
                    <a:pt x="564706" y="514523"/>
                  </a:cubicBezTo>
                  <a:cubicBezTo>
                    <a:pt x="577261" y="439230"/>
                    <a:pt x="577261" y="313741"/>
                    <a:pt x="577261" y="288643"/>
                  </a:cubicBezTo>
                  <a:cubicBezTo>
                    <a:pt x="577261" y="213312"/>
                    <a:pt x="577261" y="138057"/>
                    <a:pt x="564706" y="62763"/>
                  </a:cubicBezTo>
                  <a:close/>
                </a:path>
              </a:pathLst>
            </a:custGeom>
            <a:solidFill>
              <a:schemeClr val="bg2"/>
            </a:solidFill>
            <a:ln w="12631" cap="flat">
              <a:noFill/>
              <a:prstDash val="solid"/>
              <a:miter/>
            </a:ln>
          </p:spPr>
          <p:txBody>
            <a:bodyPr rtlCol="0" anchor="ctr"/>
            <a:lstStyle/>
            <a:p>
              <a:endParaRPr lang="nl-NL" dirty="0"/>
            </a:p>
          </p:txBody>
        </p:sp>
        <p:grpSp>
          <p:nvGrpSpPr>
            <p:cNvPr id="8" name="Graphic 15">
              <a:extLst>
                <a:ext uri="{FF2B5EF4-FFF2-40B4-BE49-F238E27FC236}">
                  <a16:creationId xmlns:a16="http://schemas.microsoft.com/office/drawing/2014/main" id="{931701AD-27CD-A6F9-B462-318C1EE45465}"/>
                </a:ext>
              </a:extLst>
            </p:cNvPr>
            <p:cNvGrpSpPr/>
            <p:nvPr/>
          </p:nvGrpSpPr>
          <p:grpSpPr>
            <a:xfrm>
              <a:off x="392533" y="4908873"/>
              <a:ext cx="89225" cy="416822"/>
              <a:chOff x="392533" y="4908873"/>
              <a:chExt cx="89225" cy="416822"/>
            </a:xfrm>
            <a:solidFill>
              <a:schemeClr val="tx1"/>
            </a:solidFill>
          </p:grpSpPr>
          <p:sp>
            <p:nvSpPr>
              <p:cNvPr id="9" name="Freeform: Shape 20">
                <a:extLst>
                  <a:ext uri="{FF2B5EF4-FFF2-40B4-BE49-F238E27FC236}">
                    <a16:creationId xmlns:a16="http://schemas.microsoft.com/office/drawing/2014/main" id="{AFE13BA0-433D-84CC-2A08-F347080A410B}"/>
                  </a:ext>
                </a:extLst>
              </p:cNvPr>
              <p:cNvSpPr/>
              <p:nvPr/>
            </p:nvSpPr>
            <p:spPr>
              <a:xfrm>
                <a:off x="392533" y="5047813"/>
                <a:ext cx="82909" cy="277881"/>
              </a:xfrm>
              <a:custGeom>
                <a:avLst/>
                <a:gdLst>
                  <a:gd name="connsiteX0" fmla="*/ 82910 w 82909"/>
                  <a:gd name="connsiteY0" fmla="*/ 277882 h 277881"/>
                  <a:gd name="connsiteX1" fmla="*/ 0 w 82909"/>
                  <a:gd name="connsiteY1" fmla="*/ 277882 h 277881"/>
                  <a:gd name="connsiteX2" fmla="*/ 7124 w 82909"/>
                  <a:gd name="connsiteY2" fmla="*/ 101048 h 277881"/>
                  <a:gd name="connsiteX3" fmla="*/ 7124 w 82909"/>
                  <a:gd name="connsiteY3" fmla="*/ 0 h 277881"/>
                  <a:gd name="connsiteX4" fmla="*/ 82910 w 82909"/>
                  <a:gd name="connsiteY4" fmla="*/ 0 h 277881"/>
                  <a:gd name="connsiteX5" fmla="*/ 82910 w 82909"/>
                  <a:gd name="connsiteY5" fmla="*/ 277882 h 27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09" h="277881">
                    <a:moveTo>
                      <a:pt x="82910" y="277882"/>
                    </a:moveTo>
                    <a:lnTo>
                      <a:pt x="0" y="277882"/>
                    </a:lnTo>
                    <a:lnTo>
                      <a:pt x="7124" y="101048"/>
                    </a:lnTo>
                    <a:lnTo>
                      <a:pt x="7124" y="0"/>
                    </a:lnTo>
                    <a:lnTo>
                      <a:pt x="82910" y="0"/>
                    </a:lnTo>
                    <a:lnTo>
                      <a:pt x="82910" y="277882"/>
                    </a:lnTo>
                    <a:close/>
                  </a:path>
                </a:pathLst>
              </a:custGeom>
              <a:grpFill/>
              <a:ln w="12631" cap="flat">
                <a:noFill/>
                <a:prstDash val="solid"/>
                <a:miter/>
              </a:ln>
            </p:spPr>
            <p:txBody>
              <a:bodyPr rtlCol="0" anchor="ctr"/>
              <a:lstStyle/>
              <a:p>
                <a:endParaRPr lang="nl-NL"/>
              </a:p>
            </p:txBody>
          </p:sp>
          <p:sp>
            <p:nvSpPr>
              <p:cNvPr id="10" name="Freeform: Shape 21">
                <a:extLst>
                  <a:ext uri="{FF2B5EF4-FFF2-40B4-BE49-F238E27FC236}">
                    <a16:creationId xmlns:a16="http://schemas.microsoft.com/office/drawing/2014/main" id="{4619A24A-31B7-699E-AB81-E72331791899}"/>
                  </a:ext>
                </a:extLst>
              </p:cNvPr>
              <p:cNvSpPr/>
              <p:nvPr/>
            </p:nvSpPr>
            <p:spPr>
              <a:xfrm>
                <a:off x="393341" y="4908873"/>
                <a:ext cx="88416" cy="88416"/>
              </a:xfrm>
              <a:custGeom>
                <a:avLst/>
                <a:gdLst>
                  <a:gd name="connsiteX0" fmla="*/ 44499 w 88416"/>
                  <a:gd name="connsiteY0" fmla="*/ 88417 h 88416"/>
                  <a:gd name="connsiteX1" fmla="*/ 0 w 88416"/>
                  <a:gd name="connsiteY1" fmla="*/ 43665 h 88416"/>
                  <a:gd name="connsiteX2" fmla="*/ 43918 w 88416"/>
                  <a:gd name="connsiteY2" fmla="*/ 0 h 88416"/>
                  <a:gd name="connsiteX3" fmla="*/ 88417 w 88416"/>
                  <a:gd name="connsiteY3" fmla="*/ 43665 h 88416"/>
                  <a:gd name="connsiteX4" fmla="*/ 44499 w 88416"/>
                  <a:gd name="connsiteY4" fmla="*/ 88417 h 88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16" h="88416">
                    <a:moveTo>
                      <a:pt x="44499" y="88417"/>
                    </a:moveTo>
                    <a:cubicBezTo>
                      <a:pt x="16180" y="88417"/>
                      <a:pt x="0" y="72590"/>
                      <a:pt x="0" y="43665"/>
                    </a:cubicBezTo>
                    <a:cubicBezTo>
                      <a:pt x="0" y="19098"/>
                      <a:pt x="15031" y="0"/>
                      <a:pt x="43918" y="0"/>
                    </a:cubicBezTo>
                    <a:cubicBezTo>
                      <a:pt x="72237" y="0"/>
                      <a:pt x="88417" y="15283"/>
                      <a:pt x="88417" y="43665"/>
                    </a:cubicBezTo>
                    <a:cubicBezTo>
                      <a:pt x="88417" y="68763"/>
                      <a:pt x="73399" y="88417"/>
                      <a:pt x="44499" y="88417"/>
                    </a:cubicBezTo>
                    <a:close/>
                  </a:path>
                </a:pathLst>
              </a:custGeom>
              <a:grpFill/>
              <a:ln w="12631" cap="flat">
                <a:noFill/>
                <a:prstDash val="solid"/>
                <a:miter/>
              </a:ln>
            </p:spPr>
            <p:txBody>
              <a:bodyPr rtlCol="0" anchor="ctr"/>
              <a:lstStyle/>
              <a:p>
                <a:endParaRPr lang="nl-NL"/>
              </a:p>
            </p:txBody>
          </p:sp>
        </p:grpSp>
      </p:grpSp>
    </p:spTree>
    <p:extLst>
      <p:ext uri="{BB962C8B-B14F-4D97-AF65-F5344CB8AC3E}">
        <p14:creationId xmlns:p14="http://schemas.microsoft.com/office/powerpoint/2010/main" val="34569958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5" grpId="0" animBg="1"/>
      <p:bldP spid="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sz="quarter" idx="13"/>
          </p:nvPr>
        </p:nvSpPr>
        <p:spPr>
          <a:xfrm>
            <a:off x="628800" y="2071400"/>
            <a:ext cx="9926800" cy="3389600"/>
          </a:xfrm>
        </p:spPr>
        <p:txBody>
          <a:bodyPr>
            <a:normAutofit/>
          </a:bodyPr>
          <a:lstStyle/>
          <a:p>
            <a:pPr marL="0" indent="0">
              <a:buNone/>
            </a:pPr>
            <a:r>
              <a:rPr lang="nl-NL" dirty="0">
                <a:solidFill>
                  <a:schemeClr val="tx2"/>
                </a:solidFill>
              </a:rPr>
              <a:t>Binnen RWS lopen vele innovatietrajecten en veranderopgaves in de vorm van Focuspunten. Volgens velen is er te beperkt grip op  innovatietrajecten, waardoor het bestuur in 2019 de trits IUP heeft geïntroduceerd. Het IUP-proces: innoveren – uniformeren – produceren. (Zie bijlage 1: </a:t>
            </a:r>
            <a:r>
              <a:rPr lang="nl-NL" dirty="0">
                <a:solidFill>
                  <a:schemeClr val="tx2"/>
                </a:solidFill>
                <a:hlinkClick r:id="rId2" action="ppaction://hlinksldjump"/>
              </a:rPr>
              <a:t>Definities IUP</a:t>
            </a:r>
            <a:r>
              <a:rPr lang="nl-NL" dirty="0">
                <a:solidFill>
                  <a:schemeClr val="tx2"/>
                </a:solidFill>
              </a:rPr>
              <a:t>)</a:t>
            </a:r>
          </a:p>
          <a:p>
            <a:pPr marL="0" indent="0">
              <a:buNone/>
            </a:pPr>
            <a:r>
              <a:rPr lang="nl-NL" dirty="0">
                <a:solidFill>
                  <a:schemeClr val="tx2"/>
                </a:solidFill>
                <a:latin typeface="Calibri" panose="020F0502020204030204" pitchFamily="34" charset="0"/>
                <a:ea typeface="Calibri" panose="020F0502020204030204" pitchFamily="34" charset="0"/>
                <a:cs typeface="Times New Roman" panose="02020603050405020304" pitchFamily="18" charset="0"/>
              </a:rPr>
              <a:t>De IUP-wijzer helpt medewerkers die betrokken zijn bij innovaties en besluitvormers van innovatietrajecten. Hij geeft handvatten bij de toepassing en onderbouwing van innovatietrajecten. </a:t>
            </a:r>
            <a:r>
              <a:rPr lang="nl-NL" dirty="0">
                <a:solidFill>
                  <a:schemeClr val="tx2"/>
                </a:solidFill>
                <a:effectLst/>
              </a:rPr>
              <a:t>Het doorlopen van alle fases van de IUP-wijzer zorgt voor efficiënt en beheersbaar innovatieproces</a:t>
            </a:r>
            <a:endParaRPr lang="nl-NL" dirty="0">
              <a:solidFill>
                <a:srgbClr val="FF0000"/>
              </a:solidFill>
            </a:endParaRPr>
          </a:p>
        </p:txBody>
      </p:sp>
      <p:sp>
        <p:nvSpPr>
          <p:cNvPr id="3" name="Tijdelijke aanduiding voor dianummer 2"/>
          <p:cNvSpPr>
            <a:spLocks noGrp="1"/>
          </p:cNvSpPr>
          <p:nvPr>
            <p:ph type="sldNum" sz="quarter" idx="14"/>
          </p:nvPr>
        </p:nvSpPr>
        <p:spPr/>
        <p:txBody>
          <a:bodyPr/>
          <a:lstStyle/>
          <a:p>
            <a:fld id="{6C93B359-CF0D-4389-949E-16A33FCBB3EC}" type="slidenum">
              <a:rPr lang="nl-NL" smtClean="0"/>
              <a:t>2</a:t>
            </a:fld>
            <a:endParaRPr lang="nl-NL" dirty="0"/>
          </a:p>
        </p:txBody>
      </p:sp>
      <p:sp>
        <p:nvSpPr>
          <p:cNvPr id="4" name="Titel 3"/>
          <p:cNvSpPr>
            <a:spLocks noGrp="1"/>
          </p:cNvSpPr>
          <p:nvPr>
            <p:ph type="title"/>
          </p:nvPr>
        </p:nvSpPr>
        <p:spPr>
          <a:xfrm>
            <a:off x="630000" y="1281950"/>
            <a:ext cx="10933200" cy="728797"/>
          </a:xfrm>
        </p:spPr>
        <p:txBody>
          <a:bodyPr/>
          <a:lstStyle/>
          <a:p>
            <a:r>
              <a:rPr lang="nl-NL" dirty="0">
                <a:solidFill>
                  <a:schemeClr val="tx1"/>
                </a:solidFill>
              </a:rPr>
              <a:t>Aanleiding</a:t>
            </a:r>
          </a:p>
        </p:txBody>
      </p:sp>
    </p:spTree>
    <p:extLst>
      <p:ext uri="{BB962C8B-B14F-4D97-AF65-F5344CB8AC3E}">
        <p14:creationId xmlns:p14="http://schemas.microsoft.com/office/powerpoint/2010/main" val="15130362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4"/>
          </p:nvPr>
        </p:nvSpPr>
        <p:spPr/>
        <p:txBody>
          <a:bodyPr/>
          <a:lstStyle/>
          <a:p>
            <a:fld id="{6C93B359-CF0D-4389-949E-16A33FCBB3EC}" type="slidenum">
              <a:rPr lang="nl-NL" smtClean="0"/>
              <a:t>20</a:t>
            </a:fld>
            <a:endParaRPr lang="nl-NL" dirty="0"/>
          </a:p>
        </p:txBody>
      </p:sp>
      <p:sp>
        <p:nvSpPr>
          <p:cNvPr id="4" name="Titel 3"/>
          <p:cNvSpPr>
            <a:spLocks noGrp="1"/>
          </p:cNvSpPr>
          <p:nvPr>
            <p:ph type="title"/>
          </p:nvPr>
        </p:nvSpPr>
        <p:spPr/>
        <p:txBody>
          <a:bodyPr/>
          <a:lstStyle/>
          <a:p>
            <a:r>
              <a:rPr lang="nl-NL" dirty="0"/>
              <a:t>Bijlage 1: Definities IUP</a:t>
            </a:r>
          </a:p>
        </p:txBody>
      </p:sp>
      <p:grpSp>
        <p:nvGrpSpPr>
          <p:cNvPr id="5" name="Group 10">
            <a:extLst>
              <a:ext uri="{FF2B5EF4-FFF2-40B4-BE49-F238E27FC236}">
                <a16:creationId xmlns:a16="http://schemas.microsoft.com/office/drawing/2014/main" id="{31BA4ED9-B0B3-CC92-4B62-D242CF8BD577}"/>
              </a:ext>
            </a:extLst>
          </p:cNvPr>
          <p:cNvGrpSpPr/>
          <p:nvPr/>
        </p:nvGrpSpPr>
        <p:grpSpPr>
          <a:xfrm>
            <a:off x="605981" y="2280536"/>
            <a:ext cx="10981237" cy="3456923"/>
            <a:chOff x="344488" y="1667527"/>
            <a:chExt cx="10981237" cy="3456923"/>
          </a:xfrm>
        </p:grpSpPr>
        <p:sp>
          <p:nvSpPr>
            <p:cNvPr id="6" name="Rectangle 5">
              <a:extLst>
                <a:ext uri="{FF2B5EF4-FFF2-40B4-BE49-F238E27FC236}">
                  <a16:creationId xmlns:a16="http://schemas.microsoft.com/office/drawing/2014/main" id="{8F4526EF-EC0E-2401-51BA-3D7367ACCDAF}"/>
                </a:ext>
              </a:extLst>
            </p:cNvPr>
            <p:cNvSpPr/>
            <p:nvPr/>
          </p:nvSpPr>
          <p:spPr>
            <a:xfrm>
              <a:off x="344488" y="1667528"/>
              <a:ext cx="10981237" cy="3456922"/>
            </a:xfrm>
            <a:prstGeom prst="rect">
              <a:avLst/>
            </a:prstGeom>
            <a:solidFill>
              <a:schemeClr val="bg1"/>
            </a:solidFill>
            <a:ln w="254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tangle 6">
              <a:extLst>
                <a:ext uri="{FF2B5EF4-FFF2-40B4-BE49-F238E27FC236}">
                  <a16:creationId xmlns:a16="http://schemas.microsoft.com/office/drawing/2014/main" id="{A948FDE7-B1E8-09B0-D29E-804D2FD76234}"/>
                </a:ext>
              </a:extLst>
            </p:cNvPr>
            <p:cNvSpPr/>
            <p:nvPr/>
          </p:nvSpPr>
          <p:spPr>
            <a:xfrm>
              <a:off x="344489" y="1667527"/>
              <a:ext cx="10981236" cy="288000"/>
            </a:xfrm>
            <a:prstGeom prst="rect">
              <a:avLst/>
            </a:prstGeom>
            <a:solidFill>
              <a:schemeClr val="tx1">
                <a:lumMod val="75000"/>
              </a:schemeClr>
            </a:solidFill>
            <a:ln w="254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xtBox 8">
              <a:extLst>
                <a:ext uri="{FF2B5EF4-FFF2-40B4-BE49-F238E27FC236}">
                  <a16:creationId xmlns:a16="http://schemas.microsoft.com/office/drawing/2014/main" id="{92C4E35A-7705-5555-50A0-52DA3A01E90C}"/>
                </a:ext>
              </a:extLst>
            </p:cNvPr>
            <p:cNvSpPr txBox="1"/>
            <p:nvPr/>
          </p:nvSpPr>
          <p:spPr>
            <a:xfrm>
              <a:off x="372670" y="2099054"/>
              <a:ext cx="10943529" cy="2568196"/>
            </a:xfrm>
            <a:prstGeom prst="rect">
              <a:avLst/>
            </a:prstGeom>
            <a:noFill/>
          </p:spPr>
          <p:txBody>
            <a:bodyPr wrap="square" lIns="108000" numCol="2" rtlCol="0">
              <a:noAutofit/>
            </a:bodyPr>
            <a:lstStyle/>
            <a:p>
              <a:pPr marL="0" indent="0">
                <a:lnSpc>
                  <a:spcPct val="107000"/>
                </a:lnSpc>
                <a:spcAft>
                  <a:spcPts val="800"/>
                </a:spcAft>
                <a:buNone/>
              </a:pPr>
              <a:r>
                <a:rPr lang="nl-NL"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Voor (strategische) sturing van het Innovatieproces binnen Rijkswaterstaat drie fasen onderscheiden (</a:t>
              </a:r>
              <a:r>
                <a:rPr lang="nl-NL" sz="1400" i="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bestuursnota</a:t>
              </a:r>
              <a:r>
                <a:rPr lang="nl-NL" sz="14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sturing, maart 2019</a:t>
              </a:r>
              <a:r>
                <a:rPr lang="nl-NL"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Innoveren, uniformeren en produceren, ook wel het IUP-proces genoemd.</a:t>
              </a:r>
            </a:p>
            <a:p>
              <a:pPr marL="342900" lvl="0" indent="-342900">
                <a:lnSpc>
                  <a:spcPct val="107000"/>
                </a:lnSpc>
                <a:spcAft>
                  <a:spcPts val="800"/>
                </a:spcAft>
                <a:buFont typeface="Symbol" panose="05050102010706020507" pitchFamily="18" charset="2"/>
                <a:buChar char=""/>
                <a:tabLst>
                  <a:tab pos="457200" algn="l"/>
                </a:tabLst>
              </a:pPr>
              <a:r>
                <a:rPr lang="nl-NL"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Fase Innoveren (ontwikkelen en vernieuwen</a:t>
              </a:r>
              <a:r>
                <a:rPr lang="nl-NL"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In deze fase ontwikkel je nieuwe producten en diensten (d.m.v. testen en uitvoeren van pilots) om de ambitie vanuit het focuspunt (2030) na te jagen. Focuspunten zijn nieuwe ambities/ontwikkelingen waar Rijkswaterstaat invulling aan geeft om ervoor te zorgen dat de eindgebruiker nu en in de toekomst veilig en betrouwbaar gebruik kan maken van de netwerken die Rijkswaterstaat beheert. Deze fase bestaat uit leerervaringen (o.a. op de thema’s markt, leer- en ontwikkelstrategie, communicatie en financiën). Uiteindelijk neem je een besluit, je de nieuwe producten en diensten tot uitvoer gaat brengen (faseovergang uniformeren en produceren).</a:t>
              </a:r>
            </a:p>
            <a:p>
              <a:pPr marL="342900" lvl="0" indent="-342900">
                <a:lnSpc>
                  <a:spcPct val="107000"/>
                </a:lnSpc>
                <a:spcAft>
                  <a:spcPts val="800"/>
                </a:spcAft>
                <a:buFont typeface="Symbol" panose="05050102010706020507" pitchFamily="18" charset="2"/>
                <a:buChar char=""/>
                <a:tabLst>
                  <a:tab pos="457200" algn="l"/>
                </a:tabLst>
              </a:pPr>
              <a:r>
                <a:rPr lang="nl-NL"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Fase Uniformeren</a:t>
              </a:r>
              <a:r>
                <a:rPr lang="nl-NL"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Het gereedmaken van de Rijkswaterstaat-werkprocessen en -kaders om de producten/projecten uit de ‘innovatiefase’ Rijkswaterstaat-breed te kunnen implementeren.</a:t>
              </a:r>
              <a:r>
                <a:rPr lang="nl-NL" sz="1400" baseline="300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a:t>
              </a:r>
              <a:r>
                <a:rPr lang="nl-NL"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Symbol" panose="05050102010706020507" pitchFamily="18" charset="2"/>
                <a:buChar char=""/>
                <a:tabLst>
                  <a:tab pos="457200" algn="l"/>
                </a:tabLst>
              </a:pPr>
              <a:r>
                <a:rPr lang="nl-NL"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Fase Productie</a:t>
              </a:r>
              <a:r>
                <a:rPr lang="nl-NL"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Als de processen zijn ingericht, besluit het bestuur of de nieuwe ontwikkeling/innovatie gereed is om breder uit te rollen.</a:t>
              </a:r>
            </a:p>
          </p:txBody>
        </p:sp>
        <p:sp>
          <p:nvSpPr>
            <p:cNvPr id="10" name="TextBox 9">
              <a:extLst>
                <a:ext uri="{FF2B5EF4-FFF2-40B4-BE49-F238E27FC236}">
                  <a16:creationId xmlns:a16="http://schemas.microsoft.com/office/drawing/2014/main" id="{64CA9654-EE1D-0C68-181A-1E204A78CA3E}"/>
                </a:ext>
              </a:extLst>
            </p:cNvPr>
            <p:cNvSpPr txBox="1"/>
            <p:nvPr/>
          </p:nvSpPr>
          <p:spPr>
            <a:xfrm>
              <a:off x="382193" y="4583157"/>
              <a:ext cx="10866831" cy="461665"/>
            </a:xfrm>
            <a:prstGeom prst="rect">
              <a:avLst/>
            </a:prstGeom>
            <a:noFill/>
          </p:spPr>
          <p:txBody>
            <a:bodyPr wrap="square" rtlCol="0">
              <a:spAutoFit/>
            </a:bodyPr>
            <a:lstStyle/>
            <a:p>
              <a:r>
                <a:rPr lang="nl-NL" sz="1200" dirty="0">
                  <a:solidFill>
                    <a:srgbClr val="0070C0"/>
                  </a:solidFill>
                  <a:latin typeface="Calibri" panose="020F0502020204030204" pitchFamily="34" charset="0"/>
                  <a:ea typeface="Calibri" panose="020F0502020204030204" pitchFamily="34" charset="0"/>
                  <a:cs typeface="Times New Roman" panose="02020603050405020304" pitchFamily="18" charset="0"/>
                </a:rPr>
                <a:t>[1] </a:t>
              </a:r>
              <a:r>
                <a:rPr lang="nl-NL"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In de uniformeringsfase zullen veelal nog optimalisatieslagen nodig zijn, zowel van producten als processen en werkwijzen. Het is echter niet uit te sluiten dat er in deze fase nog innovatie, bijvoorbeeld in organisatieprocessen, nodig is.</a:t>
              </a:r>
              <a:endParaRPr lang="nl-NL" sz="1200" dirty="0">
                <a:solidFill>
                  <a:srgbClr val="0070C0"/>
                </a:solidFill>
              </a:endParaRPr>
            </a:p>
          </p:txBody>
        </p:sp>
      </p:grpSp>
    </p:spTree>
    <p:extLst>
      <p:ext uri="{BB962C8B-B14F-4D97-AF65-F5344CB8AC3E}">
        <p14:creationId xmlns:p14="http://schemas.microsoft.com/office/powerpoint/2010/main" val="332318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E88F046-6746-45D9-A649-03D053F27949}"/>
              </a:ext>
            </a:extLst>
          </p:cNvPr>
          <p:cNvSpPr>
            <a:spLocks noGrp="1"/>
          </p:cNvSpPr>
          <p:nvPr>
            <p:ph type="sldNum" sz="quarter" idx="14"/>
          </p:nvPr>
        </p:nvSpPr>
        <p:spPr/>
        <p:txBody>
          <a:bodyPr/>
          <a:lstStyle/>
          <a:p>
            <a:fld id="{6C93B359-CF0D-4389-949E-16A33FCBB3EC}" type="slidenum">
              <a:rPr lang="nl-NL" smtClean="0"/>
              <a:t>3</a:t>
            </a:fld>
            <a:endParaRPr lang="nl-NL" dirty="0"/>
          </a:p>
        </p:txBody>
      </p:sp>
      <p:sp>
        <p:nvSpPr>
          <p:cNvPr id="5" name="Title 4">
            <a:extLst>
              <a:ext uri="{FF2B5EF4-FFF2-40B4-BE49-F238E27FC236}">
                <a16:creationId xmlns:a16="http://schemas.microsoft.com/office/drawing/2014/main" id="{087A6DBC-9AF8-414B-9A53-A8AC86EC5ACA}"/>
              </a:ext>
            </a:extLst>
          </p:cNvPr>
          <p:cNvSpPr>
            <a:spLocks noGrp="1"/>
          </p:cNvSpPr>
          <p:nvPr>
            <p:ph type="title"/>
          </p:nvPr>
        </p:nvSpPr>
        <p:spPr>
          <a:xfrm>
            <a:off x="630000" y="1085323"/>
            <a:ext cx="10933200" cy="1069200"/>
          </a:xfrm>
        </p:spPr>
        <p:txBody>
          <a:bodyPr/>
          <a:lstStyle/>
          <a:p>
            <a:r>
              <a:rPr lang="nl-NL" dirty="0"/>
              <a:t> </a:t>
            </a:r>
          </a:p>
        </p:txBody>
      </p:sp>
      <p:sp>
        <p:nvSpPr>
          <p:cNvPr id="49" name="Freeform: Shape 48">
            <a:extLst>
              <a:ext uri="{FF2B5EF4-FFF2-40B4-BE49-F238E27FC236}">
                <a16:creationId xmlns:a16="http://schemas.microsoft.com/office/drawing/2014/main" id="{CE23DC91-CA64-4020-9A66-F915BD7025CF}"/>
              </a:ext>
            </a:extLst>
          </p:cNvPr>
          <p:cNvSpPr/>
          <p:nvPr/>
        </p:nvSpPr>
        <p:spPr>
          <a:xfrm>
            <a:off x="6865233" y="5467877"/>
            <a:ext cx="609600" cy="609600"/>
          </a:xfrm>
          <a:custGeom>
            <a:avLst/>
            <a:gdLst>
              <a:gd name="connsiteX0" fmla="*/ 0 w 609600"/>
              <a:gd name="connsiteY0" fmla="*/ 0 h 609600"/>
              <a:gd name="connsiteX1" fmla="*/ 609600 w 609600"/>
              <a:gd name="connsiteY1" fmla="*/ 0 h 609600"/>
              <a:gd name="connsiteX2" fmla="*/ 609600 w 609600"/>
              <a:gd name="connsiteY2" fmla="*/ 609600 h 609600"/>
              <a:gd name="connsiteX3" fmla="*/ 0 w 60960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609600" h="609600">
                <a:moveTo>
                  <a:pt x="0" y="0"/>
                </a:moveTo>
                <a:lnTo>
                  <a:pt x="609600" y="0"/>
                </a:lnTo>
                <a:lnTo>
                  <a:pt x="609600" y="609600"/>
                </a:lnTo>
                <a:lnTo>
                  <a:pt x="0" y="609600"/>
                </a:lnTo>
                <a:close/>
              </a:path>
            </a:pathLst>
          </a:custGeom>
          <a:noFill/>
          <a:ln w="9525" cap="flat">
            <a:noFill/>
            <a:prstDash val="solid"/>
            <a:miter/>
          </a:ln>
        </p:spPr>
        <p:txBody>
          <a:bodyPr rtlCol="0" anchor="ctr"/>
          <a:lstStyle/>
          <a:p>
            <a:endParaRPr lang="nl-NL"/>
          </a:p>
        </p:txBody>
      </p:sp>
      <p:pic>
        <p:nvPicPr>
          <p:cNvPr id="2" name="Graphic 1">
            <a:extLst>
              <a:ext uri="{FF2B5EF4-FFF2-40B4-BE49-F238E27FC236}">
                <a16:creationId xmlns:a16="http://schemas.microsoft.com/office/drawing/2014/main" id="{F9B41FC1-4602-3628-3682-01A61EB782A4}"/>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t="2788" b="26227"/>
          <a:stretch/>
        </p:blipFill>
        <p:spPr>
          <a:xfrm>
            <a:off x="-698444" y="924340"/>
            <a:ext cx="12801600" cy="4543538"/>
          </a:xfrm>
          <a:prstGeom prst="rect">
            <a:avLst/>
          </a:prstGeom>
        </p:spPr>
      </p:pic>
      <p:pic>
        <p:nvPicPr>
          <p:cNvPr id="6" name="Graphic 5">
            <a:extLst>
              <a:ext uri="{FF2B5EF4-FFF2-40B4-BE49-F238E27FC236}">
                <a16:creationId xmlns:a16="http://schemas.microsoft.com/office/drawing/2014/main" id="{C6588E24-8CF8-40B4-EB25-BA4331F27BFD}"/>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l="74655" t="76963" b="11406"/>
          <a:stretch/>
        </p:blipFill>
        <p:spPr>
          <a:xfrm>
            <a:off x="6957390" y="5546035"/>
            <a:ext cx="3898615" cy="864704"/>
          </a:xfrm>
          <a:prstGeom prst="rect">
            <a:avLst/>
          </a:prstGeom>
        </p:spPr>
      </p:pic>
    </p:spTree>
    <p:extLst>
      <p:ext uri="{BB962C8B-B14F-4D97-AF65-F5344CB8AC3E}">
        <p14:creationId xmlns:p14="http://schemas.microsoft.com/office/powerpoint/2010/main" val="3430668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F5562DC-A0C6-1B6B-8DE2-DCD427692708}"/>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t="2788" b="26227"/>
          <a:stretch/>
        </p:blipFill>
        <p:spPr>
          <a:xfrm>
            <a:off x="2727495" y="964096"/>
            <a:ext cx="10058400" cy="3569977"/>
          </a:xfrm>
          <a:prstGeom prst="rect">
            <a:avLst/>
          </a:prstGeom>
        </p:spPr>
      </p:pic>
      <p:sp>
        <p:nvSpPr>
          <p:cNvPr id="116" name="Rectangle 115">
            <a:extLst>
              <a:ext uri="{FF2B5EF4-FFF2-40B4-BE49-F238E27FC236}">
                <a16:creationId xmlns:a16="http://schemas.microsoft.com/office/drawing/2014/main" id="{EB466E79-C7D1-4D3B-B261-68E0A157D5C1}"/>
              </a:ext>
            </a:extLst>
          </p:cNvPr>
          <p:cNvSpPr/>
          <p:nvPr/>
        </p:nvSpPr>
        <p:spPr>
          <a:xfrm>
            <a:off x="344488" y="1078551"/>
            <a:ext cx="2952000" cy="4645699"/>
          </a:xfrm>
          <a:prstGeom prst="rect">
            <a:avLst/>
          </a:prstGeom>
          <a:solidFill>
            <a:schemeClr val="bg1"/>
          </a:solidFill>
          <a:ln w="254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Slide Number Placeholder 2">
            <a:extLst>
              <a:ext uri="{FF2B5EF4-FFF2-40B4-BE49-F238E27FC236}">
                <a16:creationId xmlns:a16="http://schemas.microsoft.com/office/drawing/2014/main" id="{CE88F046-6746-45D9-A649-03D053F27949}"/>
              </a:ext>
            </a:extLst>
          </p:cNvPr>
          <p:cNvSpPr>
            <a:spLocks noGrp="1"/>
          </p:cNvSpPr>
          <p:nvPr>
            <p:ph type="sldNum" sz="quarter" idx="14"/>
          </p:nvPr>
        </p:nvSpPr>
        <p:spPr/>
        <p:txBody>
          <a:bodyPr/>
          <a:lstStyle/>
          <a:p>
            <a:fld id="{6C93B359-CF0D-4389-949E-16A33FCBB3EC}" type="slidenum">
              <a:rPr lang="nl-NL" smtClean="0"/>
              <a:t>4</a:t>
            </a:fld>
            <a:endParaRPr lang="nl-NL" dirty="0"/>
          </a:p>
        </p:txBody>
      </p:sp>
      <p:sp>
        <p:nvSpPr>
          <p:cNvPr id="5" name="Title 4">
            <a:extLst>
              <a:ext uri="{FF2B5EF4-FFF2-40B4-BE49-F238E27FC236}">
                <a16:creationId xmlns:a16="http://schemas.microsoft.com/office/drawing/2014/main" id="{087A6DBC-9AF8-414B-9A53-A8AC86EC5ACA}"/>
              </a:ext>
            </a:extLst>
          </p:cNvPr>
          <p:cNvSpPr>
            <a:spLocks noGrp="1"/>
          </p:cNvSpPr>
          <p:nvPr>
            <p:ph type="title"/>
          </p:nvPr>
        </p:nvSpPr>
        <p:spPr>
          <a:xfrm>
            <a:off x="630000" y="1085323"/>
            <a:ext cx="10933200" cy="1069200"/>
          </a:xfrm>
        </p:spPr>
        <p:txBody>
          <a:bodyPr/>
          <a:lstStyle/>
          <a:p>
            <a:r>
              <a:rPr lang="nl-NL" dirty="0"/>
              <a:t> </a:t>
            </a:r>
          </a:p>
        </p:txBody>
      </p:sp>
      <p:sp>
        <p:nvSpPr>
          <p:cNvPr id="2" name="Rectangle 1">
            <a:extLst>
              <a:ext uri="{FF2B5EF4-FFF2-40B4-BE49-F238E27FC236}">
                <a16:creationId xmlns:a16="http://schemas.microsoft.com/office/drawing/2014/main" id="{C81F5C0A-FA46-4BE3-ADB2-880F15130D03}"/>
              </a:ext>
            </a:extLst>
          </p:cNvPr>
          <p:cNvSpPr/>
          <p:nvPr/>
        </p:nvSpPr>
        <p:spPr>
          <a:xfrm>
            <a:off x="344489" y="1078551"/>
            <a:ext cx="2937474" cy="288000"/>
          </a:xfrm>
          <a:prstGeom prst="rect">
            <a:avLst/>
          </a:prstGeom>
          <a:solidFill>
            <a:schemeClr val="tx1">
              <a:lumMod val="75000"/>
            </a:schemeClr>
          </a:solidFill>
          <a:ln w="254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xtBox 5">
            <a:extLst>
              <a:ext uri="{FF2B5EF4-FFF2-40B4-BE49-F238E27FC236}">
                <a16:creationId xmlns:a16="http://schemas.microsoft.com/office/drawing/2014/main" id="{892D31F7-34C6-409A-B828-14A2CC4A1DF1}"/>
              </a:ext>
            </a:extLst>
          </p:cNvPr>
          <p:cNvSpPr txBox="1"/>
          <p:nvPr/>
        </p:nvSpPr>
        <p:spPr>
          <a:xfrm>
            <a:off x="353621" y="1085913"/>
            <a:ext cx="2797083" cy="276999"/>
          </a:xfrm>
          <a:prstGeom prst="rect">
            <a:avLst/>
          </a:prstGeom>
          <a:noFill/>
        </p:spPr>
        <p:txBody>
          <a:bodyPr wrap="square" lIns="90000" tIns="0" bIns="0" rtlCol="0">
            <a:spAutoFit/>
          </a:bodyPr>
          <a:lstStyle/>
          <a:p>
            <a:r>
              <a:rPr lang="nl-NL" dirty="0">
                <a:solidFill>
                  <a:schemeClr val="bg1"/>
                </a:solidFill>
              </a:rPr>
              <a:t>Introductie IUP-proces</a:t>
            </a:r>
          </a:p>
        </p:txBody>
      </p:sp>
      <p:sp>
        <p:nvSpPr>
          <p:cNvPr id="8" name="TextBox 7">
            <a:extLst>
              <a:ext uri="{FF2B5EF4-FFF2-40B4-BE49-F238E27FC236}">
                <a16:creationId xmlns:a16="http://schemas.microsoft.com/office/drawing/2014/main" id="{7CA931C0-FC00-4B69-BD7B-B6DB84236E31}"/>
              </a:ext>
            </a:extLst>
          </p:cNvPr>
          <p:cNvSpPr txBox="1"/>
          <p:nvPr/>
        </p:nvSpPr>
        <p:spPr>
          <a:xfrm>
            <a:off x="353621" y="1380963"/>
            <a:ext cx="2966049" cy="4512941"/>
          </a:xfrm>
          <a:prstGeom prst="rect">
            <a:avLst/>
          </a:prstGeom>
          <a:noFill/>
        </p:spPr>
        <p:txBody>
          <a:bodyPr wrap="square" tIns="90000" rtlCol="0">
            <a:noAutofit/>
          </a:bodyPr>
          <a:lstStyle/>
          <a:p>
            <a:pPr>
              <a:spcAft>
                <a:spcPts val="600"/>
              </a:spcAft>
            </a:pPr>
            <a:r>
              <a:rPr lang="nl-NL"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Welke fases onderscheiden we en hoe volgen deze elkaar op? In deze IUP-wijzer (toepasbaar op technische én procesinnovaties) zullen we: </a:t>
            </a:r>
          </a:p>
          <a:p>
            <a:pPr marL="180000" indent="-180000">
              <a:spcAft>
                <a:spcPts val="600"/>
              </a:spcAft>
              <a:buFont typeface="Arial" panose="020B0604020202020204" pitchFamily="34" charset="0"/>
              <a:buChar char="•"/>
            </a:pPr>
            <a:r>
              <a:rPr lang="nl-NL"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alle fases toelichten </a:t>
            </a:r>
          </a:p>
          <a:p>
            <a:pPr marL="180000" indent="-180000">
              <a:spcAft>
                <a:spcPts val="600"/>
              </a:spcAft>
              <a:buFont typeface="Arial" panose="020B0604020202020204" pitchFamily="34" charset="0"/>
              <a:buChar char="•"/>
            </a:pPr>
            <a:r>
              <a:rPr lang="nl-NL"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logische besluitvormings-momenten duiden, inclusief mogelijke onderbouwing.</a:t>
            </a:r>
          </a:p>
          <a:p>
            <a:pPr marL="180000" indent="-180000">
              <a:spcAft>
                <a:spcPts val="600"/>
              </a:spcAft>
              <a:buFont typeface="Arial" panose="020B0604020202020204" pitchFamily="34" charset="0"/>
              <a:buChar char="•"/>
            </a:pPr>
            <a:r>
              <a:rPr lang="nl-NL" sz="1400" dirty="0">
                <a:solidFill>
                  <a:schemeClr val="tx2"/>
                </a:solidFill>
                <a:latin typeface="Calibri" panose="020F0502020204030204" pitchFamily="34" charset="0"/>
                <a:ea typeface="Calibri" panose="020F0502020204030204" pitchFamily="34" charset="0"/>
                <a:cs typeface="Times New Roman" panose="02020603050405020304" pitchFamily="18" charset="0"/>
              </a:rPr>
              <a:t>Elke fase doorlopen met aandachtspunten. De punten helpen je te bepalen of de innovatie klaar is voor de volgende stap in de wijzer</a:t>
            </a:r>
            <a:endParaRPr lang="nl-NL"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nl-NL"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De invulling van het IUP-proces is gebaseerd op innovatie-theorieën</a:t>
            </a:r>
            <a:r>
              <a:rPr lang="nl-NL" sz="1400" dirty="0">
                <a:solidFill>
                  <a:schemeClr val="tx2"/>
                </a:solidFill>
                <a:latin typeface="Calibri" panose="020F0502020204030204" pitchFamily="34" charset="0"/>
                <a:ea typeface="Calibri" panose="020F0502020204030204" pitchFamily="34" charset="0"/>
                <a:cs typeface="Times New Roman" panose="02020603050405020304" pitchFamily="18" charset="0"/>
              </a:rPr>
              <a:t>, </a:t>
            </a:r>
            <a:r>
              <a:rPr lang="nl-NL"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vele gesprekken met betrokkenen bij innovaties, lijnorganisatie en besluitvormers. </a:t>
            </a:r>
            <a:br>
              <a:rPr lang="nl-NL"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br>
            <a:endParaRPr lang="nl-NL" sz="14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53249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5621B220-7042-AE47-87E5-844E0A3564AF}"/>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6666" r="8265" b="22509"/>
          <a:stretch/>
        </p:blipFill>
        <p:spPr>
          <a:xfrm>
            <a:off x="9124950" y="1071756"/>
            <a:ext cx="2800328" cy="1275439"/>
          </a:xfrm>
          <a:prstGeom prst="rect">
            <a:avLst/>
          </a:prstGeom>
        </p:spPr>
      </p:pic>
      <p:pic>
        <p:nvPicPr>
          <p:cNvPr id="8" name="Graphic 7">
            <a:extLst>
              <a:ext uri="{FF2B5EF4-FFF2-40B4-BE49-F238E27FC236}">
                <a16:creationId xmlns:a16="http://schemas.microsoft.com/office/drawing/2014/main" id="{D5AFF1A9-8D1B-B87E-43E3-E0562DE8B654}"/>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l="7475" t="2346" r="57038" b="32900"/>
          <a:stretch/>
        </p:blipFill>
        <p:spPr>
          <a:xfrm>
            <a:off x="3751636" y="1394736"/>
            <a:ext cx="5191980" cy="4736980"/>
          </a:xfrm>
          <a:prstGeom prst="rect">
            <a:avLst/>
          </a:prstGeom>
        </p:spPr>
      </p:pic>
      <p:sp>
        <p:nvSpPr>
          <p:cNvPr id="3" name="Slide Number Placeholder 2">
            <a:extLst>
              <a:ext uri="{FF2B5EF4-FFF2-40B4-BE49-F238E27FC236}">
                <a16:creationId xmlns:a16="http://schemas.microsoft.com/office/drawing/2014/main" id="{CE88F046-6746-45D9-A649-03D053F27949}"/>
              </a:ext>
            </a:extLst>
          </p:cNvPr>
          <p:cNvSpPr>
            <a:spLocks noGrp="1"/>
          </p:cNvSpPr>
          <p:nvPr>
            <p:ph type="sldNum" sz="quarter" idx="14"/>
          </p:nvPr>
        </p:nvSpPr>
        <p:spPr/>
        <p:txBody>
          <a:bodyPr/>
          <a:lstStyle/>
          <a:p>
            <a:fld id="{6C93B359-CF0D-4389-949E-16A33FCBB3EC}" type="slidenum">
              <a:rPr lang="nl-NL" smtClean="0"/>
              <a:t>5</a:t>
            </a:fld>
            <a:endParaRPr lang="nl-NL" dirty="0"/>
          </a:p>
        </p:txBody>
      </p:sp>
      <p:sp>
        <p:nvSpPr>
          <p:cNvPr id="5" name="Title 4">
            <a:extLst>
              <a:ext uri="{FF2B5EF4-FFF2-40B4-BE49-F238E27FC236}">
                <a16:creationId xmlns:a16="http://schemas.microsoft.com/office/drawing/2014/main" id="{087A6DBC-9AF8-414B-9A53-A8AC86EC5ACA}"/>
              </a:ext>
            </a:extLst>
          </p:cNvPr>
          <p:cNvSpPr>
            <a:spLocks noGrp="1"/>
          </p:cNvSpPr>
          <p:nvPr>
            <p:ph type="title"/>
          </p:nvPr>
        </p:nvSpPr>
        <p:spPr>
          <a:xfrm>
            <a:off x="630000" y="1085323"/>
            <a:ext cx="6953113" cy="1069200"/>
          </a:xfrm>
        </p:spPr>
        <p:txBody>
          <a:bodyPr/>
          <a:lstStyle/>
          <a:p>
            <a:r>
              <a:rPr lang="nl-NL" dirty="0"/>
              <a:t> </a:t>
            </a:r>
          </a:p>
        </p:txBody>
      </p:sp>
      <p:sp>
        <p:nvSpPr>
          <p:cNvPr id="35" name="Freeform: Shape 34">
            <a:extLst>
              <a:ext uri="{FF2B5EF4-FFF2-40B4-BE49-F238E27FC236}">
                <a16:creationId xmlns:a16="http://schemas.microsoft.com/office/drawing/2014/main" id="{FA73F10A-A933-46B4-98E8-3AE673109025}"/>
              </a:ext>
            </a:extLst>
          </p:cNvPr>
          <p:cNvSpPr/>
          <p:nvPr/>
        </p:nvSpPr>
        <p:spPr>
          <a:xfrm>
            <a:off x="4107569" y="5522116"/>
            <a:ext cx="609600" cy="609600"/>
          </a:xfrm>
          <a:custGeom>
            <a:avLst/>
            <a:gdLst>
              <a:gd name="connsiteX0" fmla="*/ 0 w 609600"/>
              <a:gd name="connsiteY0" fmla="*/ 0 h 609600"/>
              <a:gd name="connsiteX1" fmla="*/ 609600 w 609600"/>
              <a:gd name="connsiteY1" fmla="*/ 0 h 609600"/>
              <a:gd name="connsiteX2" fmla="*/ 609600 w 609600"/>
              <a:gd name="connsiteY2" fmla="*/ 609600 h 609600"/>
              <a:gd name="connsiteX3" fmla="*/ 0 w 60960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609600" h="609600">
                <a:moveTo>
                  <a:pt x="0" y="0"/>
                </a:moveTo>
                <a:lnTo>
                  <a:pt x="609600" y="0"/>
                </a:lnTo>
                <a:lnTo>
                  <a:pt x="609600" y="609600"/>
                </a:lnTo>
                <a:lnTo>
                  <a:pt x="0" y="609600"/>
                </a:lnTo>
                <a:close/>
              </a:path>
            </a:pathLst>
          </a:custGeom>
          <a:noFill/>
          <a:ln w="9525" cap="flat">
            <a:noFill/>
            <a:prstDash val="solid"/>
            <a:miter/>
          </a:ln>
        </p:spPr>
        <p:txBody>
          <a:bodyPr rtlCol="0" anchor="ctr"/>
          <a:lstStyle/>
          <a:p>
            <a:endParaRPr lang="nl-NL"/>
          </a:p>
        </p:txBody>
      </p:sp>
      <p:sp>
        <p:nvSpPr>
          <p:cNvPr id="184" name="Rectangle 183">
            <a:extLst>
              <a:ext uri="{FF2B5EF4-FFF2-40B4-BE49-F238E27FC236}">
                <a16:creationId xmlns:a16="http://schemas.microsoft.com/office/drawing/2014/main" id="{31DE7522-18CE-40D4-BEBA-062CE2CEB307}"/>
              </a:ext>
            </a:extLst>
          </p:cNvPr>
          <p:cNvSpPr/>
          <p:nvPr/>
        </p:nvSpPr>
        <p:spPr>
          <a:xfrm>
            <a:off x="346261" y="1079160"/>
            <a:ext cx="2879999" cy="288000"/>
          </a:xfrm>
          <a:prstGeom prst="rect">
            <a:avLst/>
          </a:prstGeom>
          <a:solidFill>
            <a:schemeClr val="tx1">
              <a:lumMod val="75000"/>
            </a:schemeClr>
          </a:solidFill>
          <a:ln w="254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5" name="Rectangle 184">
            <a:extLst>
              <a:ext uri="{FF2B5EF4-FFF2-40B4-BE49-F238E27FC236}">
                <a16:creationId xmlns:a16="http://schemas.microsoft.com/office/drawing/2014/main" id="{C581FFE0-AF11-49EA-8C7C-8B3BDA31874A}"/>
              </a:ext>
            </a:extLst>
          </p:cNvPr>
          <p:cNvSpPr/>
          <p:nvPr/>
        </p:nvSpPr>
        <p:spPr>
          <a:xfrm>
            <a:off x="346263" y="1079161"/>
            <a:ext cx="2880000" cy="3352730"/>
          </a:xfrm>
          <a:prstGeom prst="rect">
            <a:avLst/>
          </a:prstGeom>
          <a:noFill/>
          <a:ln w="254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6" name="TextBox 185">
            <a:extLst>
              <a:ext uri="{FF2B5EF4-FFF2-40B4-BE49-F238E27FC236}">
                <a16:creationId xmlns:a16="http://schemas.microsoft.com/office/drawing/2014/main" id="{1141D25B-9C52-48EC-B5BC-AE00E3537F16}"/>
              </a:ext>
            </a:extLst>
          </p:cNvPr>
          <p:cNvSpPr txBox="1"/>
          <p:nvPr/>
        </p:nvSpPr>
        <p:spPr>
          <a:xfrm>
            <a:off x="355395" y="1086522"/>
            <a:ext cx="2411659" cy="276999"/>
          </a:xfrm>
          <a:prstGeom prst="rect">
            <a:avLst/>
          </a:prstGeom>
          <a:noFill/>
        </p:spPr>
        <p:txBody>
          <a:bodyPr wrap="square" lIns="90000" tIns="0" bIns="0" rtlCol="0">
            <a:spAutoFit/>
          </a:bodyPr>
          <a:lstStyle/>
          <a:p>
            <a:r>
              <a:rPr lang="nl-NL" dirty="0">
                <a:solidFill>
                  <a:schemeClr val="bg1"/>
                </a:solidFill>
              </a:rPr>
              <a:t>Verkennen</a:t>
            </a:r>
          </a:p>
        </p:txBody>
      </p:sp>
      <p:sp>
        <p:nvSpPr>
          <p:cNvPr id="187" name="TextBox 186">
            <a:extLst>
              <a:ext uri="{FF2B5EF4-FFF2-40B4-BE49-F238E27FC236}">
                <a16:creationId xmlns:a16="http://schemas.microsoft.com/office/drawing/2014/main" id="{B2F687D0-701C-4144-AEF3-C53D3C32145A}"/>
              </a:ext>
            </a:extLst>
          </p:cNvPr>
          <p:cNvSpPr txBox="1"/>
          <p:nvPr/>
        </p:nvSpPr>
        <p:spPr>
          <a:xfrm>
            <a:off x="355396" y="1394736"/>
            <a:ext cx="2785949" cy="2804892"/>
          </a:xfrm>
          <a:prstGeom prst="rect">
            <a:avLst/>
          </a:prstGeom>
          <a:noFill/>
        </p:spPr>
        <p:txBody>
          <a:bodyPr wrap="square" tIns="90000" rtlCol="0">
            <a:noAutofit/>
          </a:bodyPr>
          <a:lstStyle/>
          <a:p>
            <a:pPr>
              <a:spcAft>
                <a:spcPts val="600"/>
              </a:spcAft>
            </a:pPr>
            <a:r>
              <a:rPr lang="nl-NL" sz="1400" dirty="0">
                <a:solidFill>
                  <a:srgbClr val="000000"/>
                </a:solidFill>
              </a:rPr>
              <a:t>Tijdens een </a:t>
            </a:r>
            <a:r>
              <a:rPr lang="nl-NL" sz="1400" i="1" dirty="0">
                <a:solidFill>
                  <a:srgbClr val="000000"/>
                </a:solidFill>
              </a:rPr>
              <a:t>verkenning </a:t>
            </a:r>
            <a:r>
              <a:rPr lang="nl-NL" sz="1400" b="1" dirty="0">
                <a:solidFill>
                  <a:schemeClr val="tx2"/>
                </a:solidFill>
              </a:rPr>
              <a:t>onderzoek</a:t>
            </a:r>
            <a:r>
              <a:rPr lang="nl-NL" sz="1400" dirty="0">
                <a:solidFill>
                  <a:schemeClr val="tx2"/>
                </a:solidFill>
              </a:rPr>
              <a:t> je of je innovatieve idee/innovatie </a:t>
            </a:r>
            <a:r>
              <a:rPr lang="nl-NL" sz="1400" b="1" dirty="0">
                <a:solidFill>
                  <a:schemeClr val="tx2"/>
                </a:solidFill>
              </a:rPr>
              <a:t>een mogelijke toekomst heeft</a:t>
            </a:r>
            <a:r>
              <a:rPr lang="nl-NL" sz="1400" dirty="0">
                <a:solidFill>
                  <a:schemeClr val="tx2"/>
                </a:solidFill>
              </a:rPr>
              <a:t>. </a:t>
            </a:r>
          </a:p>
          <a:p>
            <a:pPr>
              <a:spcAft>
                <a:spcPts val="600"/>
              </a:spcAft>
            </a:pPr>
            <a:r>
              <a:rPr lang="nl-NL" sz="1400" b="0" i="0" dirty="0">
                <a:solidFill>
                  <a:srgbClr val="000000"/>
                </a:solidFill>
                <a:effectLst/>
              </a:rPr>
              <a:t>In deze fase is nog veel onzeker en de uitkomst staat niet vast.</a:t>
            </a:r>
            <a:r>
              <a:rPr lang="nl-NL" sz="1400" dirty="0">
                <a:solidFill>
                  <a:srgbClr val="000000"/>
                </a:solidFill>
              </a:rPr>
              <a:t> </a:t>
            </a:r>
          </a:p>
          <a:p>
            <a:pPr>
              <a:spcAft>
                <a:spcPts val="600"/>
              </a:spcAft>
            </a:pPr>
            <a:r>
              <a:rPr lang="nl-NL" sz="1400" dirty="0">
                <a:solidFill>
                  <a:srgbClr val="000000"/>
                </a:solidFill>
              </a:rPr>
              <a:t>Je verkent of je het IUP proces wilt en kunt starten.</a:t>
            </a:r>
            <a:r>
              <a:rPr lang="nl-NL" sz="1400" b="0" i="0" dirty="0">
                <a:solidFill>
                  <a:srgbClr val="000000"/>
                </a:solidFill>
                <a:effectLst/>
              </a:rPr>
              <a:t> </a:t>
            </a:r>
            <a:r>
              <a:rPr lang="nl-NL" sz="1400" dirty="0">
                <a:solidFill>
                  <a:schemeClr val="tx2"/>
                </a:solidFill>
              </a:rPr>
              <a:t>Richtinggevend in deze fase zijn de aandachtspunten hier rechts. </a:t>
            </a:r>
          </a:p>
        </p:txBody>
      </p:sp>
      <p:sp>
        <p:nvSpPr>
          <p:cNvPr id="7" name="Freeform: Shape 6">
            <a:extLst>
              <a:ext uri="{FF2B5EF4-FFF2-40B4-BE49-F238E27FC236}">
                <a16:creationId xmlns:a16="http://schemas.microsoft.com/office/drawing/2014/main" id="{270A4E62-C73D-4328-8C94-B6915068DFA7}"/>
              </a:ext>
            </a:extLst>
          </p:cNvPr>
          <p:cNvSpPr/>
          <p:nvPr/>
        </p:nvSpPr>
        <p:spPr>
          <a:xfrm>
            <a:off x="3751639" y="1506129"/>
            <a:ext cx="5309038" cy="4424947"/>
          </a:xfrm>
          <a:custGeom>
            <a:avLst/>
            <a:gdLst>
              <a:gd name="connsiteX0" fmla="*/ 1326383 w 4491613"/>
              <a:gd name="connsiteY0" fmla="*/ 1673051 h 4677508"/>
              <a:gd name="connsiteX1" fmla="*/ 1326383 w 4491613"/>
              <a:gd name="connsiteY1" fmla="*/ 2386484 h 4677508"/>
              <a:gd name="connsiteX2" fmla="*/ 1778558 w 4491613"/>
              <a:gd name="connsiteY2" fmla="*/ 2713055 h 4677508"/>
              <a:gd name="connsiteX3" fmla="*/ 1758462 w 4491613"/>
              <a:gd name="connsiteY3" fmla="*/ 3421464 h 4677508"/>
              <a:gd name="connsiteX4" fmla="*/ 1396721 w 4491613"/>
              <a:gd name="connsiteY4" fmla="*/ 3637503 h 4677508"/>
              <a:gd name="connsiteX5" fmla="*/ 808893 w 4491613"/>
              <a:gd name="connsiteY5" fmla="*/ 3401367 h 4677508"/>
              <a:gd name="connsiteX6" fmla="*/ 633046 w 4491613"/>
              <a:gd name="connsiteY6" fmla="*/ 3652576 h 4677508"/>
              <a:gd name="connsiteX7" fmla="*/ 336620 w 4491613"/>
              <a:gd name="connsiteY7" fmla="*/ 3898761 h 4677508"/>
              <a:gd name="connsiteX8" fmla="*/ 145701 w 4491613"/>
              <a:gd name="connsiteY8" fmla="*/ 3813350 h 4677508"/>
              <a:gd name="connsiteX9" fmla="*/ 0 w 4491613"/>
              <a:gd name="connsiteY9" fmla="*/ 3964075 h 4677508"/>
              <a:gd name="connsiteX10" fmla="*/ 316523 w 4491613"/>
              <a:gd name="connsiteY10" fmla="*/ 4446396 h 4677508"/>
              <a:gd name="connsiteX11" fmla="*/ 1331407 w 4491613"/>
              <a:gd name="connsiteY11" fmla="*/ 4677508 h 4677508"/>
              <a:gd name="connsiteX12" fmla="*/ 2381460 w 4491613"/>
              <a:gd name="connsiteY12" fmla="*/ 4612194 h 4677508"/>
              <a:gd name="connsiteX13" fmla="*/ 3300884 w 4491613"/>
              <a:gd name="connsiteY13" fmla="*/ 3235569 h 4677508"/>
              <a:gd name="connsiteX14" fmla="*/ 3336053 w 4491613"/>
              <a:gd name="connsiteY14" fmla="*/ 1487156 h 4677508"/>
              <a:gd name="connsiteX15" fmla="*/ 3326005 w 4491613"/>
              <a:gd name="connsiteY15" fmla="*/ 1120391 h 4677508"/>
              <a:gd name="connsiteX16" fmla="*/ 4491613 w 4491613"/>
              <a:gd name="connsiteY16" fmla="*/ 336620 h 4677508"/>
              <a:gd name="connsiteX17" fmla="*/ 4235380 w 4491613"/>
              <a:gd name="connsiteY17" fmla="*/ 25121 h 4677508"/>
              <a:gd name="connsiteX18" fmla="*/ 3943978 w 4491613"/>
              <a:gd name="connsiteY18" fmla="*/ 216040 h 4677508"/>
              <a:gd name="connsiteX19" fmla="*/ 602901 w 4491613"/>
              <a:gd name="connsiteY19" fmla="*/ 236136 h 4677508"/>
              <a:gd name="connsiteX20" fmla="*/ 442128 w 4491613"/>
              <a:gd name="connsiteY20" fmla="*/ 0 h 4677508"/>
              <a:gd name="connsiteX21" fmla="*/ 70339 w 4491613"/>
              <a:gd name="connsiteY21" fmla="*/ 271306 h 4677508"/>
              <a:gd name="connsiteX22" fmla="*/ 326572 w 4491613"/>
              <a:gd name="connsiteY22" fmla="*/ 562708 h 4677508"/>
              <a:gd name="connsiteX23" fmla="*/ 331596 w 4491613"/>
              <a:gd name="connsiteY23" fmla="*/ 1311310 h 4677508"/>
              <a:gd name="connsiteX24" fmla="*/ 1346479 w 4491613"/>
              <a:gd name="connsiteY24" fmla="*/ 1311310 h 4677508"/>
              <a:gd name="connsiteX25" fmla="*/ 1326383 w 4491613"/>
              <a:gd name="connsiteY25" fmla="*/ 1673051 h 4677508"/>
              <a:gd name="connsiteX0" fmla="*/ 1326383 w 4491613"/>
              <a:gd name="connsiteY0" fmla="*/ 1673051 h 4677508"/>
              <a:gd name="connsiteX1" fmla="*/ 1326383 w 4491613"/>
              <a:gd name="connsiteY1" fmla="*/ 2386484 h 4677508"/>
              <a:gd name="connsiteX2" fmla="*/ 1778558 w 4491613"/>
              <a:gd name="connsiteY2" fmla="*/ 2713055 h 4677508"/>
              <a:gd name="connsiteX3" fmla="*/ 1758462 w 4491613"/>
              <a:gd name="connsiteY3" fmla="*/ 3421464 h 4677508"/>
              <a:gd name="connsiteX4" fmla="*/ 1396721 w 4491613"/>
              <a:gd name="connsiteY4" fmla="*/ 3637503 h 4677508"/>
              <a:gd name="connsiteX5" fmla="*/ 808893 w 4491613"/>
              <a:gd name="connsiteY5" fmla="*/ 3401367 h 4677508"/>
              <a:gd name="connsiteX6" fmla="*/ 633046 w 4491613"/>
              <a:gd name="connsiteY6" fmla="*/ 3652576 h 4677508"/>
              <a:gd name="connsiteX7" fmla="*/ 336620 w 4491613"/>
              <a:gd name="connsiteY7" fmla="*/ 3898761 h 4677508"/>
              <a:gd name="connsiteX8" fmla="*/ 145701 w 4491613"/>
              <a:gd name="connsiteY8" fmla="*/ 3813350 h 4677508"/>
              <a:gd name="connsiteX9" fmla="*/ 0 w 4491613"/>
              <a:gd name="connsiteY9" fmla="*/ 3964075 h 4677508"/>
              <a:gd name="connsiteX10" fmla="*/ 316523 w 4491613"/>
              <a:gd name="connsiteY10" fmla="*/ 4446396 h 4677508"/>
              <a:gd name="connsiteX11" fmla="*/ 1331407 w 4491613"/>
              <a:gd name="connsiteY11" fmla="*/ 4677508 h 4677508"/>
              <a:gd name="connsiteX12" fmla="*/ 2381460 w 4491613"/>
              <a:gd name="connsiteY12" fmla="*/ 4612194 h 4677508"/>
              <a:gd name="connsiteX13" fmla="*/ 3300884 w 4491613"/>
              <a:gd name="connsiteY13" fmla="*/ 3235569 h 4677508"/>
              <a:gd name="connsiteX14" fmla="*/ 3336053 w 4491613"/>
              <a:gd name="connsiteY14" fmla="*/ 1487156 h 4677508"/>
              <a:gd name="connsiteX15" fmla="*/ 3326005 w 4491613"/>
              <a:gd name="connsiteY15" fmla="*/ 1120391 h 4677508"/>
              <a:gd name="connsiteX16" fmla="*/ 4491613 w 4491613"/>
              <a:gd name="connsiteY16" fmla="*/ 336620 h 4677508"/>
              <a:gd name="connsiteX17" fmla="*/ 4235380 w 4491613"/>
              <a:gd name="connsiteY17" fmla="*/ 25121 h 4677508"/>
              <a:gd name="connsiteX18" fmla="*/ 3943978 w 4491613"/>
              <a:gd name="connsiteY18" fmla="*/ 216040 h 4677508"/>
              <a:gd name="connsiteX19" fmla="*/ 602901 w 4491613"/>
              <a:gd name="connsiteY19" fmla="*/ 236136 h 4677508"/>
              <a:gd name="connsiteX20" fmla="*/ 442128 w 4491613"/>
              <a:gd name="connsiteY20" fmla="*/ 0 h 4677508"/>
              <a:gd name="connsiteX21" fmla="*/ 70339 w 4491613"/>
              <a:gd name="connsiteY21" fmla="*/ 271306 h 4677508"/>
              <a:gd name="connsiteX22" fmla="*/ 326572 w 4491613"/>
              <a:gd name="connsiteY22" fmla="*/ 562708 h 4677508"/>
              <a:gd name="connsiteX23" fmla="*/ 331596 w 4491613"/>
              <a:gd name="connsiteY23" fmla="*/ 1311310 h 4677508"/>
              <a:gd name="connsiteX24" fmla="*/ 1357495 w 4491613"/>
              <a:gd name="connsiteY24" fmla="*/ 1388428 h 4677508"/>
              <a:gd name="connsiteX25" fmla="*/ 1326383 w 4491613"/>
              <a:gd name="connsiteY25" fmla="*/ 1673051 h 4677508"/>
              <a:gd name="connsiteX0" fmla="*/ 2140542 w 5305772"/>
              <a:gd name="connsiteY0" fmla="*/ 1673051 h 4677508"/>
              <a:gd name="connsiteX1" fmla="*/ 2140542 w 5305772"/>
              <a:gd name="connsiteY1" fmla="*/ 2386484 h 4677508"/>
              <a:gd name="connsiteX2" fmla="*/ 2592717 w 5305772"/>
              <a:gd name="connsiteY2" fmla="*/ 2713055 h 4677508"/>
              <a:gd name="connsiteX3" fmla="*/ 2572621 w 5305772"/>
              <a:gd name="connsiteY3" fmla="*/ 3421464 h 4677508"/>
              <a:gd name="connsiteX4" fmla="*/ 2210880 w 5305772"/>
              <a:gd name="connsiteY4" fmla="*/ 3637503 h 4677508"/>
              <a:gd name="connsiteX5" fmla="*/ 1623052 w 5305772"/>
              <a:gd name="connsiteY5" fmla="*/ 3401367 h 4677508"/>
              <a:gd name="connsiteX6" fmla="*/ 1447205 w 5305772"/>
              <a:gd name="connsiteY6" fmla="*/ 3652576 h 4677508"/>
              <a:gd name="connsiteX7" fmla="*/ 1150779 w 5305772"/>
              <a:gd name="connsiteY7" fmla="*/ 3898761 h 4677508"/>
              <a:gd name="connsiteX8" fmla="*/ 959860 w 5305772"/>
              <a:gd name="connsiteY8" fmla="*/ 3813350 h 4677508"/>
              <a:gd name="connsiteX9" fmla="*/ 814159 w 5305772"/>
              <a:gd name="connsiteY9" fmla="*/ 3964075 h 4677508"/>
              <a:gd name="connsiteX10" fmla="*/ 1130682 w 5305772"/>
              <a:gd name="connsiteY10" fmla="*/ 4446396 h 4677508"/>
              <a:gd name="connsiteX11" fmla="*/ 2145566 w 5305772"/>
              <a:gd name="connsiteY11" fmla="*/ 4677508 h 4677508"/>
              <a:gd name="connsiteX12" fmla="*/ 3195619 w 5305772"/>
              <a:gd name="connsiteY12" fmla="*/ 4612194 h 4677508"/>
              <a:gd name="connsiteX13" fmla="*/ 4115043 w 5305772"/>
              <a:gd name="connsiteY13" fmla="*/ 3235569 h 4677508"/>
              <a:gd name="connsiteX14" fmla="*/ 4150212 w 5305772"/>
              <a:gd name="connsiteY14" fmla="*/ 1487156 h 4677508"/>
              <a:gd name="connsiteX15" fmla="*/ 4140164 w 5305772"/>
              <a:gd name="connsiteY15" fmla="*/ 1120391 h 4677508"/>
              <a:gd name="connsiteX16" fmla="*/ 5305772 w 5305772"/>
              <a:gd name="connsiteY16" fmla="*/ 336620 h 4677508"/>
              <a:gd name="connsiteX17" fmla="*/ 5049539 w 5305772"/>
              <a:gd name="connsiteY17" fmla="*/ 25121 h 4677508"/>
              <a:gd name="connsiteX18" fmla="*/ 4758137 w 5305772"/>
              <a:gd name="connsiteY18" fmla="*/ 216040 h 4677508"/>
              <a:gd name="connsiteX19" fmla="*/ 1417060 w 5305772"/>
              <a:gd name="connsiteY19" fmla="*/ 236136 h 4677508"/>
              <a:gd name="connsiteX20" fmla="*/ 1256287 w 5305772"/>
              <a:gd name="connsiteY20" fmla="*/ 0 h 4677508"/>
              <a:gd name="connsiteX21" fmla="*/ 884498 w 5305772"/>
              <a:gd name="connsiteY21" fmla="*/ 271306 h 4677508"/>
              <a:gd name="connsiteX22" fmla="*/ 1140731 w 5305772"/>
              <a:gd name="connsiteY22" fmla="*/ 562708 h 4677508"/>
              <a:gd name="connsiteX23" fmla="*/ 1 w 5305772"/>
              <a:gd name="connsiteY23" fmla="*/ 1377411 h 4677508"/>
              <a:gd name="connsiteX24" fmla="*/ 2171654 w 5305772"/>
              <a:gd name="connsiteY24" fmla="*/ 1388428 h 4677508"/>
              <a:gd name="connsiteX25" fmla="*/ 2140542 w 5305772"/>
              <a:gd name="connsiteY25" fmla="*/ 1673051 h 4677508"/>
              <a:gd name="connsiteX0" fmla="*/ 2140543 w 5305773"/>
              <a:gd name="connsiteY0" fmla="*/ 1673051 h 4677508"/>
              <a:gd name="connsiteX1" fmla="*/ 2140543 w 5305773"/>
              <a:gd name="connsiteY1" fmla="*/ 2386484 h 4677508"/>
              <a:gd name="connsiteX2" fmla="*/ 2592718 w 5305773"/>
              <a:gd name="connsiteY2" fmla="*/ 2713055 h 4677508"/>
              <a:gd name="connsiteX3" fmla="*/ 2572622 w 5305773"/>
              <a:gd name="connsiteY3" fmla="*/ 3421464 h 4677508"/>
              <a:gd name="connsiteX4" fmla="*/ 2210881 w 5305773"/>
              <a:gd name="connsiteY4" fmla="*/ 3637503 h 4677508"/>
              <a:gd name="connsiteX5" fmla="*/ 1623053 w 5305773"/>
              <a:gd name="connsiteY5" fmla="*/ 3401367 h 4677508"/>
              <a:gd name="connsiteX6" fmla="*/ 1447206 w 5305773"/>
              <a:gd name="connsiteY6" fmla="*/ 3652576 h 4677508"/>
              <a:gd name="connsiteX7" fmla="*/ 1150780 w 5305773"/>
              <a:gd name="connsiteY7" fmla="*/ 3898761 h 4677508"/>
              <a:gd name="connsiteX8" fmla="*/ 959861 w 5305773"/>
              <a:gd name="connsiteY8" fmla="*/ 3813350 h 4677508"/>
              <a:gd name="connsiteX9" fmla="*/ 814160 w 5305773"/>
              <a:gd name="connsiteY9" fmla="*/ 3964075 h 4677508"/>
              <a:gd name="connsiteX10" fmla="*/ 1130683 w 5305773"/>
              <a:gd name="connsiteY10" fmla="*/ 4446396 h 4677508"/>
              <a:gd name="connsiteX11" fmla="*/ 2145567 w 5305773"/>
              <a:gd name="connsiteY11" fmla="*/ 4677508 h 4677508"/>
              <a:gd name="connsiteX12" fmla="*/ 3195620 w 5305773"/>
              <a:gd name="connsiteY12" fmla="*/ 4612194 h 4677508"/>
              <a:gd name="connsiteX13" fmla="*/ 4115044 w 5305773"/>
              <a:gd name="connsiteY13" fmla="*/ 3235569 h 4677508"/>
              <a:gd name="connsiteX14" fmla="*/ 4150213 w 5305773"/>
              <a:gd name="connsiteY14" fmla="*/ 1487156 h 4677508"/>
              <a:gd name="connsiteX15" fmla="*/ 4140165 w 5305773"/>
              <a:gd name="connsiteY15" fmla="*/ 1120391 h 4677508"/>
              <a:gd name="connsiteX16" fmla="*/ 5305773 w 5305773"/>
              <a:gd name="connsiteY16" fmla="*/ 336620 h 4677508"/>
              <a:gd name="connsiteX17" fmla="*/ 5049540 w 5305773"/>
              <a:gd name="connsiteY17" fmla="*/ 25121 h 4677508"/>
              <a:gd name="connsiteX18" fmla="*/ 4758138 w 5305773"/>
              <a:gd name="connsiteY18" fmla="*/ 216040 h 4677508"/>
              <a:gd name="connsiteX19" fmla="*/ 1417061 w 5305773"/>
              <a:gd name="connsiteY19" fmla="*/ 236136 h 4677508"/>
              <a:gd name="connsiteX20" fmla="*/ 1256288 w 5305773"/>
              <a:gd name="connsiteY20" fmla="*/ 0 h 4677508"/>
              <a:gd name="connsiteX21" fmla="*/ 884499 w 5305773"/>
              <a:gd name="connsiteY21" fmla="*/ 271306 h 4677508"/>
              <a:gd name="connsiteX22" fmla="*/ 1140732 w 5305773"/>
              <a:gd name="connsiteY22" fmla="*/ 562708 h 4677508"/>
              <a:gd name="connsiteX23" fmla="*/ 2 w 5305773"/>
              <a:gd name="connsiteY23" fmla="*/ 1377411 h 4677508"/>
              <a:gd name="connsiteX24" fmla="*/ 2171655 w 5305773"/>
              <a:gd name="connsiteY24" fmla="*/ 1388428 h 4677508"/>
              <a:gd name="connsiteX25" fmla="*/ 2140543 w 5305773"/>
              <a:gd name="connsiteY25" fmla="*/ 1673051 h 4677508"/>
              <a:gd name="connsiteX0" fmla="*/ 2140543 w 5305773"/>
              <a:gd name="connsiteY0" fmla="*/ 1673051 h 4677508"/>
              <a:gd name="connsiteX1" fmla="*/ 2140543 w 5305773"/>
              <a:gd name="connsiteY1" fmla="*/ 2386484 h 4677508"/>
              <a:gd name="connsiteX2" fmla="*/ 2592718 w 5305773"/>
              <a:gd name="connsiteY2" fmla="*/ 2713055 h 4677508"/>
              <a:gd name="connsiteX3" fmla="*/ 2572622 w 5305773"/>
              <a:gd name="connsiteY3" fmla="*/ 3421464 h 4677508"/>
              <a:gd name="connsiteX4" fmla="*/ 2210881 w 5305773"/>
              <a:gd name="connsiteY4" fmla="*/ 3637503 h 4677508"/>
              <a:gd name="connsiteX5" fmla="*/ 1623053 w 5305773"/>
              <a:gd name="connsiteY5" fmla="*/ 3401367 h 4677508"/>
              <a:gd name="connsiteX6" fmla="*/ 1447206 w 5305773"/>
              <a:gd name="connsiteY6" fmla="*/ 3652576 h 4677508"/>
              <a:gd name="connsiteX7" fmla="*/ 1150780 w 5305773"/>
              <a:gd name="connsiteY7" fmla="*/ 3898761 h 4677508"/>
              <a:gd name="connsiteX8" fmla="*/ 959861 w 5305773"/>
              <a:gd name="connsiteY8" fmla="*/ 3813350 h 4677508"/>
              <a:gd name="connsiteX9" fmla="*/ 814160 w 5305773"/>
              <a:gd name="connsiteY9" fmla="*/ 3964075 h 4677508"/>
              <a:gd name="connsiteX10" fmla="*/ 1130683 w 5305773"/>
              <a:gd name="connsiteY10" fmla="*/ 4446396 h 4677508"/>
              <a:gd name="connsiteX11" fmla="*/ 2145567 w 5305773"/>
              <a:gd name="connsiteY11" fmla="*/ 4677508 h 4677508"/>
              <a:gd name="connsiteX12" fmla="*/ 3195620 w 5305773"/>
              <a:gd name="connsiteY12" fmla="*/ 4612194 h 4677508"/>
              <a:gd name="connsiteX13" fmla="*/ 4115044 w 5305773"/>
              <a:gd name="connsiteY13" fmla="*/ 3235569 h 4677508"/>
              <a:gd name="connsiteX14" fmla="*/ 4150213 w 5305773"/>
              <a:gd name="connsiteY14" fmla="*/ 1487156 h 4677508"/>
              <a:gd name="connsiteX15" fmla="*/ 4140165 w 5305773"/>
              <a:gd name="connsiteY15" fmla="*/ 1120391 h 4677508"/>
              <a:gd name="connsiteX16" fmla="*/ 5305773 w 5305773"/>
              <a:gd name="connsiteY16" fmla="*/ 336620 h 4677508"/>
              <a:gd name="connsiteX17" fmla="*/ 5049540 w 5305773"/>
              <a:gd name="connsiteY17" fmla="*/ 25121 h 4677508"/>
              <a:gd name="connsiteX18" fmla="*/ 4758138 w 5305773"/>
              <a:gd name="connsiteY18" fmla="*/ 216040 h 4677508"/>
              <a:gd name="connsiteX19" fmla="*/ 1417061 w 5305773"/>
              <a:gd name="connsiteY19" fmla="*/ 236136 h 4677508"/>
              <a:gd name="connsiteX20" fmla="*/ 1256288 w 5305773"/>
              <a:gd name="connsiteY20" fmla="*/ 0 h 4677508"/>
              <a:gd name="connsiteX21" fmla="*/ 884499 w 5305773"/>
              <a:gd name="connsiteY21" fmla="*/ 271306 h 4677508"/>
              <a:gd name="connsiteX22" fmla="*/ 1063614 w 5305773"/>
              <a:gd name="connsiteY22" fmla="*/ 507624 h 4677508"/>
              <a:gd name="connsiteX23" fmla="*/ 2 w 5305773"/>
              <a:gd name="connsiteY23" fmla="*/ 1377411 h 4677508"/>
              <a:gd name="connsiteX24" fmla="*/ 2171655 w 5305773"/>
              <a:gd name="connsiteY24" fmla="*/ 1388428 h 4677508"/>
              <a:gd name="connsiteX25" fmla="*/ 2140543 w 5305773"/>
              <a:gd name="connsiteY25" fmla="*/ 1673051 h 4677508"/>
              <a:gd name="connsiteX0" fmla="*/ 2140543 w 5305773"/>
              <a:gd name="connsiteY0" fmla="*/ 1673051 h 4677508"/>
              <a:gd name="connsiteX1" fmla="*/ 2140543 w 5305773"/>
              <a:gd name="connsiteY1" fmla="*/ 2386484 h 4677508"/>
              <a:gd name="connsiteX2" fmla="*/ 2592718 w 5305773"/>
              <a:gd name="connsiteY2" fmla="*/ 2713055 h 4677508"/>
              <a:gd name="connsiteX3" fmla="*/ 2572622 w 5305773"/>
              <a:gd name="connsiteY3" fmla="*/ 3421464 h 4677508"/>
              <a:gd name="connsiteX4" fmla="*/ 2210881 w 5305773"/>
              <a:gd name="connsiteY4" fmla="*/ 3637503 h 4677508"/>
              <a:gd name="connsiteX5" fmla="*/ 1623053 w 5305773"/>
              <a:gd name="connsiteY5" fmla="*/ 3401367 h 4677508"/>
              <a:gd name="connsiteX6" fmla="*/ 1447206 w 5305773"/>
              <a:gd name="connsiteY6" fmla="*/ 3652576 h 4677508"/>
              <a:gd name="connsiteX7" fmla="*/ 1150780 w 5305773"/>
              <a:gd name="connsiteY7" fmla="*/ 3898761 h 4677508"/>
              <a:gd name="connsiteX8" fmla="*/ 959861 w 5305773"/>
              <a:gd name="connsiteY8" fmla="*/ 3813350 h 4677508"/>
              <a:gd name="connsiteX9" fmla="*/ 814160 w 5305773"/>
              <a:gd name="connsiteY9" fmla="*/ 3964075 h 4677508"/>
              <a:gd name="connsiteX10" fmla="*/ 1130683 w 5305773"/>
              <a:gd name="connsiteY10" fmla="*/ 4446396 h 4677508"/>
              <a:gd name="connsiteX11" fmla="*/ 2145567 w 5305773"/>
              <a:gd name="connsiteY11" fmla="*/ 4677508 h 4677508"/>
              <a:gd name="connsiteX12" fmla="*/ 3195620 w 5305773"/>
              <a:gd name="connsiteY12" fmla="*/ 4612194 h 4677508"/>
              <a:gd name="connsiteX13" fmla="*/ 4115044 w 5305773"/>
              <a:gd name="connsiteY13" fmla="*/ 3235569 h 4677508"/>
              <a:gd name="connsiteX14" fmla="*/ 4150213 w 5305773"/>
              <a:gd name="connsiteY14" fmla="*/ 1487156 h 4677508"/>
              <a:gd name="connsiteX15" fmla="*/ 4140165 w 5305773"/>
              <a:gd name="connsiteY15" fmla="*/ 1120391 h 4677508"/>
              <a:gd name="connsiteX16" fmla="*/ 5305773 w 5305773"/>
              <a:gd name="connsiteY16" fmla="*/ 336620 h 4677508"/>
              <a:gd name="connsiteX17" fmla="*/ 5049540 w 5305773"/>
              <a:gd name="connsiteY17" fmla="*/ 25121 h 4677508"/>
              <a:gd name="connsiteX18" fmla="*/ 4758138 w 5305773"/>
              <a:gd name="connsiteY18" fmla="*/ 216040 h 4677508"/>
              <a:gd name="connsiteX19" fmla="*/ 1417061 w 5305773"/>
              <a:gd name="connsiteY19" fmla="*/ 236136 h 4677508"/>
              <a:gd name="connsiteX20" fmla="*/ 1256288 w 5305773"/>
              <a:gd name="connsiteY20" fmla="*/ 0 h 4677508"/>
              <a:gd name="connsiteX21" fmla="*/ 884499 w 5305773"/>
              <a:gd name="connsiteY21" fmla="*/ 271306 h 4677508"/>
              <a:gd name="connsiteX22" fmla="*/ 1063614 w 5305773"/>
              <a:gd name="connsiteY22" fmla="*/ 507624 h 4677508"/>
              <a:gd name="connsiteX23" fmla="*/ 2 w 5305773"/>
              <a:gd name="connsiteY23" fmla="*/ 1377411 h 4677508"/>
              <a:gd name="connsiteX24" fmla="*/ 2171655 w 5305773"/>
              <a:gd name="connsiteY24" fmla="*/ 1388428 h 4677508"/>
              <a:gd name="connsiteX25" fmla="*/ 2140543 w 5305773"/>
              <a:gd name="connsiteY25" fmla="*/ 1673051 h 4677508"/>
              <a:gd name="connsiteX0" fmla="*/ 2140541 w 5305771"/>
              <a:gd name="connsiteY0" fmla="*/ 1673051 h 4677508"/>
              <a:gd name="connsiteX1" fmla="*/ 2140541 w 5305771"/>
              <a:gd name="connsiteY1" fmla="*/ 2386484 h 4677508"/>
              <a:gd name="connsiteX2" fmla="*/ 2592716 w 5305771"/>
              <a:gd name="connsiteY2" fmla="*/ 2713055 h 4677508"/>
              <a:gd name="connsiteX3" fmla="*/ 2572620 w 5305771"/>
              <a:gd name="connsiteY3" fmla="*/ 3421464 h 4677508"/>
              <a:gd name="connsiteX4" fmla="*/ 2210879 w 5305771"/>
              <a:gd name="connsiteY4" fmla="*/ 3637503 h 4677508"/>
              <a:gd name="connsiteX5" fmla="*/ 1623051 w 5305771"/>
              <a:gd name="connsiteY5" fmla="*/ 3401367 h 4677508"/>
              <a:gd name="connsiteX6" fmla="*/ 1447204 w 5305771"/>
              <a:gd name="connsiteY6" fmla="*/ 3652576 h 4677508"/>
              <a:gd name="connsiteX7" fmla="*/ 1150778 w 5305771"/>
              <a:gd name="connsiteY7" fmla="*/ 3898761 h 4677508"/>
              <a:gd name="connsiteX8" fmla="*/ 959859 w 5305771"/>
              <a:gd name="connsiteY8" fmla="*/ 3813350 h 4677508"/>
              <a:gd name="connsiteX9" fmla="*/ 814158 w 5305771"/>
              <a:gd name="connsiteY9" fmla="*/ 3964075 h 4677508"/>
              <a:gd name="connsiteX10" fmla="*/ 1130681 w 5305771"/>
              <a:gd name="connsiteY10" fmla="*/ 4446396 h 4677508"/>
              <a:gd name="connsiteX11" fmla="*/ 2145565 w 5305771"/>
              <a:gd name="connsiteY11" fmla="*/ 4677508 h 4677508"/>
              <a:gd name="connsiteX12" fmla="*/ 3195618 w 5305771"/>
              <a:gd name="connsiteY12" fmla="*/ 4612194 h 4677508"/>
              <a:gd name="connsiteX13" fmla="*/ 4115042 w 5305771"/>
              <a:gd name="connsiteY13" fmla="*/ 3235569 h 4677508"/>
              <a:gd name="connsiteX14" fmla="*/ 4150211 w 5305771"/>
              <a:gd name="connsiteY14" fmla="*/ 1487156 h 4677508"/>
              <a:gd name="connsiteX15" fmla="*/ 4140163 w 5305771"/>
              <a:gd name="connsiteY15" fmla="*/ 1120391 h 4677508"/>
              <a:gd name="connsiteX16" fmla="*/ 5305771 w 5305771"/>
              <a:gd name="connsiteY16" fmla="*/ 336620 h 4677508"/>
              <a:gd name="connsiteX17" fmla="*/ 5049538 w 5305771"/>
              <a:gd name="connsiteY17" fmla="*/ 25121 h 4677508"/>
              <a:gd name="connsiteX18" fmla="*/ 4758136 w 5305771"/>
              <a:gd name="connsiteY18" fmla="*/ 216040 h 4677508"/>
              <a:gd name="connsiteX19" fmla="*/ 1417059 w 5305771"/>
              <a:gd name="connsiteY19" fmla="*/ 236136 h 4677508"/>
              <a:gd name="connsiteX20" fmla="*/ 1256286 w 5305771"/>
              <a:gd name="connsiteY20" fmla="*/ 0 h 4677508"/>
              <a:gd name="connsiteX21" fmla="*/ 884497 w 5305771"/>
              <a:gd name="connsiteY21" fmla="*/ 271306 h 4677508"/>
              <a:gd name="connsiteX22" fmla="*/ 1063612 w 5305771"/>
              <a:gd name="connsiteY22" fmla="*/ 507624 h 4677508"/>
              <a:gd name="connsiteX23" fmla="*/ 0 w 5305771"/>
              <a:gd name="connsiteY23" fmla="*/ 1377411 h 4677508"/>
              <a:gd name="connsiteX24" fmla="*/ 2171653 w 5305771"/>
              <a:gd name="connsiteY24" fmla="*/ 1388428 h 4677508"/>
              <a:gd name="connsiteX25" fmla="*/ 2140541 w 5305771"/>
              <a:gd name="connsiteY25" fmla="*/ 1673051 h 4677508"/>
              <a:gd name="connsiteX0" fmla="*/ 2140541 w 5327805"/>
              <a:gd name="connsiteY0" fmla="*/ 1673051 h 4677508"/>
              <a:gd name="connsiteX1" fmla="*/ 2140541 w 5327805"/>
              <a:gd name="connsiteY1" fmla="*/ 2386484 h 4677508"/>
              <a:gd name="connsiteX2" fmla="*/ 2592716 w 5327805"/>
              <a:gd name="connsiteY2" fmla="*/ 2713055 h 4677508"/>
              <a:gd name="connsiteX3" fmla="*/ 2572620 w 5327805"/>
              <a:gd name="connsiteY3" fmla="*/ 3421464 h 4677508"/>
              <a:gd name="connsiteX4" fmla="*/ 2210879 w 5327805"/>
              <a:gd name="connsiteY4" fmla="*/ 3637503 h 4677508"/>
              <a:gd name="connsiteX5" fmla="*/ 1623051 w 5327805"/>
              <a:gd name="connsiteY5" fmla="*/ 3401367 h 4677508"/>
              <a:gd name="connsiteX6" fmla="*/ 1447204 w 5327805"/>
              <a:gd name="connsiteY6" fmla="*/ 3652576 h 4677508"/>
              <a:gd name="connsiteX7" fmla="*/ 1150778 w 5327805"/>
              <a:gd name="connsiteY7" fmla="*/ 3898761 h 4677508"/>
              <a:gd name="connsiteX8" fmla="*/ 959859 w 5327805"/>
              <a:gd name="connsiteY8" fmla="*/ 3813350 h 4677508"/>
              <a:gd name="connsiteX9" fmla="*/ 814158 w 5327805"/>
              <a:gd name="connsiteY9" fmla="*/ 3964075 h 4677508"/>
              <a:gd name="connsiteX10" fmla="*/ 1130681 w 5327805"/>
              <a:gd name="connsiteY10" fmla="*/ 4446396 h 4677508"/>
              <a:gd name="connsiteX11" fmla="*/ 2145565 w 5327805"/>
              <a:gd name="connsiteY11" fmla="*/ 4677508 h 4677508"/>
              <a:gd name="connsiteX12" fmla="*/ 3195618 w 5327805"/>
              <a:gd name="connsiteY12" fmla="*/ 4612194 h 4677508"/>
              <a:gd name="connsiteX13" fmla="*/ 4115042 w 5327805"/>
              <a:gd name="connsiteY13" fmla="*/ 3235569 h 4677508"/>
              <a:gd name="connsiteX14" fmla="*/ 4150211 w 5327805"/>
              <a:gd name="connsiteY14" fmla="*/ 1487156 h 4677508"/>
              <a:gd name="connsiteX15" fmla="*/ 4140163 w 5327805"/>
              <a:gd name="connsiteY15" fmla="*/ 1120391 h 4677508"/>
              <a:gd name="connsiteX16" fmla="*/ 5327805 w 5327805"/>
              <a:gd name="connsiteY16" fmla="*/ 523907 h 4677508"/>
              <a:gd name="connsiteX17" fmla="*/ 5049538 w 5327805"/>
              <a:gd name="connsiteY17" fmla="*/ 25121 h 4677508"/>
              <a:gd name="connsiteX18" fmla="*/ 4758136 w 5327805"/>
              <a:gd name="connsiteY18" fmla="*/ 216040 h 4677508"/>
              <a:gd name="connsiteX19" fmla="*/ 1417059 w 5327805"/>
              <a:gd name="connsiteY19" fmla="*/ 236136 h 4677508"/>
              <a:gd name="connsiteX20" fmla="*/ 1256286 w 5327805"/>
              <a:gd name="connsiteY20" fmla="*/ 0 h 4677508"/>
              <a:gd name="connsiteX21" fmla="*/ 884497 w 5327805"/>
              <a:gd name="connsiteY21" fmla="*/ 271306 h 4677508"/>
              <a:gd name="connsiteX22" fmla="*/ 1063612 w 5327805"/>
              <a:gd name="connsiteY22" fmla="*/ 507624 h 4677508"/>
              <a:gd name="connsiteX23" fmla="*/ 0 w 5327805"/>
              <a:gd name="connsiteY23" fmla="*/ 1377411 h 4677508"/>
              <a:gd name="connsiteX24" fmla="*/ 2171653 w 5327805"/>
              <a:gd name="connsiteY24" fmla="*/ 1388428 h 4677508"/>
              <a:gd name="connsiteX25" fmla="*/ 2140541 w 5327805"/>
              <a:gd name="connsiteY25" fmla="*/ 1673051 h 4677508"/>
              <a:gd name="connsiteX0" fmla="*/ 2140541 w 5327805"/>
              <a:gd name="connsiteY0" fmla="*/ 1673051 h 4677508"/>
              <a:gd name="connsiteX1" fmla="*/ 2140541 w 5327805"/>
              <a:gd name="connsiteY1" fmla="*/ 2386484 h 4677508"/>
              <a:gd name="connsiteX2" fmla="*/ 2592716 w 5327805"/>
              <a:gd name="connsiteY2" fmla="*/ 2713055 h 4677508"/>
              <a:gd name="connsiteX3" fmla="*/ 2572620 w 5327805"/>
              <a:gd name="connsiteY3" fmla="*/ 3421464 h 4677508"/>
              <a:gd name="connsiteX4" fmla="*/ 2210879 w 5327805"/>
              <a:gd name="connsiteY4" fmla="*/ 3637503 h 4677508"/>
              <a:gd name="connsiteX5" fmla="*/ 1623051 w 5327805"/>
              <a:gd name="connsiteY5" fmla="*/ 3401367 h 4677508"/>
              <a:gd name="connsiteX6" fmla="*/ 1447204 w 5327805"/>
              <a:gd name="connsiteY6" fmla="*/ 3652576 h 4677508"/>
              <a:gd name="connsiteX7" fmla="*/ 1150778 w 5327805"/>
              <a:gd name="connsiteY7" fmla="*/ 3898761 h 4677508"/>
              <a:gd name="connsiteX8" fmla="*/ 959859 w 5327805"/>
              <a:gd name="connsiteY8" fmla="*/ 3813350 h 4677508"/>
              <a:gd name="connsiteX9" fmla="*/ 814158 w 5327805"/>
              <a:gd name="connsiteY9" fmla="*/ 3964075 h 4677508"/>
              <a:gd name="connsiteX10" fmla="*/ 1130681 w 5327805"/>
              <a:gd name="connsiteY10" fmla="*/ 4446396 h 4677508"/>
              <a:gd name="connsiteX11" fmla="*/ 2145565 w 5327805"/>
              <a:gd name="connsiteY11" fmla="*/ 4677508 h 4677508"/>
              <a:gd name="connsiteX12" fmla="*/ 3195618 w 5327805"/>
              <a:gd name="connsiteY12" fmla="*/ 4612194 h 4677508"/>
              <a:gd name="connsiteX13" fmla="*/ 4115042 w 5327805"/>
              <a:gd name="connsiteY13" fmla="*/ 3235569 h 4677508"/>
              <a:gd name="connsiteX14" fmla="*/ 4150211 w 5327805"/>
              <a:gd name="connsiteY14" fmla="*/ 1487156 h 4677508"/>
              <a:gd name="connsiteX15" fmla="*/ 4140163 w 5327805"/>
              <a:gd name="connsiteY15" fmla="*/ 1120391 h 4677508"/>
              <a:gd name="connsiteX16" fmla="*/ 5327805 w 5327805"/>
              <a:gd name="connsiteY16" fmla="*/ 523907 h 4677508"/>
              <a:gd name="connsiteX17" fmla="*/ 5049538 w 5327805"/>
              <a:gd name="connsiteY17" fmla="*/ 25121 h 4677508"/>
              <a:gd name="connsiteX18" fmla="*/ 4725086 w 5327805"/>
              <a:gd name="connsiteY18" fmla="*/ 315192 h 4677508"/>
              <a:gd name="connsiteX19" fmla="*/ 1417059 w 5327805"/>
              <a:gd name="connsiteY19" fmla="*/ 236136 h 4677508"/>
              <a:gd name="connsiteX20" fmla="*/ 1256286 w 5327805"/>
              <a:gd name="connsiteY20" fmla="*/ 0 h 4677508"/>
              <a:gd name="connsiteX21" fmla="*/ 884497 w 5327805"/>
              <a:gd name="connsiteY21" fmla="*/ 271306 h 4677508"/>
              <a:gd name="connsiteX22" fmla="*/ 1063612 w 5327805"/>
              <a:gd name="connsiteY22" fmla="*/ 507624 h 4677508"/>
              <a:gd name="connsiteX23" fmla="*/ 0 w 5327805"/>
              <a:gd name="connsiteY23" fmla="*/ 1377411 h 4677508"/>
              <a:gd name="connsiteX24" fmla="*/ 2171653 w 5327805"/>
              <a:gd name="connsiteY24" fmla="*/ 1388428 h 4677508"/>
              <a:gd name="connsiteX25" fmla="*/ 2140541 w 5327805"/>
              <a:gd name="connsiteY25" fmla="*/ 1673051 h 4677508"/>
              <a:gd name="connsiteX0" fmla="*/ 2140541 w 5327805"/>
              <a:gd name="connsiteY0" fmla="*/ 1673051 h 4677508"/>
              <a:gd name="connsiteX1" fmla="*/ 2140541 w 5327805"/>
              <a:gd name="connsiteY1" fmla="*/ 2386484 h 4677508"/>
              <a:gd name="connsiteX2" fmla="*/ 2592716 w 5327805"/>
              <a:gd name="connsiteY2" fmla="*/ 2713055 h 4677508"/>
              <a:gd name="connsiteX3" fmla="*/ 2572620 w 5327805"/>
              <a:gd name="connsiteY3" fmla="*/ 3421464 h 4677508"/>
              <a:gd name="connsiteX4" fmla="*/ 2210879 w 5327805"/>
              <a:gd name="connsiteY4" fmla="*/ 3637503 h 4677508"/>
              <a:gd name="connsiteX5" fmla="*/ 1623051 w 5327805"/>
              <a:gd name="connsiteY5" fmla="*/ 3401367 h 4677508"/>
              <a:gd name="connsiteX6" fmla="*/ 1447204 w 5327805"/>
              <a:gd name="connsiteY6" fmla="*/ 3652576 h 4677508"/>
              <a:gd name="connsiteX7" fmla="*/ 1150778 w 5327805"/>
              <a:gd name="connsiteY7" fmla="*/ 3898761 h 4677508"/>
              <a:gd name="connsiteX8" fmla="*/ 959859 w 5327805"/>
              <a:gd name="connsiteY8" fmla="*/ 3813350 h 4677508"/>
              <a:gd name="connsiteX9" fmla="*/ 814158 w 5327805"/>
              <a:gd name="connsiteY9" fmla="*/ 3964075 h 4677508"/>
              <a:gd name="connsiteX10" fmla="*/ 1130681 w 5327805"/>
              <a:gd name="connsiteY10" fmla="*/ 4446396 h 4677508"/>
              <a:gd name="connsiteX11" fmla="*/ 2145565 w 5327805"/>
              <a:gd name="connsiteY11" fmla="*/ 4677508 h 4677508"/>
              <a:gd name="connsiteX12" fmla="*/ 3195618 w 5327805"/>
              <a:gd name="connsiteY12" fmla="*/ 4612194 h 4677508"/>
              <a:gd name="connsiteX13" fmla="*/ 4115042 w 5327805"/>
              <a:gd name="connsiteY13" fmla="*/ 3235569 h 4677508"/>
              <a:gd name="connsiteX14" fmla="*/ 4150211 w 5327805"/>
              <a:gd name="connsiteY14" fmla="*/ 1487156 h 4677508"/>
              <a:gd name="connsiteX15" fmla="*/ 4140163 w 5327805"/>
              <a:gd name="connsiteY15" fmla="*/ 1120391 h 4677508"/>
              <a:gd name="connsiteX16" fmla="*/ 5327805 w 5327805"/>
              <a:gd name="connsiteY16" fmla="*/ 523907 h 4677508"/>
              <a:gd name="connsiteX17" fmla="*/ 5049538 w 5327805"/>
              <a:gd name="connsiteY17" fmla="*/ 168341 h 4677508"/>
              <a:gd name="connsiteX18" fmla="*/ 4725086 w 5327805"/>
              <a:gd name="connsiteY18" fmla="*/ 315192 h 4677508"/>
              <a:gd name="connsiteX19" fmla="*/ 1417059 w 5327805"/>
              <a:gd name="connsiteY19" fmla="*/ 236136 h 4677508"/>
              <a:gd name="connsiteX20" fmla="*/ 1256286 w 5327805"/>
              <a:gd name="connsiteY20" fmla="*/ 0 h 4677508"/>
              <a:gd name="connsiteX21" fmla="*/ 884497 w 5327805"/>
              <a:gd name="connsiteY21" fmla="*/ 271306 h 4677508"/>
              <a:gd name="connsiteX22" fmla="*/ 1063612 w 5327805"/>
              <a:gd name="connsiteY22" fmla="*/ 507624 h 4677508"/>
              <a:gd name="connsiteX23" fmla="*/ 0 w 5327805"/>
              <a:gd name="connsiteY23" fmla="*/ 1377411 h 4677508"/>
              <a:gd name="connsiteX24" fmla="*/ 2171653 w 5327805"/>
              <a:gd name="connsiteY24" fmla="*/ 1388428 h 4677508"/>
              <a:gd name="connsiteX25" fmla="*/ 2140541 w 5327805"/>
              <a:gd name="connsiteY25" fmla="*/ 1673051 h 4677508"/>
              <a:gd name="connsiteX0" fmla="*/ 2140541 w 5349839"/>
              <a:gd name="connsiteY0" fmla="*/ 1673051 h 4677508"/>
              <a:gd name="connsiteX1" fmla="*/ 2140541 w 5349839"/>
              <a:gd name="connsiteY1" fmla="*/ 2386484 h 4677508"/>
              <a:gd name="connsiteX2" fmla="*/ 2592716 w 5349839"/>
              <a:gd name="connsiteY2" fmla="*/ 2713055 h 4677508"/>
              <a:gd name="connsiteX3" fmla="*/ 2572620 w 5349839"/>
              <a:gd name="connsiteY3" fmla="*/ 3421464 h 4677508"/>
              <a:gd name="connsiteX4" fmla="*/ 2210879 w 5349839"/>
              <a:gd name="connsiteY4" fmla="*/ 3637503 h 4677508"/>
              <a:gd name="connsiteX5" fmla="*/ 1623051 w 5349839"/>
              <a:gd name="connsiteY5" fmla="*/ 3401367 h 4677508"/>
              <a:gd name="connsiteX6" fmla="*/ 1447204 w 5349839"/>
              <a:gd name="connsiteY6" fmla="*/ 3652576 h 4677508"/>
              <a:gd name="connsiteX7" fmla="*/ 1150778 w 5349839"/>
              <a:gd name="connsiteY7" fmla="*/ 3898761 h 4677508"/>
              <a:gd name="connsiteX8" fmla="*/ 959859 w 5349839"/>
              <a:gd name="connsiteY8" fmla="*/ 3813350 h 4677508"/>
              <a:gd name="connsiteX9" fmla="*/ 814158 w 5349839"/>
              <a:gd name="connsiteY9" fmla="*/ 3964075 h 4677508"/>
              <a:gd name="connsiteX10" fmla="*/ 1130681 w 5349839"/>
              <a:gd name="connsiteY10" fmla="*/ 4446396 h 4677508"/>
              <a:gd name="connsiteX11" fmla="*/ 2145565 w 5349839"/>
              <a:gd name="connsiteY11" fmla="*/ 4677508 h 4677508"/>
              <a:gd name="connsiteX12" fmla="*/ 3195618 w 5349839"/>
              <a:gd name="connsiteY12" fmla="*/ 4612194 h 4677508"/>
              <a:gd name="connsiteX13" fmla="*/ 4115042 w 5349839"/>
              <a:gd name="connsiteY13" fmla="*/ 3235569 h 4677508"/>
              <a:gd name="connsiteX14" fmla="*/ 4150211 w 5349839"/>
              <a:gd name="connsiteY14" fmla="*/ 1487156 h 4677508"/>
              <a:gd name="connsiteX15" fmla="*/ 4140163 w 5349839"/>
              <a:gd name="connsiteY15" fmla="*/ 1120391 h 4677508"/>
              <a:gd name="connsiteX16" fmla="*/ 5349839 w 5349839"/>
              <a:gd name="connsiteY16" fmla="*/ 512890 h 4677508"/>
              <a:gd name="connsiteX17" fmla="*/ 5049538 w 5349839"/>
              <a:gd name="connsiteY17" fmla="*/ 168341 h 4677508"/>
              <a:gd name="connsiteX18" fmla="*/ 4725086 w 5349839"/>
              <a:gd name="connsiteY18" fmla="*/ 315192 h 4677508"/>
              <a:gd name="connsiteX19" fmla="*/ 1417059 w 5349839"/>
              <a:gd name="connsiteY19" fmla="*/ 236136 h 4677508"/>
              <a:gd name="connsiteX20" fmla="*/ 1256286 w 5349839"/>
              <a:gd name="connsiteY20" fmla="*/ 0 h 4677508"/>
              <a:gd name="connsiteX21" fmla="*/ 884497 w 5349839"/>
              <a:gd name="connsiteY21" fmla="*/ 271306 h 4677508"/>
              <a:gd name="connsiteX22" fmla="*/ 1063612 w 5349839"/>
              <a:gd name="connsiteY22" fmla="*/ 507624 h 4677508"/>
              <a:gd name="connsiteX23" fmla="*/ 0 w 5349839"/>
              <a:gd name="connsiteY23" fmla="*/ 1377411 h 4677508"/>
              <a:gd name="connsiteX24" fmla="*/ 2171653 w 5349839"/>
              <a:gd name="connsiteY24" fmla="*/ 1388428 h 4677508"/>
              <a:gd name="connsiteX25" fmla="*/ 2140541 w 5349839"/>
              <a:gd name="connsiteY25" fmla="*/ 1673051 h 4677508"/>
              <a:gd name="connsiteX0" fmla="*/ 2140541 w 5349839"/>
              <a:gd name="connsiteY0" fmla="*/ 1673051 h 4677508"/>
              <a:gd name="connsiteX1" fmla="*/ 2140541 w 5349839"/>
              <a:gd name="connsiteY1" fmla="*/ 2386484 h 4677508"/>
              <a:gd name="connsiteX2" fmla="*/ 2592716 w 5349839"/>
              <a:gd name="connsiteY2" fmla="*/ 2713055 h 4677508"/>
              <a:gd name="connsiteX3" fmla="*/ 2572620 w 5349839"/>
              <a:gd name="connsiteY3" fmla="*/ 3421464 h 4677508"/>
              <a:gd name="connsiteX4" fmla="*/ 2210879 w 5349839"/>
              <a:gd name="connsiteY4" fmla="*/ 3637503 h 4677508"/>
              <a:gd name="connsiteX5" fmla="*/ 1623051 w 5349839"/>
              <a:gd name="connsiteY5" fmla="*/ 3401367 h 4677508"/>
              <a:gd name="connsiteX6" fmla="*/ 1447204 w 5349839"/>
              <a:gd name="connsiteY6" fmla="*/ 3652576 h 4677508"/>
              <a:gd name="connsiteX7" fmla="*/ 1150778 w 5349839"/>
              <a:gd name="connsiteY7" fmla="*/ 3898761 h 4677508"/>
              <a:gd name="connsiteX8" fmla="*/ 959859 w 5349839"/>
              <a:gd name="connsiteY8" fmla="*/ 3813350 h 4677508"/>
              <a:gd name="connsiteX9" fmla="*/ 814158 w 5349839"/>
              <a:gd name="connsiteY9" fmla="*/ 3964075 h 4677508"/>
              <a:gd name="connsiteX10" fmla="*/ 1130681 w 5349839"/>
              <a:gd name="connsiteY10" fmla="*/ 4446396 h 4677508"/>
              <a:gd name="connsiteX11" fmla="*/ 2145565 w 5349839"/>
              <a:gd name="connsiteY11" fmla="*/ 4677508 h 4677508"/>
              <a:gd name="connsiteX12" fmla="*/ 3195618 w 5349839"/>
              <a:gd name="connsiteY12" fmla="*/ 4612194 h 4677508"/>
              <a:gd name="connsiteX13" fmla="*/ 4115042 w 5349839"/>
              <a:gd name="connsiteY13" fmla="*/ 3235569 h 4677508"/>
              <a:gd name="connsiteX14" fmla="*/ 4150211 w 5349839"/>
              <a:gd name="connsiteY14" fmla="*/ 1487156 h 4677508"/>
              <a:gd name="connsiteX15" fmla="*/ 4140163 w 5349839"/>
              <a:gd name="connsiteY15" fmla="*/ 1120391 h 4677508"/>
              <a:gd name="connsiteX16" fmla="*/ 5349839 w 5349839"/>
              <a:gd name="connsiteY16" fmla="*/ 512890 h 4677508"/>
              <a:gd name="connsiteX17" fmla="*/ 5049538 w 5349839"/>
              <a:gd name="connsiteY17" fmla="*/ 168341 h 4677508"/>
              <a:gd name="connsiteX18" fmla="*/ 4725086 w 5349839"/>
              <a:gd name="connsiteY18" fmla="*/ 315192 h 4677508"/>
              <a:gd name="connsiteX19" fmla="*/ 1494177 w 5349839"/>
              <a:gd name="connsiteY19" fmla="*/ 357321 h 4677508"/>
              <a:gd name="connsiteX20" fmla="*/ 1256286 w 5349839"/>
              <a:gd name="connsiteY20" fmla="*/ 0 h 4677508"/>
              <a:gd name="connsiteX21" fmla="*/ 884497 w 5349839"/>
              <a:gd name="connsiteY21" fmla="*/ 271306 h 4677508"/>
              <a:gd name="connsiteX22" fmla="*/ 1063612 w 5349839"/>
              <a:gd name="connsiteY22" fmla="*/ 507624 h 4677508"/>
              <a:gd name="connsiteX23" fmla="*/ 0 w 5349839"/>
              <a:gd name="connsiteY23" fmla="*/ 1377411 h 4677508"/>
              <a:gd name="connsiteX24" fmla="*/ 2171653 w 5349839"/>
              <a:gd name="connsiteY24" fmla="*/ 1388428 h 4677508"/>
              <a:gd name="connsiteX25" fmla="*/ 2140541 w 5349839"/>
              <a:gd name="connsiteY25" fmla="*/ 1673051 h 4677508"/>
              <a:gd name="connsiteX0" fmla="*/ 2140541 w 5349839"/>
              <a:gd name="connsiteY0" fmla="*/ 1551865 h 4556322"/>
              <a:gd name="connsiteX1" fmla="*/ 2140541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47204 w 5349839"/>
              <a:gd name="connsiteY6" fmla="*/ 3531390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884497 w 5349839"/>
              <a:gd name="connsiteY21" fmla="*/ 150120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140541 w 5349839"/>
              <a:gd name="connsiteY25" fmla="*/ 1551865 h 4556322"/>
              <a:gd name="connsiteX0" fmla="*/ 2140541 w 5349839"/>
              <a:gd name="connsiteY0" fmla="*/ 1551865 h 4556322"/>
              <a:gd name="connsiteX1" fmla="*/ 2140541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47204 w 5349839"/>
              <a:gd name="connsiteY6" fmla="*/ 3531390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140541 w 5349839"/>
              <a:gd name="connsiteY25" fmla="*/ 1551865 h 4556322"/>
              <a:gd name="connsiteX0" fmla="*/ 2217659 w 5349839"/>
              <a:gd name="connsiteY0" fmla="*/ 1551865 h 4556322"/>
              <a:gd name="connsiteX1" fmla="*/ 2140541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47204 w 5349839"/>
              <a:gd name="connsiteY6" fmla="*/ 3531390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47204 w 5349839"/>
              <a:gd name="connsiteY6" fmla="*/ 3531390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81972 w 5349839"/>
              <a:gd name="connsiteY6" fmla="*/ 3562681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81972 w 5349839"/>
              <a:gd name="connsiteY6" fmla="*/ 3562681 h 4556322"/>
              <a:gd name="connsiteX7" fmla="*/ 1150778 w 5349839"/>
              <a:gd name="connsiteY7" fmla="*/ 3805390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520217 w 5349839"/>
              <a:gd name="connsiteY6" fmla="*/ 3524436 h 4556322"/>
              <a:gd name="connsiteX7" fmla="*/ 1150778 w 5349839"/>
              <a:gd name="connsiteY7" fmla="*/ 3805390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520217 w 5349839"/>
              <a:gd name="connsiteY6" fmla="*/ 3524436 h 4556322"/>
              <a:gd name="connsiteX7" fmla="*/ 1150778 w 5349839"/>
              <a:gd name="connsiteY7" fmla="*/ 3812343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520217 w 5349839"/>
              <a:gd name="connsiteY6" fmla="*/ 3524436 h 4556322"/>
              <a:gd name="connsiteX7" fmla="*/ 1150778 w 5349839"/>
              <a:gd name="connsiteY7" fmla="*/ 3812343 h 4556322"/>
              <a:gd name="connsiteX8" fmla="*/ 1001580 w 5349839"/>
              <a:gd name="connsiteY8" fmla="*/ 3671303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520217 w 5349839"/>
              <a:gd name="connsiteY6" fmla="*/ 3524436 h 4556322"/>
              <a:gd name="connsiteX7" fmla="*/ 1150778 w 5349839"/>
              <a:gd name="connsiteY7" fmla="*/ 3812343 h 4556322"/>
              <a:gd name="connsiteX8" fmla="*/ 1001580 w 5349839"/>
              <a:gd name="connsiteY8" fmla="*/ 3671303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302088 w 5349839"/>
              <a:gd name="connsiteY15" fmla="*/ 1380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78414"/>
              <a:gd name="connsiteY0" fmla="*/ 1551865 h 4556322"/>
              <a:gd name="connsiteX1" fmla="*/ 2206642 w 5378414"/>
              <a:gd name="connsiteY1" fmla="*/ 2265298 h 4556322"/>
              <a:gd name="connsiteX2" fmla="*/ 2592716 w 5378414"/>
              <a:gd name="connsiteY2" fmla="*/ 2591869 h 4556322"/>
              <a:gd name="connsiteX3" fmla="*/ 2572620 w 5378414"/>
              <a:gd name="connsiteY3" fmla="*/ 3300278 h 4556322"/>
              <a:gd name="connsiteX4" fmla="*/ 2210879 w 5378414"/>
              <a:gd name="connsiteY4" fmla="*/ 3516317 h 4556322"/>
              <a:gd name="connsiteX5" fmla="*/ 1623051 w 5378414"/>
              <a:gd name="connsiteY5" fmla="*/ 3280181 h 4556322"/>
              <a:gd name="connsiteX6" fmla="*/ 1520217 w 5378414"/>
              <a:gd name="connsiteY6" fmla="*/ 3524436 h 4556322"/>
              <a:gd name="connsiteX7" fmla="*/ 1150778 w 5378414"/>
              <a:gd name="connsiteY7" fmla="*/ 3812343 h 4556322"/>
              <a:gd name="connsiteX8" fmla="*/ 1001580 w 5378414"/>
              <a:gd name="connsiteY8" fmla="*/ 3671303 h 4556322"/>
              <a:gd name="connsiteX9" fmla="*/ 814158 w 5378414"/>
              <a:gd name="connsiteY9" fmla="*/ 3842889 h 4556322"/>
              <a:gd name="connsiteX10" fmla="*/ 1130681 w 5378414"/>
              <a:gd name="connsiteY10" fmla="*/ 4325210 h 4556322"/>
              <a:gd name="connsiteX11" fmla="*/ 2145565 w 5378414"/>
              <a:gd name="connsiteY11" fmla="*/ 4556322 h 4556322"/>
              <a:gd name="connsiteX12" fmla="*/ 3195618 w 5378414"/>
              <a:gd name="connsiteY12" fmla="*/ 4491008 h 4556322"/>
              <a:gd name="connsiteX13" fmla="*/ 4115042 w 5378414"/>
              <a:gd name="connsiteY13" fmla="*/ 3114383 h 4556322"/>
              <a:gd name="connsiteX14" fmla="*/ 4150211 w 5378414"/>
              <a:gd name="connsiteY14" fmla="*/ 1365970 h 4556322"/>
              <a:gd name="connsiteX15" fmla="*/ 4302088 w 5378414"/>
              <a:gd name="connsiteY15" fmla="*/ 1380205 h 4556322"/>
              <a:gd name="connsiteX16" fmla="*/ 5378414 w 5378414"/>
              <a:gd name="connsiteY16" fmla="*/ 563154 h 4556322"/>
              <a:gd name="connsiteX17" fmla="*/ 5049538 w 5378414"/>
              <a:gd name="connsiteY17" fmla="*/ 47155 h 4556322"/>
              <a:gd name="connsiteX18" fmla="*/ 4725086 w 5378414"/>
              <a:gd name="connsiteY18" fmla="*/ 194006 h 4556322"/>
              <a:gd name="connsiteX19" fmla="*/ 1494177 w 5378414"/>
              <a:gd name="connsiteY19" fmla="*/ 236135 h 4556322"/>
              <a:gd name="connsiteX20" fmla="*/ 1300354 w 5378414"/>
              <a:gd name="connsiteY20" fmla="*/ 0 h 4556322"/>
              <a:gd name="connsiteX21" fmla="*/ 917547 w 5378414"/>
              <a:gd name="connsiteY21" fmla="*/ 249271 h 4556322"/>
              <a:gd name="connsiteX22" fmla="*/ 1063612 w 5378414"/>
              <a:gd name="connsiteY22" fmla="*/ 386438 h 4556322"/>
              <a:gd name="connsiteX23" fmla="*/ 0 w 5378414"/>
              <a:gd name="connsiteY23" fmla="*/ 1256225 h 4556322"/>
              <a:gd name="connsiteX24" fmla="*/ 2171653 w 5378414"/>
              <a:gd name="connsiteY24" fmla="*/ 1267242 h 4556322"/>
              <a:gd name="connsiteX25" fmla="*/ 2217659 w 5378414"/>
              <a:gd name="connsiteY25" fmla="*/ 1551865 h 4556322"/>
              <a:gd name="connsiteX0" fmla="*/ 2217659 w 5378414"/>
              <a:gd name="connsiteY0" fmla="*/ 1551865 h 4556322"/>
              <a:gd name="connsiteX1" fmla="*/ 2206642 w 5378414"/>
              <a:gd name="connsiteY1" fmla="*/ 2265298 h 4556322"/>
              <a:gd name="connsiteX2" fmla="*/ 2592716 w 5378414"/>
              <a:gd name="connsiteY2" fmla="*/ 2591869 h 4556322"/>
              <a:gd name="connsiteX3" fmla="*/ 2572620 w 5378414"/>
              <a:gd name="connsiteY3" fmla="*/ 3300278 h 4556322"/>
              <a:gd name="connsiteX4" fmla="*/ 2210879 w 5378414"/>
              <a:gd name="connsiteY4" fmla="*/ 3516317 h 4556322"/>
              <a:gd name="connsiteX5" fmla="*/ 1623051 w 5378414"/>
              <a:gd name="connsiteY5" fmla="*/ 3280181 h 4556322"/>
              <a:gd name="connsiteX6" fmla="*/ 1520217 w 5378414"/>
              <a:gd name="connsiteY6" fmla="*/ 3524436 h 4556322"/>
              <a:gd name="connsiteX7" fmla="*/ 1150778 w 5378414"/>
              <a:gd name="connsiteY7" fmla="*/ 3812343 h 4556322"/>
              <a:gd name="connsiteX8" fmla="*/ 1001580 w 5378414"/>
              <a:gd name="connsiteY8" fmla="*/ 3671303 h 4556322"/>
              <a:gd name="connsiteX9" fmla="*/ 814158 w 5378414"/>
              <a:gd name="connsiteY9" fmla="*/ 3842889 h 4556322"/>
              <a:gd name="connsiteX10" fmla="*/ 1130681 w 5378414"/>
              <a:gd name="connsiteY10" fmla="*/ 4325210 h 4556322"/>
              <a:gd name="connsiteX11" fmla="*/ 2145565 w 5378414"/>
              <a:gd name="connsiteY11" fmla="*/ 4556322 h 4556322"/>
              <a:gd name="connsiteX12" fmla="*/ 3195618 w 5378414"/>
              <a:gd name="connsiteY12" fmla="*/ 4491008 h 4556322"/>
              <a:gd name="connsiteX13" fmla="*/ 4115042 w 5378414"/>
              <a:gd name="connsiteY13" fmla="*/ 3114383 h 4556322"/>
              <a:gd name="connsiteX14" fmla="*/ 4150211 w 5378414"/>
              <a:gd name="connsiteY14" fmla="*/ 1365970 h 4556322"/>
              <a:gd name="connsiteX15" fmla="*/ 4302088 w 5378414"/>
              <a:gd name="connsiteY15" fmla="*/ 1380205 h 4556322"/>
              <a:gd name="connsiteX16" fmla="*/ 5378414 w 5378414"/>
              <a:gd name="connsiteY16" fmla="*/ 563154 h 4556322"/>
              <a:gd name="connsiteX17" fmla="*/ 5049538 w 5378414"/>
              <a:gd name="connsiteY17" fmla="*/ 47155 h 4556322"/>
              <a:gd name="connsiteX18" fmla="*/ 4725086 w 5378414"/>
              <a:gd name="connsiteY18" fmla="*/ 194006 h 4556322"/>
              <a:gd name="connsiteX19" fmla="*/ 1494177 w 5378414"/>
              <a:gd name="connsiteY19" fmla="*/ 236135 h 4556322"/>
              <a:gd name="connsiteX20" fmla="*/ 1300354 w 5378414"/>
              <a:gd name="connsiteY20" fmla="*/ 0 h 4556322"/>
              <a:gd name="connsiteX21" fmla="*/ 917547 w 5378414"/>
              <a:gd name="connsiteY21" fmla="*/ 249271 h 4556322"/>
              <a:gd name="connsiteX22" fmla="*/ 1063612 w 5378414"/>
              <a:gd name="connsiteY22" fmla="*/ 386438 h 4556322"/>
              <a:gd name="connsiteX23" fmla="*/ 0 w 5378414"/>
              <a:gd name="connsiteY23" fmla="*/ 1256225 h 4556322"/>
              <a:gd name="connsiteX24" fmla="*/ 1695403 w 5378414"/>
              <a:gd name="connsiteY24" fmla="*/ 1572042 h 4556322"/>
              <a:gd name="connsiteX25" fmla="*/ 2217659 w 5378414"/>
              <a:gd name="connsiteY25" fmla="*/ 1551865 h 4556322"/>
              <a:gd name="connsiteX0" fmla="*/ 2122409 w 5283164"/>
              <a:gd name="connsiteY0" fmla="*/ 1551865 h 4556322"/>
              <a:gd name="connsiteX1" fmla="*/ 2111392 w 5283164"/>
              <a:gd name="connsiteY1" fmla="*/ 2265298 h 4556322"/>
              <a:gd name="connsiteX2" fmla="*/ 2497466 w 5283164"/>
              <a:gd name="connsiteY2" fmla="*/ 2591869 h 4556322"/>
              <a:gd name="connsiteX3" fmla="*/ 2477370 w 5283164"/>
              <a:gd name="connsiteY3" fmla="*/ 3300278 h 4556322"/>
              <a:gd name="connsiteX4" fmla="*/ 2115629 w 5283164"/>
              <a:gd name="connsiteY4" fmla="*/ 3516317 h 4556322"/>
              <a:gd name="connsiteX5" fmla="*/ 1527801 w 5283164"/>
              <a:gd name="connsiteY5" fmla="*/ 3280181 h 4556322"/>
              <a:gd name="connsiteX6" fmla="*/ 1424967 w 5283164"/>
              <a:gd name="connsiteY6" fmla="*/ 3524436 h 4556322"/>
              <a:gd name="connsiteX7" fmla="*/ 1055528 w 5283164"/>
              <a:gd name="connsiteY7" fmla="*/ 3812343 h 4556322"/>
              <a:gd name="connsiteX8" fmla="*/ 906330 w 5283164"/>
              <a:gd name="connsiteY8" fmla="*/ 3671303 h 4556322"/>
              <a:gd name="connsiteX9" fmla="*/ 718908 w 5283164"/>
              <a:gd name="connsiteY9" fmla="*/ 3842889 h 4556322"/>
              <a:gd name="connsiteX10" fmla="*/ 1035431 w 5283164"/>
              <a:gd name="connsiteY10" fmla="*/ 4325210 h 4556322"/>
              <a:gd name="connsiteX11" fmla="*/ 2050315 w 5283164"/>
              <a:gd name="connsiteY11" fmla="*/ 4556322 h 4556322"/>
              <a:gd name="connsiteX12" fmla="*/ 3100368 w 5283164"/>
              <a:gd name="connsiteY12" fmla="*/ 4491008 h 4556322"/>
              <a:gd name="connsiteX13" fmla="*/ 4019792 w 5283164"/>
              <a:gd name="connsiteY13" fmla="*/ 3114383 h 4556322"/>
              <a:gd name="connsiteX14" fmla="*/ 4054961 w 5283164"/>
              <a:gd name="connsiteY14" fmla="*/ 1365970 h 4556322"/>
              <a:gd name="connsiteX15" fmla="*/ 4206838 w 5283164"/>
              <a:gd name="connsiteY15" fmla="*/ 1380205 h 4556322"/>
              <a:gd name="connsiteX16" fmla="*/ 5283164 w 5283164"/>
              <a:gd name="connsiteY16" fmla="*/ 563154 h 4556322"/>
              <a:gd name="connsiteX17" fmla="*/ 4954288 w 5283164"/>
              <a:gd name="connsiteY17" fmla="*/ 47155 h 4556322"/>
              <a:gd name="connsiteX18" fmla="*/ 4629836 w 5283164"/>
              <a:gd name="connsiteY18" fmla="*/ 194006 h 4556322"/>
              <a:gd name="connsiteX19" fmla="*/ 1398927 w 5283164"/>
              <a:gd name="connsiteY19" fmla="*/ 236135 h 4556322"/>
              <a:gd name="connsiteX20" fmla="*/ 1205104 w 5283164"/>
              <a:gd name="connsiteY20" fmla="*/ 0 h 4556322"/>
              <a:gd name="connsiteX21" fmla="*/ 822297 w 5283164"/>
              <a:gd name="connsiteY21" fmla="*/ 249271 h 4556322"/>
              <a:gd name="connsiteX22" fmla="*/ 968362 w 5283164"/>
              <a:gd name="connsiteY22" fmla="*/ 386438 h 4556322"/>
              <a:gd name="connsiteX23" fmla="*/ 0 w 5283164"/>
              <a:gd name="connsiteY23" fmla="*/ 1513400 h 4556322"/>
              <a:gd name="connsiteX24" fmla="*/ 1600153 w 5283164"/>
              <a:gd name="connsiteY24" fmla="*/ 1572042 h 4556322"/>
              <a:gd name="connsiteX25" fmla="*/ 2122409 w 5283164"/>
              <a:gd name="connsiteY25" fmla="*/ 1551865 h 4556322"/>
              <a:gd name="connsiteX0" fmla="*/ 2122409 w 5283164"/>
              <a:gd name="connsiteY0" fmla="*/ 1551865 h 4556322"/>
              <a:gd name="connsiteX1" fmla="*/ 2111392 w 5283164"/>
              <a:gd name="connsiteY1" fmla="*/ 2265298 h 4556322"/>
              <a:gd name="connsiteX2" fmla="*/ 2497466 w 5283164"/>
              <a:gd name="connsiteY2" fmla="*/ 2591869 h 4556322"/>
              <a:gd name="connsiteX3" fmla="*/ 2477370 w 5283164"/>
              <a:gd name="connsiteY3" fmla="*/ 3300278 h 4556322"/>
              <a:gd name="connsiteX4" fmla="*/ 2115629 w 5283164"/>
              <a:gd name="connsiteY4" fmla="*/ 3516317 h 4556322"/>
              <a:gd name="connsiteX5" fmla="*/ 1527801 w 5283164"/>
              <a:gd name="connsiteY5" fmla="*/ 3280181 h 4556322"/>
              <a:gd name="connsiteX6" fmla="*/ 1424967 w 5283164"/>
              <a:gd name="connsiteY6" fmla="*/ 3524436 h 4556322"/>
              <a:gd name="connsiteX7" fmla="*/ 1055528 w 5283164"/>
              <a:gd name="connsiteY7" fmla="*/ 3812343 h 4556322"/>
              <a:gd name="connsiteX8" fmla="*/ 906330 w 5283164"/>
              <a:gd name="connsiteY8" fmla="*/ 3671303 h 4556322"/>
              <a:gd name="connsiteX9" fmla="*/ 718908 w 5283164"/>
              <a:gd name="connsiteY9" fmla="*/ 3842889 h 4556322"/>
              <a:gd name="connsiteX10" fmla="*/ 1035431 w 5283164"/>
              <a:gd name="connsiteY10" fmla="*/ 4325210 h 4556322"/>
              <a:gd name="connsiteX11" fmla="*/ 2050315 w 5283164"/>
              <a:gd name="connsiteY11" fmla="*/ 4556322 h 4556322"/>
              <a:gd name="connsiteX12" fmla="*/ 3100368 w 5283164"/>
              <a:gd name="connsiteY12" fmla="*/ 4491008 h 4556322"/>
              <a:gd name="connsiteX13" fmla="*/ 4019792 w 5283164"/>
              <a:gd name="connsiteY13" fmla="*/ 3114383 h 4556322"/>
              <a:gd name="connsiteX14" fmla="*/ 4054961 w 5283164"/>
              <a:gd name="connsiteY14" fmla="*/ 1365970 h 4556322"/>
              <a:gd name="connsiteX15" fmla="*/ 4206838 w 5283164"/>
              <a:gd name="connsiteY15" fmla="*/ 1380205 h 4556322"/>
              <a:gd name="connsiteX16" fmla="*/ 5283164 w 5283164"/>
              <a:gd name="connsiteY16" fmla="*/ 563154 h 4556322"/>
              <a:gd name="connsiteX17" fmla="*/ 4954288 w 5283164"/>
              <a:gd name="connsiteY17" fmla="*/ 47155 h 4556322"/>
              <a:gd name="connsiteX18" fmla="*/ 4629836 w 5283164"/>
              <a:gd name="connsiteY18" fmla="*/ 194006 h 4556322"/>
              <a:gd name="connsiteX19" fmla="*/ 1398927 w 5283164"/>
              <a:gd name="connsiteY19" fmla="*/ 236135 h 4556322"/>
              <a:gd name="connsiteX20" fmla="*/ 1205104 w 5283164"/>
              <a:gd name="connsiteY20" fmla="*/ 0 h 4556322"/>
              <a:gd name="connsiteX21" fmla="*/ 822297 w 5283164"/>
              <a:gd name="connsiteY21" fmla="*/ 249271 h 4556322"/>
              <a:gd name="connsiteX22" fmla="*/ 996937 w 5283164"/>
              <a:gd name="connsiteY22" fmla="*/ 453113 h 4556322"/>
              <a:gd name="connsiteX23" fmla="*/ 0 w 5283164"/>
              <a:gd name="connsiteY23" fmla="*/ 1513400 h 4556322"/>
              <a:gd name="connsiteX24" fmla="*/ 1600153 w 5283164"/>
              <a:gd name="connsiteY24" fmla="*/ 1572042 h 4556322"/>
              <a:gd name="connsiteX25" fmla="*/ 2122409 w 5283164"/>
              <a:gd name="connsiteY25" fmla="*/ 1551865 h 4556322"/>
              <a:gd name="connsiteX0" fmla="*/ 2122409 w 5283164"/>
              <a:gd name="connsiteY0" fmla="*/ 1551865 h 4556322"/>
              <a:gd name="connsiteX1" fmla="*/ 2111392 w 5283164"/>
              <a:gd name="connsiteY1" fmla="*/ 2265298 h 4556322"/>
              <a:gd name="connsiteX2" fmla="*/ 2497466 w 5283164"/>
              <a:gd name="connsiteY2" fmla="*/ 2591869 h 4556322"/>
              <a:gd name="connsiteX3" fmla="*/ 2477370 w 5283164"/>
              <a:gd name="connsiteY3" fmla="*/ 3300278 h 4556322"/>
              <a:gd name="connsiteX4" fmla="*/ 2115629 w 5283164"/>
              <a:gd name="connsiteY4" fmla="*/ 3516317 h 4556322"/>
              <a:gd name="connsiteX5" fmla="*/ 1527801 w 5283164"/>
              <a:gd name="connsiteY5" fmla="*/ 3280181 h 4556322"/>
              <a:gd name="connsiteX6" fmla="*/ 1424967 w 5283164"/>
              <a:gd name="connsiteY6" fmla="*/ 3524436 h 4556322"/>
              <a:gd name="connsiteX7" fmla="*/ 1055528 w 5283164"/>
              <a:gd name="connsiteY7" fmla="*/ 3812343 h 4556322"/>
              <a:gd name="connsiteX8" fmla="*/ 906330 w 5283164"/>
              <a:gd name="connsiteY8" fmla="*/ 3671303 h 4556322"/>
              <a:gd name="connsiteX9" fmla="*/ 718908 w 5283164"/>
              <a:gd name="connsiteY9" fmla="*/ 3842889 h 4556322"/>
              <a:gd name="connsiteX10" fmla="*/ 1035431 w 5283164"/>
              <a:gd name="connsiteY10" fmla="*/ 4325210 h 4556322"/>
              <a:gd name="connsiteX11" fmla="*/ 2050315 w 5283164"/>
              <a:gd name="connsiteY11" fmla="*/ 4556322 h 4556322"/>
              <a:gd name="connsiteX12" fmla="*/ 3100368 w 5283164"/>
              <a:gd name="connsiteY12" fmla="*/ 4491008 h 4556322"/>
              <a:gd name="connsiteX13" fmla="*/ 4019792 w 5283164"/>
              <a:gd name="connsiteY13" fmla="*/ 3114383 h 4556322"/>
              <a:gd name="connsiteX14" fmla="*/ 4054961 w 5283164"/>
              <a:gd name="connsiteY14" fmla="*/ 1365970 h 4556322"/>
              <a:gd name="connsiteX15" fmla="*/ 4206838 w 5283164"/>
              <a:gd name="connsiteY15" fmla="*/ 1380205 h 4556322"/>
              <a:gd name="connsiteX16" fmla="*/ 5283164 w 5283164"/>
              <a:gd name="connsiteY16" fmla="*/ 563154 h 4556322"/>
              <a:gd name="connsiteX17" fmla="*/ 4954288 w 5283164"/>
              <a:gd name="connsiteY17" fmla="*/ 47155 h 4556322"/>
              <a:gd name="connsiteX18" fmla="*/ 4629836 w 5283164"/>
              <a:gd name="connsiteY18" fmla="*/ 194006 h 4556322"/>
              <a:gd name="connsiteX19" fmla="*/ 1398927 w 5283164"/>
              <a:gd name="connsiteY19" fmla="*/ 236135 h 4556322"/>
              <a:gd name="connsiteX20" fmla="*/ 1205104 w 5283164"/>
              <a:gd name="connsiteY20" fmla="*/ 0 h 4556322"/>
              <a:gd name="connsiteX21" fmla="*/ 822297 w 5283164"/>
              <a:gd name="connsiteY21" fmla="*/ 249271 h 4556322"/>
              <a:gd name="connsiteX22" fmla="*/ 0 w 5283164"/>
              <a:gd name="connsiteY22" fmla="*/ 1513400 h 4556322"/>
              <a:gd name="connsiteX23" fmla="*/ 1600153 w 5283164"/>
              <a:gd name="connsiteY23" fmla="*/ 1572042 h 4556322"/>
              <a:gd name="connsiteX24" fmla="*/ 2122409 w 5283164"/>
              <a:gd name="connsiteY24" fmla="*/ 1551865 h 4556322"/>
              <a:gd name="connsiteX0" fmla="*/ 2122409 w 5283164"/>
              <a:gd name="connsiteY0" fmla="*/ 1523290 h 4527747"/>
              <a:gd name="connsiteX1" fmla="*/ 2111392 w 5283164"/>
              <a:gd name="connsiteY1" fmla="*/ 2236723 h 4527747"/>
              <a:gd name="connsiteX2" fmla="*/ 2497466 w 5283164"/>
              <a:gd name="connsiteY2" fmla="*/ 2563294 h 4527747"/>
              <a:gd name="connsiteX3" fmla="*/ 2477370 w 5283164"/>
              <a:gd name="connsiteY3" fmla="*/ 3271703 h 4527747"/>
              <a:gd name="connsiteX4" fmla="*/ 2115629 w 5283164"/>
              <a:gd name="connsiteY4" fmla="*/ 3487742 h 4527747"/>
              <a:gd name="connsiteX5" fmla="*/ 1527801 w 5283164"/>
              <a:gd name="connsiteY5" fmla="*/ 3251606 h 4527747"/>
              <a:gd name="connsiteX6" fmla="*/ 1424967 w 5283164"/>
              <a:gd name="connsiteY6" fmla="*/ 3495861 h 4527747"/>
              <a:gd name="connsiteX7" fmla="*/ 1055528 w 5283164"/>
              <a:gd name="connsiteY7" fmla="*/ 3783768 h 4527747"/>
              <a:gd name="connsiteX8" fmla="*/ 906330 w 5283164"/>
              <a:gd name="connsiteY8" fmla="*/ 3642728 h 4527747"/>
              <a:gd name="connsiteX9" fmla="*/ 718908 w 5283164"/>
              <a:gd name="connsiteY9" fmla="*/ 3814314 h 4527747"/>
              <a:gd name="connsiteX10" fmla="*/ 1035431 w 5283164"/>
              <a:gd name="connsiteY10" fmla="*/ 4296635 h 4527747"/>
              <a:gd name="connsiteX11" fmla="*/ 2050315 w 5283164"/>
              <a:gd name="connsiteY11" fmla="*/ 4527747 h 4527747"/>
              <a:gd name="connsiteX12" fmla="*/ 3100368 w 5283164"/>
              <a:gd name="connsiteY12" fmla="*/ 4462433 h 4527747"/>
              <a:gd name="connsiteX13" fmla="*/ 4019792 w 5283164"/>
              <a:gd name="connsiteY13" fmla="*/ 3085808 h 4527747"/>
              <a:gd name="connsiteX14" fmla="*/ 4054961 w 5283164"/>
              <a:gd name="connsiteY14" fmla="*/ 1337395 h 4527747"/>
              <a:gd name="connsiteX15" fmla="*/ 4206838 w 5283164"/>
              <a:gd name="connsiteY15" fmla="*/ 1351630 h 4527747"/>
              <a:gd name="connsiteX16" fmla="*/ 5283164 w 5283164"/>
              <a:gd name="connsiteY16" fmla="*/ 534579 h 4527747"/>
              <a:gd name="connsiteX17" fmla="*/ 4954288 w 5283164"/>
              <a:gd name="connsiteY17" fmla="*/ 18580 h 4527747"/>
              <a:gd name="connsiteX18" fmla="*/ 4629836 w 5283164"/>
              <a:gd name="connsiteY18" fmla="*/ 165431 h 4527747"/>
              <a:gd name="connsiteX19" fmla="*/ 1398927 w 5283164"/>
              <a:gd name="connsiteY19" fmla="*/ 207560 h 4527747"/>
              <a:gd name="connsiteX20" fmla="*/ 1224154 w 5283164"/>
              <a:gd name="connsiteY20" fmla="*/ 0 h 4527747"/>
              <a:gd name="connsiteX21" fmla="*/ 822297 w 5283164"/>
              <a:gd name="connsiteY21" fmla="*/ 220696 h 4527747"/>
              <a:gd name="connsiteX22" fmla="*/ 0 w 5283164"/>
              <a:gd name="connsiteY22" fmla="*/ 1484825 h 4527747"/>
              <a:gd name="connsiteX23" fmla="*/ 1600153 w 5283164"/>
              <a:gd name="connsiteY23" fmla="*/ 1543467 h 4527747"/>
              <a:gd name="connsiteX24" fmla="*/ 2122409 w 5283164"/>
              <a:gd name="connsiteY24" fmla="*/ 1523290 h 4527747"/>
              <a:gd name="connsiteX0" fmla="*/ 2122409 w 5283164"/>
              <a:gd name="connsiteY0" fmla="*/ 1504710 h 4509167"/>
              <a:gd name="connsiteX1" fmla="*/ 2111392 w 5283164"/>
              <a:gd name="connsiteY1" fmla="*/ 2218143 h 4509167"/>
              <a:gd name="connsiteX2" fmla="*/ 2497466 w 5283164"/>
              <a:gd name="connsiteY2" fmla="*/ 2544714 h 4509167"/>
              <a:gd name="connsiteX3" fmla="*/ 2477370 w 5283164"/>
              <a:gd name="connsiteY3" fmla="*/ 3253123 h 4509167"/>
              <a:gd name="connsiteX4" fmla="*/ 2115629 w 5283164"/>
              <a:gd name="connsiteY4" fmla="*/ 3469162 h 4509167"/>
              <a:gd name="connsiteX5" fmla="*/ 1527801 w 5283164"/>
              <a:gd name="connsiteY5" fmla="*/ 3233026 h 4509167"/>
              <a:gd name="connsiteX6" fmla="*/ 1424967 w 5283164"/>
              <a:gd name="connsiteY6" fmla="*/ 3477281 h 4509167"/>
              <a:gd name="connsiteX7" fmla="*/ 1055528 w 5283164"/>
              <a:gd name="connsiteY7" fmla="*/ 3765188 h 4509167"/>
              <a:gd name="connsiteX8" fmla="*/ 906330 w 5283164"/>
              <a:gd name="connsiteY8" fmla="*/ 3624148 h 4509167"/>
              <a:gd name="connsiteX9" fmla="*/ 718908 w 5283164"/>
              <a:gd name="connsiteY9" fmla="*/ 3795734 h 4509167"/>
              <a:gd name="connsiteX10" fmla="*/ 1035431 w 5283164"/>
              <a:gd name="connsiteY10" fmla="*/ 4278055 h 4509167"/>
              <a:gd name="connsiteX11" fmla="*/ 2050315 w 5283164"/>
              <a:gd name="connsiteY11" fmla="*/ 4509167 h 4509167"/>
              <a:gd name="connsiteX12" fmla="*/ 3100368 w 5283164"/>
              <a:gd name="connsiteY12" fmla="*/ 4443853 h 4509167"/>
              <a:gd name="connsiteX13" fmla="*/ 4019792 w 5283164"/>
              <a:gd name="connsiteY13" fmla="*/ 3067228 h 4509167"/>
              <a:gd name="connsiteX14" fmla="*/ 4054961 w 5283164"/>
              <a:gd name="connsiteY14" fmla="*/ 1318815 h 4509167"/>
              <a:gd name="connsiteX15" fmla="*/ 4206838 w 5283164"/>
              <a:gd name="connsiteY15" fmla="*/ 1333050 h 4509167"/>
              <a:gd name="connsiteX16" fmla="*/ 5283164 w 5283164"/>
              <a:gd name="connsiteY16" fmla="*/ 515999 h 4509167"/>
              <a:gd name="connsiteX17" fmla="*/ 4954288 w 5283164"/>
              <a:gd name="connsiteY17" fmla="*/ 0 h 4509167"/>
              <a:gd name="connsiteX18" fmla="*/ 4629836 w 5283164"/>
              <a:gd name="connsiteY18" fmla="*/ 146851 h 4509167"/>
              <a:gd name="connsiteX19" fmla="*/ 1398927 w 5283164"/>
              <a:gd name="connsiteY19" fmla="*/ 188980 h 4509167"/>
              <a:gd name="connsiteX20" fmla="*/ 822297 w 5283164"/>
              <a:gd name="connsiteY20" fmla="*/ 202116 h 4509167"/>
              <a:gd name="connsiteX21" fmla="*/ 0 w 5283164"/>
              <a:gd name="connsiteY21" fmla="*/ 1466245 h 4509167"/>
              <a:gd name="connsiteX22" fmla="*/ 1600153 w 5283164"/>
              <a:gd name="connsiteY22" fmla="*/ 1524887 h 4509167"/>
              <a:gd name="connsiteX23" fmla="*/ 2122409 w 5283164"/>
              <a:gd name="connsiteY23" fmla="*/ 1504710 h 4509167"/>
              <a:gd name="connsiteX0" fmla="*/ 2122409 w 5283164"/>
              <a:gd name="connsiteY0" fmla="*/ 1504710 h 4509167"/>
              <a:gd name="connsiteX1" fmla="*/ 2111392 w 5283164"/>
              <a:gd name="connsiteY1" fmla="*/ 2218143 h 4509167"/>
              <a:gd name="connsiteX2" fmla="*/ 2497466 w 5283164"/>
              <a:gd name="connsiteY2" fmla="*/ 2544714 h 4509167"/>
              <a:gd name="connsiteX3" fmla="*/ 2477370 w 5283164"/>
              <a:gd name="connsiteY3" fmla="*/ 3253123 h 4509167"/>
              <a:gd name="connsiteX4" fmla="*/ 2115629 w 5283164"/>
              <a:gd name="connsiteY4" fmla="*/ 3469162 h 4509167"/>
              <a:gd name="connsiteX5" fmla="*/ 1527801 w 5283164"/>
              <a:gd name="connsiteY5" fmla="*/ 3233026 h 4509167"/>
              <a:gd name="connsiteX6" fmla="*/ 1424967 w 5283164"/>
              <a:gd name="connsiteY6" fmla="*/ 3477281 h 4509167"/>
              <a:gd name="connsiteX7" fmla="*/ 1055528 w 5283164"/>
              <a:gd name="connsiteY7" fmla="*/ 3765188 h 4509167"/>
              <a:gd name="connsiteX8" fmla="*/ 906330 w 5283164"/>
              <a:gd name="connsiteY8" fmla="*/ 3624148 h 4509167"/>
              <a:gd name="connsiteX9" fmla="*/ 718908 w 5283164"/>
              <a:gd name="connsiteY9" fmla="*/ 3795734 h 4509167"/>
              <a:gd name="connsiteX10" fmla="*/ 1035431 w 5283164"/>
              <a:gd name="connsiteY10" fmla="*/ 4278055 h 4509167"/>
              <a:gd name="connsiteX11" fmla="*/ 2050315 w 5283164"/>
              <a:gd name="connsiteY11" fmla="*/ 4509167 h 4509167"/>
              <a:gd name="connsiteX12" fmla="*/ 3100368 w 5283164"/>
              <a:gd name="connsiteY12" fmla="*/ 4443853 h 4509167"/>
              <a:gd name="connsiteX13" fmla="*/ 4019792 w 5283164"/>
              <a:gd name="connsiteY13" fmla="*/ 3067228 h 4509167"/>
              <a:gd name="connsiteX14" fmla="*/ 4054961 w 5283164"/>
              <a:gd name="connsiteY14" fmla="*/ 1318815 h 4509167"/>
              <a:gd name="connsiteX15" fmla="*/ 4206838 w 5283164"/>
              <a:gd name="connsiteY15" fmla="*/ 1333050 h 4509167"/>
              <a:gd name="connsiteX16" fmla="*/ 5283164 w 5283164"/>
              <a:gd name="connsiteY16" fmla="*/ 515999 h 4509167"/>
              <a:gd name="connsiteX17" fmla="*/ 4954288 w 5283164"/>
              <a:gd name="connsiteY17" fmla="*/ 0 h 4509167"/>
              <a:gd name="connsiteX18" fmla="*/ 4629836 w 5283164"/>
              <a:gd name="connsiteY18" fmla="*/ 146851 h 4509167"/>
              <a:gd name="connsiteX19" fmla="*/ 822297 w 5283164"/>
              <a:gd name="connsiteY19" fmla="*/ 202116 h 4509167"/>
              <a:gd name="connsiteX20" fmla="*/ 0 w 5283164"/>
              <a:gd name="connsiteY20" fmla="*/ 1466245 h 4509167"/>
              <a:gd name="connsiteX21" fmla="*/ 1600153 w 5283164"/>
              <a:gd name="connsiteY21" fmla="*/ 1524887 h 4509167"/>
              <a:gd name="connsiteX22" fmla="*/ 2122409 w 5283164"/>
              <a:gd name="connsiteY22" fmla="*/ 1504710 h 4509167"/>
              <a:gd name="connsiteX0" fmla="*/ 2122409 w 5283164"/>
              <a:gd name="connsiteY0" fmla="*/ 1504710 h 4509167"/>
              <a:gd name="connsiteX1" fmla="*/ 2111392 w 5283164"/>
              <a:gd name="connsiteY1" fmla="*/ 2218143 h 4509167"/>
              <a:gd name="connsiteX2" fmla="*/ 2497466 w 5283164"/>
              <a:gd name="connsiteY2" fmla="*/ 2544714 h 4509167"/>
              <a:gd name="connsiteX3" fmla="*/ 2477370 w 5283164"/>
              <a:gd name="connsiteY3" fmla="*/ 3253123 h 4509167"/>
              <a:gd name="connsiteX4" fmla="*/ 2115629 w 5283164"/>
              <a:gd name="connsiteY4" fmla="*/ 3469162 h 4509167"/>
              <a:gd name="connsiteX5" fmla="*/ 1527801 w 5283164"/>
              <a:gd name="connsiteY5" fmla="*/ 3233026 h 4509167"/>
              <a:gd name="connsiteX6" fmla="*/ 1424967 w 5283164"/>
              <a:gd name="connsiteY6" fmla="*/ 3477281 h 4509167"/>
              <a:gd name="connsiteX7" fmla="*/ 1055528 w 5283164"/>
              <a:gd name="connsiteY7" fmla="*/ 3765188 h 4509167"/>
              <a:gd name="connsiteX8" fmla="*/ 906330 w 5283164"/>
              <a:gd name="connsiteY8" fmla="*/ 3624148 h 4509167"/>
              <a:gd name="connsiteX9" fmla="*/ 718908 w 5283164"/>
              <a:gd name="connsiteY9" fmla="*/ 3795734 h 4509167"/>
              <a:gd name="connsiteX10" fmla="*/ 1035431 w 5283164"/>
              <a:gd name="connsiteY10" fmla="*/ 4278055 h 4509167"/>
              <a:gd name="connsiteX11" fmla="*/ 2050315 w 5283164"/>
              <a:gd name="connsiteY11" fmla="*/ 4509167 h 4509167"/>
              <a:gd name="connsiteX12" fmla="*/ 3100368 w 5283164"/>
              <a:gd name="connsiteY12" fmla="*/ 4443853 h 4509167"/>
              <a:gd name="connsiteX13" fmla="*/ 4019792 w 5283164"/>
              <a:gd name="connsiteY13" fmla="*/ 3067228 h 4509167"/>
              <a:gd name="connsiteX14" fmla="*/ 4054961 w 5283164"/>
              <a:gd name="connsiteY14" fmla="*/ 1318815 h 4509167"/>
              <a:gd name="connsiteX15" fmla="*/ 4206838 w 5283164"/>
              <a:gd name="connsiteY15" fmla="*/ 1333050 h 4509167"/>
              <a:gd name="connsiteX16" fmla="*/ 5283164 w 5283164"/>
              <a:gd name="connsiteY16" fmla="*/ 515999 h 4509167"/>
              <a:gd name="connsiteX17" fmla="*/ 4954288 w 5283164"/>
              <a:gd name="connsiteY17" fmla="*/ 0 h 4509167"/>
              <a:gd name="connsiteX18" fmla="*/ 822297 w 5283164"/>
              <a:gd name="connsiteY18" fmla="*/ 202116 h 4509167"/>
              <a:gd name="connsiteX19" fmla="*/ 0 w 5283164"/>
              <a:gd name="connsiteY19" fmla="*/ 1466245 h 4509167"/>
              <a:gd name="connsiteX20" fmla="*/ 1600153 w 5283164"/>
              <a:gd name="connsiteY20" fmla="*/ 1524887 h 4509167"/>
              <a:gd name="connsiteX21" fmla="*/ 2122409 w 5283164"/>
              <a:gd name="connsiteY21" fmla="*/ 1504710 h 4509167"/>
              <a:gd name="connsiteX0" fmla="*/ 2122409 w 5283164"/>
              <a:gd name="connsiteY0" fmla="*/ 1302594 h 4307051"/>
              <a:gd name="connsiteX1" fmla="*/ 2111392 w 5283164"/>
              <a:gd name="connsiteY1" fmla="*/ 2016027 h 4307051"/>
              <a:gd name="connsiteX2" fmla="*/ 2497466 w 5283164"/>
              <a:gd name="connsiteY2" fmla="*/ 2342598 h 4307051"/>
              <a:gd name="connsiteX3" fmla="*/ 2477370 w 5283164"/>
              <a:gd name="connsiteY3" fmla="*/ 3051007 h 4307051"/>
              <a:gd name="connsiteX4" fmla="*/ 2115629 w 5283164"/>
              <a:gd name="connsiteY4" fmla="*/ 3267046 h 4307051"/>
              <a:gd name="connsiteX5" fmla="*/ 1527801 w 5283164"/>
              <a:gd name="connsiteY5" fmla="*/ 3030910 h 4307051"/>
              <a:gd name="connsiteX6" fmla="*/ 1424967 w 5283164"/>
              <a:gd name="connsiteY6" fmla="*/ 3275165 h 4307051"/>
              <a:gd name="connsiteX7" fmla="*/ 1055528 w 5283164"/>
              <a:gd name="connsiteY7" fmla="*/ 3563072 h 4307051"/>
              <a:gd name="connsiteX8" fmla="*/ 906330 w 5283164"/>
              <a:gd name="connsiteY8" fmla="*/ 3422032 h 4307051"/>
              <a:gd name="connsiteX9" fmla="*/ 718908 w 5283164"/>
              <a:gd name="connsiteY9" fmla="*/ 3593618 h 4307051"/>
              <a:gd name="connsiteX10" fmla="*/ 1035431 w 5283164"/>
              <a:gd name="connsiteY10" fmla="*/ 4075939 h 4307051"/>
              <a:gd name="connsiteX11" fmla="*/ 2050315 w 5283164"/>
              <a:gd name="connsiteY11" fmla="*/ 4307051 h 4307051"/>
              <a:gd name="connsiteX12" fmla="*/ 3100368 w 5283164"/>
              <a:gd name="connsiteY12" fmla="*/ 4241737 h 4307051"/>
              <a:gd name="connsiteX13" fmla="*/ 4019792 w 5283164"/>
              <a:gd name="connsiteY13" fmla="*/ 2865112 h 4307051"/>
              <a:gd name="connsiteX14" fmla="*/ 4054961 w 5283164"/>
              <a:gd name="connsiteY14" fmla="*/ 1116699 h 4307051"/>
              <a:gd name="connsiteX15" fmla="*/ 4206838 w 5283164"/>
              <a:gd name="connsiteY15" fmla="*/ 1130934 h 4307051"/>
              <a:gd name="connsiteX16" fmla="*/ 5283164 w 5283164"/>
              <a:gd name="connsiteY16" fmla="*/ 313883 h 4307051"/>
              <a:gd name="connsiteX17" fmla="*/ 822297 w 5283164"/>
              <a:gd name="connsiteY17" fmla="*/ 0 h 4307051"/>
              <a:gd name="connsiteX18" fmla="*/ 0 w 5283164"/>
              <a:gd name="connsiteY18" fmla="*/ 1264129 h 4307051"/>
              <a:gd name="connsiteX19" fmla="*/ 1600153 w 5283164"/>
              <a:gd name="connsiteY19" fmla="*/ 1322771 h 4307051"/>
              <a:gd name="connsiteX20" fmla="*/ 2122409 w 5283164"/>
              <a:gd name="connsiteY20" fmla="*/ 1302594 h 4307051"/>
              <a:gd name="connsiteX0" fmla="*/ 2122409 w 5340314"/>
              <a:gd name="connsiteY0" fmla="*/ 1302594 h 4307051"/>
              <a:gd name="connsiteX1" fmla="*/ 2111392 w 5340314"/>
              <a:gd name="connsiteY1" fmla="*/ 2016027 h 4307051"/>
              <a:gd name="connsiteX2" fmla="*/ 2497466 w 5340314"/>
              <a:gd name="connsiteY2" fmla="*/ 2342598 h 4307051"/>
              <a:gd name="connsiteX3" fmla="*/ 2477370 w 5340314"/>
              <a:gd name="connsiteY3" fmla="*/ 3051007 h 4307051"/>
              <a:gd name="connsiteX4" fmla="*/ 2115629 w 5340314"/>
              <a:gd name="connsiteY4" fmla="*/ 3267046 h 4307051"/>
              <a:gd name="connsiteX5" fmla="*/ 1527801 w 5340314"/>
              <a:gd name="connsiteY5" fmla="*/ 3030910 h 4307051"/>
              <a:gd name="connsiteX6" fmla="*/ 1424967 w 5340314"/>
              <a:gd name="connsiteY6" fmla="*/ 3275165 h 4307051"/>
              <a:gd name="connsiteX7" fmla="*/ 1055528 w 5340314"/>
              <a:gd name="connsiteY7" fmla="*/ 3563072 h 4307051"/>
              <a:gd name="connsiteX8" fmla="*/ 906330 w 5340314"/>
              <a:gd name="connsiteY8" fmla="*/ 3422032 h 4307051"/>
              <a:gd name="connsiteX9" fmla="*/ 718908 w 5340314"/>
              <a:gd name="connsiteY9" fmla="*/ 3593618 h 4307051"/>
              <a:gd name="connsiteX10" fmla="*/ 1035431 w 5340314"/>
              <a:gd name="connsiteY10" fmla="*/ 4075939 h 4307051"/>
              <a:gd name="connsiteX11" fmla="*/ 2050315 w 5340314"/>
              <a:gd name="connsiteY11" fmla="*/ 4307051 h 4307051"/>
              <a:gd name="connsiteX12" fmla="*/ 3100368 w 5340314"/>
              <a:gd name="connsiteY12" fmla="*/ 4241737 h 4307051"/>
              <a:gd name="connsiteX13" fmla="*/ 4019792 w 5340314"/>
              <a:gd name="connsiteY13" fmla="*/ 2865112 h 4307051"/>
              <a:gd name="connsiteX14" fmla="*/ 4054961 w 5340314"/>
              <a:gd name="connsiteY14" fmla="*/ 1116699 h 4307051"/>
              <a:gd name="connsiteX15" fmla="*/ 4206838 w 5340314"/>
              <a:gd name="connsiteY15" fmla="*/ 1130934 h 4307051"/>
              <a:gd name="connsiteX16" fmla="*/ 5340314 w 5340314"/>
              <a:gd name="connsiteY16" fmla="*/ 190058 h 4307051"/>
              <a:gd name="connsiteX17" fmla="*/ 822297 w 5340314"/>
              <a:gd name="connsiteY17" fmla="*/ 0 h 4307051"/>
              <a:gd name="connsiteX18" fmla="*/ 0 w 5340314"/>
              <a:gd name="connsiteY18" fmla="*/ 1264129 h 4307051"/>
              <a:gd name="connsiteX19" fmla="*/ 1600153 w 5340314"/>
              <a:gd name="connsiteY19" fmla="*/ 1322771 h 4307051"/>
              <a:gd name="connsiteX20" fmla="*/ 2122409 w 5340314"/>
              <a:gd name="connsiteY20" fmla="*/ 1302594 h 4307051"/>
              <a:gd name="connsiteX0" fmla="*/ 2122409 w 5340314"/>
              <a:gd name="connsiteY0" fmla="*/ 1112536 h 4116993"/>
              <a:gd name="connsiteX1" fmla="*/ 2111392 w 5340314"/>
              <a:gd name="connsiteY1" fmla="*/ 1825969 h 4116993"/>
              <a:gd name="connsiteX2" fmla="*/ 2497466 w 5340314"/>
              <a:gd name="connsiteY2" fmla="*/ 2152540 h 4116993"/>
              <a:gd name="connsiteX3" fmla="*/ 2477370 w 5340314"/>
              <a:gd name="connsiteY3" fmla="*/ 2860949 h 4116993"/>
              <a:gd name="connsiteX4" fmla="*/ 2115629 w 5340314"/>
              <a:gd name="connsiteY4" fmla="*/ 3076988 h 4116993"/>
              <a:gd name="connsiteX5" fmla="*/ 1527801 w 5340314"/>
              <a:gd name="connsiteY5" fmla="*/ 2840852 h 4116993"/>
              <a:gd name="connsiteX6" fmla="*/ 1424967 w 5340314"/>
              <a:gd name="connsiteY6" fmla="*/ 3085107 h 4116993"/>
              <a:gd name="connsiteX7" fmla="*/ 1055528 w 5340314"/>
              <a:gd name="connsiteY7" fmla="*/ 3373014 h 4116993"/>
              <a:gd name="connsiteX8" fmla="*/ 906330 w 5340314"/>
              <a:gd name="connsiteY8" fmla="*/ 3231974 h 4116993"/>
              <a:gd name="connsiteX9" fmla="*/ 718908 w 5340314"/>
              <a:gd name="connsiteY9" fmla="*/ 3403560 h 4116993"/>
              <a:gd name="connsiteX10" fmla="*/ 1035431 w 5340314"/>
              <a:gd name="connsiteY10" fmla="*/ 3885881 h 4116993"/>
              <a:gd name="connsiteX11" fmla="*/ 2050315 w 5340314"/>
              <a:gd name="connsiteY11" fmla="*/ 4116993 h 4116993"/>
              <a:gd name="connsiteX12" fmla="*/ 3100368 w 5340314"/>
              <a:gd name="connsiteY12" fmla="*/ 4051679 h 4116993"/>
              <a:gd name="connsiteX13" fmla="*/ 4019792 w 5340314"/>
              <a:gd name="connsiteY13" fmla="*/ 2675054 h 4116993"/>
              <a:gd name="connsiteX14" fmla="*/ 4054961 w 5340314"/>
              <a:gd name="connsiteY14" fmla="*/ 926641 h 4116993"/>
              <a:gd name="connsiteX15" fmla="*/ 4206838 w 5340314"/>
              <a:gd name="connsiteY15" fmla="*/ 940876 h 4116993"/>
              <a:gd name="connsiteX16" fmla="*/ 5340314 w 5340314"/>
              <a:gd name="connsiteY16" fmla="*/ 0 h 4116993"/>
              <a:gd name="connsiteX17" fmla="*/ 1308072 w 5340314"/>
              <a:gd name="connsiteY17" fmla="*/ 442 h 4116993"/>
              <a:gd name="connsiteX18" fmla="*/ 0 w 5340314"/>
              <a:gd name="connsiteY18" fmla="*/ 1074071 h 4116993"/>
              <a:gd name="connsiteX19" fmla="*/ 1600153 w 5340314"/>
              <a:gd name="connsiteY19" fmla="*/ 1132713 h 4116993"/>
              <a:gd name="connsiteX20" fmla="*/ 2122409 w 5340314"/>
              <a:gd name="connsiteY20" fmla="*/ 1112536 h 4116993"/>
              <a:gd name="connsiteX0" fmla="*/ 2084309 w 5302214"/>
              <a:gd name="connsiteY0" fmla="*/ 1112536 h 4116993"/>
              <a:gd name="connsiteX1" fmla="*/ 2073292 w 5302214"/>
              <a:gd name="connsiteY1" fmla="*/ 1825969 h 4116993"/>
              <a:gd name="connsiteX2" fmla="*/ 2459366 w 5302214"/>
              <a:gd name="connsiteY2" fmla="*/ 2152540 h 4116993"/>
              <a:gd name="connsiteX3" fmla="*/ 2439270 w 5302214"/>
              <a:gd name="connsiteY3" fmla="*/ 2860949 h 4116993"/>
              <a:gd name="connsiteX4" fmla="*/ 2077529 w 5302214"/>
              <a:gd name="connsiteY4" fmla="*/ 3076988 h 4116993"/>
              <a:gd name="connsiteX5" fmla="*/ 1489701 w 5302214"/>
              <a:gd name="connsiteY5" fmla="*/ 2840852 h 4116993"/>
              <a:gd name="connsiteX6" fmla="*/ 1386867 w 5302214"/>
              <a:gd name="connsiteY6" fmla="*/ 3085107 h 4116993"/>
              <a:gd name="connsiteX7" fmla="*/ 1017428 w 5302214"/>
              <a:gd name="connsiteY7" fmla="*/ 3373014 h 4116993"/>
              <a:gd name="connsiteX8" fmla="*/ 868230 w 5302214"/>
              <a:gd name="connsiteY8" fmla="*/ 3231974 h 4116993"/>
              <a:gd name="connsiteX9" fmla="*/ 680808 w 5302214"/>
              <a:gd name="connsiteY9" fmla="*/ 3403560 h 4116993"/>
              <a:gd name="connsiteX10" fmla="*/ 997331 w 5302214"/>
              <a:gd name="connsiteY10" fmla="*/ 3885881 h 4116993"/>
              <a:gd name="connsiteX11" fmla="*/ 2012215 w 5302214"/>
              <a:gd name="connsiteY11" fmla="*/ 4116993 h 4116993"/>
              <a:gd name="connsiteX12" fmla="*/ 3062268 w 5302214"/>
              <a:gd name="connsiteY12" fmla="*/ 4051679 h 4116993"/>
              <a:gd name="connsiteX13" fmla="*/ 3981692 w 5302214"/>
              <a:gd name="connsiteY13" fmla="*/ 2675054 h 4116993"/>
              <a:gd name="connsiteX14" fmla="*/ 4016861 w 5302214"/>
              <a:gd name="connsiteY14" fmla="*/ 926641 h 4116993"/>
              <a:gd name="connsiteX15" fmla="*/ 4168738 w 5302214"/>
              <a:gd name="connsiteY15" fmla="*/ 940876 h 4116993"/>
              <a:gd name="connsiteX16" fmla="*/ 5302214 w 5302214"/>
              <a:gd name="connsiteY16" fmla="*/ 0 h 4116993"/>
              <a:gd name="connsiteX17" fmla="*/ 1269972 w 5302214"/>
              <a:gd name="connsiteY17" fmla="*/ 442 h 4116993"/>
              <a:gd name="connsiteX18" fmla="*/ 0 w 5302214"/>
              <a:gd name="connsiteY18" fmla="*/ 1007396 h 4116993"/>
              <a:gd name="connsiteX19" fmla="*/ 1562053 w 5302214"/>
              <a:gd name="connsiteY19" fmla="*/ 1132713 h 4116993"/>
              <a:gd name="connsiteX20" fmla="*/ 2084309 w 5302214"/>
              <a:gd name="connsiteY20" fmla="*/ 1112536 h 4116993"/>
              <a:gd name="connsiteX0" fmla="*/ 2254906 w 5302214"/>
              <a:gd name="connsiteY0" fmla="*/ 1085241 h 4116993"/>
              <a:gd name="connsiteX1" fmla="*/ 2073292 w 5302214"/>
              <a:gd name="connsiteY1" fmla="*/ 1825969 h 4116993"/>
              <a:gd name="connsiteX2" fmla="*/ 2459366 w 5302214"/>
              <a:gd name="connsiteY2" fmla="*/ 2152540 h 4116993"/>
              <a:gd name="connsiteX3" fmla="*/ 2439270 w 5302214"/>
              <a:gd name="connsiteY3" fmla="*/ 2860949 h 4116993"/>
              <a:gd name="connsiteX4" fmla="*/ 2077529 w 5302214"/>
              <a:gd name="connsiteY4" fmla="*/ 3076988 h 4116993"/>
              <a:gd name="connsiteX5" fmla="*/ 1489701 w 5302214"/>
              <a:gd name="connsiteY5" fmla="*/ 2840852 h 4116993"/>
              <a:gd name="connsiteX6" fmla="*/ 1386867 w 5302214"/>
              <a:gd name="connsiteY6" fmla="*/ 3085107 h 4116993"/>
              <a:gd name="connsiteX7" fmla="*/ 1017428 w 5302214"/>
              <a:gd name="connsiteY7" fmla="*/ 3373014 h 4116993"/>
              <a:gd name="connsiteX8" fmla="*/ 868230 w 5302214"/>
              <a:gd name="connsiteY8" fmla="*/ 3231974 h 4116993"/>
              <a:gd name="connsiteX9" fmla="*/ 680808 w 5302214"/>
              <a:gd name="connsiteY9" fmla="*/ 3403560 h 4116993"/>
              <a:gd name="connsiteX10" fmla="*/ 997331 w 5302214"/>
              <a:gd name="connsiteY10" fmla="*/ 3885881 h 4116993"/>
              <a:gd name="connsiteX11" fmla="*/ 2012215 w 5302214"/>
              <a:gd name="connsiteY11" fmla="*/ 4116993 h 4116993"/>
              <a:gd name="connsiteX12" fmla="*/ 3062268 w 5302214"/>
              <a:gd name="connsiteY12" fmla="*/ 4051679 h 4116993"/>
              <a:gd name="connsiteX13" fmla="*/ 3981692 w 5302214"/>
              <a:gd name="connsiteY13" fmla="*/ 2675054 h 4116993"/>
              <a:gd name="connsiteX14" fmla="*/ 4016861 w 5302214"/>
              <a:gd name="connsiteY14" fmla="*/ 926641 h 4116993"/>
              <a:gd name="connsiteX15" fmla="*/ 4168738 w 5302214"/>
              <a:gd name="connsiteY15" fmla="*/ 940876 h 4116993"/>
              <a:gd name="connsiteX16" fmla="*/ 5302214 w 5302214"/>
              <a:gd name="connsiteY16" fmla="*/ 0 h 4116993"/>
              <a:gd name="connsiteX17" fmla="*/ 1269972 w 5302214"/>
              <a:gd name="connsiteY17" fmla="*/ 442 h 4116993"/>
              <a:gd name="connsiteX18" fmla="*/ 0 w 5302214"/>
              <a:gd name="connsiteY18" fmla="*/ 1007396 h 4116993"/>
              <a:gd name="connsiteX19" fmla="*/ 1562053 w 5302214"/>
              <a:gd name="connsiteY19" fmla="*/ 1132713 h 4116993"/>
              <a:gd name="connsiteX20" fmla="*/ 2254906 w 5302214"/>
              <a:gd name="connsiteY20" fmla="*/ 1085241 h 4116993"/>
              <a:gd name="connsiteX0" fmla="*/ 2254906 w 5302214"/>
              <a:gd name="connsiteY0" fmla="*/ 1085241 h 4116993"/>
              <a:gd name="connsiteX1" fmla="*/ 2257537 w 5302214"/>
              <a:gd name="connsiteY1" fmla="*/ 1812322 h 4116993"/>
              <a:gd name="connsiteX2" fmla="*/ 2459366 w 5302214"/>
              <a:gd name="connsiteY2" fmla="*/ 2152540 h 4116993"/>
              <a:gd name="connsiteX3" fmla="*/ 2439270 w 5302214"/>
              <a:gd name="connsiteY3" fmla="*/ 2860949 h 4116993"/>
              <a:gd name="connsiteX4" fmla="*/ 2077529 w 5302214"/>
              <a:gd name="connsiteY4" fmla="*/ 3076988 h 4116993"/>
              <a:gd name="connsiteX5" fmla="*/ 1489701 w 5302214"/>
              <a:gd name="connsiteY5" fmla="*/ 2840852 h 4116993"/>
              <a:gd name="connsiteX6" fmla="*/ 1386867 w 5302214"/>
              <a:gd name="connsiteY6" fmla="*/ 3085107 h 4116993"/>
              <a:gd name="connsiteX7" fmla="*/ 1017428 w 5302214"/>
              <a:gd name="connsiteY7" fmla="*/ 3373014 h 4116993"/>
              <a:gd name="connsiteX8" fmla="*/ 868230 w 5302214"/>
              <a:gd name="connsiteY8" fmla="*/ 3231974 h 4116993"/>
              <a:gd name="connsiteX9" fmla="*/ 680808 w 5302214"/>
              <a:gd name="connsiteY9" fmla="*/ 3403560 h 4116993"/>
              <a:gd name="connsiteX10" fmla="*/ 997331 w 5302214"/>
              <a:gd name="connsiteY10" fmla="*/ 3885881 h 4116993"/>
              <a:gd name="connsiteX11" fmla="*/ 2012215 w 5302214"/>
              <a:gd name="connsiteY11" fmla="*/ 4116993 h 4116993"/>
              <a:gd name="connsiteX12" fmla="*/ 3062268 w 5302214"/>
              <a:gd name="connsiteY12" fmla="*/ 4051679 h 4116993"/>
              <a:gd name="connsiteX13" fmla="*/ 3981692 w 5302214"/>
              <a:gd name="connsiteY13" fmla="*/ 2675054 h 4116993"/>
              <a:gd name="connsiteX14" fmla="*/ 4016861 w 5302214"/>
              <a:gd name="connsiteY14" fmla="*/ 926641 h 4116993"/>
              <a:gd name="connsiteX15" fmla="*/ 4168738 w 5302214"/>
              <a:gd name="connsiteY15" fmla="*/ 940876 h 4116993"/>
              <a:gd name="connsiteX16" fmla="*/ 5302214 w 5302214"/>
              <a:gd name="connsiteY16" fmla="*/ 0 h 4116993"/>
              <a:gd name="connsiteX17" fmla="*/ 1269972 w 5302214"/>
              <a:gd name="connsiteY17" fmla="*/ 442 h 4116993"/>
              <a:gd name="connsiteX18" fmla="*/ 0 w 5302214"/>
              <a:gd name="connsiteY18" fmla="*/ 1007396 h 4116993"/>
              <a:gd name="connsiteX19" fmla="*/ 1562053 w 5302214"/>
              <a:gd name="connsiteY19" fmla="*/ 1132713 h 4116993"/>
              <a:gd name="connsiteX20" fmla="*/ 2254906 w 5302214"/>
              <a:gd name="connsiteY20" fmla="*/ 1085241 h 4116993"/>
              <a:gd name="connsiteX0" fmla="*/ 2254906 w 5302214"/>
              <a:gd name="connsiteY0" fmla="*/ 1085241 h 4116993"/>
              <a:gd name="connsiteX1" fmla="*/ 2257537 w 5302214"/>
              <a:gd name="connsiteY1" fmla="*/ 1812322 h 4116993"/>
              <a:gd name="connsiteX2" fmla="*/ 2459366 w 5302214"/>
              <a:gd name="connsiteY2" fmla="*/ 2152540 h 4116993"/>
              <a:gd name="connsiteX3" fmla="*/ 2439270 w 5302214"/>
              <a:gd name="connsiteY3" fmla="*/ 2860949 h 4116993"/>
              <a:gd name="connsiteX4" fmla="*/ 2077529 w 5302214"/>
              <a:gd name="connsiteY4" fmla="*/ 3076988 h 4116993"/>
              <a:gd name="connsiteX5" fmla="*/ 1489701 w 5302214"/>
              <a:gd name="connsiteY5" fmla="*/ 2840852 h 4116993"/>
              <a:gd name="connsiteX6" fmla="*/ 1386867 w 5302214"/>
              <a:gd name="connsiteY6" fmla="*/ 3085107 h 4116993"/>
              <a:gd name="connsiteX7" fmla="*/ 1017428 w 5302214"/>
              <a:gd name="connsiteY7" fmla="*/ 3373014 h 4116993"/>
              <a:gd name="connsiteX8" fmla="*/ 868230 w 5302214"/>
              <a:gd name="connsiteY8" fmla="*/ 3231974 h 4116993"/>
              <a:gd name="connsiteX9" fmla="*/ 680808 w 5302214"/>
              <a:gd name="connsiteY9" fmla="*/ 3403560 h 4116993"/>
              <a:gd name="connsiteX10" fmla="*/ 997331 w 5302214"/>
              <a:gd name="connsiteY10" fmla="*/ 3885881 h 4116993"/>
              <a:gd name="connsiteX11" fmla="*/ 2012215 w 5302214"/>
              <a:gd name="connsiteY11" fmla="*/ 4116993 h 4116993"/>
              <a:gd name="connsiteX12" fmla="*/ 3062268 w 5302214"/>
              <a:gd name="connsiteY12" fmla="*/ 4051679 h 4116993"/>
              <a:gd name="connsiteX13" fmla="*/ 3981692 w 5302214"/>
              <a:gd name="connsiteY13" fmla="*/ 2675054 h 4116993"/>
              <a:gd name="connsiteX14" fmla="*/ 4016861 w 5302214"/>
              <a:gd name="connsiteY14" fmla="*/ 926641 h 4116993"/>
              <a:gd name="connsiteX15" fmla="*/ 4168738 w 5302214"/>
              <a:gd name="connsiteY15" fmla="*/ 940876 h 4116993"/>
              <a:gd name="connsiteX16" fmla="*/ 5302214 w 5302214"/>
              <a:gd name="connsiteY16" fmla="*/ 0 h 4116993"/>
              <a:gd name="connsiteX17" fmla="*/ 1269972 w 5302214"/>
              <a:gd name="connsiteY17" fmla="*/ 442 h 4116993"/>
              <a:gd name="connsiteX18" fmla="*/ 0 w 5302214"/>
              <a:gd name="connsiteY18" fmla="*/ 1007396 h 4116993"/>
              <a:gd name="connsiteX19" fmla="*/ 1643939 w 5302214"/>
              <a:gd name="connsiteY19" fmla="*/ 1078122 h 4116993"/>
              <a:gd name="connsiteX20" fmla="*/ 2254906 w 5302214"/>
              <a:gd name="connsiteY20" fmla="*/ 1085241 h 4116993"/>
              <a:gd name="connsiteX0" fmla="*/ 2261730 w 5309038"/>
              <a:gd name="connsiteY0" fmla="*/ 1085241 h 4116993"/>
              <a:gd name="connsiteX1" fmla="*/ 2264361 w 5309038"/>
              <a:gd name="connsiteY1" fmla="*/ 1812322 h 4116993"/>
              <a:gd name="connsiteX2" fmla="*/ 2466190 w 5309038"/>
              <a:gd name="connsiteY2" fmla="*/ 2152540 h 4116993"/>
              <a:gd name="connsiteX3" fmla="*/ 2446094 w 5309038"/>
              <a:gd name="connsiteY3" fmla="*/ 2860949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261730 w 5309038"/>
              <a:gd name="connsiteY20" fmla="*/ 1085241 h 4116993"/>
              <a:gd name="connsiteX0" fmla="*/ 2323145 w 5309038"/>
              <a:gd name="connsiteY0" fmla="*/ 1071593 h 4116993"/>
              <a:gd name="connsiteX1" fmla="*/ 2264361 w 5309038"/>
              <a:gd name="connsiteY1" fmla="*/ 1812322 h 4116993"/>
              <a:gd name="connsiteX2" fmla="*/ 2466190 w 5309038"/>
              <a:gd name="connsiteY2" fmla="*/ 2152540 h 4116993"/>
              <a:gd name="connsiteX3" fmla="*/ 2446094 w 5309038"/>
              <a:gd name="connsiteY3" fmla="*/ 2860949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466190 w 5309038"/>
              <a:gd name="connsiteY2" fmla="*/ 2152540 h 4116993"/>
              <a:gd name="connsiteX3" fmla="*/ 2446094 w 5309038"/>
              <a:gd name="connsiteY3" fmla="*/ 2860949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446094 w 5309038"/>
              <a:gd name="connsiteY3" fmla="*/ 2860949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220289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220289 h 4116993"/>
              <a:gd name="connsiteX5" fmla="*/ 1510173 w 5309038"/>
              <a:gd name="connsiteY5" fmla="*/ 3407234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220289 h 4116993"/>
              <a:gd name="connsiteX5" fmla="*/ 1571588 w 5309038"/>
              <a:gd name="connsiteY5" fmla="*/ 2854500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220289 h 4116993"/>
              <a:gd name="connsiteX5" fmla="*/ 1571588 w 5309038"/>
              <a:gd name="connsiteY5" fmla="*/ 2854500 h 4116993"/>
              <a:gd name="connsiteX6" fmla="*/ 1427810 w 5309038"/>
              <a:gd name="connsiteY6" fmla="*/ 2989572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069092 w 5309038"/>
              <a:gd name="connsiteY12" fmla="*/ 4051679 h 4369476"/>
              <a:gd name="connsiteX13" fmla="*/ 3988516 w 5309038"/>
              <a:gd name="connsiteY13" fmla="*/ 2675054 h 4369476"/>
              <a:gd name="connsiteX14" fmla="*/ 4023685 w 5309038"/>
              <a:gd name="connsiteY14" fmla="*/ 926641 h 4369476"/>
              <a:gd name="connsiteX15" fmla="*/ 4175562 w 5309038"/>
              <a:gd name="connsiteY15" fmla="*/ 940876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3988516 w 5309038"/>
              <a:gd name="connsiteY13" fmla="*/ 2675054 h 4369476"/>
              <a:gd name="connsiteX14" fmla="*/ 4023685 w 5309038"/>
              <a:gd name="connsiteY14" fmla="*/ 926641 h 4369476"/>
              <a:gd name="connsiteX15" fmla="*/ 4175562 w 5309038"/>
              <a:gd name="connsiteY15" fmla="*/ 940876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86409 w 5309038"/>
              <a:gd name="connsiteY13" fmla="*/ 1815245 h 4369476"/>
              <a:gd name="connsiteX14" fmla="*/ 4023685 w 5309038"/>
              <a:gd name="connsiteY14" fmla="*/ 926641 h 4369476"/>
              <a:gd name="connsiteX15" fmla="*/ 4175562 w 5309038"/>
              <a:gd name="connsiteY15" fmla="*/ 940876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86409 w 5309038"/>
              <a:gd name="connsiteY13" fmla="*/ 1815245 h 4369476"/>
              <a:gd name="connsiteX14" fmla="*/ 3859912 w 5309038"/>
              <a:gd name="connsiteY14" fmla="*/ 1158653 h 4369476"/>
              <a:gd name="connsiteX15" fmla="*/ 4175562 w 5309038"/>
              <a:gd name="connsiteY15" fmla="*/ 940876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86409 w 5309038"/>
              <a:gd name="connsiteY13" fmla="*/ 1815245 h 4369476"/>
              <a:gd name="connsiteX14" fmla="*/ 3859912 w 5309038"/>
              <a:gd name="connsiteY14" fmla="*/ 1158653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86409 w 5309038"/>
              <a:gd name="connsiteY13" fmla="*/ 1815245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778776 w 5309038"/>
              <a:gd name="connsiteY12" fmla="*/ 359447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687632 w 5309038"/>
              <a:gd name="connsiteY9" fmla="*/ 3403560 h 4321709"/>
              <a:gd name="connsiteX10" fmla="*/ 1004155 w 5309038"/>
              <a:gd name="connsiteY10" fmla="*/ 3885881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687632 w 5309038"/>
              <a:gd name="connsiteY9" fmla="*/ 3403560 h 4321709"/>
              <a:gd name="connsiteX10" fmla="*/ 1079218 w 5309038"/>
              <a:gd name="connsiteY10" fmla="*/ 3865409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79218 w 5309038"/>
              <a:gd name="connsiteY10" fmla="*/ 3865409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50811 w 5309038"/>
              <a:gd name="connsiteY3" fmla="*/ 3263557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718673 w 5309038"/>
              <a:gd name="connsiteY2" fmla="*/ 2173011 h 4321709"/>
              <a:gd name="connsiteX3" fmla="*/ 2650811 w 5309038"/>
              <a:gd name="connsiteY3" fmla="*/ 3263557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424947"/>
              <a:gd name="connsiteX1" fmla="*/ 2332600 w 5309038"/>
              <a:gd name="connsiteY1" fmla="*/ 1805498 h 4424947"/>
              <a:gd name="connsiteX2" fmla="*/ 2718673 w 5309038"/>
              <a:gd name="connsiteY2" fmla="*/ 2173011 h 4424947"/>
              <a:gd name="connsiteX3" fmla="*/ 2712226 w 5309038"/>
              <a:gd name="connsiteY3" fmla="*/ 3229438 h 4424947"/>
              <a:gd name="connsiteX4" fmla="*/ 2077529 w 5309038"/>
              <a:gd name="connsiteY4" fmla="*/ 3268056 h 4424947"/>
              <a:gd name="connsiteX5" fmla="*/ 1571588 w 5309038"/>
              <a:gd name="connsiteY5" fmla="*/ 2854500 h 4424947"/>
              <a:gd name="connsiteX6" fmla="*/ 1427810 w 5309038"/>
              <a:gd name="connsiteY6" fmla="*/ 2989572 h 4424947"/>
              <a:gd name="connsiteX7" fmla="*/ 1024252 w 5309038"/>
              <a:gd name="connsiteY7" fmla="*/ 3373014 h 4424947"/>
              <a:gd name="connsiteX8" fmla="*/ 875054 w 5309038"/>
              <a:gd name="connsiteY8" fmla="*/ 3231974 h 4424947"/>
              <a:gd name="connsiteX9" fmla="*/ 735399 w 5309038"/>
              <a:gd name="connsiteY9" fmla="*/ 3389912 h 4424947"/>
              <a:gd name="connsiteX10" fmla="*/ 1092866 w 5309038"/>
              <a:gd name="connsiteY10" fmla="*/ 3817642 h 4424947"/>
              <a:gd name="connsiteX11" fmla="*/ 2196460 w 5309038"/>
              <a:gd name="connsiteY11" fmla="*/ 4424947 h 4424947"/>
              <a:gd name="connsiteX12" fmla="*/ 3778776 w 5309038"/>
              <a:gd name="connsiteY12" fmla="*/ 3594479 h 4424947"/>
              <a:gd name="connsiteX13" fmla="*/ 4193233 w 5309038"/>
              <a:gd name="connsiteY13" fmla="*/ 1590057 h 4424947"/>
              <a:gd name="connsiteX14" fmla="*/ 3682492 w 5309038"/>
              <a:gd name="connsiteY14" fmla="*/ 1151829 h 4424947"/>
              <a:gd name="connsiteX15" fmla="*/ 4032261 w 5309038"/>
              <a:gd name="connsiteY15" fmla="*/ 1015939 h 4424947"/>
              <a:gd name="connsiteX16" fmla="*/ 5309038 w 5309038"/>
              <a:gd name="connsiteY16" fmla="*/ 0 h 4424947"/>
              <a:gd name="connsiteX17" fmla="*/ 1276796 w 5309038"/>
              <a:gd name="connsiteY17" fmla="*/ 442 h 4424947"/>
              <a:gd name="connsiteX18" fmla="*/ 0 w 5309038"/>
              <a:gd name="connsiteY18" fmla="*/ 1034691 h 4424947"/>
              <a:gd name="connsiteX19" fmla="*/ 1650763 w 5309038"/>
              <a:gd name="connsiteY19" fmla="*/ 1078122 h 4424947"/>
              <a:gd name="connsiteX20" fmla="*/ 2323145 w 5309038"/>
              <a:gd name="connsiteY20" fmla="*/ 1071593 h 4424947"/>
              <a:gd name="connsiteX0" fmla="*/ 2323145 w 5309038"/>
              <a:gd name="connsiteY0" fmla="*/ 1071593 h 4424947"/>
              <a:gd name="connsiteX1" fmla="*/ 2332600 w 5309038"/>
              <a:gd name="connsiteY1" fmla="*/ 1805498 h 4424947"/>
              <a:gd name="connsiteX2" fmla="*/ 2718673 w 5309038"/>
              <a:gd name="connsiteY2" fmla="*/ 2173011 h 4424947"/>
              <a:gd name="connsiteX3" fmla="*/ 2712226 w 5309038"/>
              <a:gd name="connsiteY3" fmla="*/ 3229438 h 4424947"/>
              <a:gd name="connsiteX4" fmla="*/ 2077529 w 5309038"/>
              <a:gd name="connsiteY4" fmla="*/ 3268056 h 4424947"/>
              <a:gd name="connsiteX5" fmla="*/ 1571588 w 5309038"/>
              <a:gd name="connsiteY5" fmla="*/ 2854500 h 4424947"/>
              <a:gd name="connsiteX6" fmla="*/ 1427810 w 5309038"/>
              <a:gd name="connsiteY6" fmla="*/ 2989572 h 4424947"/>
              <a:gd name="connsiteX7" fmla="*/ 1024252 w 5309038"/>
              <a:gd name="connsiteY7" fmla="*/ 3373014 h 4424947"/>
              <a:gd name="connsiteX8" fmla="*/ 875054 w 5309038"/>
              <a:gd name="connsiteY8" fmla="*/ 3231974 h 4424947"/>
              <a:gd name="connsiteX9" fmla="*/ 735399 w 5309038"/>
              <a:gd name="connsiteY9" fmla="*/ 3389912 h 4424947"/>
              <a:gd name="connsiteX10" fmla="*/ 1092866 w 5309038"/>
              <a:gd name="connsiteY10" fmla="*/ 3817642 h 4424947"/>
              <a:gd name="connsiteX11" fmla="*/ 2196460 w 5309038"/>
              <a:gd name="connsiteY11" fmla="*/ 4424947 h 4424947"/>
              <a:gd name="connsiteX12" fmla="*/ 3771402 w 5309038"/>
              <a:gd name="connsiteY12" fmla="*/ 3690343 h 4424947"/>
              <a:gd name="connsiteX13" fmla="*/ 4193233 w 5309038"/>
              <a:gd name="connsiteY13" fmla="*/ 1590057 h 4424947"/>
              <a:gd name="connsiteX14" fmla="*/ 3682492 w 5309038"/>
              <a:gd name="connsiteY14" fmla="*/ 1151829 h 4424947"/>
              <a:gd name="connsiteX15" fmla="*/ 4032261 w 5309038"/>
              <a:gd name="connsiteY15" fmla="*/ 1015939 h 4424947"/>
              <a:gd name="connsiteX16" fmla="*/ 5309038 w 5309038"/>
              <a:gd name="connsiteY16" fmla="*/ 0 h 4424947"/>
              <a:gd name="connsiteX17" fmla="*/ 1276796 w 5309038"/>
              <a:gd name="connsiteY17" fmla="*/ 442 h 4424947"/>
              <a:gd name="connsiteX18" fmla="*/ 0 w 5309038"/>
              <a:gd name="connsiteY18" fmla="*/ 1034691 h 4424947"/>
              <a:gd name="connsiteX19" fmla="*/ 1650763 w 5309038"/>
              <a:gd name="connsiteY19" fmla="*/ 1078122 h 4424947"/>
              <a:gd name="connsiteX20" fmla="*/ 2323145 w 5309038"/>
              <a:gd name="connsiteY20" fmla="*/ 1071593 h 4424947"/>
              <a:gd name="connsiteX0" fmla="*/ 2323145 w 5309038"/>
              <a:gd name="connsiteY0" fmla="*/ 1071593 h 4424947"/>
              <a:gd name="connsiteX1" fmla="*/ 2332600 w 5309038"/>
              <a:gd name="connsiteY1" fmla="*/ 1805498 h 4424947"/>
              <a:gd name="connsiteX2" fmla="*/ 2718673 w 5309038"/>
              <a:gd name="connsiteY2" fmla="*/ 2173011 h 4424947"/>
              <a:gd name="connsiteX3" fmla="*/ 2712226 w 5309038"/>
              <a:gd name="connsiteY3" fmla="*/ 3229438 h 4424947"/>
              <a:gd name="connsiteX4" fmla="*/ 2077529 w 5309038"/>
              <a:gd name="connsiteY4" fmla="*/ 3268056 h 4424947"/>
              <a:gd name="connsiteX5" fmla="*/ 1571588 w 5309038"/>
              <a:gd name="connsiteY5" fmla="*/ 2854500 h 4424947"/>
              <a:gd name="connsiteX6" fmla="*/ 1427810 w 5309038"/>
              <a:gd name="connsiteY6" fmla="*/ 2989572 h 4424947"/>
              <a:gd name="connsiteX7" fmla="*/ 1024252 w 5309038"/>
              <a:gd name="connsiteY7" fmla="*/ 3373014 h 4424947"/>
              <a:gd name="connsiteX8" fmla="*/ 875054 w 5309038"/>
              <a:gd name="connsiteY8" fmla="*/ 3231974 h 4424947"/>
              <a:gd name="connsiteX9" fmla="*/ 735399 w 5309038"/>
              <a:gd name="connsiteY9" fmla="*/ 3389912 h 4424947"/>
              <a:gd name="connsiteX10" fmla="*/ 1092866 w 5309038"/>
              <a:gd name="connsiteY10" fmla="*/ 3817642 h 4424947"/>
              <a:gd name="connsiteX11" fmla="*/ 2196460 w 5309038"/>
              <a:gd name="connsiteY11" fmla="*/ 4424947 h 4424947"/>
              <a:gd name="connsiteX12" fmla="*/ 3771402 w 5309038"/>
              <a:gd name="connsiteY12" fmla="*/ 3690343 h 4424947"/>
              <a:gd name="connsiteX13" fmla="*/ 4193233 w 5309038"/>
              <a:gd name="connsiteY13" fmla="*/ 1590057 h 4424947"/>
              <a:gd name="connsiteX14" fmla="*/ 3682492 w 5309038"/>
              <a:gd name="connsiteY14" fmla="*/ 1151829 h 4424947"/>
              <a:gd name="connsiteX15" fmla="*/ 4032261 w 5309038"/>
              <a:gd name="connsiteY15" fmla="*/ 1015939 h 4424947"/>
              <a:gd name="connsiteX16" fmla="*/ 5309038 w 5309038"/>
              <a:gd name="connsiteY16" fmla="*/ 0 h 4424947"/>
              <a:gd name="connsiteX17" fmla="*/ 1276796 w 5309038"/>
              <a:gd name="connsiteY17" fmla="*/ 442 h 4424947"/>
              <a:gd name="connsiteX18" fmla="*/ 0 w 5309038"/>
              <a:gd name="connsiteY18" fmla="*/ 1034691 h 4424947"/>
              <a:gd name="connsiteX19" fmla="*/ 1650763 w 5309038"/>
              <a:gd name="connsiteY19" fmla="*/ 1078122 h 4424947"/>
              <a:gd name="connsiteX20" fmla="*/ 2323145 w 5309038"/>
              <a:gd name="connsiteY20" fmla="*/ 1071593 h 4424947"/>
              <a:gd name="connsiteX0" fmla="*/ 2323145 w 5309038"/>
              <a:gd name="connsiteY0" fmla="*/ 1071593 h 4424947"/>
              <a:gd name="connsiteX1" fmla="*/ 2332600 w 5309038"/>
              <a:gd name="connsiteY1" fmla="*/ 1805498 h 4424947"/>
              <a:gd name="connsiteX2" fmla="*/ 2718673 w 5309038"/>
              <a:gd name="connsiteY2" fmla="*/ 2173011 h 4424947"/>
              <a:gd name="connsiteX3" fmla="*/ 2712226 w 5309038"/>
              <a:gd name="connsiteY3" fmla="*/ 3229438 h 4424947"/>
              <a:gd name="connsiteX4" fmla="*/ 2077529 w 5309038"/>
              <a:gd name="connsiteY4" fmla="*/ 3268056 h 4424947"/>
              <a:gd name="connsiteX5" fmla="*/ 1571588 w 5309038"/>
              <a:gd name="connsiteY5" fmla="*/ 2854500 h 4424947"/>
              <a:gd name="connsiteX6" fmla="*/ 1427810 w 5309038"/>
              <a:gd name="connsiteY6" fmla="*/ 2989572 h 4424947"/>
              <a:gd name="connsiteX7" fmla="*/ 1024252 w 5309038"/>
              <a:gd name="connsiteY7" fmla="*/ 3373014 h 4424947"/>
              <a:gd name="connsiteX8" fmla="*/ 875054 w 5309038"/>
              <a:gd name="connsiteY8" fmla="*/ 3231974 h 4424947"/>
              <a:gd name="connsiteX9" fmla="*/ 735399 w 5309038"/>
              <a:gd name="connsiteY9" fmla="*/ 3389912 h 4424947"/>
              <a:gd name="connsiteX10" fmla="*/ 1019124 w 5309038"/>
              <a:gd name="connsiteY10" fmla="*/ 3861887 h 4424947"/>
              <a:gd name="connsiteX11" fmla="*/ 2196460 w 5309038"/>
              <a:gd name="connsiteY11" fmla="*/ 4424947 h 4424947"/>
              <a:gd name="connsiteX12" fmla="*/ 3771402 w 5309038"/>
              <a:gd name="connsiteY12" fmla="*/ 3690343 h 4424947"/>
              <a:gd name="connsiteX13" fmla="*/ 4193233 w 5309038"/>
              <a:gd name="connsiteY13" fmla="*/ 1590057 h 4424947"/>
              <a:gd name="connsiteX14" fmla="*/ 3682492 w 5309038"/>
              <a:gd name="connsiteY14" fmla="*/ 1151829 h 4424947"/>
              <a:gd name="connsiteX15" fmla="*/ 4032261 w 5309038"/>
              <a:gd name="connsiteY15" fmla="*/ 1015939 h 4424947"/>
              <a:gd name="connsiteX16" fmla="*/ 5309038 w 5309038"/>
              <a:gd name="connsiteY16" fmla="*/ 0 h 4424947"/>
              <a:gd name="connsiteX17" fmla="*/ 1276796 w 5309038"/>
              <a:gd name="connsiteY17" fmla="*/ 442 h 4424947"/>
              <a:gd name="connsiteX18" fmla="*/ 0 w 5309038"/>
              <a:gd name="connsiteY18" fmla="*/ 1034691 h 4424947"/>
              <a:gd name="connsiteX19" fmla="*/ 1650763 w 5309038"/>
              <a:gd name="connsiteY19" fmla="*/ 1078122 h 4424947"/>
              <a:gd name="connsiteX20" fmla="*/ 2323145 w 5309038"/>
              <a:gd name="connsiteY20" fmla="*/ 1071593 h 4424947"/>
              <a:gd name="connsiteX0" fmla="*/ 2323145 w 5309038"/>
              <a:gd name="connsiteY0" fmla="*/ 1071593 h 4424947"/>
              <a:gd name="connsiteX1" fmla="*/ 2332600 w 5309038"/>
              <a:gd name="connsiteY1" fmla="*/ 1805498 h 4424947"/>
              <a:gd name="connsiteX2" fmla="*/ 2718673 w 5309038"/>
              <a:gd name="connsiteY2" fmla="*/ 2173011 h 4424947"/>
              <a:gd name="connsiteX3" fmla="*/ 2712226 w 5309038"/>
              <a:gd name="connsiteY3" fmla="*/ 3229438 h 4424947"/>
              <a:gd name="connsiteX4" fmla="*/ 2077529 w 5309038"/>
              <a:gd name="connsiteY4" fmla="*/ 3268056 h 4424947"/>
              <a:gd name="connsiteX5" fmla="*/ 1571588 w 5309038"/>
              <a:gd name="connsiteY5" fmla="*/ 2854500 h 4424947"/>
              <a:gd name="connsiteX6" fmla="*/ 1427810 w 5309038"/>
              <a:gd name="connsiteY6" fmla="*/ 2989572 h 4424947"/>
              <a:gd name="connsiteX7" fmla="*/ 1075872 w 5309038"/>
              <a:gd name="connsiteY7" fmla="*/ 3314020 h 4424947"/>
              <a:gd name="connsiteX8" fmla="*/ 875054 w 5309038"/>
              <a:gd name="connsiteY8" fmla="*/ 3231974 h 4424947"/>
              <a:gd name="connsiteX9" fmla="*/ 735399 w 5309038"/>
              <a:gd name="connsiteY9" fmla="*/ 3389912 h 4424947"/>
              <a:gd name="connsiteX10" fmla="*/ 1019124 w 5309038"/>
              <a:gd name="connsiteY10" fmla="*/ 3861887 h 4424947"/>
              <a:gd name="connsiteX11" fmla="*/ 2196460 w 5309038"/>
              <a:gd name="connsiteY11" fmla="*/ 4424947 h 4424947"/>
              <a:gd name="connsiteX12" fmla="*/ 3771402 w 5309038"/>
              <a:gd name="connsiteY12" fmla="*/ 3690343 h 4424947"/>
              <a:gd name="connsiteX13" fmla="*/ 4193233 w 5309038"/>
              <a:gd name="connsiteY13" fmla="*/ 1590057 h 4424947"/>
              <a:gd name="connsiteX14" fmla="*/ 3682492 w 5309038"/>
              <a:gd name="connsiteY14" fmla="*/ 1151829 h 4424947"/>
              <a:gd name="connsiteX15" fmla="*/ 4032261 w 5309038"/>
              <a:gd name="connsiteY15" fmla="*/ 1015939 h 4424947"/>
              <a:gd name="connsiteX16" fmla="*/ 5309038 w 5309038"/>
              <a:gd name="connsiteY16" fmla="*/ 0 h 4424947"/>
              <a:gd name="connsiteX17" fmla="*/ 1276796 w 5309038"/>
              <a:gd name="connsiteY17" fmla="*/ 442 h 4424947"/>
              <a:gd name="connsiteX18" fmla="*/ 0 w 5309038"/>
              <a:gd name="connsiteY18" fmla="*/ 1034691 h 4424947"/>
              <a:gd name="connsiteX19" fmla="*/ 1650763 w 5309038"/>
              <a:gd name="connsiteY19" fmla="*/ 1078122 h 4424947"/>
              <a:gd name="connsiteX20" fmla="*/ 2323145 w 5309038"/>
              <a:gd name="connsiteY20" fmla="*/ 1071593 h 4424947"/>
              <a:gd name="connsiteX0" fmla="*/ 2323145 w 5309038"/>
              <a:gd name="connsiteY0" fmla="*/ 1071593 h 4424947"/>
              <a:gd name="connsiteX1" fmla="*/ 2332600 w 5309038"/>
              <a:gd name="connsiteY1" fmla="*/ 1805498 h 4424947"/>
              <a:gd name="connsiteX2" fmla="*/ 2718673 w 5309038"/>
              <a:gd name="connsiteY2" fmla="*/ 2173011 h 4424947"/>
              <a:gd name="connsiteX3" fmla="*/ 2712226 w 5309038"/>
              <a:gd name="connsiteY3" fmla="*/ 3229438 h 4424947"/>
              <a:gd name="connsiteX4" fmla="*/ 2077529 w 5309038"/>
              <a:gd name="connsiteY4" fmla="*/ 3268056 h 4424947"/>
              <a:gd name="connsiteX5" fmla="*/ 1571588 w 5309038"/>
              <a:gd name="connsiteY5" fmla="*/ 2854500 h 4424947"/>
              <a:gd name="connsiteX6" fmla="*/ 1427810 w 5309038"/>
              <a:gd name="connsiteY6" fmla="*/ 2989572 h 4424947"/>
              <a:gd name="connsiteX7" fmla="*/ 1075872 w 5309038"/>
              <a:gd name="connsiteY7" fmla="*/ 3314020 h 4424947"/>
              <a:gd name="connsiteX8" fmla="*/ 1138019 w 5309038"/>
              <a:gd name="connsiteY8" fmla="*/ 1875315 h 4424947"/>
              <a:gd name="connsiteX9" fmla="*/ 735399 w 5309038"/>
              <a:gd name="connsiteY9" fmla="*/ 3389912 h 4424947"/>
              <a:gd name="connsiteX10" fmla="*/ 1019124 w 5309038"/>
              <a:gd name="connsiteY10" fmla="*/ 3861887 h 4424947"/>
              <a:gd name="connsiteX11" fmla="*/ 2196460 w 5309038"/>
              <a:gd name="connsiteY11" fmla="*/ 4424947 h 4424947"/>
              <a:gd name="connsiteX12" fmla="*/ 3771402 w 5309038"/>
              <a:gd name="connsiteY12" fmla="*/ 3690343 h 4424947"/>
              <a:gd name="connsiteX13" fmla="*/ 4193233 w 5309038"/>
              <a:gd name="connsiteY13" fmla="*/ 1590057 h 4424947"/>
              <a:gd name="connsiteX14" fmla="*/ 3682492 w 5309038"/>
              <a:gd name="connsiteY14" fmla="*/ 1151829 h 4424947"/>
              <a:gd name="connsiteX15" fmla="*/ 4032261 w 5309038"/>
              <a:gd name="connsiteY15" fmla="*/ 1015939 h 4424947"/>
              <a:gd name="connsiteX16" fmla="*/ 5309038 w 5309038"/>
              <a:gd name="connsiteY16" fmla="*/ 0 h 4424947"/>
              <a:gd name="connsiteX17" fmla="*/ 1276796 w 5309038"/>
              <a:gd name="connsiteY17" fmla="*/ 442 h 4424947"/>
              <a:gd name="connsiteX18" fmla="*/ 0 w 5309038"/>
              <a:gd name="connsiteY18" fmla="*/ 1034691 h 4424947"/>
              <a:gd name="connsiteX19" fmla="*/ 1650763 w 5309038"/>
              <a:gd name="connsiteY19" fmla="*/ 1078122 h 4424947"/>
              <a:gd name="connsiteX20" fmla="*/ 2323145 w 5309038"/>
              <a:gd name="connsiteY20" fmla="*/ 1071593 h 4424947"/>
              <a:gd name="connsiteX0" fmla="*/ 2323145 w 5309038"/>
              <a:gd name="connsiteY0" fmla="*/ 1071593 h 4424947"/>
              <a:gd name="connsiteX1" fmla="*/ 2332600 w 5309038"/>
              <a:gd name="connsiteY1" fmla="*/ 1805498 h 4424947"/>
              <a:gd name="connsiteX2" fmla="*/ 2718673 w 5309038"/>
              <a:gd name="connsiteY2" fmla="*/ 2173011 h 4424947"/>
              <a:gd name="connsiteX3" fmla="*/ 2712226 w 5309038"/>
              <a:gd name="connsiteY3" fmla="*/ 3229438 h 4424947"/>
              <a:gd name="connsiteX4" fmla="*/ 2077529 w 5309038"/>
              <a:gd name="connsiteY4" fmla="*/ 3268056 h 4424947"/>
              <a:gd name="connsiteX5" fmla="*/ 1571588 w 5309038"/>
              <a:gd name="connsiteY5" fmla="*/ 2854500 h 4424947"/>
              <a:gd name="connsiteX6" fmla="*/ 1427810 w 5309038"/>
              <a:gd name="connsiteY6" fmla="*/ 2989572 h 4424947"/>
              <a:gd name="connsiteX7" fmla="*/ 1075872 w 5309038"/>
              <a:gd name="connsiteY7" fmla="*/ 3314020 h 4424947"/>
              <a:gd name="connsiteX8" fmla="*/ 1155948 w 5309038"/>
              <a:gd name="connsiteY8" fmla="*/ 1893244 h 4424947"/>
              <a:gd name="connsiteX9" fmla="*/ 735399 w 5309038"/>
              <a:gd name="connsiteY9" fmla="*/ 3389912 h 4424947"/>
              <a:gd name="connsiteX10" fmla="*/ 1019124 w 5309038"/>
              <a:gd name="connsiteY10" fmla="*/ 3861887 h 4424947"/>
              <a:gd name="connsiteX11" fmla="*/ 2196460 w 5309038"/>
              <a:gd name="connsiteY11" fmla="*/ 4424947 h 4424947"/>
              <a:gd name="connsiteX12" fmla="*/ 3771402 w 5309038"/>
              <a:gd name="connsiteY12" fmla="*/ 3690343 h 4424947"/>
              <a:gd name="connsiteX13" fmla="*/ 4193233 w 5309038"/>
              <a:gd name="connsiteY13" fmla="*/ 1590057 h 4424947"/>
              <a:gd name="connsiteX14" fmla="*/ 3682492 w 5309038"/>
              <a:gd name="connsiteY14" fmla="*/ 1151829 h 4424947"/>
              <a:gd name="connsiteX15" fmla="*/ 4032261 w 5309038"/>
              <a:gd name="connsiteY15" fmla="*/ 1015939 h 4424947"/>
              <a:gd name="connsiteX16" fmla="*/ 5309038 w 5309038"/>
              <a:gd name="connsiteY16" fmla="*/ 0 h 4424947"/>
              <a:gd name="connsiteX17" fmla="*/ 1276796 w 5309038"/>
              <a:gd name="connsiteY17" fmla="*/ 442 h 4424947"/>
              <a:gd name="connsiteX18" fmla="*/ 0 w 5309038"/>
              <a:gd name="connsiteY18" fmla="*/ 1034691 h 4424947"/>
              <a:gd name="connsiteX19" fmla="*/ 1650763 w 5309038"/>
              <a:gd name="connsiteY19" fmla="*/ 1078122 h 4424947"/>
              <a:gd name="connsiteX20" fmla="*/ 2323145 w 5309038"/>
              <a:gd name="connsiteY20" fmla="*/ 1071593 h 4424947"/>
              <a:gd name="connsiteX0" fmla="*/ 2323145 w 5309038"/>
              <a:gd name="connsiteY0" fmla="*/ 1071593 h 4424947"/>
              <a:gd name="connsiteX1" fmla="*/ 2332600 w 5309038"/>
              <a:gd name="connsiteY1" fmla="*/ 1805498 h 4424947"/>
              <a:gd name="connsiteX2" fmla="*/ 2718673 w 5309038"/>
              <a:gd name="connsiteY2" fmla="*/ 2173011 h 4424947"/>
              <a:gd name="connsiteX3" fmla="*/ 2712226 w 5309038"/>
              <a:gd name="connsiteY3" fmla="*/ 3229438 h 4424947"/>
              <a:gd name="connsiteX4" fmla="*/ 2077529 w 5309038"/>
              <a:gd name="connsiteY4" fmla="*/ 3268056 h 4424947"/>
              <a:gd name="connsiteX5" fmla="*/ 1571588 w 5309038"/>
              <a:gd name="connsiteY5" fmla="*/ 2854500 h 4424947"/>
              <a:gd name="connsiteX6" fmla="*/ 1427810 w 5309038"/>
              <a:gd name="connsiteY6" fmla="*/ 2989572 h 4424947"/>
              <a:gd name="connsiteX7" fmla="*/ 1075872 w 5309038"/>
              <a:gd name="connsiteY7" fmla="*/ 3314020 h 4424947"/>
              <a:gd name="connsiteX8" fmla="*/ 1155948 w 5309038"/>
              <a:gd name="connsiteY8" fmla="*/ 1893244 h 4424947"/>
              <a:gd name="connsiteX9" fmla="*/ 669657 w 5309038"/>
              <a:gd name="connsiteY9" fmla="*/ 1746383 h 4424947"/>
              <a:gd name="connsiteX10" fmla="*/ 1019124 w 5309038"/>
              <a:gd name="connsiteY10" fmla="*/ 3861887 h 4424947"/>
              <a:gd name="connsiteX11" fmla="*/ 2196460 w 5309038"/>
              <a:gd name="connsiteY11" fmla="*/ 4424947 h 4424947"/>
              <a:gd name="connsiteX12" fmla="*/ 3771402 w 5309038"/>
              <a:gd name="connsiteY12" fmla="*/ 3690343 h 4424947"/>
              <a:gd name="connsiteX13" fmla="*/ 4193233 w 5309038"/>
              <a:gd name="connsiteY13" fmla="*/ 1590057 h 4424947"/>
              <a:gd name="connsiteX14" fmla="*/ 3682492 w 5309038"/>
              <a:gd name="connsiteY14" fmla="*/ 1151829 h 4424947"/>
              <a:gd name="connsiteX15" fmla="*/ 4032261 w 5309038"/>
              <a:gd name="connsiteY15" fmla="*/ 1015939 h 4424947"/>
              <a:gd name="connsiteX16" fmla="*/ 5309038 w 5309038"/>
              <a:gd name="connsiteY16" fmla="*/ 0 h 4424947"/>
              <a:gd name="connsiteX17" fmla="*/ 1276796 w 5309038"/>
              <a:gd name="connsiteY17" fmla="*/ 442 h 4424947"/>
              <a:gd name="connsiteX18" fmla="*/ 0 w 5309038"/>
              <a:gd name="connsiteY18" fmla="*/ 1034691 h 4424947"/>
              <a:gd name="connsiteX19" fmla="*/ 1650763 w 5309038"/>
              <a:gd name="connsiteY19" fmla="*/ 1078122 h 4424947"/>
              <a:gd name="connsiteX20" fmla="*/ 2323145 w 5309038"/>
              <a:gd name="connsiteY20" fmla="*/ 1071593 h 4424947"/>
              <a:gd name="connsiteX0" fmla="*/ 2323145 w 5309038"/>
              <a:gd name="connsiteY0" fmla="*/ 1071593 h 4424947"/>
              <a:gd name="connsiteX1" fmla="*/ 2332600 w 5309038"/>
              <a:gd name="connsiteY1" fmla="*/ 1805498 h 4424947"/>
              <a:gd name="connsiteX2" fmla="*/ 2718673 w 5309038"/>
              <a:gd name="connsiteY2" fmla="*/ 2173011 h 4424947"/>
              <a:gd name="connsiteX3" fmla="*/ 2712226 w 5309038"/>
              <a:gd name="connsiteY3" fmla="*/ 3229438 h 4424947"/>
              <a:gd name="connsiteX4" fmla="*/ 2077529 w 5309038"/>
              <a:gd name="connsiteY4" fmla="*/ 3268056 h 4424947"/>
              <a:gd name="connsiteX5" fmla="*/ 1571588 w 5309038"/>
              <a:gd name="connsiteY5" fmla="*/ 2854500 h 4424947"/>
              <a:gd name="connsiteX6" fmla="*/ 1427810 w 5309038"/>
              <a:gd name="connsiteY6" fmla="*/ 2989572 h 4424947"/>
              <a:gd name="connsiteX7" fmla="*/ 1075872 w 5309038"/>
              <a:gd name="connsiteY7" fmla="*/ 3314020 h 4424947"/>
              <a:gd name="connsiteX8" fmla="*/ 1179854 w 5309038"/>
              <a:gd name="connsiteY8" fmla="*/ 1875315 h 4424947"/>
              <a:gd name="connsiteX9" fmla="*/ 669657 w 5309038"/>
              <a:gd name="connsiteY9" fmla="*/ 1746383 h 4424947"/>
              <a:gd name="connsiteX10" fmla="*/ 1019124 w 5309038"/>
              <a:gd name="connsiteY10" fmla="*/ 3861887 h 4424947"/>
              <a:gd name="connsiteX11" fmla="*/ 2196460 w 5309038"/>
              <a:gd name="connsiteY11" fmla="*/ 4424947 h 4424947"/>
              <a:gd name="connsiteX12" fmla="*/ 3771402 w 5309038"/>
              <a:gd name="connsiteY12" fmla="*/ 3690343 h 4424947"/>
              <a:gd name="connsiteX13" fmla="*/ 4193233 w 5309038"/>
              <a:gd name="connsiteY13" fmla="*/ 1590057 h 4424947"/>
              <a:gd name="connsiteX14" fmla="*/ 3682492 w 5309038"/>
              <a:gd name="connsiteY14" fmla="*/ 1151829 h 4424947"/>
              <a:gd name="connsiteX15" fmla="*/ 4032261 w 5309038"/>
              <a:gd name="connsiteY15" fmla="*/ 1015939 h 4424947"/>
              <a:gd name="connsiteX16" fmla="*/ 5309038 w 5309038"/>
              <a:gd name="connsiteY16" fmla="*/ 0 h 4424947"/>
              <a:gd name="connsiteX17" fmla="*/ 1276796 w 5309038"/>
              <a:gd name="connsiteY17" fmla="*/ 442 h 4424947"/>
              <a:gd name="connsiteX18" fmla="*/ 0 w 5309038"/>
              <a:gd name="connsiteY18" fmla="*/ 1034691 h 4424947"/>
              <a:gd name="connsiteX19" fmla="*/ 1650763 w 5309038"/>
              <a:gd name="connsiteY19" fmla="*/ 1078122 h 4424947"/>
              <a:gd name="connsiteX20" fmla="*/ 2323145 w 5309038"/>
              <a:gd name="connsiteY20" fmla="*/ 1071593 h 4424947"/>
              <a:gd name="connsiteX0" fmla="*/ 2323145 w 5309038"/>
              <a:gd name="connsiteY0" fmla="*/ 1071593 h 4424947"/>
              <a:gd name="connsiteX1" fmla="*/ 2332600 w 5309038"/>
              <a:gd name="connsiteY1" fmla="*/ 1805498 h 4424947"/>
              <a:gd name="connsiteX2" fmla="*/ 2718673 w 5309038"/>
              <a:gd name="connsiteY2" fmla="*/ 2173011 h 4424947"/>
              <a:gd name="connsiteX3" fmla="*/ 2712226 w 5309038"/>
              <a:gd name="connsiteY3" fmla="*/ 3229438 h 4424947"/>
              <a:gd name="connsiteX4" fmla="*/ 2077529 w 5309038"/>
              <a:gd name="connsiteY4" fmla="*/ 3268056 h 4424947"/>
              <a:gd name="connsiteX5" fmla="*/ 1571588 w 5309038"/>
              <a:gd name="connsiteY5" fmla="*/ 2854500 h 4424947"/>
              <a:gd name="connsiteX6" fmla="*/ 1427810 w 5309038"/>
              <a:gd name="connsiteY6" fmla="*/ 2989572 h 4424947"/>
              <a:gd name="connsiteX7" fmla="*/ 1075872 w 5309038"/>
              <a:gd name="connsiteY7" fmla="*/ 3314020 h 4424947"/>
              <a:gd name="connsiteX8" fmla="*/ 1179854 w 5309038"/>
              <a:gd name="connsiteY8" fmla="*/ 1875315 h 4424947"/>
              <a:gd name="connsiteX9" fmla="*/ 669657 w 5309038"/>
              <a:gd name="connsiteY9" fmla="*/ 1746383 h 4424947"/>
              <a:gd name="connsiteX10" fmla="*/ 1019124 w 5309038"/>
              <a:gd name="connsiteY10" fmla="*/ 3861887 h 4424947"/>
              <a:gd name="connsiteX11" fmla="*/ 2196460 w 5309038"/>
              <a:gd name="connsiteY11" fmla="*/ 4424947 h 4424947"/>
              <a:gd name="connsiteX12" fmla="*/ 3771402 w 5309038"/>
              <a:gd name="connsiteY12" fmla="*/ 3690343 h 4424947"/>
              <a:gd name="connsiteX13" fmla="*/ 4193233 w 5309038"/>
              <a:gd name="connsiteY13" fmla="*/ 1590057 h 4424947"/>
              <a:gd name="connsiteX14" fmla="*/ 3682492 w 5309038"/>
              <a:gd name="connsiteY14" fmla="*/ 1151829 h 4424947"/>
              <a:gd name="connsiteX15" fmla="*/ 4032261 w 5309038"/>
              <a:gd name="connsiteY15" fmla="*/ 1015939 h 4424947"/>
              <a:gd name="connsiteX16" fmla="*/ 5309038 w 5309038"/>
              <a:gd name="connsiteY16" fmla="*/ 0 h 4424947"/>
              <a:gd name="connsiteX17" fmla="*/ 1276796 w 5309038"/>
              <a:gd name="connsiteY17" fmla="*/ 442 h 4424947"/>
              <a:gd name="connsiteX18" fmla="*/ 0 w 5309038"/>
              <a:gd name="connsiteY18" fmla="*/ 1034691 h 4424947"/>
              <a:gd name="connsiteX19" fmla="*/ 1650763 w 5309038"/>
              <a:gd name="connsiteY19" fmla="*/ 1078122 h 4424947"/>
              <a:gd name="connsiteX20" fmla="*/ 2323145 w 5309038"/>
              <a:gd name="connsiteY20" fmla="*/ 1071593 h 4424947"/>
              <a:gd name="connsiteX0" fmla="*/ 2323145 w 5309038"/>
              <a:gd name="connsiteY0" fmla="*/ 1071593 h 4424947"/>
              <a:gd name="connsiteX1" fmla="*/ 2332600 w 5309038"/>
              <a:gd name="connsiteY1" fmla="*/ 1805498 h 4424947"/>
              <a:gd name="connsiteX2" fmla="*/ 2718673 w 5309038"/>
              <a:gd name="connsiteY2" fmla="*/ 2173011 h 4424947"/>
              <a:gd name="connsiteX3" fmla="*/ 2712226 w 5309038"/>
              <a:gd name="connsiteY3" fmla="*/ 3229438 h 4424947"/>
              <a:gd name="connsiteX4" fmla="*/ 2077529 w 5309038"/>
              <a:gd name="connsiteY4" fmla="*/ 3268056 h 4424947"/>
              <a:gd name="connsiteX5" fmla="*/ 1571588 w 5309038"/>
              <a:gd name="connsiteY5" fmla="*/ 2854500 h 4424947"/>
              <a:gd name="connsiteX6" fmla="*/ 1427810 w 5309038"/>
              <a:gd name="connsiteY6" fmla="*/ 2989572 h 4424947"/>
              <a:gd name="connsiteX7" fmla="*/ 1075872 w 5309038"/>
              <a:gd name="connsiteY7" fmla="*/ 3314020 h 4424947"/>
              <a:gd name="connsiteX8" fmla="*/ 1179854 w 5309038"/>
              <a:gd name="connsiteY8" fmla="*/ 1875315 h 4424947"/>
              <a:gd name="connsiteX9" fmla="*/ 669657 w 5309038"/>
              <a:gd name="connsiteY9" fmla="*/ 1746383 h 4424947"/>
              <a:gd name="connsiteX10" fmla="*/ 1019124 w 5309038"/>
              <a:gd name="connsiteY10" fmla="*/ 3861887 h 4424947"/>
              <a:gd name="connsiteX11" fmla="*/ 2196460 w 5309038"/>
              <a:gd name="connsiteY11" fmla="*/ 4424947 h 4424947"/>
              <a:gd name="connsiteX12" fmla="*/ 3771402 w 5309038"/>
              <a:gd name="connsiteY12" fmla="*/ 3690343 h 4424947"/>
              <a:gd name="connsiteX13" fmla="*/ 4193233 w 5309038"/>
              <a:gd name="connsiteY13" fmla="*/ 1590057 h 4424947"/>
              <a:gd name="connsiteX14" fmla="*/ 3682492 w 5309038"/>
              <a:gd name="connsiteY14" fmla="*/ 1151829 h 4424947"/>
              <a:gd name="connsiteX15" fmla="*/ 4032261 w 5309038"/>
              <a:gd name="connsiteY15" fmla="*/ 1015939 h 4424947"/>
              <a:gd name="connsiteX16" fmla="*/ 5309038 w 5309038"/>
              <a:gd name="connsiteY16" fmla="*/ 0 h 4424947"/>
              <a:gd name="connsiteX17" fmla="*/ 1276796 w 5309038"/>
              <a:gd name="connsiteY17" fmla="*/ 442 h 4424947"/>
              <a:gd name="connsiteX18" fmla="*/ 0 w 5309038"/>
              <a:gd name="connsiteY18" fmla="*/ 1034691 h 4424947"/>
              <a:gd name="connsiteX19" fmla="*/ 1650763 w 5309038"/>
              <a:gd name="connsiteY19" fmla="*/ 1078122 h 4424947"/>
              <a:gd name="connsiteX20" fmla="*/ 2323145 w 5309038"/>
              <a:gd name="connsiteY20" fmla="*/ 1071593 h 4424947"/>
              <a:gd name="connsiteX0" fmla="*/ 2323145 w 5309038"/>
              <a:gd name="connsiteY0" fmla="*/ 1071593 h 4424947"/>
              <a:gd name="connsiteX1" fmla="*/ 2332600 w 5309038"/>
              <a:gd name="connsiteY1" fmla="*/ 1805498 h 4424947"/>
              <a:gd name="connsiteX2" fmla="*/ 2718673 w 5309038"/>
              <a:gd name="connsiteY2" fmla="*/ 2173011 h 4424947"/>
              <a:gd name="connsiteX3" fmla="*/ 2712226 w 5309038"/>
              <a:gd name="connsiteY3" fmla="*/ 3229438 h 4424947"/>
              <a:gd name="connsiteX4" fmla="*/ 2077529 w 5309038"/>
              <a:gd name="connsiteY4" fmla="*/ 3268056 h 4424947"/>
              <a:gd name="connsiteX5" fmla="*/ 1571588 w 5309038"/>
              <a:gd name="connsiteY5" fmla="*/ 2854500 h 4424947"/>
              <a:gd name="connsiteX6" fmla="*/ 1427810 w 5309038"/>
              <a:gd name="connsiteY6" fmla="*/ 2989572 h 4424947"/>
              <a:gd name="connsiteX7" fmla="*/ 1075872 w 5309038"/>
              <a:gd name="connsiteY7" fmla="*/ 3314020 h 4424947"/>
              <a:gd name="connsiteX8" fmla="*/ 1179854 w 5309038"/>
              <a:gd name="connsiteY8" fmla="*/ 1875315 h 4424947"/>
              <a:gd name="connsiteX9" fmla="*/ 669657 w 5309038"/>
              <a:gd name="connsiteY9" fmla="*/ 1746383 h 4424947"/>
              <a:gd name="connsiteX10" fmla="*/ 1019124 w 5309038"/>
              <a:gd name="connsiteY10" fmla="*/ 3861887 h 4424947"/>
              <a:gd name="connsiteX11" fmla="*/ 2196460 w 5309038"/>
              <a:gd name="connsiteY11" fmla="*/ 4424947 h 4424947"/>
              <a:gd name="connsiteX12" fmla="*/ 3771402 w 5309038"/>
              <a:gd name="connsiteY12" fmla="*/ 3690343 h 4424947"/>
              <a:gd name="connsiteX13" fmla="*/ 4193233 w 5309038"/>
              <a:gd name="connsiteY13" fmla="*/ 1590057 h 4424947"/>
              <a:gd name="connsiteX14" fmla="*/ 3682492 w 5309038"/>
              <a:gd name="connsiteY14" fmla="*/ 1151829 h 4424947"/>
              <a:gd name="connsiteX15" fmla="*/ 4032261 w 5309038"/>
              <a:gd name="connsiteY15" fmla="*/ 1015939 h 4424947"/>
              <a:gd name="connsiteX16" fmla="*/ 5309038 w 5309038"/>
              <a:gd name="connsiteY16" fmla="*/ 0 h 4424947"/>
              <a:gd name="connsiteX17" fmla="*/ 1276796 w 5309038"/>
              <a:gd name="connsiteY17" fmla="*/ 442 h 4424947"/>
              <a:gd name="connsiteX18" fmla="*/ 0 w 5309038"/>
              <a:gd name="connsiteY18" fmla="*/ 1034691 h 4424947"/>
              <a:gd name="connsiteX19" fmla="*/ 1650763 w 5309038"/>
              <a:gd name="connsiteY19" fmla="*/ 1078122 h 4424947"/>
              <a:gd name="connsiteX20" fmla="*/ 2323145 w 5309038"/>
              <a:gd name="connsiteY20" fmla="*/ 1071593 h 4424947"/>
              <a:gd name="connsiteX0" fmla="*/ 2323145 w 5309038"/>
              <a:gd name="connsiteY0" fmla="*/ 1071593 h 4424947"/>
              <a:gd name="connsiteX1" fmla="*/ 2332600 w 5309038"/>
              <a:gd name="connsiteY1" fmla="*/ 1805498 h 4424947"/>
              <a:gd name="connsiteX2" fmla="*/ 2718673 w 5309038"/>
              <a:gd name="connsiteY2" fmla="*/ 2173011 h 4424947"/>
              <a:gd name="connsiteX3" fmla="*/ 2712226 w 5309038"/>
              <a:gd name="connsiteY3" fmla="*/ 3229438 h 4424947"/>
              <a:gd name="connsiteX4" fmla="*/ 2077529 w 5309038"/>
              <a:gd name="connsiteY4" fmla="*/ 3268056 h 4424947"/>
              <a:gd name="connsiteX5" fmla="*/ 1571588 w 5309038"/>
              <a:gd name="connsiteY5" fmla="*/ 2854500 h 4424947"/>
              <a:gd name="connsiteX6" fmla="*/ 1427810 w 5309038"/>
              <a:gd name="connsiteY6" fmla="*/ 2989572 h 4424947"/>
              <a:gd name="connsiteX7" fmla="*/ 1075872 w 5309038"/>
              <a:gd name="connsiteY7" fmla="*/ 3314020 h 4424947"/>
              <a:gd name="connsiteX8" fmla="*/ 1179854 w 5309038"/>
              <a:gd name="connsiteY8" fmla="*/ 1875315 h 4424947"/>
              <a:gd name="connsiteX9" fmla="*/ 669657 w 5309038"/>
              <a:gd name="connsiteY9" fmla="*/ 1746383 h 4424947"/>
              <a:gd name="connsiteX10" fmla="*/ 1019124 w 5309038"/>
              <a:gd name="connsiteY10" fmla="*/ 3861887 h 4424947"/>
              <a:gd name="connsiteX11" fmla="*/ 2196460 w 5309038"/>
              <a:gd name="connsiteY11" fmla="*/ 4424947 h 4424947"/>
              <a:gd name="connsiteX12" fmla="*/ 3771402 w 5309038"/>
              <a:gd name="connsiteY12" fmla="*/ 3690343 h 4424947"/>
              <a:gd name="connsiteX13" fmla="*/ 4193233 w 5309038"/>
              <a:gd name="connsiteY13" fmla="*/ 1590057 h 4424947"/>
              <a:gd name="connsiteX14" fmla="*/ 3682492 w 5309038"/>
              <a:gd name="connsiteY14" fmla="*/ 1151829 h 4424947"/>
              <a:gd name="connsiteX15" fmla="*/ 4032261 w 5309038"/>
              <a:gd name="connsiteY15" fmla="*/ 1015939 h 4424947"/>
              <a:gd name="connsiteX16" fmla="*/ 5309038 w 5309038"/>
              <a:gd name="connsiteY16" fmla="*/ 0 h 4424947"/>
              <a:gd name="connsiteX17" fmla="*/ 1276796 w 5309038"/>
              <a:gd name="connsiteY17" fmla="*/ 442 h 4424947"/>
              <a:gd name="connsiteX18" fmla="*/ 0 w 5309038"/>
              <a:gd name="connsiteY18" fmla="*/ 1034691 h 4424947"/>
              <a:gd name="connsiteX19" fmla="*/ 1650763 w 5309038"/>
              <a:gd name="connsiteY19" fmla="*/ 1078122 h 4424947"/>
              <a:gd name="connsiteX20" fmla="*/ 2323145 w 5309038"/>
              <a:gd name="connsiteY20" fmla="*/ 1071593 h 4424947"/>
              <a:gd name="connsiteX0" fmla="*/ 2323145 w 5309038"/>
              <a:gd name="connsiteY0" fmla="*/ 1071593 h 4424947"/>
              <a:gd name="connsiteX1" fmla="*/ 2332600 w 5309038"/>
              <a:gd name="connsiteY1" fmla="*/ 1805498 h 4424947"/>
              <a:gd name="connsiteX2" fmla="*/ 2718673 w 5309038"/>
              <a:gd name="connsiteY2" fmla="*/ 2173011 h 4424947"/>
              <a:gd name="connsiteX3" fmla="*/ 2712226 w 5309038"/>
              <a:gd name="connsiteY3" fmla="*/ 3229438 h 4424947"/>
              <a:gd name="connsiteX4" fmla="*/ 2077529 w 5309038"/>
              <a:gd name="connsiteY4" fmla="*/ 3268056 h 4424947"/>
              <a:gd name="connsiteX5" fmla="*/ 1571588 w 5309038"/>
              <a:gd name="connsiteY5" fmla="*/ 2854500 h 4424947"/>
              <a:gd name="connsiteX6" fmla="*/ 1427810 w 5309038"/>
              <a:gd name="connsiteY6" fmla="*/ 2989572 h 4424947"/>
              <a:gd name="connsiteX7" fmla="*/ 1075872 w 5309038"/>
              <a:gd name="connsiteY7" fmla="*/ 3314020 h 4424947"/>
              <a:gd name="connsiteX8" fmla="*/ 1179854 w 5309038"/>
              <a:gd name="connsiteY8" fmla="*/ 1875315 h 4424947"/>
              <a:gd name="connsiteX9" fmla="*/ 669657 w 5309038"/>
              <a:gd name="connsiteY9" fmla="*/ 1746383 h 4424947"/>
              <a:gd name="connsiteX10" fmla="*/ 1019124 w 5309038"/>
              <a:gd name="connsiteY10" fmla="*/ 3861887 h 4424947"/>
              <a:gd name="connsiteX11" fmla="*/ 2196460 w 5309038"/>
              <a:gd name="connsiteY11" fmla="*/ 4424947 h 4424947"/>
              <a:gd name="connsiteX12" fmla="*/ 3771402 w 5309038"/>
              <a:gd name="connsiteY12" fmla="*/ 3690343 h 4424947"/>
              <a:gd name="connsiteX13" fmla="*/ 4193233 w 5309038"/>
              <a:gd name="connsiteY13" fmla="*/ 1590057 h 4424947"/>
              <a:gd name="connsiteX14" fmla="*/ 3682492 w 5309038"/>
              <a:gd name="connsiteY14" fmla="*/ 1151829 h 4424947"/>
              <a:gd name="connsiteX15" fmla="*/ 4032261 w 5309038"/>
              <a:gd name="connsiteY15" fmla="*/ 1015939 h 4424947"/>
              <a:gd name="connsiteX16" fmla="*/ 5309038 w 5309038"/>
              <a:gd name="connsiteY16" fmla="*/ 0 h 4424947"/>
              <a:gd name="connsiteX17" fmla="*/ 1276796 w 5309038"/>
              <a:gd name="connsiteY17" fmla="*/ 442 h 4424947"/>
              <a:gd name="connsiteX18" fmla="*/ 0 w 5309038"/>
              <a:gd name="connsiteY18" fmla="*/ 1034691 h 4424947"/>
              <a:gd name="connsiteX19" fmla="*/ 1650763 w 5309038"/>
              <a:gd name="connsiteY19" fmla="*/ 1078122 h 4424947"/>
              <a:gd name="connsiteX20" fmla="*/ 2323145 w 5309038"/>
              <a:gd name="connsiteY20" fmla="*/ 1071593 h 4424947"/>
              <a:gd name="connsiteX0" fmla="*/ 2323145 w 5309038"/>
              <a:gd name="connsiteY0" fmla="*/ 1071593 h 4424947"/>
              <a:gd name="connsiteX1" fmla="*/ 2332600 w 5309038"/>
              <a:gd name="connsiteY1" fmla="*/ 1805498 h 4424947"/>
              <a:gd name="connsiteX2" fmla="*/ 2718673 w 5309038"/>
              <a:gd name="connsiteY2" fmla="*/ 2173011 h 4424947"/>
              <a:gd name="connsiteX3" fmla="*/ 2712226 w 5309038"/>
              <a:gd name="connsiteY3" fmla="*/ 3229438 h 4424947"/>
              <a:gd name="connsiteX4" fmla="*/ 2077529 w 5309038"/>
              <a:gd name="connsiteY4" fmla="*/ 3268056 h 4424947"/>
              <a:gd name="connsiteX5" fmla="*/ 1571588 w 5309038"/>
              <a:gd name="connsiteY5" fmla="*/ 2854500 h 4424947"/>
              <a:gd name="connsiteX6" fmla="*/ 1427810 w 5309038"/>
              <a:gd name="connsiteY6" fmla="*/ 2989572 h 4424947"/>
              <a:gd name="connsiteX7" fmla="*/ 1075872 w 5309038"/>
              <a:gd name="connsiteY7" fmla="*/ 3314020 h 4424947"/>
              <a:gd name="connsiteX8" fmla="*/ 1179854 w 5309038"/>
              <a:gd name="connsiteY8" fmla="*/ 1875315 h 4424947"/>
              <a:gd name="connsiteX9" fmla="*/ 717504 w 5309038"/>
              <a:gd name="connsiteY9" fmla="*/ 1794229 h 4424947"/>
              <a:gd name="connsiteX10" fmla="*/ 1019124 w 5309038"/>
              <a:gd name="connsiteY10" fmla="*/ 3861887 h 4424947"/>
              <a:gd name="connsiteX11" fmla="*/ 2196460 w 5309038"/>
              <a:gd name="connsiteY11" fmla="*/ 4424947 h 4424947"/>
              <a:gd name="connsiteX12" fmla="*/ 3771402 w 5309038"/>
              <a:gd name="connsiteY12" fmla="*/ 3690343 h 4424947"/>
              <a:gd name="connsiteX13" fmla="*/ 4193233 w 5309038"/>
              <a:gd name="connsiteY13" fmla="*/ 1590057 h 4424947"/>
              <a:gd name="connsiteX14" fmla="*/ 3682492 w 5309038"/>
              <a:gd name="connsiteY14" fmla="*/ 1151829 h 4424947"/>
              <a:gd name="connsiteX15" fmla="*/ 4032261 w 5309038"/>
              <a:gd name="connsiteY15" fmla="*/ 1015939 h 4424947"/>
              <a:gd name="connsiteX16" fmla="*/ 5309038 w 5309038"/>
              <a:gd name="connsiteY16" fmla="*/ 0 h 4424947"/>
              <a:gd name="connsiteX17" fmla="*/ 1276796 w 5309038"/>
              <a:gd name="connsiteY17" fmla="*/ 442 h 4424947"/>
              <a:gd name="connsiteX18" fmla="*/ 0 w 5309038"/>
              <a:gd name="connsiteY18" fmla="*/ 1034691 h 4424947"/>
              <a:gd name="connsiteX19" fmla="*/ 1650763 w 5309038"/>
              <a:gd name="connsiteY19" fmla="*/ 1078122 h 4424947"/>
              <a:gd name="connsiteX20" fmla="*/ 2323145 w 5309038"/>
              <a:gd name="connsiteY20" fmla="*/ 1071593 h 4424947"/>
              <a:gd name="connsiteX0" fmla="*/ 2323145 w 5309038"/>
              <a:gd name="connsiteY0" fmla="*/ 1071593 h 4424947"/>
              <a:gd name="connsiteX1" fmla="*/ 2332600 w 5309038"/>
              <a:gd name="connsiteY1" fmla="*/ 1805498 h 4424947"/>
              <a:gd name="connsiteX2" fmla="*/ 2718673 w 5309038"/>
              <a:gd name="connsiteY2" fmla="*/ 2173011 h 4424947"/>
              <a:gd name="connsiteX3" fmla="*/ 2712226 w 5309038"/>
              <a:gd name="connsiteY3" fmla="*/ 3229438 h 4424947"/>
              <a:gd name="connsiteX4" fmla="*/ 2077529 w 5309038"/>
              <a:gd name="connsiteY4" fmla="*/ 3268056 h 4424947"/>
              <a:gd name="connsiteX5" fmla="*/ 1571588 w 5309038"/>
              <a:gd name="connsiteY5" fmla="*/ 2854500 h 4424947"/>
              <a:gd name="connsiteX6" fmla="*/ 1427810 w 5309038"/>
              <a:gd name="connsiteY6" fmla="*/ 2989572 h 4424947"/>
              <a:gd name="connsiteX7" fmla="*/ 1075872 w 5309038"/>
              <a:gd name="connsiteY7" fmla="*/ 3314020 h 4424947"/>
              <a:gd name="connsiteX8" fmla="*/ 1179854 w 5309038"/>
              <a:gd name="connsiteY8" fmla="*/ 1875315 h 4424947"/>
              <a:gd name="connsiteX9" fmla="*/ 717504 w 5309038"/>
              <a:gd name="connsiteY9" fmla="*/ 1794229 h 4424947"/>
              <a:gd name="connsiteX10" fmla="*/ 1019124 w 5309038"/>
              <a:gd name="connsiteY10" fmla="*/ 3861887 h 4424947"/>
              <a:gd name="connsiteX11" fmla="*/ 2196460 w 5309038"/>
              <a:gd name="connsiteY11" fmla="*/ 4424947 h 4424947"/>
              <a:gd name="connsiteX12" fmla="*/ 3771402 w 5309038"/>
              <a:gd name="connsiteY12" fmla="*/ 3690343 h 4424947"/>
              <a:gd name="connsiteX13" fmla="*/ 4193233 w 5309038"/>
              <a:gd name="connsiteY13" fmla="*/ 1590057 h 4424947"/>
              <a:gd name="connsiteX14" fmla="*/ 3682492 w 5309038"/>
              <a:gd name="connsiteY14" fmla="*/ 1151829 h 4424947"/>
              <a:gd name="connsiteX15" fmla="*/ 4032261 w 5309038"/>
              <a:gd name="connsiteY15" fmla="*/ 1015939 h 4424947"/>
              <a:gd name="connsiteX16" fmla="*/ 5309038 w 5309038"/>
              <a:gd name="connsiteY16" fmla="*/ 0 h 4424947"/>
              <a:gd name="connsiteX17" fmla="*/ 1276796 w 5309038"/>
              <a:gd name="connsiteY17" fmla="*/ 442 h 4424947"/>
              <a:gd name="connsiteX18" fmla="*/ 0 w 5309038"/>
              <a:gd name="connsiteY18" fmla="*/ 1034691 h 4424947"/>
              <a:gd name="connsiteX19" fmla="*/ 1650763 w 5309038"/>
              <a:gd name="connsiteY19" fmla="*/ 1078122 h 4424947"/>
              <a:gd name="connsiteX20" fmla="*/ 2323145 w 5309038"/>
              <a:gd name="connsiteY20" fmla="*/ 1071593 h 4424947"/>
              <a:gd name="connsiteX0" fmla="*/ 2323145 w 5309038"/>
              <a:gd name="connsiteY0" fmla="*/ 1071593 h 4424947"/>
              <a:gd name="connsiteX1" fmla="*/ 2332600 w 5309038"/>
              <a:gd name="connsiteY1" fmla="*/ 1805498 h 4424947"/>
              <a:gd name="connsiteX2" fmla="*/ 2718673 w 5309038"/>
              <a:gd name="connsiteY2" fmla="*/ 2173011 h 4424947"/>
              <a:gd name="connsiteX3" fmla="*/ 2712226 w 5309038"/>
              <a:gd name="connsiteY3" fmla="*/ 3229438 h 4424947"/>
              <a:gd name="connsiteX4" fmla="*/ 2077529 w 5309038"/>
              <a:gd name="connsiteY4" fmla="*/ 3268056 h 4424947"/>
              <a:gd name="connsiteX5" fmla="*/ 1571588 w 5309038"/>
              <a:gd name="connsiteY5" fmla="*/ 2854500 h 4424947"/>
              <a:gd name="connsiteX6" fmla="*/ 1427810 w 5309038"/>
              <a:gd name="connsiteY6" fmla="*/ 2989572 h 4424947"/>
              <a:gd name="connsiteX7" fmla="*/ 1075872 w 5309038"/>
              <a:gd name="connsiteY7" fmla="*/ 3314020 h 4424947"/>
              <a:gd name="connsiteX8" fmla="*/ 1092377 w 5309038"/>
              <a:gd name="connsiteY8" fmla="*/ 2098308 h 4424947"/>
              <a:gd name="connsiteX9" fmla="*/ 1179854 w 5309038"/>
              <a:gd name="connsiteY9" fmla="*/ 1875315 h 4424947"/>
              <a:gd name="connsiteX10" fmla="*/ 717504 w 5309038"/>
              <a:gd name="connsiteY10" fmla="*/ 1794229 h 4424947"/>
              <a:gd name="connsiteX11" fmla="*/ 1019124 w 5309038"/>
              <a:gd name="connsiteY11" fmla="*/ 3861887 h 4424947"/>
              <a:gd name="connsiteX12" fmla="*/ 2196460 w 5309038"/>
              <a:gd name="connsiteY12" fmla="*/ 4424947 h 4424947"/>
              <a:gd name="connsiteX13" fmla="*/ 3771402 w 5309038"/>
              <a:gd name="connsiteY13" fmla="*/ 3690343 h 4424947"/>
              <a:gd name="connsiteX14" fmla="*/ 4193233 w 5309038"/>
              <a:gd name="connsiteY14" fmla="*/ 1590057 h 4424947"/>
              <a:gd name="connsiteX15" fmla="*/ 3682492 w 5309038"/>
              <a:gd name="connsiteY15" fmla="*/ 1151829 h 4424947"/>
              <a:gd name="connsiteX16" fmla="*/ 4032261 w 5309038"/>
              <a:gd name="connsiteY16" fmla="*/ 1015939 h 4424947"/>
              <a:gd name="connsiteX17" fmla="*/ 5309038 w 5309038"/>
              <a:gd name="connsiteY17" fmla="*/ 0 h 4424947"/>
              <a:gd name="connsiteX18" fmla="*/ 1276796 w 5309038"/>
              <a:gd name="connsiteY18" fmla="*/ 442 h 4424947"/>
              <a:gd name="connsiteX19" fmla="*/ 0 w 5309038"/>
              <a:gd name="connsiteY19" fmla="*/ 1034691 h 4424947"/>
              <a:gd name="connsiteX20" fmla="*/ 1650763 w 5309038"/>
              <a:gd name="connsiteY20" fmla="*/ 1078122 h 4424947"/>
              <a:gd name="connsiteX21" fmla="*/ 2323145 w 5309038"/>
              <a:gd name="connsiteY21" fmla="*/ 1071593 h 4424947"/>
              <a:gd name="connsiteX0" fmla="*/ 2323145 w 5309038"/>
              <a:gd name="connsiteY0" fmla="*/ 1071593 h 4424947"/>
              <a:gd name="connsiteX1" fmla="*/ 2332600 w 5309038"/>
              <a:gd name="connsiteY1" fmla="*/ 1805498 h 4424947"/>
              <a:gd name="connsiteX2" fmla="*/ 2718673 w 5309038"/>
              <a:gd name="connsiteY2" fmla="*/ 2173011 h 4424947"/>
              <a:gd name="connsiteX3" fmla="*/ 2712226 w 5309038"/>
              <a:gd name="connsiteY3" fmla="*/ 3229438 h 4424947"/>
              <a:gd name="connsiteX4" fmla="*/ 2077529 w 5309038"/>
              <a:gd name="connsiteY4" fmla="*/ 3268056 h 4424947"/>
              <a:gd name="connsiteX5" fmla="*/ 1571588 w 5309038"/>
              <a:gd name="connsiteY5" fmla="*/ 2854500 h 4424947"/>
              <a:gd name="connsiteX6" fmla="*/ 1427810 w 5309038"/>
              <a:gd name="connsiteY6" fmla="*/ 2989572 h 4424947"/>
              <a:gd name="connsiteX7" fmla="*/ 1075872 w 5309038"/>
              <a:gd name="connsiteY7" fmla="*/ 3314020 h 4424947"/>
              <a:gd name="connsiteX8" fmla="*/ 1092377 w 5309038"/>
              <a:gd name="connsiteY8" fmla="*/ 2098308 h 4424947"/>
              <a:gd name="connsiteX9" fmla="*/ 1118959 w 5309038"/>
              <a:gd name="connsiteY9" fmla="*/ 1954769 h 4424947"/>
              <a:gd name="connsiteX10" fmla="*/ 1179854 w 5309038"/>
              <a:gd name="connsiteY10" fmla="*/ 1875315 h 4424947"/>
              <a:gd name="connsiteX11" fmla="*/ 717504 w 5309038"/>
              <a:gd name="connsiteY11" fmla="*/ 1794229 h 4424947"/>
              <a:gd name="connsiteX12" fmla="*/ 1019124 w 5309038"/>
              <a:gd name="connsiteY12" fmla="*/ 3861887 h 4424947"/>
              <a:gd name="connsiteX13" fmla="*/ 2196460 w 5309038"/>
              <a:gd name="connsiteY13" fmla="*/ 4424947 h 4424947"/>
              <a:gd name="connsiteX14" fmla="*/ 3771402 w 5309038"/>
              <a:gd name="connsiteY14" fmla="*/ 3690343 h 4424947"/>
              <a:gd name="connsiteX15" fmla="*/ 4193233 w 5309038"/>
              <a:gd name="connsiteY15" fmla="*/ 1590057 h 4424947"/>
              <a:gd name="connsiteX16" fmla="*/ 3682492 w 5309038"/>
              <a:gd name="connsiteY16" fmla="*/ 1151829 h 4424947"/>
              <a:gd name="connsiteX17" fmla="*/ 4032261 w 5309038"/>
              <a:gd name="connsiteY17" fmla="*/ 1015939 h 4424947"/>
              <a:gd name="connsiteX18" fmla="*/ 5309038 w 5309038"/>
              <a:gd name="connsiteY18" fmla="*/ 0 h 4424947"/>
              <a:gd name="connsiteX19" fmla="*/ 1276796 w 5309038"/>
              <a:gd name="connsiteY19" fmla="*/ 442 h 4424947"/>
              <a:gd name="connsiteX20" fmla="*/ 0 w 5309038"/>
              <a:gd name="connsiteY20" fmla="*/ 1034691 h 4424947"/>
              <a:gd name="connsiteX21" fmla="*/ 1650763 w 5309038"/>
              <a:gd name="connsiteY21" fmla="*/ 1078122 h 4424947"/>
              <a:gd name="connsiteX22" fmla="*/ 2323145 w 5309038"/>
              <a:gd name="connsiteY22" fmla="*/ 1071593 h 4424947"/>
              <a:gd name="connsiteX0" fmla="*/ 2323145 w 5309038"/>
              <a:gd name="connsiteY0" fmla="*/ 1071593 h 4424947"/>
              <a:gd name="connsiteX1" fmla="*/ 2332600 w 5309038"/>
              <a:gd name="connsiteY1" fmla="*/ 1805498 h 4424947"/>
              <a:gd name="connsiteX2" fmla="*/ 2718673 w 5309038"/>
              <a:gd name="connsiteY2" fmla="*/ 2173011 h 4424947"/>
              <a:gd name="connsiteX3" fmla="*/ 2712226 w 5309038"/>
              <a:gd name="connsiteY3" fmla="*/ 3229438 h 4424947"/>
              <a:gd name="connsiteX4" fmla="*/ 2077529 w 5309038"/>
              <a:gd name="connsiteY4" fmla="*/ 3268056 h 4424947"/>
              <a:gd name="connsiteX5" fmla="*/ 1571588 w 5309038"/>
              <a:gd name="connsiteY5" fmla="*/ 2854500 h 4424947"/>
              <a:gd name="connsiteX6" fmla="*/ 1427810 w 5309038"/>
              <a:gd name="connsiteY6" fmla="*/ 2989572 h 4424947"/>
              <a:gd name="connsiteX7" fmla="*/ 1075872 w 5309038"/>
              <a:gd name="connsiteY7" fmla="*/ 3314020 h 4424947"/>
              <a:gd name="connsiteX8" fmla="*/ 1092377 w 5309038"/>
              <a:gd name="connsiteY8" fmla="*/ 2098308 h 4424947"/>
              <a:gd name="connsiteX9" fmla="*/ 1172122 w 5309038"/>
              <a:gd name="connsiteY9" fmla="*/ 2066411 h 4424947"/>
              <a:gd name="connsiteX10" fmla="*/ 1179854 w 5309038"/>
              <a:gd name="connsiteY10" fmla="*/ 1875315 h 4424947"/>
              <a:gd name="connsiteX11" fmla="*/ 717504 w 5309038"/>
              <a:gd name="connsiteY11" fmla="*/ 1794229 h 4424947"/>
              <a:gd name="connsiteX12" fmla="*/ 1019124 w 5309038"/>
              <a:gd name="connsiteY12" fmla="*/ 3861887 h 4424947"/>
              <a:gd name="connsiteX13" fmla="*/ 2196460 w 5309038"/>
              <a:gd name="connsiteY13" fmla="*/ 4424947 h 4424947"/>
              <a:gd name="connsiteX14" fmla="*/ 3771402 w 5309038"/>
              <a:gd name="connsiteY14" fmla="*/ 3690343 h 4424947"/>
              <a:gd name="connsiteX15" fmla="*/ 4193233 w 5309038"/>
              <a:gd name="connsiteY15" fmla="*/ 1590057 h 4424947"/>
              <a:gd name="connsiteX16" fmla="*/ 3682492 w 5309038"/>
              <a:gd name="connsiteY16" fmla="*/ 1151829 h 4424947"/>
              <a:gd name="connsiteX17" fmla="*/ 4032261 w 5309038"/>
              <a:gd name="connsiteY17" fmla="*/ 1015939 h 4424947"/>
              <a:gd name="connsiteX18" fmla="*/ 5309038 w 5309038"/>
              <a:gd name="connsiteY18" fmla="*/ 0 h 4424947"/>
              <a:gd name="connsiteX19" fmla="*/ 1276796 w 5309038"/>
              <a:gd name="connsiteY19" fmla="*/ 442 h 4424947"/>
              <a:gd name="connsiteX20" fmla="*/ 0 w 5309038"/>
              <a:gd name="connsiteY20" fmla="*/ 1034691 h 4424947"/>
              <a:gd name="connsiteX21" fmla="*/ 1650763 w 5309038"/>
              <a:gd name="connsiteY21" fmla="*/ 1078122 h 4424947"/>
              <a:gd name="connsiteX22" fmla="*/ 2323145 w 5309038"/>
              <a:gd name="connsiteY22" fmla="*/ 1071593 h 4424947"/>
              <a:gd name="connsiteX0" fmla="*/ 2323145 w 5309038"/>
              <a:gd name="connsiteY0" fmla="*/ 1071593 h 4424947"/>
              <a:gd name="connsiteX1" fmla="*/ 2332600 w 5309038"/>
              <a:gd name="connsiteY1" fmla="*/ 1805498 h 4424947"/>
              <a:gd name="connsiteX2" fmla="*/ 2718673 w 5309038"/>
              <a:gd name="connsiteY2" fmla="*/ 2173011 h 4424947"/>
              <a:gd name="connsiteX3" fmla="*/ 2712226 w 5309038"/>
              <a:gd name="connsiteY3" fmla="*/ 3229438 h 4424947"/>
              <a:gd name="connsiteX4" fmla="*/ 2077529 w 5309038"/>
              <a:gd name="connsiteY4" fmla="*/ 3268056 h 4424947"/>
              <a:gd name="connsiteX5" fmla="*/ 1571588 w 5309038"/>
              <a:gd name="connsiteY5" fmla="*/ 2854500 h 4424947"/>
              <a:gd name="connsiteX6" fmla="*/ 1427810 w 5309038"/>
              <a:gd name="connsiteY6" fmla="*/ 2989572 h 4424947"/>
              <a:gd name="connsiteX7" fmla="*/ 1075872 w 5309038"/>
              <a:gd name="connsiteY7" fmla="*/ 3314020 h 4424947"/>
              <a:gd name="connsiteX8" fmla="*/ 1071595 w 5309038"/>
              <a:gd name="connsiteY8" fmla="*/ 2156497 h 4424947"/>
              <a:gd name="connsiteX9" fmla="*/ 1172122 w 5309038"/>
              <a:gd name="connsiteY9" fmla="*/ 2066411 h 4424947"/>
              <a:gd name="connsiteX10" fmla="*/ 1179854 w 5309038"/>
              <a:gd name="connsiteY10" fmla="*/ 1875315 h 4424947"/>
              <a:gd name="connsiteX11" fmla="*/ 717504 w 5309038"/>
              <a:gd name="connsiteY11" fmla="*/ 1794229 h 4424947"/>
              <a:gd name="connsiteX12" fmla="*/ 1019124 w 5309038"/>
              <a:gd name="connsiteY12" fmla="*/ 3861887 h 4424947"/>
              <a:gd name="connsiteX13" fmla="*/ 2196460 w 5309038"/>
              <a:gd name="connsiteY13" fmla="*/ 4424947 h 4424947"/>
              <a:gd name="connsiteX14" fmla="*/ 3771402 w 5309038"/>
              <a:gd name="connsiteY14" fmla="*/ 3690343 h 4424947"/>
              <a:gd name="connsiteX15" fmla="*/ 4193233 w 5309038"/>
              <a:gd name="connsiteY15" fmla="*/ 1590057 h 4424947"/>
              <a:gd name="connsiteX16" fmla="*/ 3682492 w 5309038"/>
              <a:gd name="connsiteY16" fmla="*/ 1151829 h 4424947"/>
              <a:gd name="connsiteX17" fmla="*/ 4032261 w 5309038"/>
              <a:gd name="connsiteY17" fmla="*/ 1015939 h 4424947"/>
              <a:gd name="connsiteX18" fmla="*/ 5309038 w 5309038"/>
              <a:gd name="connsiteY18" fmla="*/ 0 h 4424947"/>
              <a:gd name="connsiteX19" fmla="*/ 1276796 w 5309038"/>
              <a:gd name="connsiteY19" fmla="*/ 442 h 4424947"/>
              <a:gd name="connsiteX20" fmla="*/ 0 w 5309038"/>
              <a:gd name="connsiteY20" fmla="*/ 1034691 h 4424947"/>
              <a:gd name="connsiteX21" fmla="*/ 1650763 w 5309038"/>
              <a:gd name="connsiteY21" fmla="*/ 1078122 h 4424947"/>
              <a:gd name="connsiteX22" fmla="*/ 2323145 w 5309038"/>
              <a:gd name="connsiteY22" fmla="*/ 1071593 h 4424947"/>
              <a:gd name="connsiteX0" fmla="*/ 2323145 w 5309038"/>
              <a:gd name="connsiteY0" fmla="*/ 1071593 h 4424947"/>
              <a:gd name="connsiteX1" fmla="*/ 2332600 w 5309038"/>
              <a:gd name="connsiteY1" fmla="*/ 1805498 h 4424947"/>
              <a:gd name="connsiteX2" fmla="*/ 2718673 w 5309038"/>
              <a:gd name="connsiteY2" fmla="*/ 2173011 h 4424947"/>
              <a:gd name="connsiteX3" fmla="*/ 2712226 w 5309038"/>
              <a:gd name="connsiteY3" fmla="*/ 3229438 h 4424947"/>
              <a:gd name="connsiteX4" fmla="*/ 2077529 w 5309038"/>
              <a:gd name="connsiteY4" fmla="*/ 3268056 h 4424947"/>
              <a:gd name="connsiteX5" fmla="*/ 1571588 w 5309038"/>
              <a:gd name="connsiteY5" fmla="*/ 2854500 h 4424947"/>
              <a:gd name="connsiteX6" fmla="*/ 1427810 w 5309038"/>
              <a:gd name="connsiteY6" fmla="*/ 2989572 h 4424947"/>
              <a:gd name="connsiteX7" fmla="*/ 1075872 w 5309038"/>
              <a:gd name="connsiteY7" fmla="*/ 3314020 h 4424947"/>
              <a:gd name="connsiteX8" fmla="*/ 1071595 w 5309038"/>
              <a:gd name="connsiteY8" fmla="*/ 2156497 h 4424947"/>
              <a:gd name="connsiteX9" fmla="*/ 1134714 w 5309038"/>
              <a:gd name="connsiteY9" fmla="*/ 2137069 h 4424947"/>
              <a:gd name="connsiteX10" fmla="*/ 1179854 w 5309038"/>
              <a:gd name="connsiteY10" fmla="*/ 1875315 h 4424947"/>
              <a:gd name="connsiteX11" fmla="*/ 717504 w 5309038"/>
              <a:gd name="connsiteY11" fmla="*/ 1794229 h 4424947"/>
              <a:gd name="connsiteX12" fmla="*/ 1019124 w 5309038"/>
              <a:gd name="connsiteY12" fmla="*/ 3861887 h 4424947"/>
              <a:gd name="connsiteX13" fmla="*/ 2196460 w 5309038"/>
              <a:gd name="connsiteY13" fmla="*/ 4424947 h 4424947"/>
              <a:gd name="connsiteX14" fmla="*/ 3771402 w 5309038"/>
              <a:gd name="connsiteY14" fmla="*/ 3690343 h 4424947"/>
              <a:gd name="connsiteX15" fmla="*/ 4193233 w 5309038"/>
              <a:gd name="connsiteY15" fmla="*/ 1590057 h 4424947"/>
              <a:gd name="connsiteX16" fmla="*/ 3682492 w 5309038"/>
              <a:gd name="connsiteY16" fmla="*/ 1151829 h 4424947"/>
              <a:gd name="connsiteX17" fmla="*/ 4032261 w 5309038"/>
              <a:gd name="connsiteY17" fmla="*/ 1015939 h 4424947"/>
              <a:gd name="connsiteX18" fmla="*/ 5309038 w 5309038"/>
              <a:gd name="connsiteY18" fmla="*/ 0 h 4424947"/>
              <a:gd name="connsiteX19" fmla="*/ 1276796 w 5309038"/>
              <a:gd name="connsiteY19" fmla="*/ 442 h 4424947"/>
              <a:gd name="connsiteX20" fmla="*/ 0 w 5309038"/>
              <a:gd name="connsiteY20" fmla="*/ 1034691 h 4424947"/>
              <a:gd name="connsiteX21" fmla="*/ 1650763 w 5309038"/>
              <a:gd name="connsiteY21" fmla="*/ 1078122 h 4424947"/>
              <a:gd name="connsiteX22" fmla="*/ 2323145 w 5309038"/>
              <a:gd name="connsiteY22" fmla="*/ 1071593 h 4424947"/>
              <a:gd name="connsiteX0" fmla="*/ 2323145 w 5309038"/>
              <a:gd name="connsiteY0" fmla="*/ 1071593 h 4424947"/>
              <a:gd name="connsiteX1" fmla="*/ 2332600 w 5309038"/>
              <a:gd name="connsiteY1" fmla="*/ 1805498 h 4424947"/>
              <a:gd name="connsiteX2" fmla="*/ 2718673 w 5309038"/>
              <a:gd name="connsiteY2" fmla="*/ 2173011 h 4424947"/>
              <a:gd name="connsiteX3" fmla="*/ 2712226 w 5309038"/>
              <a:gd name="connsiteY3" fmla="*/ 3229438 h 4424947"/>
              <a:gd name="connsiteX4" fmla="*/ 2077529 w 5309038"/>
              <a:gd name="connsiteY4" fmla="*/ 3268056 h 4424947"/>
              <a:gd name="connsiteX5" fmla="*/ 1571588 w 5309038"/>
              <a:gd name="connsiteY5" fmla="*/ 2854500 h 4424947"/>
              <a:gd name="connsiteX6" fmla="*/ 1427810 w 5309038"/>
              <a:gd name="connsiteY6" fmla="*/ 2989572 h 4424947"/>
              <a:gd name="connsiteX7" fmla="*/ 1075872 w 5309038"/>
              <a:gd name="connsiteY7" fmla="*/ 3314020 h 4424947"/>
              <a:gd name="connsiteX8" fmla="*/ 1071595 w 5309038"/>
              <a:gd name="connsiteY8" fmla="*/ 2156497 h 4424947"/>
              <a:gd name="connsiteX9" fmla="*/ 1134714 w 5309038"/>
              <a:gd name="connsiteY9" fmla="*/ 2137069 h 4424947"/>
              <a:gd name="connsiteX10" fmla="*/ 1179854 w 5309038"/>
              <a:gd name="connsiteY10" fmla="*/ 1875315 h 4424947"/>
              <a:gd name="connsiteX11" fmla="*/ 717504 w 5309038"/>
              <a:gd name="connsiteY11" fmla="*/ 1794229 h 4424947"/>
              <a:gd name="connsiteX12" fmla="*/ 1019124 w 5309038"/>
              <a:gd name="connsiteY12" fmla="*/ 3861887 h 4424947"/>
              <a:gd name="connsiteX13" fmla="*/ 2196460 w 5309038"/>
              <a:gd name="connsiteY13" fmla="*/ 4424947 h 4424947"/>
              <a:gd name="connsiteX14" fmla="*/ 3771402 w 5309038"/>
              <a:gd name="connsiteY14" fmla="*/ 3690343 h 4424947"/>
              <a:gd name="connsiteX15" fmla="*/ 4193233 w 5309038"/>
              <a:gd name="connsiteY15" fmla="*/ 1590057 h 4424947"/>
              <a:gd name="connsiteX16" fmla="*/ 3682492 w 5309038"/>
              <a:gd name="connsiteY16" fmla="*/ 1151829 h 4424947"/>
              <a:gd name="connsiteX17" fmla="*/ 4032261 w 5309038"/>
              <a:gd name="connsiteY17" fmla="*/ 1015939 h 4424947"/>
              <a:gd name="connsiteX18" fmla="*/ 5309038 w 5309038"/>
              <a:gd name="connsiteY18" fmla="*/ 0 h 4424947"/>
              <a:gd name="connsiteX19" fmla="*/ 1276796 w 5309038"/>
              <a:gd name="connsiteY19" fmla="*/ 442 h 4424947"/>
              <a:gd name="connsiteX20" fmla="*/ 0 w 5309038"/>
              <a:gd name="connsiteY20" fmla="*/ 1034691 h 4424947"/>
              <a:gd name="connsiteX21" fmla="*/ 1650763 w 5309038"/>
              <a:gd name="connsiteY21" fmla="*/ 1078122 h 4424947"/>
              <a:gd name="connsiteX22" fmla="*/ 2323145 w 5309038"/>
              <a:gd name="connsiteY22" fmla="*/ 1071593 h 4424947"/>
              <a:gd name="connsiteX0" fmla="*/ 2323145 w 5309038"/>
              <a:gd name="connsiteY0" fmla="*/ 1071593 h 4424947"/>
              <a:gd name="connsiteX1" fmla="*/ 2332600 w 5309038"/>
              <a:gd name="connsiteY1" fmla="*/ 1805498 h 4424947"/>
              <a:gd name="connsiteX2" fmla="*/ 2718673 w 5309038"/>
              <a:gd name="connsiteY2" fmla="*/ 2173011 h 4424947"/>
              <a:gd name="connsiteX3" fmla="*/ 2712226 w 5309038"/>
              <a:gd name="connsiteY3" fmla="*/ 3229438 h 4424947"/>
              <a:gd name="connsiteX4" fmla="*/ 2077529 w 5309038"/>
              <a:gd name="connsiteY4" fmla="*/ 3268056 h 4424947"/>
              <a:gd name="connsiteX5" fmla="*/ 1571588 w 5309038"/>
              <a:gd name="connsiteY5" fmla="*/ 2854500 h 4424947"/>
              <a:gd name="connsiteX6" fmla="*/ 1427810 w 5309038"/>
              <a:gd name="connsiteY6" fmla="*/ 2989572 h 4424947"/>
              <a:gd name="connsiteX7" fmla="*/ 1075872 w 5309038"/>
              <a:gd name="connsiteY7" fmla="*/ 3314020 h 4424947"/>
              <a:gd name="connsiteX8" fmla="*/ 1071595 w 5309038"/>
              <a:gd name="connsiteY8" fmla="*/ 2156497 h 4424947"/>
              <a:gd name="connsiteX9" fmla="*/ 1134714 w 5309038"/>
              <a:gd name="connsiteY9" fmla="*/ 2137069 h 4424947"/>
              <a:gd name="connsiteX10" fmla="*/ 1179854 w 5309038"/>
              <a:gd name="connsiteY10" fmla="*/ 1875315 h 4424947"/>
              <a:gd name="connsiteX11" fmla="*/ 717504 w 5309038"/>
              <a:gd name="connsiteY11" fmla="*/ 1794229 h 4424947"/>
              <a:gd name="connsiteX12" fmla="*/ 1019124 w 5309038"/>
              <a:gd name="connsiteY12" fmla="*/ 3861887 h 4424947"/>
              <a:gd name="connsiteX13" fmla="*/ 2196460 w 5309038"/>
              <a:gd name="connsiteY13" fmla="*/ 4424947 h 4424947"/>
              <a:gd name="connsiteX14" fmla="*/ 3771402 w 5309038"/>
              <a:gd name="connsiteY14" fmla="*/ 3690343 h 4424947"/>
              <a:gd name="connsiteX15" fmla="*/ 4193233 w 5309038"/>
              <a:gd name="connsiteY15" fmla="*/ 1590057 h 4424947"/>
              <a:gd name="connsiteX16" fmla="*/ 3682492 w 5309038"/>
              <a:gd name="connsiteY16" fmla="*/ 1151829 h 4424947"/>
              <a:gd name="connsiteX17" fmla="*/ 4032261 w 5309038"/>
              <a:gd name="connsiteY17" fmla="*/ 1015939 h 4424947"/>
              <a:gd name="connsiteX18" fmla="*/ 5309038 w 5309038"/>
              <a:gd name="connsiteY18" fmla="*/ 0 h 4424947"/>
              <a:gd name="connsiteX19" fmla="*/ 1276796 w 5309038"/>
              <a:gd name="connsiteY19" fmla="*/ 442 h 4424947"/>
              <a:gd name="connsiteX20" fmla="*/ 0 w 5309038"/>
              <a:gd name="connsiteY20" fmla="*/ 1034691 h 4424947"/>
              <a:gd name="connsiteX21" fmla="*/ 1650763 w 5309038"/>
              <a:gd name="connsiteY21" fmla="*/ 1078122 h 4424947"/>
              <a:gd name="connsiteX22" fmla="*/ 2323145 w 5309038"/>
              <a:gd name="connsiteY22" fmla="*/ 1071593 h 4424947"/>
              <a:gd name="connsiteX0" fmla="*/ 2323145 w 5309038"/>
              <a:gd name="connsiteY0" fmla="*/ 1071593 h 4424947"/>
              <a:gd name="connsiteX1" fmla="*/ 2332600 w 5309038"/>
              <a:gd name="connsiteY1" fmla="*/ 1805498 h 4424947"/>
              <a:gd name="connsiteX2" fmla="*/ 2718673 w 5309038"/>
              <a:gd name="connsiteY2" fmla="*/ 2173011 h 4424947"/>
              <a:gd name="connsiteX3" fmla="*/ 2712226 w 5309038"/>
              <a:gd name="connsiteY3" fmla="*/ 3229438 h 4424947"/>
              <a:gd name="connsiteX4" fmla="*/ 2077529 w 5309038"/>
              <a:gd name="connsiteY4" fmla="*/ 3268056 h 4424947"/>
              <a:gd name="connsiteX5" fmla="*/ 1571588 w 5309038"/>
              <a:gd name="connsiteY5" fmla="*/ 2854500 h 4424947"/>
              <a:gd name="connsiteX6" fmla="*/ 1427810 w 5309038"/>
              <a:gd name="connsiteY6" fmla="*/ 2989572 h 4424947"/>
              <a:gd name="connsiteX7" fmla="*/ 1075872 w 5309038"/>
              <a:gd name="connsiteY7" fmla="*/ 3314020 h 4424947"/>
              <a:gd name="connsiteX8" fmla="*/ 1071595 w 5309038"/>
              <a:gd name="connsiteY8" fmla="*/ 2156497 h 4424947"/>
              <a:gd name="connsiteX9" fmla="*/ 1134714 w 5309038"/>
              <a:gd name="connsiteY9" fmla="*/ 2137069 h 4424947"/>
              <a:gd name="connsiteX10" fmla="*/ 1179854 w 5309038"/>
              <a:gd name="connsiteY10" fmla="*/ 1875315 h 4424947"/>
              <a:gd name="connsiteX11" fmla="*/ 717504 w 5309038"/>
              <a:gd name="connsiteY11" fmla="*/ 1794229 h 4424947"/>
              <a:gd name="connsiteX12" fmla="*/ 1019124 w 5309038"/>
              <a:gd name="connsiteY12" fmla="*/ 3861887 h 4424947"/>
              <a:gd name="connsiteX13" fmla="*/ 2196460 w 5309038"/>
              <a:gd name="connsiteY13" fmla="*/ 4424947 h 4424947"/>
              <a:gd name="connsiteX14" fmla="*/ 3771402 w 5309038"/>
              <a:gd name="connsiteY14" fmla="*/ 3690343 h 4424947"/>
              <a:gd name="connsiteX15" fmla="*/ 4193233 w 5309038"/>
              <a:gd name="connsiteY15" fmla="*/ 1590057 h 4424947"/>
              <a:gd name="connsiteX16" fmla="*/ 3682492 w 5309038"/>
              <a:gd name="connsiteY16" fmla="*/ 1151829 h 4424947"/>
              <a:gd name="connsiteX17" fmla="*/ 4032261 w 5309038"/>
              <a:gd name="connsiteY17" fmla="*/ 1015939 h 4424947"/>
              <a:gd name="connsiteX18" fmla="*/ 5309038 w 5309038"/>
              <a:gd name="connsiteY18" fmla="*/ 0 h 4424947"/>
              <a:gd name="connsiteX19" fmla="*/ 1276796 w 5309038"/>
              <a:gd name="connsiteY19" fmla="*/ 442 h 4424947"/>
              <a:gd name="connsiteX20" fmla="*/ 0 w 5309038"/>
              <a:gd name="connsiteY20" fmla="*/ 1034691 h 4424947"/>
              <a:gd name="connsiteX21" fmla="*/ 1650763 w 5309038"/>
              <a:gd name="connsiteY21" fmla="*/ 1078122 h 4424947"/>
              <a:gd name="connsiteX22" fmla="*/ 2323145 w 5309038"/>
              <a:gd name="connsiteY22" fmla="*/ 1071593 h 4424947"/>
              <a:gd name="connsiteX0" fmla="*/ 2323145 w 5309038"/>
              <a:gd name="connsiteY0" fmla="*/ 1071593 h 4424947"/>
              <a:gd name="connsiteX1" fmla="*/ 2332600 w 5309038"/>
              <a:gd name="connsiteY1" fmla="*/ 1805498 h 4424947"/>
              <a:gd name="connsiteX2" fmla="*/ 2718673 w 5309038"/>
              <a:gd name="connsiteY2" fmla="*/ 2173011 h 4424947"/>
              <a:gd name="connsiteX3" fmla="*/ 2712226 w 5309038"/>
              <a:gd name="connsiteY3" fmla="*/ 3229438 h 4424947"/>
              <a:gd name="connsiteX4" fmla="*/ 2077529 w 5309038"/>
              <a:gd name="connsiteY4" fmla="*/ 3268056 h 4424947"/>
              <a:gd name="connsiteX5" fmla="*/ 1571588 w 5309038"/>
              <a:gd name="connsiteY5" fmla="*/ 2854500 h 4424947"/>
              <a:gd name="connsiteX6" fmla="*/ 1427810 w 5309038"/>
              <a:gd name="connsiteY6" fmla="*/ 2989572 h 4424947"/>
              <a:gd name="connsiteX7" fmla="*/ 1075872 w 5309038"/>
              <a:gd name="connsiteY7" fmla="*/ 3314020 h 4424947"/>
              <a:gd name="connsiteX8" fmla="*/ 1071595 w 5309038"/>
              <a:gd name="connsiteY8" fmla="*/ 2156497 h 4424947"/>
              <a:gd name="connsiteX9" fmla="*/ 1134714 w 5309038"/>
              <a:gd name="connsiteY9" fmla="*/ 2137069 h 4424947"/>
              <a:gd name="connsiteX10" fmla="*/ 1163229 w 5309038"/>
              <a:gd name="connsiteY10" fmla="*/ 1858690 h 4424947"/>
              <a:gd name="connsiteX11" fmla="*/ 717504 w 5309038"/>
              <a:gd name="connsiteY11" fmla="*/ 1794229 h 4424947"/>
              <a:gd name="connsiteX12" fmla="*/ 1019124 w 5309038"/>
              <a:gd name="connsiteY12" fmla="*/ 3861887 h 4424947"/>
              <a:gd name="connsiteX13" fmla="*/ 2196460 w 5309038"/>
              <a:gd name="connsiteY13" fmla="*/ 4424947 h 4424947"/>
              <a:gd name="connsiteX14" fmla="*/ 3771402 w 5309038"/>
              <a:gd name="connsiteY14" fmla="*/ 3690343 h 4424947"/>
              <a:gd name="connsiteX15" fmla="*/ 4193233 w 5309038"/>
              <a:gd name="connsiteY15" fmla="*/ 1590057 h 4424947"/>
              <a:gd name="connsiteX16" fmla="*/ 3682492 w 5309038"/>
              <a:gd name="connsiteY16" fmla="*/ 1151829 h 4424947"/>
              <a:gd name="connsiteX17" fmla="*/ 4032261 w 5309038"/>
              <a:gd name="connsiteY17" fmla="*/ 1015939 h 4424947"/>
              <a:gd name="connsiteX18" fmla="*/ 5309038 w 5309038"/>
              <a:gd name="connsiteY18" fmla="*/ 0 h 4424947"/>
              <a:gd name="connsiteX19" fmla="*/ 1276796 w 5309038"/>
              <a:gd name="connsiteY19" fmla="*/ 442 h 4424947"/>
              <a:gd name="connsiteX20" fmla="*/ 0 w 5309038"/>
              <a:gd name="connsiteY20" fmla="*/ 1034691 h 4424947"/>
              <a:gd name="connsiteX21" fmla="*/ 1650763 w 5309038"/>
              <a:gd name="connsiteY21" fmla="*/ 1078122 h 4424947"/>
              <a:gd name="connsiteX22" fmla="*/ 2323145 w 5309038"/>
              <a:gd name="connsiteY22" fmla="*/ 1071593 h 4424947"/>
              <a:gd name="connsiteX0" fmla="*/ 2323145 w 5309038"/>
              <a:gd name="connsiteY0" fmla="*/ 1071593 h 4424947"/>
              <a:gd name="connsiteX1" fmla="*/ 2332600 w 5309038"/>
              <a:gd name="connsiteY1" fmla="*/ 1805498 h 4424947"/>
              <a:gd name="connsiteX2" fmla="*/ 2718673 w 5309038"/>
              <a:gd name="connsiteY2" fmla="*/ 2173011 h 4424947"/>
              <a:gd name="connsiteX3" fmla="*/ 2712226 w 5309038"/>
              <a:gd name="connsiteY3" fmla="*/ 3229438 h 4424947"/>
              <a:gd name="connsiteX4" fmla="*/ 2077529 w 5309038"/>
              <a:gd name="connsiteY4" fmla="*/ 3268056 h 4424947"/>
              <a:gd name="connsiteX5" fmla="*/ 1571588 w 5309038"/>
              <a:gd name="connsiteY5" fmla="*/ 2854500 h 4424947"/>
              <a:gd name="connsiteX6" fmla="*/ 1427810 w 5309038"/>
              <a:gd name="connsiteY6" fmla="*/ 2989572 h 4424947"/>
              <a:gd name="connsiteX7" fmla="*/ 1075872 w 5309038"/>
              <a:gd name="connsiteY7" fmla="*/ 3314020 h 4424947"/>
              <a:gd name="connsiteX8" fmla="*/ 1071595 w 5309038"/>
              <a:gd name="connsiteY8" fmla="*/ 2156497 h 4424947"/>
              <a:gd name="connsiteX9" fmla="*/ 1134714 w 5309038"/>
              <a:gd name="connsiteY9" fmla="*/ 2137069 h 4424947"/>
              <a:gd name="connsiteX10" fmla="*/ 1163229 w 5309038"/>
              <a:gd name="connsiteY10" fmla="*/ 1858690 h 4424947"/>
              <a:gd name="connsiteX11" fmla="*/ 717504 w 5309038"/>
              <a:gd name="connsiteY11" fmla="*/ 1794229 h 4424947"/>
              <a:gd name="connsiteX12" fmla="*/ 1019124 w 5309038"/>
              <a:gd name="connsiteY12" fmla="*/ 3861887 h 4424947"/>
              <a:gd name="connsiteX13" fmla="*/ 2196460 w 5309038"/>
              <a:gd name="connsiteY13" fmla="*/ 4424947 h 4424947"/>
              <a:gd name="connsiteX14" fmla="*/ 3771402 w 5309038"/>
              <a:gd name="connsiteY14" fmla="*/ 3690343 h 4424947"/>
              <a:gd name="connsiteX15" fmla="*/ 4193233 w 5309038"/>
              <a:gd name="connsiteY15" fmla="*/ 1590057 h 4424947"/>
              <a:gd name="connsiteX16" fmla="*/ 3682492 w 5309038"/>
              <a:gd name="connsiteY16" fmla="*/ 1151829 h 4424947"/>
              <a:gd name="connsiteX17" fmla="*/ 4032261 w 5309038"/>
              <a:gd name="connsiteY17" fmla="*/ 1015939 h 4424947"/>
              <a:gd name="connsiteX18" fmla="*/ 5309038 w 5309038"/>
              <a:gd name="connsiteY18" fmla="*/ 0 h 4424947"/>
              <a:gd name="connsiteX19" fmla="*/ 1276796 w 5309038"/>
              <a:gd name="connsiteY19" fmla="*/ 442 h 4424947"/>
              <a:gd name="connsiteX20" fmla="*/ 0 w 5309038"/>
              <a:gd name="connsiteY20" fmla="*/ 1034691 h 4424947"/>
              <a:gd name="connsiteX21" fmla="*/ 1650763 w 5309038"/>
              <a:gd name="connsiteY21" fmla="*/ 1078122 h 4424947"/>
              <a:gd name="connsiteX22" fmla="*/ 2323145 w 5309038"/>
              <a:gd name="connsiteY22" fmla="*/ 1071593 h 4424947"/>
              <a:gd name="connsiteX0" fmla="*/ 2323145 w 5309038"/>
              <a:gd name="connsiteY0" fmla="*/ 1071593 h 4424947"/>
              <a:gd name="connsiteX1" fmla="*/ 2332600 w 5309038"/>
              <a:gd name="connsiteY1" fmla="*/ 1805498 h 4424947"/>
              <a:gd name="connsiteX2" fmla="*/ 2718673 w 5309038"/>
              <a:gd name="connsiteY2" fmla="*/ 2173011 h 4424947"/>
              <a:gd name="connsiteX3" fmla="*/ 2712226 w 5309038"/>
              <a:gd name="connsiteY3" fmla="*/ 3229438 h 4424947"/>
              <a:gd name="connsiteX4" fmla="*/ 2077529 w 5309038"/>
              <a:gd name="connsiteY4" fmla="*/ 3268056 h 4424947"/>
              <a:gd name="connsiteX5" fmla="*/ 1571588 w 5309038"/>
              <a:gd name="connsiteY5" fmla="*/ 2854500 h 4424947"/>
              <a:gd name="connsiteX6" fmla="*/ 1427810 w 5309038"/>
              <a:gd name="connsiteY6" fmla="*/ 2989572 h 4424947"/>
              <a:gd name="connsiteX7" fmla="*/ 1075872 w 5309038"/>
              <a:gd name="connsiteY7" fmla="*/ 3314020 h 4424947"/>
              <a:gd name="connsiteX8" fmla="*/ 1071595 w 5309038"/>
              <a:gd name="connsiteY8" fmla="*/ 2156497 h 4424947"/>
              <a:gd name="connsiteX9" fmla="*/ 1134714 w 5309038"/>
              <a:gd name="connsiteY9" fmla="*/ 2137069 h 4424947"/>
              <a:gd name="connsiteX10" fmla="*/ 1163229 w 5309038"/>
              <a:gd name="connsiteY10" fmla="*/ 1858690 h 4424947"/>
              <a:gd name="connsiteX11" fmla="*/ 717504 w 5309038"/>
              <a:gd name="connsiteY11" fmla="*/ 1794229 h 4424947"/>
              <a:gd name="connsiteX12" fmla="*/ 1019124 w 5309038"/>
              <a:gd name="connsiteY12" fmla="*/ 3861887 h 4424947"/>
              <a:gd name="connsiteX13" fmla="*/ 2196460 w 5309038"/>
              <a:gd name="connsiteY13" fmla="*/ 4424947 h 4424947"/>
              <a:gd name="connsiteX14" fmla="*/ 3771402 w 5309038"/>
              <a:gd name="connsiteY14" fmla="*/ 3690343 h 4424947"/>
              <a:gd name="connsiteX15" fmla="*/ 4193233 w 5309038"/>
              <a:gd name="connsiteY15" fmla="*/ 1590057 h 4424947"/>
              <a:gd name="connsiteX16" fmla="*/ 3682492 w 5309038"/>
              <a:gd name="connsiteY16" fmla="*/ 1151829 h 4424947"/>
              <a:gd name="connsiteX17" fmla="*/ 4032261 w 5309038"/>
              <a:gd name="connsiteY17" fmla="*/ 1015939 h 4424947"/>
              <a:gd name="connsiteX18" fmla="*/ 5309038 w 5309038"/>
              <a:gd name="connsiteY18" fmla="*/ 0 h 4424947"/>
              <a:gd name="connsiteX19" fmla="*/ 1276796 w 5309038"/>
              <a:gd name="connsiteY19" fmla="*/ 442 h 4424947"/>
              <a:gd name="connsiteX20" fmla="*/ 0 w 5309038"/>
              <a:gd name="connsiteY20" fmla="*/ 1034691 h 4424947"/>
              <a:gd name="connsiteX21" fmla="*/ 1650763 w 5309038"/>
              <a:gd name="connsiteY21" fmla="*/ 1078122 h 4424947"/>
              <a:gd name="connsiteX22" fmla="*/ 2323145 w 5309038"/>
              <a:gd name="connsiteY22" fmla="*/ 1071593 h 4424947"/>
              <a:gd name="connsiteX0" fmla="*/ 2323145 w 5309038"/>
              <a:gd name="connsiteY0" fmla="*/ 1071593 h 4424947"/>
              <a:gd name="connsiteX1" fmla="*/ 2332600 w 5309038"/>
              <a:gd name="connsiteY1" fmla="*/ 1805498 h 4424947"/>
              <a:gd name="connsiteX2" fmla="*/ 2718673 w 5309038"/>
              <a:gd name="connsiteY2" fmla="*/ 2173011 h 4424947"/>
              <a:gd name="connsiteX3" fmla="*/ 2712226 w 5309038"/>
              <a:gd name="connsiteY3" fmla="*/ 3229438 h 4424947"/>
              <a:gd name="connsiteX4" fmla="*/ 2077529 w 5309038"/>
              <a:gd name="connsiteY4" fmla="*/ 3268056 h 4424947"/>
              <a:gd name="connsiteX5" fmla="*/ 1571588 w 5309038"/>
              <a:gd name="connsiteY5" fmla="*/ 2854500 h 4424947"/>
              <a:gd name="connsiteX6" fmla="*/ 1427810 w 5309038"/>
              <a:gd name="connsiteY6" fmla="*/ 2989572 h 4424947"/>
              <a:gd name="connsiteX7" fmla="*/ 1096653 w 5309038"/>
              <a:gd name="connsiteY7" fmla="*/ 3314020 h 4424947"/>
              <a:gd name="connsiteX8" fmla="*/ 1071595 w 5309038"/>
              <a:gd name="connsiteY8" fmla="*/ 2156497 h 4424947"/>
              <a:gd name="connsiteX9" fmla="*/ 1134714 w 5309038"/>
              <a:gd name="connsiteY9" fmla="*/ 2137069 h 4424947"/>
              <a:gd name="connsiteX10" fmla="*/ 1163229 w 5309038"/>
              <a:gd name="connsiteY10" fmla="*/ 1858690 h 4424947"/>
              <a:gd name="connsiteX11" fmla="*/ 717504 w 5309038"/>
              <a:gd name="connsiteY11" fmla="*/ 1794229 h 4424947"/>
              <a:gd name="connsiteX12" fmla="*/ 1019124 w 5309038"/>
              <a:gd name="connsiteY12" fmla="*/ 3861887 h 4424947"/>
              <a:gd name="connsiteX13" fmla="*/ 2196460 w 5309038"/>
              <a:gd name="connsiteY13" fmla="*/ 4424947 h 4424947"/>
              <a:gd name="connsiteX14" fmla="*/ 3771402 w 5309038"/>
              <a:gd name="connsiteY14" fmla="*/ 3690343 h 4424947"/>
              <a:gd name="connsiteX15" fmla="*/ 4193233 w 5309038"/>
              <a:gd name="connsiteY15" fmla="*/ 1590057 h 4424947"/>
              <a:gd name="connsiteX16" fmla="*/ 3682492 w 5309038"/>
              <a:gd name="connsiteY16" fmla="*/ 1151829 h 4424947"/>
              <a:gd name="connsiteX17" fmla="*/ 4032261 w 5309038"/>
              <a:gd name="connsiteY17" fmla="*/ 1015939 h 4424947"/>
              <a:gd name="connsiteX18" fmla="*/ 5309038 w 5309038"/>
              <a:gd name="connsiteY18" fmla="*/ 0 h 4424947"/>
              <a:gd name="connsiteX19" fmla="*/ 1276796 w 5309038"/>
              <a:gd name="connsiteY19" fmla="*/ 442 h 4424947"/>
              <a:gd name="connsiteX20" fmla="*/ 0 w 5309038"/>
              <a:gd name="connsiteY20" fmla="*/ 1034691 h 4424947"/>
              <a:gd name="connsiteX21" fmla="*/ 1650763 w 5309038"/>
              <a:gd name="connsiteY21" fmla="*/ 1078122 h 4424947"/>
              <a:gd name="connsiteX22" fmla="*/ 2323145 w 5309038"/>
              <a:gd name="connsiteY22" fmla="*/ 1071593 h 4424947"/>
              <a:gd name="connsiteX0" fmla="*/ 2323145 w 5309038"/>
              <a:gd name="connsiteY0" fmla="*/ 1071593 h 4424947"/>
              <a:gd name="connsiteX1" fmla="*/ 2332600 w 5309038"/>
              <a:gd name="connsiteY1" fmla="*/ 1805498 h 4424947"/>
              <a:gd name="connsiteX2" fmla="*/ 2718673 w 5309038"/>
              <a:gd name="connsiteY2" fmla="*/ 2173011 h 4424947"/>
              <a:gd name="connsiteX3" fmla="*/ 2712226 w 5309038"/>
              <a:gd name="connsiteY3" fmla="*/ 3229438 h 4424947"/>
              <a:gd name="connsiteX4" fmla="*/ 2077529 w 5309038"/>
              <a:gd name="connsiteY4" fmla="*/ 3268056 h 4424947"/>
              <a:gd name="connsiteX5" fmla="*/ 1571588 w 5309038"/>
              <a:gd name="connsiteY5" fmla="*/ 2854500 h 4424947"/>
              <a:gd name="connsiteX6" fmla="*/ 1427810 w 5309038"/>
              <a:gd name="connsiteY6" fmla="*/ 2989572 h 4424947"/>
              <a:gd name="connsiteX7" fmla="*/ 1096653 w 5309038"/>
              <a:gd name="connsiteY7" fmla="*/ 3314020 h 4424947"/>
              <a:gd name="connsiteX8" fmla="*/ 1071595 w 5309038"/>
              <a:gd name="connsiteY8" fmla="*/ 2156497 h 4424947"/>
              <a:gd name="connsiteX9" fmla="*/ 1134714 w 5309038"/>
              <a:gd name="connsiteY9" fmla="*/ 2137069 h 4424947"/>
              <a:gd name="connsiteX10" fmla="*/ 1163229 w 5309038"/>
              <a:gd name="connsiteY10" fmla="*/ 1858690 h 4424947"/>
              <a:gd name="connsiteX11" fmla="*/ 717504 w 5309038"/>
              <a:gd name="connsiteY11" fmla="*/ 1794229 h 4424947"/>
              <a:gd name="connsiteX12" fmla="*/ 1019124 w 5309038"/>
              <a:gd name="connsiteY12" fmla="*/ 3861887 h 4424947"/>
              <a:gd name="connsiteX13" fmla="*/ 2196460 w 5309038"/>
              <a:gd name="connsiteY13" fmla="*/ 4424947 h 4424947"/>
              <a:gd name="connsiteX14" fmla="*/ 3771402 w 5309038"/>
              <a:gd name="connsiteY14" fmla="*/ 3690343 h 4424947"/>
              <a:gd name="connsiteX15" fmla="*/ 4193233 w 5309038"/>
              <a:gd name="connsiteY15" fmla="*/ 1590057 h 4424947"/>
              <a:gd name="connsiteX16" fmla="*/ 3682492 w 5309038"/>
              <a:gd name="connsiteY16" fmla="*/ 1151829 h 4424947"/>
              <a:gd name="connsiteX17" fmla="*/ 4032261 w 5309038"/>
              <a:gd name="connsiteY17" fmla="*/ 1015939 h 4424947"/>
              <a:gd name="connsiteX18" fmla="*/ 5309038 w 5309038"/>
              <a:gd name="connsiteY18" fmla="*/ 0 h 4424947"/>
              <a:gd name="connsiteX19" fmla="*/ 1276796 w 5309038"/>
              <a:gd name="connsiteY19" fmla="*/ 442 h 4424947"/>
              <a:gd name="connsiteX20" fmla="*/ 0 w 5309038"/>
              <a:gd name="connsiteY20" fmla="*/ 1034691 h 4424947"/>
              <a:gd name="connsiteX21" fmla="*/ 1650763 w 5309038"/>
              <a:gd name="connsiteY21" fmla="*/ 1078122 h 4424947"/>
              <a:gd name="connsiteX22" fmla="*/ 2323145 w 5309038"/>
              <a:gd name="connsiteY22" fmla="*/ 1071593 h 4424947"/>
              <a:gd name="connsiteX0" fmla="*/ 2323145 w 5309038"/>
              <a:gd name="connsiteY0" fmla="*/ 1071593 h 4424947"/>
              <a:gd name="connsiteX1" fmla="*/ 2332600 w 5309038"/>
              <a:gd name="connsiteY1" fmla="*/ 1805498 h 4424947"/>
              <a:gd name="connsiteX2" fmla="*/ 2718673 w 5309038"/>
              <a:gd name="connsiteY2" fmla="*/ 2173011 h 4424947"/>
              <a:gd name="connsiteX3" fmla="*/ 2712226 w 5309038"/>
              <a:gd name="connsiteY3" fmla="*/ 3229438 h 4424947"/>
              <a:gd name="connsiteX4" fmla="*/ 2077529 w 5309038"/>
              <a:gd name="connsiteY4" fmla="*/ 3268056 h 4424947"/>
              <a:gd name="connsiteX5" fmla="*/ 1567432 w 5309038"/>
              <a:gd name="connsiteY5" fmla="*/ 2871126 h 4424947"/>
              <a:gd name="connsiteX6" fmla="*/ 1427810 w 5309038"/>
              <a:gd name="connsiteY6" fmla="*/ 2989572 h 4424947"/>
              <a:gd name="connsiteX7" fmla="*/ 1096653 w 5309038"/>
              <a:gd name="connsiteY7" fmla="*/ 3314020 h 4424947"/>
              <a:gd name="connsiteX8" fmla="*/ 1071595 w 5309038"/>
              <a:gd name="connsiteY8" fmla="*/ 2156497 h 4424947"/>
              <a:gd name="connsiteX9" fmla="*/ 1134714 w 5309038"/>
              <a:gd name="connsiteY9" fmla="*/ 2137069 h 4424947"/>
              <a:gd name="connsiteX10" fmla="*/ 1163229 w 5309038"/>
              <a:gd name="connsiteY10" fmla="*/ 1858690 h 4424947"/>
              <a:gd name="connsiteX11" fmla="*/ 717504 w 5309038"/>
              <a:gd name="connsiteY11" fmla="*/ 1794229 h 4424947"/>
              <a:gd name="connsiteX12" fmla="*/ 1019124 w 5309038"/>
              <a:gd name="connsiteY12" fmla="*/ 3861887 h 4424947"/>
              <a:gd name="connsiteX13" fmla="*/ 2196460 w 5309038"/>
              <a:gd name="connsiteY13" fmla="*/ 4424947 h 4424947"/>
              <a:gd name="connsiteX14" fmla="*/ 3771402 w 5309038"/>
              <a:gd name="connsiteY14" fmla="*/ 3690343 h 4424947"/>
              <a:gd name="connsiteX15" fmla="*/ 4193233 w 5309038"/>
              <a:gd name="connsiteY15" fmla="*/ 1590057 h 4424947"/>
              <a:gd name="connsiteX16" fmla="*/ 3682492 w 5309038"/>
              <a:gd name="connsiteY16" fmla="*/ 1151829 h 4424947"/>
              <a:gd name="connsiteX17" fmla="*/ 4032261 w 5309038"/>
              <a:gd name="connsiteY17" fmla="*/ 1015939 h 4424947"/>
              <a:gd name="connsiteX18" fmla="*/ 5309038 w 5309038"/>
              <a:gd name="connsiteY18" fmla="*/ 0 h 4424947"/>
              <a:gd name="connsiteX19" fmla="*/ 1276796 w 5309038"/>
              <a:gd name="connsiteY19" fmla="*/ 442 h 4424947"/>
              <a:gd name="connsiteX20" fmla="*/ 0 w 5309038"/>
              <a:gd name="connsiteY20" fmla="*/ 1034691 h 4424947"/>
              <a:gd name="connsiteX21" fmla="*/ 1650763 w 5309038"/>
              <a:gd name="connsiteY21" fmla="*/ 1078122 h 4424947"/>
              <a:gd name="connsiteX22" fmla="*/ 2323145 w 5309038"/>
              <a:gd name="connsiteY22" fmla="*/ 1071593 h 4424947"/>
              <a:gd name="connsiteX0" fmla="*/ 2323145 w 5309038"/>
              <a:gd name="connsiteY0" fmla="*/ 1071593 h 4424947"/>
              <a:gd name="connsiteX1" fmla="*/ 2332600 w 5309038"/>
              <a:gd name="connsiteY1" fmla="*/ 1805498 h 4424947"/>
              <a:gd name="connsiteX2" fmla="*/ 2718673 w 5309038"/>
              <a:gd name="connsiteY2" fmla="*/ 2173011 h 4424947"/>
              <a:gd name="connsiteX3" fmla="*/ 2712226 w 5309038"/>
              <a:gd name="connsiteY3" fmla="*/ 3229438 h 4424947"/>
              <a:gd name="connsiteX4" fmla="*/ 2077529 w 5309038"/>
              <a:gd name="connsiteY4" fmla="*/ 3268056 h 4424947"/>
              <a:gd name="connsiteX5" fmla="*/ 1567432 w 5309038"/>
              <a:gd name="connsiteY5" fmla="*/ 2871126 h 4424947"/>
              <a:gd name="connsiteX6" fmla="*/ 1431966 w 5309038"/>
              <a:gd name="connsiteY6" fmla="*/ 2989572 h 4424947"/>
              <a:gd name="connsiteX7" fmla="*/ 1096653 w 5309038"/>
              <a:gd name="connsiteY7" fmla="*/ 3314020 h 4424947"/>
              <a:gd name="connsiteX8" fmla="*/ 1071595 w 5309038"/>
              <a:gd name="connsiteY8" fmla="*/ 2156497 h 4424947"/>
              <a:gd name="connsiteX9" fmla="*/ 1134714 w 5309038"/>
              <a:gd name="connsiteY9" fmla="*/ 2137069 h 4424947"/>
              <a:gd name="connsiteX10" fmla="*/ 1163229 w 5309038"/>
              <a:gd name="connsiteY10" fmla="*/ 1858690 h 4424947"/>
              <a:gd name="connsiteX11" fmla="*/ 717504 w 5309038"/>
              <a:gd name="connsiteY11" fmla="*/ 1794229 h 4424947"/>
              <a:gd name="connsiteX12" fmla="*/ 1019124 w 5309038"/>
              <a:gd name="connsiteY12" fmla="*/ 3861887 h 4424947"/>
              <a:gd name="connsiteX13" fmla="*/ 2196460 w 5309038"/>
              <a:gd name="connsiteY13" fmla="*/ 4424947 h 4424947"/>
              <a:gd name="connsiteX14" fmla="*/ 3771402 w 5309038"/>
              <a:gd name="connsiteY14" fmla="*/ 3690343 h 4424947"/>
              <a:gd name="connsiteX15" fmla="*/ 4193233 w 5309038"/>
              <a:gd name="connsiteY15" fmla="*/ 1590057 h 4424947"/>
              <a:gd name="connsiteX16" fmla="*/ 3682492 w 5309038"/>
              <a:gd name="connsiteY16" fmla="*/ 1151829 h 4424947"/>
              <a:gd name="connsiteX17" fmla="*/ 4032261 w 5309038"/>
              <a:gd name="connsiteY17" fmla="*/ 1015939 h 4424947"/>
              <a:gd name="connsiteX18" fmla="*/ 5309038 w 5309038"/>
              <a:gd name="connsiteY18" fmla="*/ 0 h 4424947"/>
              <a:gd name="connsiteX19" fmla="*/ 1276796 w 5309038"/>
              <a:gd name="connsiteY19" fmla="*/ 442 h 4424947"/>
              <a:gd name="connsiteX20" fmla="*/ 0 w 5309038"/>
              <a:gd name="connsiteY20" fmla="*/ 1034691 h 4424947"/>
              <a:gd name="connsiteX21" fmla="*/ 1650763 w 5309038"/>
              <a:gd name="connsiteY21" fmla="*/ 1078122 h 4424947"/>
              <a:gd name="connsiteX22" fmla="*/ 2323145 w 5309038"/>
              <a:gd name="connsiteY22" fmla="*/ 1071593 h 4424947"/>
              <a:gd name="connsiteX0" fmla="*/ 2323145 w 5309038"/>
              <a:gd name="connsiteY0" fmla="*/ 1071593 h 4424947"/>
              <a:gd name="connsiteX1" fmla="*/ 2332600 w 5309038"/>
              <a:gd name="connsiteY1" fmla="*/ 1805498 h 4424947"/>
              <a:gd name="connsiteX2" fmla="*/ 2718673 w 5309038"/>
              <a:gd name="connsiteY2" fmla="*/ 2173011 h 4424947"/>
              <a:gd name="connsiteX3" fmla="*/ 2712226 w 5309038"/>
              <a:gd name="connsiteY3" fmla="*/ 3229438 h 4424947"/>
              <a:gd name="connsiteX4" fmla="*/ 2077529 w 5309038"/>
              <a:gd name="connsiteY4" fmla="*/ 3268056 h 4424947"/>
              <a:gd name="connsiteX5" fmla="*/ 1567432 w 5309038"/>
              <a:gd name="connsiteY5" fmla="*/ 2871126 h 4424947"/>
              <a:gd name="connsiteX6" fmla="*/ 1431966 w 5309038"/>
              <a:gd name="connsiteY6" fmla="*/ 2989572 h 4424947"/>
              <a:gd name="connsiteX7" fmla="*/ 1096653 w 5309038"/>
              <a:gd name="connsiteY7" fmla="*/ 3314020 h 4424947"/>
              <a:gd name="connsiteX8" fmla="*/ 1071595 w 5309038"/>
              <a:gd name="connsiteY8" fmla="*/ 2156497 h 4424947"/>
              <a:gd name="connsiteX9" fmla="*/ 1134714 w 5309038"/>
              <a:gd name="connsiteY9" fmla="*/ 2137069 h 4424947"/>
              <a:gd name="connsiteX10" fmla="*/ 1163229 w 5309038"/>
              <a:gd name="connsiteY10" fmla="*/ 1858690 h 4424947"/>
              <a:gd name="connsiteX11" fmla="*/ 717504 w 5309038"/>
              <a:gd name="connsiteY11" fmla="*/ 1794229 h 4424947"/>
              <a:gd name="connsiteX12" fmla="*/ 979368 w 5309038"/>
              <a:gd name="connsiteY12" fmla="*/ 3901643 h 4424947"/>
              <a:gd name="connsiteX13" fmla="*/ 2196460 w 5309038"/>
              <a:gd name="connsiteY13" fmla="*/ 4424947 h 4424947"/>
              <a:gd name="connsiteX14" fmla="*/ 3771402 w 5309038"/>
              <a:gd name="connsiteY14" fmla="*/ 3690343 h 4424947"/>
              <a:gd name="connsiteX15" fmla="*/ 4193233 w 5309038"/>
              <a:gd name="connsiteY15" fmla="*/ 1590057 h 4424947"/>
              <a:gd name="connsiteX16" fmla="*/ 3682492 w 5309038"/>
              <a:gd name="connsiteY16" fmla="*/ 1151829 h 4424947"/>
              <a:gd name="connsiteX17" fmla="*/ 4032261 w 5309038"/>
              <a:gd name="connsiteY17" fmla="*/ 1015939 h 4424947"/>
              <a:gd name="connsiteX18" fmla="*/ 5309038 w 5309038"/>
              <a:gd name="connsiteY18" fmla="*/ 0 h 4424947"/>
              <a:gd name="connsiteX19" fmla="*/ 1276796 w 5309038"/>
              <a:gd name="connsiteY19" fmla="*/ 442 h 4424947"/>
              <a:gd name="connsiteX20" fmla="*/ 0 w 5309038"/>
              <a:gd name="connsiteY20" fmla="*/ 1034691 h 4424947"/>
              <a:gd name="connsiteX21" fmla="*/ 1650763 w 5309038"/>
              <a:gd name="connsiteY21" fmla="*/ 1078122 h 4424947"/>
              <a:gd name="connsiteX22" fmla="*/ 2323145 w 5309038"/>
              <a:gd name="connsiteY22" fmla="*/ 1071593 h 4424947"/>
              <a:gd name="connsiteX0" fmla="*/ 2323145 w 5309038"/>
              <a:gd name="connsiteY0" fmla="*/ 1071593 h 4424947"/>
              <a:gd name="connsiteX1" fmla="*/ 2332600 w 5309038"/>
              <a:gd name="connsiteY1" fmla="*/ 1805498 h 4424947"/>
              <a:gd name="connsiteX2" fmla="*/ 2718673 w 5309038"/>
              <a:gd name="connsiteY2" fmla="*/ 2173011 h 4424947"/>
              <a:gd name="connsiteX3" fmla="*/ 2712226 w 5309038"/>
              <a:gd name="connsiteY3" fmla="*/ 3229438 h 4424947"/>
              <a:gd name="connsiteX4" fmla="*/ 2077529 w 5309038"/>
              <a:gd name="connsiteY4" fmla="*/ 3268056 h 4424947"/>
              <a:gd name="connsiteX5" fmla="*/ 1567432 w 5309038"/>
              <a:gd name="connsiteY5" fmla="*/ 2871126 h 4424947"/>
              <a:gd name="connsiteX6" fmla="*/ 1476845 w 5309038"/>
              <a:gd name="connsiteY6" fmla="*/ 2967133 h 4424947"/>
              <a:gd name="connsiteX7" fmla="*/ 1096653 w 5309038"/>
              <a:gd name="connsiteY7" fmla="*/ 3314020 h 4424947"/>
              <a:gd name="connsiteX8" fmla="*/ 1071595 w 5309038"/>
              <a:gd name="connsiteY8" fmla="*/ 2156497 h 4424947"/>
              <a:gd name="connsiteX9" fmla="*/ 1134714 w 5309038"/>
              <a:gd name="connsiteY9" fmla="*/ 2137069 h 4424947"/>
              <a:gd name="connsiteX10" fmla="*/ 1163229 w 5309038"/>
              <a:gd name="connsiteY10" fmla="*/ 1858690 h 4424947"/>
              <a:gd name="connsiteX11" fmla="*/ 717504 w 5309038"/>
              <a:gd name="connsiteY11" fmla="*/ 1794229 h 4424947"/>
              <a:gd name="connsiteX12" fmla="*/ 979368 w 5309038"/>
              <a:gd name="connsiteY12" fmla="*/ 3901643 h 4424947"/>
              <a:gd name="connsiteX13" fmla="*/ 2196460 w 5309038"/>
              <a:gd name="connsiteY13" fmla="*/ 4424947 h 4424947"/>
              <a:gd name="connsiteX14" fmla="*/ 3771402 w 5309038"/>
              <a:gd name="connsiteY14" fmla="*/ 3690343 h 4424947"/>
              <a:gd name="connsiteX15" fmla="*/ 4193233 w 5309038"/>
              <a:gd name="connsiteY15" fmla="*/ 1590057 h 4424947"/>
              <a:gd name="connsiteX16" fmla="*/ 3682492 w 5309038"/>
              <a:gd name="connsiteY16" fmla="*/ 1151829 h 4424947"/>
              <a:gd name="connsiteX17" fmla="*/ 4032261 w 5309038"/>
              <a:gd name="connsiteY17" fmla="*/ 1015939 h 4424947"/>
              <a:gd name="connsiteX18" fmla="*/ 5309038 w 5309038"/>
              <a:gd name="connsiteY18" fmla="*/ 0 h 4424947"/>
              <a:gd name="connsiteX19" fmla="*/ 1276796 w 5309038"/>
              <a:gd name="connsiteY19" fmla="*/ 442 h 4424947"/>
              <a:gd name="connsiteX20" fmla="*/ 0 w 5309038"/>
              <a:gd name="connsiteY20" fmla="*/ 1034691 h 4424947"/>
              <a:gd name="connsiteX21" fmla="*/ 1650763 w 5309038"/>
              <a:gd name="connsiteY21" fmla="*/ 1078122 h 4424947"/>
              <a:gd name="connsiteX22" fmla="*/ 2323145 w 5309038"/>
              <a:gd name="connsiteY22" fmla="*/ 1071593 h 4424947"/>
              <a:gd name="connsiteX0" fmla="*/ 2323145 w 5309038"/>
              <a:gd name="connsiteY0" fmla="*/ 1071593 h 4424947"/>
              <a:gd name="connsiteX1" fmla="*/ 2332600 w 5309038"/>
              <a:gd name="connsiteY1" fmla="*/ 1805498 h 4424947"/>
              <a:gd name="connsiteX2" fmla="*/ 2718673 w 5309038"/>
              <a:gd name="connsiteY2" fmla="*/ 2173011 h 4424947"/>
              <a:gd name="connsiteX3" fmla="*/ 2712226 w 5309038"/>
              <a:gd name="connsiteY3" fmla="*/ 3229438 h 4424947"/>
              <a:gd name="connsiteX4" fmla="*/ 2077529 w 5309038"/>
              <a:gd name="connsiteY4" fmla="*/ 3268056 h 4424947"/>
              <a:gd name="connsiteX5" fmla="*/ 1567432 w 5309038"/>
              <a:gd name="connsiteY5" fmla="*/ 2871126 h 4424947"/>
              <a:gd name="connsiteX6" fmla="*/ 1476845 w 5309038"/>
              <a:gd name="connsiteY6" fmla="*/ 2967133 h 4424947"/>
              <a:gd name="connsiteX7" fmla="*/ 1118321 w 5309038"/>
              <a:gd name="connsiteY7" fmla="*/ 3314020 h 4424947"/>
              <a:gd name="connsiteX8" fmla="*/ 1071595 w 5309038"/>
              <a:gd name="connsiteY8" fmla="*/ 2156497 h 4424947"/>
              <a:gd name="connsiteX9" fmla="*/ 1134714 w 5309038"/>
              <a:gd name="connsiteY9" fmla="*/ 2137069 h 4424947"/>
              <a:gd name="connsiteX10" fmla="*/ 1163229 w 5309038"/>
              <a:gd name="connsiteY10" fmla="*/ 1858690 h 4424947"/>
              <a:gd name="connsiteX11" fmla="*/ 717504 w 5309038"/>
              <a:gd name="connsiteY11" fmla="*/ 1794229 h 4424947"/>
              <a:gd name="connsiteX12" fmla="*/ 979368 w 5309038"/>
              <a:gd name="connsiteY12" fmla="*/ 3901643 h 4424947"/>
              <a:gd name="connsiteX13" fmla="*/ 2196460 w 5309038"/>
              <a:gd name="connsiteY13" fmla="*/ 4424947 h 4424947"/>
              <a:gd name="connsiteX14" fmla="*/ 3771402 w 5309038"/>
              <a:gd name="connsiteY14" fmla="*/ 3690343 h 4424947"/>
              <a:gd name="connsiteX15" fmla="*/ 4193233 w 5309038"/>
              <a:gd name="connsiteY15" fmla="*/ 1590057 h 4424947"/>
              <a:gd name="connsiteX16" fmla="*/ 3682492 w 5309038"/>
              <a:gd name="connsiteY16" fmla="*/ 1151829 h 4424947"/>
              <a:gd name="connsiteX17" fmla="*/ 4032261 w 5309038"/>
              <a:gd name="connsiteY17" fmla="*/ 1015939 h 4424947"/>
              <a:gd name="connsiteX18" fmla="*/ 5309038 w 5309038"/>
              <a:gd name="connsiteY18" fmla="*/ 0 h 4424947"/>
              <a:gd name="connsiteX19" fmla="*/ 1276796 w 5309038"/>
              <a:gd name="connsiteY19" fmla="*/ 442 h 4424947"/>
              <a:gd name="connsiteX20" fmla="*/ 0 w 5309038"/>
              <a:gd name="connsiteY20" fmla="*/ 1034691 h 4424947"/>
              <a:gd name="connsiteX21" fmla="*/ 1650763 w 5309038"/>
              <a:gd name="connsiteY21" fmla="*/ 1078122 h 4424947"/>
              <a:gd name="connsiteX22" fmla="*/ 2323145 w 5309038"/>
              <a:gd name="connsiteY22" fmla="*/ 1071593 h 442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09038" h="4424947">
                <a:moveTo>
                  <a:pt x="2323145" y="1071593"/>
                </a:moveTo>
                <a:lnTo>
                  <a:pt x="2332600" y="1805498"/>
                </a:lnTo>
                <a:lnTo>
                  <a:pt x="2718673" y="2173011"/>
                </a:lnTo>
                <a:lnTo>
                  <a:pt x="2712226" y="3229438"/>
                </a:lnTo>
                <a:lnTo>
                  <a:pt x="2077529" y="3268056"/>
                </a:lnTo>
                <a:lnTo>
                  <a:pt x="1567432" y="2871126"/>
                </a:lnTo>
                <a:lnTo>
                  <a:pt x="1476845" y="2967133"/>
                </a:lnTo>
                <a:lnTo>
                  <a:pt x="1118321" y="3314020"/>
                </a:lnTo>
                <a:cubicBezTo>
                  <a:pt x="1025009" y="3078192"/>
                  <a:pt x="846447" y="2670601"/>
                  <a:pt x="1071595" y="2156497"/>
                </a:cubicBezTo>
                <a:cubicBezTo>
                  <a:pt x="1087088" y="2129461"/>
                  <a:pt x="1128448" y="2140984"/>
                  <a:pt x="1134714" y="2137069"/>
                </a:cubicBezTo>
                <a:cubicBezTo>
                  <a:pt x="1157607" y="2074966"/>
                  <a:pt x="1151167" y="1939480"/>
                  <a:pt x="1163229" y="1858690"/>
                </a:cubicBezTo>
                <a:lnTo>
                  <a:pt x="717504" y="1794229"/>
                </a:lnTo>
                <a:cubicBezTo>
                  <a:pt x="589444" y="2169787"/>
                  <a:pt x="127773" y="2736287"/>
                  <a:pt x="979368" y="3901643"/>
                </a:cubicBezTo>
                <a:cubicBezTo>
                  <a:pt x="1135692" y="4028722"/>
                  <a:pt x="1432810" y="4372931"/>
                  <a:pt x="2196460" y="4424947"/>
                </a:cubicBezTo>
                <a:cubicBezTo>
                  <a:pt x="3128782" y="4387253"/>
                  <a:pt x="3443984" y="4034342"/>
                  <a:pt x="3771402" y="3690343"/>
                </a:cubicBezTo>
                <a:cubicBezTo>
                  <a:pt x="4237101" y="2842507"/>
                  <a:pt x="4020961" y="2369654"/>
                  <a:pt x="4193233" y="1590057"/>
                </a:cubicBezTo>
                <a:lnTo>
                  <a:pt x="3682492" y="1151829"/>
                </a:lnTo>
                <a:lnTo>
                  <a:pt x="4032261" y="1015939"/>
                </a:lnTo>
                <a:lnTo>
                  <a:pt x="5309038" y="0"/>
                </a:lnTo>
                <a:lnTo>
                  <a:pt x="1276796" y="442"/>
                </a:lnTo>
                <a:lnTo>
                  <a:pt x="0" y="1034691"/>
                </a:lnTo>
                <a:lnTo>
                  <a:pt x="1650763" y="1078122"/>
                </a:lnTo>
                <a:lnTo>
                  <a:pt x="2323145" y="1071593"/>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Freeform: Shape 27">
            <a:extLst>
              <a:ext uri="{FF2B5EF4-FFF2-40B4-BE49-F238E27FC236}">
                <a16:creationId xmlns:a16="http://schemas.microsoft.com/office/drawing/2014/main" id="{FE6B17D1-F4FB-C98C-E5C5-65625ECF10EA}"/>
              </a:ext>
            </a:extLst>
          </p:cNvPr>
          <p:cNvSpPr>
            <a:spLocks noChangeAspect="1"/>
          </p:cNvSpPr>
          <p:nvPr/>
        </p:nvSpPr>
        <p:spPr>
          <a:xfrm>
            <a:off x="9444713" y="1025855"/>
            <a:ext cx="2480565" cy="1275439"/>
          </a:xfrm>
          <a:custGeom>
            <a:avLst/>
            <a:gdLst>
              <a:gd name="connsiteX0" fmla="*/ 438150 w 1762125"/>
              <a:gd name="connsiteY0" fmla="*/ 0 h 1304925"/>
              <a:gd name="connsiteX1" fmla="*/ 28575 w 1762125"/>
              <a:gd name="connsiteY1" fmla="*/ 300038 h 1304925"/>
              <a:gd name="connsiteX2" fmla="*/ 0 w 1762125"/>
              <a:gd name="connsiteY2" fmla="*/ 461963 h 1304925"/>
              <a:gd name="connsiteX3" fmla="*/ 4762 w 1762125"/>
              <a:gd name="connsiteY3" fmla="*/ 519113 h 1304925"/>
              <a:gd name="connsiteX4" fmla="*/ 19050 w 1762125"/>
              <a:gd name="connsiteY4" fmla="*/ 623888 h 1304925"/>
              <a:gd name="connsiteX5" fmla="*/ 14287 w 1762125"/>
              <a:gd name="connsiteY5" fmla="*/ 1304925 h 1304925"/>
              <a:gd name="connsiteX6" fmla="*/ 1762125 w 1762125"/>
              <a:gd name="connsiteY6" fmla="*/ 1304925 h 1304925"/>
              <a:gd name="connsiteX7" fmla="*/ 1762125 w 1762125"/>
              <a:gd name="connsiteY7" fmla="*/ 9525 h 1304925"/>
              <a:gd name="connsiteX8" fmla="*/ 438150 w 1762125"/>
              <a:gd name="connsiteY8" fmla="*/ 0 h 1304925"/>
              <a:gd name="connsiteX0" fmla="*/ 433388 w 1757363"/>
              <a:gd name="connsiteY0" fmla="*/ 0 h 1304925"/>
              <a:gd name="connsiteX1" fmla="*/ 23813 w 1757363"/>
              <a:gd name="connsiteY1" fmla="*/ 300038 h 1304925"/>
              <a:gd name="connsiteX2" fmla="*/ 50102 w 1757363"/>
              <a:gd name="connsiteY2" fmla="*/ 430612 h 1304925"/>
              <a:gd name="connsiteX3" fmla="*/ 0 w 1757363"/>
              <a:gd name="connsiteY3" fmla="*/ 519113 h 1304925"/>
              <a:gd name="connsiteX4" fmla="*/ 14288 w 1757363"/>
              <a:gd name="connsiteY4" fmla="*/ 623888 h 1304925"/>
              <a:gd name="connsiteX5" fmla="*/ 9525 w 1757363"/>
              <a:gd name="connsiteY5" fmla="*/ 1304925 h 1304925"/>
              <a:gd name="connsiteX6" fmla="*/ 1757363 w 1757363"/>
              <a:gd name="connsiteY6" fmla="*/ 1304925 h 1304925"/>
              <a:gd name="connsiteX7" fmla="*/ 1757363 w 1757363"/>
              <a:gd name="connsiteY7" fmla="*/ 9525 h 1304925"/>
              <a:gd name="connsiteX8" fmla="*/ 433388 w 1757363"/>
              <a:gd name="connsiteY8" fmla="*/ 0 h 1304925"/>
              <a:gd name="connsiteX0" fmla="*/ 423863 w 1747838"/>
              <a:gd name="connsiteY0" fmla="*/ 0 h 1304925"/>
              <a:gd name="connsiteX1" fmla="*/ 14288 w 1747838"/>
              <a:gd name="connsiteY1" fmla="*/ 300038 h 1304925"/>
              <a:gd name="connsiteX2" fmla="*/ 40577 w 1747838"/>
              <a:gd name="connsiteY2" fmla="*/ 430612 h 1304925"/>
              <a:gd name="connsiteX3" fmla="*/ 55790 w 1747838"/>
              <a:gd name="connsiteY3" fmla="*/ 547851 h 1304925"/>
              <a:gd name="connsiteX4" fmla="*/ 4763 w 1747838"/>
              <a:gd name="connsiteY4" fmla="*/ 623888 h 1304925"/>
              <a:gd name="connsiteX5" fmla="*/ 0 w 1747838"/>
              <a:gd name="connsiteY5" fmla="*/ 1304925 h 1304925"/>
              <a:gd name="connsiteX6" fmla="*/ 1747838 w 1747838"/>
              <a:gd name="connsiteY6" fmla="*/ 1304925 h 1304925"/>
              <a:gd name="connsiteX7" fmla="*/ 1747838 w 1747838"/>
              <a:gd name="connsiteY7" fmla="*/ 9525 h 1304925"/>
              <a:gd name="connsiteX8" fmla="*/ 423863 w 1747838"/>
              <a:gd name="connsiteY8" fmla="*/ 0 h 1304925"/>
              <a:gd name="connsiteX0" fmla="*/ 423863 w 1747838"/>
              <a:gd name="connsiteY0" fmla="*/ 0 h 1304925"/>
              <a:gd name="connsiteX1" fmla="*/ 58702 w 1747838"/>
              <a:gd name="connsiteY1" fmla="*/ 315714 h 1304925"/>
              <a:gd name="connsiteX2" fmla="*/ 40577 w 1747838"/>
              <a:gd name="connsiteY2" fmla="*/ 430612 h 1304925"/>
              <a:gd name="connsiteX3" fmla="*/ 55790 w 1747838"/>
              <a:gd name="connsiteY3" fmla="*/ 547851 h 1304925"/>
              <a:gd name="connsiteX4" fmla="*/ 4763 w 1747838"/>
              <a:gd name="connsiteY4" fmla="*/ 623888 h 1304925"/>
              <a:gd name="connsiteX5" fmla="*/ 0 w 1747838"/>
              <a:gd name="connsiteY5" fmla="*/ 1304925 h 1304925"/>
              <a:gd name="connsiteX6" fmla="*/ 1747838 w 1747838"/>
              <a:gd name="connsiteY6" fmla="*/ 1304925 h 1304925"/>
              <a:gd name="connsiteX7" fmla="*/ 1747838 w 1747838"/>
              <a:gd name="connsiteY7" fmla="*/ 9525 h 1304925"/>
              <a:gd name="connsiteX8" fmla="*/ 423863 w 1747838"/>
              <a:gd name="connsiteY8" fmla="*/ 0 h 1304925"/>
              <a:gd name="connsiteX0" fmla="*/ 460439 w 1747838"/>
              <a:gd name="connsiteY0" fmla="*/ 3538 h 1295400"/>
              <a:gd name="connsiteX1" fmla="*/ 58702 w 1747838"/>
              <a:gd name="connsiteY1" fmla="*/ 306189 h 1295400"/>
              <a:gd name="connsiteX2" fmla="*/ 40577 w 1747838"/>
              <a:gd name="connsiteY2" fmla="*/ 421087 h 1295400"/>
              <a:gd name="connsiteX3" fmla="*/ 55790 w 1747838"/>
              <a:gd name="connsiteY3" fmla="*/ 538326 h 1295400"/>
              <a:gd name="connsiteX4" fmla="*/ 4763 w 1747838"/>
              <a:gd name="connsiteY4" fmla="*/ 614363 h 1295400"/>
              <a:gd name="connsiteX5" fmla="*/ 0 w 1747838"/>
              <a:gd name="connsiteY5" fmla="*/ 1295400 h 1295400"/>
              <a:gd name="connsiteX6" fmla="*/ 1747838 w 1747838"/>
              <a:gd name="connsiteY6" fmla="*/ 1295400 h 1295400"/>
              <a:gd name="connsiteX7" fmla="*/ 1747838 w 1747838"/>
              <a:gd name="connsiteY7" fmla="*/ 0 h 1295400"/>
              <a:gd name="connsiteX8" fmla="*/ 460439 w 1747838"/>
              <a:gd name="connsiteY8" fmla="*/ 3538 h 1295400"/>
              <a:gd name="connsiteX0" fmla="*/ 448791 w 1747838"/>
              <a:gd name="connsiteY0" fmla="*/ 3538 h 1295400"/>
              <a:gd name="connsiteX1" fmla="*/ 58702 w 1747838"/>
              <a:gd name="connsiteY1" fmla="*/ 306189 h 1295400"/>
              <a:gd name="connsiteX2" fmla="*/ 40577 w 1747838"/>
              <a:gd name="connsiteY2" fmla="*/ 421087 h 1295400"/>
              <a:gd name="connsiteX3" fmla="*/ 55790 w 1747838"/>
              <a:gd name="connsiteY3" fmla="*/ 538326 h 1295400"/>
              <a:gd name="connsiteX4" fmla="*/ 4763 w 1747838"/>
              <a:gd name="connsiteY4" fmla="*/ 614363 h 1295400"/>
              <a:gd name="connsiteX5" fmla="*/ 0 w 1747838"/>
              <a:gd name="connsiteY5" fmla="*/ 1295400 h 1295400"/>
              <a:gd name="connsiteX6" fmla="*/ 1747838 w 1747838"/>
              <a:gd name="connsiteY6" fmla="*/ 1295400 h 1295400"/>
              <a:gd name="connsiteX7" fmla="*/ 1747838 w 1747838"/>
              <a:gd name="connsiteY7" fmla="*/ 0 h 1295400"/>
              <a:gd name="connsiteX8" fmla="*/ 448791 w 1747838"/>
              <a:gd name="connsiteY8" fmla="*/ 3538 h 1295400"/>
              <a:gd name="connsiteX0" fmla="*/ 448791 w 1747838"/>
              <a:gd name="connsiteY0" fmla="*/ 3538 h 1295400"/>
              <a:gd name="connsiteX1" fmla="*/ 67438 w 1747838"/>
              <a:gd name="connsiteY1" fmla="*/ 291629 h 1295400"/>
              <a:gd name="connsiteX2" fmla="*/ 40577 w 1747838"/>
              <a:gd name="connsiteY2" fmla="*/ 421087 h 1295400"/>
              <a:gd name="connsiteX3" fmla="*/ 55790 w 1747838"/>
              <a:gd name="connsiteY3" fmla="*/ 538326 h 1295400"/>
              <a:gd name="connsiteX4" fmla="*/ 4763 w 1747838"/>
              <a:gd name="connsiteY4" fmla="*/ 614363 h 1295400"/>
              <a:gd name="connsiteX5" fmla="*/ 0 w 1747838"/>
              <a:gd name="connsiteY5" fmla="*/ 1295400 h 1295400"/>
              <a:gd name="connsiteX6" fmla="*/ 1747838 w 1747838"/>
              <a:gd name="connsiteY6" fmla="*/ 1295400 h 1295400"/>
              <a:gd name="connsiteX7" fmla="*/ 1747838 w 1747838"/>
              <a:gd name="connsiteY7" fmla="*/ 0 h 1295400"/>
              <a:gd name="connsiteX8" fmla="*/ 448791 w 1747838"/>
              <a:gd name="connsiteY8" fmla="*/ 3538 h 1295400"/>
              <a:gd name="connsiteX0" fmla="*/ 462315 w 1761362"/>
              <a:gd name="connsiteY0" fmla="*/ 3538 h 1295400"/>
              <a:gd name="connsiteX1" fmla="*/ 0 w 1761362"/>
              <a:gd name="connsiteY1" fmla="*/ 344017 h 1295400"/>
              <a:gd name="connsiteX2" fmla="*/ 54101 w 1761362"/>
              <a:gd name="connsiteY2" fmla="*/ 421087 h 1295400"/>
              <a:gd name="connsiteX3" fmla="*/ 69314 w 1761362"/>
              <a:gd name="connsiteY3" fmla="*/ 538326 h 1295400"/>
              <a:gd name="connsiteX4" fmla="*/ 18287 w 1761362"/>
              <a:gd name="connsiteY4" fmla="*/ 614363 h 1295400"/>
              <a:gd name="connsiteX5" fmla="*/ 13524 w 1761362"/>
              <a:gd name="connsiteY5" fmla="*/ 1295400 h 1295400"/>
              <a:gd name="connsiteX6" fmla="*/ 1761362 w 1761362"/>
              <a:gd name="connsiteY6" fmla="*/ 1295400 h 1295400"/>
              <a:gd name="connsiteX7" fmla="*/ 1761362 w 1761362"/>
              <a:gd name="connsiteY7" fmla="*/ 0 h 1295400"/>
              <a:gd name="connsiteX8" fmla="*/ 462315 w 1761362"/>
              <a:gd name="connsiteY8" fmla="*/ 3538 h 1295400"/>
              <a:gd name="connsiteX0" fmla="*/ 484414 w 1783461"/>
              <a:gd name="connsiteY0" fmla="*/ 3538 h 1295400"/>
              <a:gd name="connsiteX1" fmla="*/ 22099 w 1783461"/>
              <a:gd name="connsiteY1" fmla="*/ 344017 h 1295400"/>
              <a:gd name="connsiteX2" fmla="*/ 0 w 1783461"/>
              <a:gd name="connsiteY2" fmla="*/ 416324 h 1295400"/>
              <a:gd name="connsiteX3" fmla="*/ 91413 w 1783461"/>
              <a:gd name="connsiteY3" fmla="*/ 538326 h 1295400"/>
              <a:gd name="connsiteX4" fmla="*/ 40386 w 1783461"/>
              <a:gd name="connsiteY4" fmla="*/ 614363 h 1295400"/>
              <a:gd name="connsiteX5" fmla="*/ 35623 w 1783461"/>
              <a:gd name="connsiteY5" fmla="*/ 1295400 h 1295400"/>
              <a:gd name="connsiteX6" fmla="*/ 1783461 w 1783461"/>
              <a:gd name="connsiteY6" fmla="*/ 1295400 h 1295400"/>
              <a:gd name="connsiteX7" fmla="*/ 1783461 w 1783461"/>
              <a:gd name="connsiteY7" fmla="*/ 0 h 1295400"/>
              <a:gd name="connsiteX8" fmla="*/ 484414 w 1783461"/>
              <a:gd name="connsiteY8" fmla="*/ 3538 h 1295400"/>
              <a:gd name="connsiteX0" fmla="*/ 484414 w 1783461"/>
              <a:gd name="connsiteY0" fmla="*/ 3538 h 1295400"/>
              <a:gd name="connsiteX1" fmla="*/ 22099 w 1783461"/>
              <a:gd name="connsiteY1" fmla="*/ 344017 h 1295400"/>
              <a:gd name="connsiteX2" fmla="*/ 0 w 1783461"/>
              <a:gd name="connsiteY2" fmla="*/ 416324 h 1295400"/>
              <a:gd name="connsiteX3" fmla="*/ 29500 w 1783461"/>
              <a:gd name="connsiteY3" fmla="*/ 476413 h 1295400"/>
              <a:gd name="connsiteX4" fmla="*/ 40386 w 1783461"/>
              <a:gd name="connsiteY4" fmla="*/ 614363 h 1295400"/>
              <a:gd name="connsiteX5" fmla="*/ 35623 w 1783461"/>
              <a:gd name="connsiteY5" fmla="*/ 1295400 h 1295400"/>
              <a:gd name="connsiteX6" fmla="*/ 1783461 w 1783461"/>
              <a:gd name="connsiteY6" fmla="*/ 1295400 h 1295400"/>
              <a:gd name="connsiteX7" fmla="*/ 1783461 w 1783461"/>
              <a:gd name="connsiteY7" fmla="*/ 0 h 1295400"/>
              <a:gd name="connsiteX8" fmla="*/ 484414 w 1783461"/>
              <a:gd name="connsiteY8" fmla="*/ 3538 h 1295400"/>
              <a:gd name="connsiteX0" fmla="*/ 484414 w 1783461"/>
              <a:gd name="connsiteY0" fmla="*/ 3538 h 1295400"/>
              <a:gd name="connsiteX1" fmla="*/ 22099 w 1783461"/>
              <a:gd name="connsiteY1" fmla="*/ 344017 h 1295400"/>
              <a:gd name="connsiteX2" fmla="*/ 0 w 1783461"/>
              <a:gd name="connsiteY2" fmla="*/ 416324 h 1295400"/>
              <a:gd name="connsiteX3" fmla="*/ 29500 w 1783461"/>
              <a:gd name="connsiteY3" fmla="*/ 476413 h 1295400"/>
              <a:gd name="connsiteX4" fmla="*/ 40386 w 1783461"/>
              <a:gd name="connsiteY4" fmla="*/ 614363 h 1295400"/>
              <a:gd name="connsiteX5" fmla="*/ 35623 w 1783461"/>
              <a:gd name="connsiteY5" fmla="*/ 1295400 h 1295400"/>
              <a:gd name="connsiteX6" fmla="*/ 1783461 w 1783461"/>
              <a:gd name="connsiteY6" fmla="*/ 1295400 h 1295400"/>
              <a:gd name="connsiteX7" fmla="*/ 1783461 w 1783461"/>
              <a:gd name="connsiteY7" fmla="*/ 0 h 1295400"/>
              <a:gd name="connsiteX8" fmla="*/ 484414 w 1783461"/>
              <a:gd name="connsiteY8" fmla="*/ 3538 h 1295400"/>
              <a:gd name="connsiteX0" fmla="*/ 484414 w 1783461"/>
              <a:gd name="connsiteY0" fmla="*/ 3538 h 1295400"/>
              <a:gd name="connsiteX1" fmla="*/ 22099 w 1783461"/>
              <a:gd name="connsiteY1" fmla="*/ 344017 h 1295400"/>
              <a:gd name="connsiteX2" fmla="*/ 0 w 1783461"/>
              <a:gd name="connsiteY2" fmla="*/ 416324 h 1295400"/>
              <a:gd name="connsiteX3" fmla="*/ 31882 w 1783461"/>
              <a:gd name="connsiteY3" fmla="*/ 497844 h 1295400"/>
              <a:gd name="connsiteX4" fmla="*/ 40386 w 1783461"/>
              <a:gd name="connsiteY4" fmla="*/ 614363 h 1295400"/>
              <a:gd name="connsiteX5" fmla="*/ 35623 w 1783461"/>
              <a:gd name="connsiteY5" fmla="*/ 1295400 h 1295400"/>
              <a:gd name="connsiteX6" fmla="*/ 1783461 w 1783461"/>
              <a:gd name="connsiteY6" fmla="*/ 1295400 h 1295400"/>
              <a:gd name="connsiteX7" fmla="*/ 1783461 w 1783461"/>
              <a:gd name="connsiteY7" fmla="*/ 0 h 1295400"/>
              <a:gd name="connsiteX8" fmla="*/ 484414 w 1783461"/>
              <a:gd name="connsiteY8" fmla="*/ 3538 h 1295400"/>
              <a:gd name="connsiteX0" fmla="*/ 484414 w 1804892"/>
              <a:gd name="connsiteY0" fmla="*/ 5919 h 1297781"/>
              <a:gd name="connsiteX1" fmla="*/ 22099 w 1804892"/>
              <a:gd name="connsiteY1" fmla="*/ 346398 h 1297781"/>
              <a:gd name="connsiteX2" fmla="*/ 0 w 1804892"/>
              <a:gd name="connsiteY2" fmla="*/ 418705 h 1297781"/>
              <a:gd name="connsiteX3" fmla="*/ 31882 w 1804892"/>
              <a:gd name="connsiteY3" fmla="*/ 500225 h 1297781"/>
              <a:gd name="connsiteX4" fmla="*/ 40386 w 1804892"/>
              <a:gd name="connsiteY4" fmla="*/ 616744 h 1297781"/>
              <a:gd name="connsiteX5" fmla="*/ 35623 w 1804892"/>
              <a:gd name="connsiteY5" fmla="*/ 1297781 h 1297781"/>
              <a:gd name="connsiteX6" fmla="*/ 1783461 w 1804892"/>
              <a:gd name="connsiteY6" fmla="*/ 1297781 h 1297781"/>
              <a:gd name="connsiteX7" fmla="*/ 1804892 w 1804892"/>
              <a:gd name="connsiteY7" fmla="*/ 0 h 1297781"/>
              <a:gd name="connsiteX8" fmla="*/ 484414 w 1804892"/>
              <a:gd name="connsiteY8" fmla="*/ 5919 h 1297781"/>
              <a:gd name="connsiteX0" fmla="*/ 484414 w 1816798"/>
              <a:gd name="connsiteY0" fmla="*/ 5919 h 1297781"/>
              <a:gd name="connsiteX1" fmla="*/ 22099 w 1816798"/>
              <a:gd name="connsiteY1" fmla="*/ 346398 h 1297781"/>
              <a:gd name="connsiteX2" fmla="*/ 0 w 1816798"/>
              <a:gd name="connsiteY2" fmla="*/ 418705 h 1297781"/>
              <a:gd name="connsiteX3" fmla="*/ 31882 w 1816798"/>
              <a:gd name="connsiteY3" fmla="*/ 500225 h 1297781"/>
              <a:gd name="connsiteX4" fmla="*/ 40386 w 1816798"/>
              <a:gd name="connsiteY4" fmla="*/ 616744 h 1297781"/>
              <a:gd name="connsiteX5" fmla="*/ 35623 w 1816798"/>
              <a:gd name="connsiteY5" fmla="*/ 1297781 h 1297781"/>
              <a:gd name="connsiteX6" fmla="*/ 1816798 w 1816798"/>
              <a:gd name="connsiteY6" fmla="*/ 1295400 h 1297781"/>
              <a:gd name="connsiteX7" fmla="*/ 1804892 w 1816798"/>
              <a:gd name="connsiteY7" fmla="*/ 0 h 1297781"/>
              <a:gd name="connsiteX8" fmla="*/ 484414 w 1816798"/>
              <a:gd name="connsiteY8" fmla="*/ 5919 h 1297781"/>
              <a:gd name="connsiteX0" fmla="*/ 580560 w 1912944"/>
              <a:gd name="connsiteY0" fmla="*/ 5919 h 1297781"/>
              <a:gd name="connsiteX1" fmla="*/ 118245 w 1912944"/>
              <a:gd name="connsiteY1" fmla="*/ 346398 h 1297781"/>
              <a:gd name="connsiteX2" fmla="*/ 96146 w 1912944"/>
              <a:gd name="connsiteY2" fmla="*/ 418705 h 1297781"/>
              <a:gd name="connsiteX3" fmla="*/ 128028 w 1912944"/>
              <a:gd name="connsiteY3" fmla="*/ 500225 h 1297781"/>
              <a:gd name="connsiteX4" fmla="*/ 136532 w 1912944"/>
              <a:gd name="connsiteY4" fmla="*/ 616744 h 1297781"/>
              <a:gd name="connsiteX5" fmla="*/ 132807 w 1912944"/>
              <a:gd name="connsiteY5" fmla="*/ 1029176 h 1297781"/>
              <a:gd name="connsiteX6" fmla="*/ 131769 w 1912944"/>
              <a:gd name="connsiteY6" fmla="*/ 1297781 h 1297781"/>
              <a:gd name="connsiteX7" fmla="*/ 1912944 w 1912944"/>
              <a:gd name="connsiteY7" fmla="*/ 1295400 h 1297781"/>
              <a:gd name="connsiteX8" fmla="*/ 1901038 w 1912944"/>
              <a:gd name="connsiteY8" fmla="*/ 0 h 1297781"/>
              <a:gd name="connsiteX9" fmla="*/ 580560 w 1912944"/>
              <a:gd name="connsiteY9" fmla="*/ 5919 h 1297781"/>
              <a:gd name="connsiteX0" fmla="*/ 611906 w 1944290"/>
              <a:gd name="connsiteY0" fmla="*/ 5919 h 1297781"/>
              <a:gd name="connsiteX1" fmla="*/ 149591 w 1944290"/>
              <a:gd name="connsiteY1" fmla="*/ 346398 h 1297781"/>
              <a:gd name="connsiteX2" fmla="*/ 127492 w 1944290"/>
              <a:gd name="connsiteY2" fmla="*/ 418705 h 1297781"/>
              <a:gd name="connsiteX3" fmla="*/ 159374 w 1944290"/>
              <a:gd name="connsiteY3" fmla="*/ 500225 h 1297781"/>
              <a:gd name="connsiteX4" fmla="*/ 167878 w 1944290"/>
              <a:gd name="connsiteY4" fmla="*/ 616744 h 1297781"/>
              <a:gd name="connsiteX5" fmla="*/ 164153 w 1944290"/>
              <a:gd name="connsiteY5" fmla="*/ 1029176 h 1297781"/>
              <a:gd name="connsiteX6" fmla="*/ 81026 w 1944290"/>
              <a:gd name="connsiteY6" fmla="*/ 1149711 h 1297781"/>
              <a:gd name="connsiteX7" fmla="*/ 163115 w 1944290"/>
              <a:gd name="connsiteY7" fmla="*/ 1297781 h 1297781"/>
              <a:gd name="connsiteX8" fmla="*/ 1944290 w 1944290"/>
              <a:gd name="connsiteY8" fmla="*/ 1295400 h 1297781"/>
              <a:gd name="connsiteX9" fmla="*/ 1932384 w 1944290"/>
              <a:gd name="connsiteY9" fmla="*/ 0 h 1297781"/>
              <a:gd name="connsiteX10" fmla="*/ 611906 w 1944290"/>
              <a:gd name="connsiteY10" fmla="*/ 5919 h 1297781"/>
              <a:gd name="connsiteX0" fmla="*/ 1058738 w 2391122"/>
              <a:gd name="connsiteY0" fmla="*/ 5919 h 1297781"/>
              <a:gd name="connsiteX1" fmla="*/ 596423 w 2391122"/>
              <a:gd name="connsiteY1" fmla="*/ 346398 h 1297781"/>
              <a:gd name="connsiteX2" fmla="*/ 574324 w 2391122"/>
              <a:gd name="connsiteY2" fmla="*/ 418705 h 1297781"/>
              <a:gd name="connsiteX3" fmla="*/ 606206 w 2391122"/>
              <a:gd name="connsiteY3" fmla="*/ 500225 h 1297781"/>
              <a:gd name="connsiteX4" fmla="*/ 614710 w 2391122"/>
              <a:gd name="connsiteY4" fmla="*/ 616744 h 1297781"/>
              <a:gd name="connsiteX5" fmla="*/ 610985 w 2391122"/>
              <a:gd name="connsiteY5" fmla="*/ 1029176 h 1297781"/>
              <a:gd name="connsiteX6" fmla="*/ 0 w 2391122"/>
              <a:gd name="connsiteY6" fmla="*/ 1095678 h 1297781"/>
              <a:gd name="connsiteX7" fmla="*/ 609947 w 2391122"/>
              <a:gd name="connsiteY7" fmla="*/ 1297781 h 1297781"/>
              <a:gd name="connsiteX8" fmla="*/ 2391122 w 2391122"/>
              <a:gd name="connsiteY8" fmla="*/ 1295400 h 1297781"/>
              <a:gd name="connsiteX9" fmla="*/ 2379216 w 2391122"/>
              <a:gd name="connsiteY9" fmla="*/ 0 h 1297781"/>
              <a:gd name="connsiteX10" fmla="*/ 1058738 w 2391122"/>
              <a:gd name="connsiteY10" fmla="*/ 5919 h 1297781"/>
              <a:gd name="connsiteX0" fmla="*/ 1058819 w 2391203"/>
              <a:gd name="connsiteY0" fmla="*/ 5919 h 1297781"/>
              <a:gd name="connsiteX1" fmla="*/ 596504 w 2391203"/>
              <a:gd name="connsiteY1" fmla="*/ 346398 h 1297781"/>
              <a:gd name="connsiteX2" fmla="*/ 574405 w 2391203"/>
              <a:gd name="connsiteY2" fmla="*/ 418705 h 1297781"/>
              <a:gd name="connsiteX3" fmla="*/ 606287 w 2391203"/>
              <a:gd name="connsiteY3" fmla="*/ 500225 h 1297781"/>
              <a:gd name="connsiteX4" fmla="*/ 614791 w 2391203"/>
              <a:gd name="connsiteY4" fmla="*/ 616744 h 1297781"/>
              <a:gd name="connsiteX5" fmla="*/ 611066 w 2391203"/>
              <a:gd name="connsiteY5" fmla="*/ 1029176 h 1297781"/>
              <a:gd name="connsiteX6" fmla="*/ 81 w 2391203"/>
              <a:gd name="connsiteY6" fmla="*/ 1095678 h 1297781"/>
              <a:gd name="connsiteX7" fmla="*/ 610028 w 2391203"/>
              <a:gd name="connsiteY7" fmla="*/ 1297781 h 1297781"/>
              <a:gd name="connsiteX8" fmla="*/ 2391203 w 2391203"/>
              <a:gd name="connsiteY8" fmla="*/ 1295400 h 1297781"/>
              <a:gd name="connsiteX9" fmla="*/ 2379297 w 2391203"/>
              <a:gd name="connsiteY9" fmla="*/ 0 h 1297781"/>
              <a:gd name="connsiteX10" fmla="*/ 1058819 w 2391203"/>
              <a:gd name="connsiteY10" fmla="*/ 5919 h 1297781"/>
              <a:gd name="connsiteX0" fmla="*/ 1058818 w 2391202"/>
              <a:gd name="connsiteY0" fmla="*/ 5919 h 1297781"/>
              <a:gd name="connsiteX1" fmla="*/ 596503 w 2391202"/>
              <a:gd name="connsiteY1" fmla="*/ 346398 h 1297781"/>
              <a:gd name="connsiteX2" fmla="*/ 574404 w 2391202"/>
              <a:gd name="connsiteY2" fmla="*/ 418705 h 1297781"/>
              <a:gd name="connsiteX3" fmla="*/ 606286 w 2391202"/>
              <a:gd name="connsiteY3" fmla="*/ 500225 h 1297781"/>
              <a:gd name="connsiteX4" fmla="*/ 614790 w 2391202"/>
              <a:gd name="connsiteY4" fmla="*/ 616744 h 1297781"/>
              <a:gd name="connsiteX5" fmla="*/ 611065 w 2391202"/>
              <a:gd name="connsiteY5" fmla="*/ 1029176 h 1297781"/>
              <a:gd name="connsiteX6" fmla="*/ 80 w 2391202"/>
              <a:gd name="connsiteY6" fmla="*/ 1095678 h 1297781"/>
              <a:gd name="connsiteX7" fmla="*/ 610027 w 2391202"/>
              <a:gd name="connsiteY7" fmla="*/ 1297781 h 1297781"/>
              <a:gd name="connsiteX8" fmla="*/ 2391202 w 2391202"/>
              <a:gd name="connsiteY8" fmla="*/ 1295400 h 1297781"/>
              <a:gd name="connsiteX9" fmla="*/ 2379296 w 2391202"/>
              <a:gd name="connsiteY9" fmla="*/ 0 h 1297781"/>
              <a:gd name="connsiteX10" fmla="*/ 1058818 w 2391202"/>
              <a:gd name="connsiteY10" fmla="*/ 5919 h 1297781"/>
              <a:gd name="connsiteX0" fmla="*/ 1058818 w 2391202"/>
              <a:gd name="connsiteY0" fmla="*/ 5919 h 1297781"/>
              <a:gd name="connsiteX1" fmla="*/ 596503 w 2391202"/>
              <a:gd name="connsiteY1" fmla="*/ 346398 h 1297781"/>
              <a:gd name="connsiteX2" fmla="*/ 574404 w 2391202"/>
              <a:gd name="connsiteY2" fmla="*/ 418705 h 1297781"/>
              <a:gd name="connsiteX3" fmla="*/ 606286 w 2391202"/>
              <a:gd name="connsiteY3" fmla="*/ 500225 h 1297781"/>
              <a:gd name="connsiteX4" fmla="*/ 614790 w 2391202"/>
              <a:gd name="connsiteY4" fmla="*/ 616744 h 1297781"/>
              <a:gd name="connsiteX5" fmla="*/ 598596 w 2391202"/>
              <a:gd name="connsiteY5" fmla="*/ 1058271 h 1297781"/>
              <a:gd name="connsiteX6" fmla="*/ 80 w 2391202"/>
              <a:gd name="connsiteY6" fmla="*/ 1095678 h 1297781"/>
              <a:gd name="connsiteX7" fmla="*/ 610027 w 2391202"/>
              <a:gd name="connsiteY7" fmla="*/ 1297781 h 1297781"/>
              <a:gd name="connsiteX8" fmla="*/ 2391202 w 2391202"/>
              <a:gd name="connsiteY8" fmla="*/ 1295400 h 1297781"/>
              <a:gd name="connsiteX9" fmla="*/ 2379296 w 2391202"/>
              <a:gd name="connsiteY9" fmla="*/ 0 h 1297781"/>
              <a:gd name="connsiteX10" fmla="*/ 1058818 w 2391202"/>
              <a:gd name="connsiteY10" fmla="*/ 5919 h 1297781"/>
              <a:gd name="connsiteX0" fmla="*/ 1055408 w 2387792"/>
              <a:gd name="connsiteY0" fmla="*/ 5919 h 1297781"/>
              <a:gd name="connsiteX1" fmla="*/ 593093 w 2387792"/>
              <a:gd name="connsiteY1" fmla="*/ 346398 h 1297781"/>
              <a:gd name="connsiteX2" fmla="*/ 570994 w 2387792"/>
              <a:gd name="connsiteY2" fmla="*/ 418705 h 1297781"/>
              <a:gd name="connsiteX3" fmla="*/ 602876 w 2387792"/>
              <a:gd name="connsiteY3" fmla="*/ 500225 h 1297781"/>
              <a:gd name="connsiteX4" fmla="*/ 611380 w 2387792"/>
              <a:gd name="connsiteY4" fmla="*/ 616744 h 1297781"/>
              <a:gd name="connsiteX5" fmla="*/ 595186 w 2387792"/>
              <a:gd name="connsiteY5" fmla="*/ 1058271 h 1297781"/>
              <a:gd name="connsiteX6" fmla="*/ 82 w 2387792"/>
              <a:gd name="connsiteY6" fmla="*/ 1082030 h 1297781"/>
              <a:gd name="connsiteX7" fmla="*/ 606617 w 2387792"/>
              <a:gd name="connsiteY7" fmla="*/ 1297781 h 1297781"/>
              <a:gd name="connsiteX8" fmla="*/ 2387792 w 2387792"/>
              <a:gd name="connsiteY8" fmla="*/ 1295400 h 1297781"/>
              <a:gd name="connsiteX9" fmla="*/ 2375886 w 2387792"/>
              <a:gd name="connsiteY9" fmla="*/ 0 h 1297781"/>
              <a:gd name="connsiteX10" fmla="*/ 1055408 w 2387792"/>
              <a:gd name="connsiteY10" fmla="*/ 5919 h 1297781"/>
              <a:gd name="connsiteX0" fmla="*/ 1188932 w 2521316"/>
              <a:gd name="connsiteY0" fmla="*/ 5919 h 1297781"/>
              <a:gd name="connsiteX1" fmla="*/ 726617 w 2521316"/>
              <a:gd name="connsiteY1" fmla="*/ 346398 h 1297781"/>
              <a:gd name="connsiteX2" fmla="*/ 704518 w 2521316"/>
              <a:gd name="connsiteY2" fmla="*/ 418705 h 1297781"/>
              <a:gd name="connsiteX3" fmla="*/ 736400 w 2521316"/>
              <a:gd name="connsiteY3" fmla="*/ 500225 h 1297781"/>
              <a:gd name="connsiteX4" fmla="*/ 744904 w 2521316"/>
              <a:gd name="connsiteY4" fmla="*/ 616744 h 1297781"/>
              <a:gd name="connsiteX5" fmla="*/ 728710 w 2521316"/>
              <a:gd name="connsiteY5" fmla="*/ 1058271 h 1297781"/>
              <a:gd name="connsiteX6" fmla="*/ 133606 w 2521316"/>
              <a:gd name="connsiteY6" fmla="*/ 1082030 h 1297781"/>
              <a:gd name="connsiteX7" fmla="*/ 139640 w 2521316"/>
              <a:gd name="connsiteY7" fmla="*/ 1297781 h 1297781"/>
              <a:gd name="connsiteX8" fmla="*/ 2521316 w 2521316"/>
              <a:gd name="connsiteY8" fmla="*/ 1295400 h 1297781"/>
              <a:gd name="connsiteX9" fmla="*/ 2509410 w 2521316"/>
              <a:gd name="connsiteY9" fmla="*/ 0 h 1297781"/>
              <a:gd name="connsiteX10" fmla="*/ 1188932 w 2521316"/>
              <a:gd name="connsiteY10" fmla="*/ 5919 h 1297781"/>
              <a:gd name="connsiteX0" fmla="*/ 1055408 w 2387792"/>
              <a:gd name="connsiteY0" fmla="*/ 5919 h 1298461"/>
              <a:gd name="connsiteX1" fmla="*/ 593093 w 2387792"/>
              <a:gd name="connsiteY1" fmla="*/ 346398 h 1298461"/>
              <a:gd name="connsiteX2" fmla="*/ 570994 w 2387792"/>
              <a:gd name="connsiteY2" fmla="*/ 418705 h 1298461"/>
              <a:gd name="connsiteX3" fmla="*/ 602876 w 2387792"/>
              <a:gd name="connsiteY3" fmla="*/ 500225 h 1298461"/>
              <a:gd name="connsiteX4" fmla="*/ 611380 w 2387792"/>
              <a:gd name="connsiteY4" fmla="*/ 616744 h 1298461"/>
              <a:gd name="connsiteX5" fmla="*/ 595186 w 2387792"/>
              <a:gd name="connsiteY5" fmla="*/ 1058271 h 1298461"/>
              <a:gd name="connsiteX6" fmla="*/ 82 w 2387792"/>
              <a:gd name="connsiteY6" fmla="*/ 1082030 h 1298461"/>
              <a:gd name="connsiteX7" fmla="*/ 6116 w 2387792"/>
              <a:gd name="connsiteY7" fmla="*/ 1297781 h 1298461"/>
              <a:gd name="connsiteX8" fmla="*/ 2387792 w 2387792"/>
              <a:gd name="connsiteY8" fmla="*/ 1295400 h 1298461"/>
              <a:gd name="connsiteX9" fmla="*/ 2375886 w 2387792"/>
              <a:gd name="connsiteY9" fmla="*/ 0 h 1298461"/>
              <a:gd name="connsiteX10" fmla="*/ 1055408 w 2387792"/>
              <a:gd name="connsiteY10" fmla="*/ 5919 h 1298461"/>
              <a:gd name="connsiteX0" fmla="*/ 1055408 w 2387792"/>
              <a:gd name="connsiteY0" fmla="*/ 5919 h 1295400"/>
              <a:gd name="connsiteX1" fmla="*/ 593093 w 2387792"/>
              <a:gd name="connsiteY1" fmla="*/ 346398 h 1295400"/>
              <a:gd name="connsiteX2" fmla="*/ 570994 w 2387792"/>
              <a:gd name="connsiteY2" fmla="*/ 418705 h 1295400"/>
              <a:gd name="connsiteX3" fmla="*/ 602876 w 2387792"/>
              <a:gd name="connsiteY3" fmla="*/ 500225 h 1295400"/>
              <a:gd name="connsiteX4" fmla="*/ 611380 w 2387792"/>
              <a:gd name="connsiteY4" fmla="*/ 616744 h 1295400"/>
              <a:gd name="connsiteX5" fmla="*/ 595186 w 2387792"/>
              <a:gd name="connsiteY5" fmla="*/ 1058271 h 1295400"/>
              <a:gd name="connsiteX6" fmla="*/ 82 w 2387792"/>
              <a:gd name="connsiteY6" fmla="*/ 1082030 h 1295400"/>
              <a:gd name="connsiteX7" fmla="*/ 9528 w 2387792"/>
              <a:gd name="connsiteY7" fmla="*/ 1215894 h 1295400"/>
              <a:gd name="connsiteX8" fmla="*/ 2387792 w 2387792"/>
              <a:gd name="connsiteY8" fmla="*/ 1295400 h 1295400"/>
              <a:gd name="connsiteX9" fmla="*/ 2375886 w 2387792"/>
              <a:gd name="connsiteY9" fmla="*/ 0 h 1295400"/>
              <a:gd name="connsiteX10" fmla="*/ 1055408 w 2387792"/>
              <a:gd name="connsiteY10" fmla="*/ 5919 h 1295400"/>
              <a:gd name="connsiteX0" fmla="*/ 1055408 w 2375886"/>
              <a:gd name="connsiteY0" fmla="*/ 5919 h 1217068"/>
              <a:gd name="connsiteX1" fmla="*/ 593093 w 2375886"/>
              <a:gd name="connsiteY1" fmla="*/ 346398 h 1217068"/>
              <a:gd name="connsiteX2" fmla="*/ 570994 w 2375886"/>
              <a:gd name="connsiteY2" fmla="*/ 418705 h 1217068"/>
              <a:gd name="connsiteX3" fmla="*/ 602876 w 2375886"/>
              <a:gd name="connsiteY3" fmla="*/ 500225 h 1217068"/>
              <a:gd name="connsiteX4" fmla="*/ 611380 w 2375886"/>
              <a:gd name="connsiteY4" fmla="*/ 616744 h 1217068"/>
              <a:gd name="connsiteX5" fmla="*/ 595186 w 2375886"/>
              <a:gd name="connsiteY5" fmla="*/ 1058271 h 1217068"/>
              <a:gd name="connsiteX6" fmla="*/ 82 w 2375886"/>
              <a:gd name="connsiteY6" fmla="*/ 1082030 h 1217068"/>
              <a:gd name="connsiteX7" fmla="*/ 9528 w 2375886"/>
              <a:gd name="connsiteY7" fmla="*/ 1215894 h 1217068"/>
              <a:gd name="connsiteX8" fmla="*/ 2370732 w 2375886"/>
              <a:gd name="connsiteY8" fmla="*/ 1216926 h 1217068"/>
              <a:gd name="connsiteX9" fmla="*/ 2375886 w 2375886"/>
              <a:gd name="connsiteY9" fmla="*/ 0 h 1217068"/>
              <a:gd name="connsiteX10" fmla="*/ 1055408 w 2375886"/>
              <a:gd name="connsiteY10" fmla="*/ 5919 h 1217068"/>
              <a:gd name="connsiteX0" fmla="*/ 1055408 w 2375886"/>
              <a:gd name="connsiteY0" fmla="*/ 5919 h 1217068"/>
              <a:gd name="connsiteX1" fmla="*/ 593093 w 2375886"/>
              <a:gd name="connsiteY1" fmla="*/ 346398 h 1217068"/>
              <a:gd name="connsiteX2" fmla="*/ 592805 w 2375886"/>
              <a:gd name="connsiteY2" fmla="*/ 404165 h 1217068"/>
              <a:gd name="connsiteX3" fmla="*/ 602876 w 2375886"/>
              <a:gd name="connsiteY3" fmla="*/ 500225 h 1217068"/>
              <a:gd name="connsiteX4" fmla="*/ 611380 w 2375886"/>
              <a:gd name="connsiteY4" fmla="*/ 616744 h 1217068"/>
              <a:gd name="connsiteX5" fmla="*/ 595186 w 2375886"/>
              <a:gd name="connsiteY5" fmla="*/ 1058271 h 1217068"/>
              <a:gd name="connsiteX6" fmla="*/ 82 w 2375886"/>
              <a:gd name="connsiteY6" fmla="*/ 1082030 h 1217068"/>
              <a:gd name="connsiteX7" fmla="*/ 9528 w 2375886"/>
              <a:gd name="connsiteY7" fmla="*/ 1215894 h 1217068"/>
              <a:gd name="connsiteX8" fmla="*/ 2370732 w 2375886"/>
              <a:gd name="connsiteY8" fmla="*/ 1216926 h 1217068"/>
              <a:gd name="connsiteX9" fmla="*/ 2375886 w 2375886"/>
              <a:gd name="connsiteY9" fmla="*/ 0 h 1217068"/>
              <a:gd name="connsiteX10" fmla="*/ 1055408 w 2375886"/>
              <a:gd name="connsiteY10" fmla="*/ 5919 h 1217068"/>
              <a:gd name="connsiteX0" fmla="*/ 1055408 w 2375886"/>
              <a:gd name="connsiteY0" fmla="*/ 5919 h 1217068"/>
              <a:gd name="connsiteX1" fmla="*/ 593093 w 2375886"/>
              <a:gd name="connsiteY1" fmla="*/ 346398 h 1217068"/>
              <a:gd name="connsiteX2" fmla="*/ 592805 w 2375886"/>
              <a:gd name="connsiteY2" fmla="*/ 404165 h 1217068"/>
              <a:gd name="connsiteX3" fmla="*/ 624687 w 2375886"/>
              <a:gd name="connsiteY3" fmla="*/ 500225 h 1217068"/>
              <a:gd name="connsiteX4" fmla="*/ 611380 w 2375886"/>
              <a:gd name="connsiteY4" fmla="*/ 616744 h 1217068"/>
              <a:gd name="connsiteX5" fmla="*/ 595186 w 2375886"/>
              <a:gd name="connsiteY5" fmla="*/ 1058271 h 1217068"/>
              <a:gd name="connsiteX6" fmla="*/ 82 w 2375886"/>
              <a:gd name="connsiteY6" fmla="*/ 1082030 h 1217068"/>
              <a:gd name="connsiteX7" fmla="*/ 9528 w 2375886"/>
              <a:gd name="connsiteY7" fmla="*/ 1215894 h 1217068"/>
              <a:gd name="connsiteX8" fmla="*/ 2370732 w 2375886"/>
              <a:gd name="connsiteY8" fmla="*/ 1216926 h 1217068"/>
              <a:gd name="connsiteX9" fmla="*/ 2375886 w 2375886"/>
              <a:gd name="connsiteY9" fmla="*/ 0 h 1217068"/>
              <a:gd name="connsiteX10" fmla="*/ 1055408 w 2375886"/>
              <a:gd name="connsiteY10" fmla="*/ 5919 h 1217068"/>
              <a:gd name="connsiteX0" fmla="*/ 1055408 w 2375886"/>
              <a:gd name="connsiteY0" fmla="*/ 5919 h 1217068"/>
              <a:gd name="connsiteX1" fmla="*/ 593093 w 2375886"/>
              <a:gd name="connsiteY1" fmla="*/ 346398 h 1217068"/>
              <a:gd name="connsiteX2" fmla="*/ 592805 w 2375886"/>
              <a:gd name="connsiteY2" fmla="*/ 404165 h 1217068"/>
              <a:gd name="connsiteX3" fmla="*/ 624687 w 2375886"/>
              <a:gd name="connsiteY3" fmla="*/ 500225 h 1217068"/>
              <a:gd name="connsiteX4" fmla="*/ 611380 w 2375886"/>
              <a:gd name="connsiteY4" fmla="*/ 616744 h 1217068"/>
              <a:gd name="connsiteX5" fmla="*/ 595186 w 2375886"/>
              <a:gd name="connsiteY5" fmla="*/ 1058271 h 1217068"/>
              <a:gd name="connsiteX6" fmla="*/ 82 w 2375886"/>
              <a:gd name="connsiteY6" fmla="*/ 1082030 h 1217068"/>
              <a:gd name="connsiteX7" fmla="*/ 9528 w 2375886"/>
              <a:gd name="connsiteY7" fmla="*/ 1215894 h 1217068"/>
              <a:gd name="connsiteX8" fmla="*/ 2370732 w 2375886"/>
              <a:gd name="connsiteY8" fmla="*/ 1216926 h 1217068"/>
              <a:gd name="connsiteX9" fmla="*/ 2375886 w 2375886"/>
              <a:gd name="connsiteY9" fmla="*/ 0 h 1217068"/>
              <a:gd name="connsiteX10" fmla="*/ 1055408 w 2375886"/>
              <a:gd name="connsiteY10" fmla="*/ 5919 h 1217068"/>
              <a:gd name="connsiteX0" fmla="*/ 1046287 w 2366765"/>
              <a:gd name="connsiteY0" fmla="*/ 5919 h 1216926"/>
              <a:gd name="connsiteX1" fmla="*/ 583972 w 2366765"/>
              <a:gd name="connsiteY1" fmla="*/ 346398 h 1216926"/>
              <a:gd name="connsiteX2" fmla="*/ 583684 w 2366765"/>
              <a:gd name="connsiteY2" fmla="*/ 404165 h 1216926"/>
              <a:gd name="connsiteX3" fmla="*/ 615566 w 2366765"/>
              <a:gd name="connsiteY3" fmla="*/ 500225 h 1216926"/>
              <a:gd name="connsiteX4" fmla="*/ 602259 w 2366765"/>
              <a:gd name="connsiteY4" fmla="*/ 616744 h 1216926"/>
              <a:gd name="connsiteX5" fmla="*/ 586065 w 2366765"/>
              <a:gd name="connsiteY5" fmla="*/ 1058271 h 1216926"/>
              <a:gd name="connsiteX6" fmla="*/ 17004 w 2366765"/>
              <a:gd name="connsiteY6" fmla="*/ 1059243 h 1216926"/>
              <a:gd name="connsiteX7" fmla="*/ 407 w 2366765"/>
              <a:gd name="connsiteY7" fmla="*/ 1215894 h 1216926"/>
              <a:gd name="connsiteX8" fmla="*/ 2361611 w 2366765"/>
              <a:gd name="connsiteY8" fmla="*/ 1216926 h 1216926"/>
              <a:gd name="connsiteX9" fmla="*/ 2366765 w 2366765"/>
              <a:gd name="connsiteY9" fmla="*/ 0 h 1216926"/>
              <a:gd name="connsiteX10" fmla="*/ 1046287 w 2366765"/>
              <a:gd name="connsiteY10" fmla="*/ 5919 h 1216926"/>
              <a:gd name="connsiteX0" fmla="*/ 1046287 w 2366765"/>
              <a:gd name="connsiteY0" fmla="*/ 5919 h 1216926"/>
              <a:gd name="connsiteX1" fmla="*/ 583972 w 2366765"/>
              <a:gd name="connsiteY1" fmla="*/ 346398 h 1216926"/>
              <a:gd name="connsiteX2" fmla="*/ 599264 w 2366765"/>
              <a:gd name="connsiteY2" fmla="*/ 401568 h 1216926"/>
              <a:gd name="connsiteX3" fmla="*/ 615566 w 2366765"/>
              <a:gd name="connsiteY3" fmla="*/ 500225 h 1216926"/>
              <a:gd name="connsiteX4" fmla="*/ 602259 w 2366765"/>
              <a:gd name="connsiteY4" fmla="*/ 616744 h 1216926"/>
              <a:gd name="connsiteX5" fmla="*/ 586065 w 2366765"/>
              <a:gd name="connsiteY5" fmla="*/ 1058271 h 1216926"/>
              <a:gd name="connsiteX6" fmla="*/ 17004 w 2366765"/>
              <a:gd name="connsiteY6" fmla="*/ 1059243 h 1216926"/>
              <a:gd name="connsiteX7" fmla="*/ 407 w 2366765"/>
              <a:gd name="connsiteY7" fmla="*/ 1215894 h 1216926"/>
              <a:gd name="connsiteX8" fmla="*/ 2361611 w 2366765"/>
              <a:gd name="connsiteY8" fmla="*/ 1216926 h 1216926"/>
              <a:gd name="connsiteX9" fmla="*/ 2366765 w 2366765"/>
              <a:gd name="connsiteY9" fmla="*/ 0 h 1216926"/>
              <a:gd name="connsiteX10" fmla="*/ 1046287 w 2366765"/>
              <a:gd name="connsiteY10" fmla="*/ 5919 h 121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66765" h="1216926">
                <a:moveTo>
                  <a:pt x="1046287" y="5919"/>
                </a:moveTo>
                <a:lnTo>
                  <a:pt x="583972" y="346398"/>
                </a:lnTo>
                <a:lnTo>
                  <a:pt x="599264" y="401568"/>
                </a:lnTo>
                <a:cubicBezTo>
                  <a:pt x="609891" y="428741"/>
                  <a:pt x="604939" y="473052"/>
                  <a:pt x="615566" y="500225"/>
                </a:cubicBezTo>
                <a:cubicBezTo>
                  <a:pt x="609996" y="581447"/>
                  <a:pt x="598630" y="570761"/>
                  <a:pt x="602259" y="616744"/>
                </a:cubicBezTo>
                <a:cubicBezTo>
                  <a:pt x="603055" y="704902"/>
                  <a:pt x="586859" y="944765"/>
                  <a:pt x="586065" y="1058271"/>
                </a:cubicBezTo>
                <a:cubicBezTo>
                  <a:pt x="588215" y="1047347"/>
                  <a:pt x="8864" y="1064353"/>
                  <a:pt x="17004" y="1059243"/>
                </a:cubicBezTo>
                <a:cubicBezTo>
                  <a:pt x="16831" y="1104010"/>
                  <a:pt x="-3062" y="1229145"/>
                  <a:pt x="407" y="1215894"/>
                </a:cubicBezTo>
                <a:lnTo>
                  <a:pt x="2361611" y="1216926"/>
                </a:lnTo>
                <a:lnTo>
                  <a:pt x="2366765" y="0"/>
                </a:lnTo>
                <a:lnTo>
                  <a:pt x="1046287" y="5919"/>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hthoek 22"/>
          <p:cNvSpPr/>
          <p:nvPr/>
        </p:nvSpPr>
        <p:spPr>
          <a:xfrm>
            <a:off x="346260" y="4703465"/>
            <a:ext cx="2673387" cy="10680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t" anchorCtr="0"/>
          <a:lstStyle/>
          <a:p>
            <a:pPr>
              <a:spcAft>
                <a:spcPts val="600"/>
              </a:spcAft>
            </a:pPr>
            <a:r>
              <a:rPr lang="nl-NL" sz="1000" b="1" dirty="0">
                <a:solidFill>
                  <a:schemeClr val="tx1"/>
                </a:solidFill>
              </a:rPr>
              <a:t>Referentie naar andere hulpmiddelen: </a:t>
            </a:r>
          </a:p>
          <a:p>
            <a:pPr marL="108000" indent="-108000">
              <a:spcAft>
                <a:spcPts val="600"/>
              </a:spcAft>
              <a:buFont typeface="Arial" panose="020B0604020202020204" pitchFamily="34" charset="0"/>
              <a:buChar char="•"/>
            </a:pPr>
            <a:r>
              <a:rPr lang="nl-NL" sz="1000" dirty="0" smtClean="0">
                <a:solidFill>
                  <a:schemeClr val="tx1"/>
                </a:solidFill>
              </a:rPr>
              <a:t>Business </a:t>
            </a:r>
            <a:r>
              <a:rPr lang="nl-NL" sz="1000" dirty="0">
                <a:solidFill>
                  <a:schemeClr val="tx1"/>
                </a:solidFill>
              </a:rPr>
              <a:t>case startnotitie stap 1-3 fase oriënteren en inventariseren.</a:t>
            </a:r>
          </a:p>
          <a:p>
            <a:pPr marL="108000" indent="-108000">
              <a:spcAft>
                <a:spcPts val="600"/>
              </a:spcAft>
              <a:buFont typeface="Arial" panose="020B0604020202020204" pitchFamily="34" charset="0"/>
              <a:buChar char="•"/>
            </a:pPr>
            <a:r>
              <a:rPr lang="nl-NL" sz="1000" dirty="0" smtClean="0">
                <a:solidFill>
                  <a:schemeClr val="tx1"/>
                </a:solidFill>
              </a:rPr>
              <a:t>TRL 1: Basisprincipes technologie</a:t>
            </a:r>
            <a:endParaRPr lang="nl-NL" sz="1000" dirty="0">
              <a:solidFill>
                <a:schemeClr val="tx1"/>
              </a:solidFill>
            </a:endParaRPr>
          </a:p>
          <a:p>
            <a:endParaRPr lang="nl-NL" sz="1000" dirty="0">
              <a:solidFill>
                <a:schemeClr val="tx1"/>
              </a:solidFill>
            </a:endParaRPr>
          </a:p>
        </p:txBody>
      </p:sp>
      <p:grpSp>
        <p:nvGrpSpPr>
          <p:cNvPr id="25" name="Toggle_button_1">
            <a:extLst>
              <a:ext uri="{FF2B5EF4-FFF2-40B4-BE49-F238E27FC236}">
                <a16:creationId xmlns:a16="http://schemas.microsoft.com/office/drawing/2014/main" id="{645B5907-131C-15A4-9915-C9AD08A498B6}"/>
              </a:ext>
            </a:extLst>
          </p:cNvPr>
          <p:cNvGrpSpPr/>
          <p:nvPr/>
        </p:nvGrpSpPr>
        <p:grpSpPr>
          <a:xfrm>
            <a:off x="180000" y="4539513"/>
            <a:ext cx="377393" cy="377401"/>
            <a:chOff x="148919" y="4834969"/>
            <a:chExt cx="577260" cy="577273"/>
          </a:xfrm>
        </p:grpSpPr>
        <p:sp>
          <p:nvSpPr>
            <p:cNvPr id="19" name="Freeform: Shape 18">
              <a:extLst>
                <a:ext uri="{FF2B5EF4-FFF2-40B4-BE49-F238E27FC236}">
                  <a16:creationId xmlns:a16="http://schemas.microsoft.com/office/drawing/2014/main" id="{CF0B9234-25DE-8214-50F1-D32C35AE5AD5}"/>
                </a:ext>
              </a:extLst>
            </p:cNvPr>
            <p:cNvSpPr/>
            <p:nvPr/>
          </p:nvSpPr>
          <p:spPr>
            <a:xfrm>
              <a:off x="148919" y="4834969"/>
              <a:ext cx="577260" cy="577273"/>
            </a:xfrm>
            <a:custGeom>
              <a:avLst/>
              <a:gdLst>
                <a:gd name="connsiteX0" fmla="*/ 564693 w 577260"/>
                <a:gd name="connsiteY0" fmla="*/ 62751 h 577273"/>
                <a:gd name="connsiteX1" fmla="*/ 514498 w 577260"/>
                <a:gd name="connsiteY1" fmla="*/ 12555 h 577273"/>
                <a:gd name="connsiteX2" fmla="*/ 288618 w 577260"/>
                <a:gd name="connsiteY2" fmla="*/ 0 h 577273"/>
                <a:gd name="connsiteX3" fmla="*/ 62751 w 577260"/>
                <a:gd name="connsiteY3" fmla="*/ 12568 h 577273"/>
                <a:gd name="connsiteX4" fmla="*/ 12555 w 577260"/>
                <a:gd name="connsiteY4" fmla="*/ 62763 h 577273"/>
                <a:gd name="connsiteX5" fmla="*/ 0 w 577260"/>
                <a:gd name="connsiteY5" fmla="*/ 288643 h 577273"/>
                <a:gd name="connsiteX6" fmla="*/ 12555 w 577260"/>
                <a:gd name="connsiteY6" fmla="*/ 514523 h 577273"/>
                <a:gd name="connsiteX7" fmla="*/ 62751 w 577260"/>
                <a:gd name="connsiteY7" fmla="*/ 564718 h 577273"/>
                <a:gd name="connsiteX8" fmla="*/ 288631 w 577260"/>
                <a:gd name="connsiteY8" fmla="*/ 577274 h 577273"/>
                <a:gd name="connsiteX9" fmla="*/ 514510 w 577260"/>
                <a:gd name="connsiteY9" fmla="*/ 564718 h 577273"/>
                <a:gd name="connsiteX10" fmla="*/ 564706 w 577260"/>
                <a:gd name="connsiteY10" fmla="*/ 514523 h 577273"/>
                <a:gd name="connsiteX11" fmla="*/ 577261 w 577260"/>
                <a:gd name="connsiteY11" fmla="*/ 288643 h 577273"/>
                <a:gd name="connsiteX12" fmla="*/ 564706 w 577260"/>
                <a:gd name="connsiteY12" fmla="*/ 62763 h 57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7260" h="577273">
                  <a:moveTo>
                    <a:pt x="564693" y="62751"/>
                  </a:moveTo>
                  <a:cubicBezTo>
                    <a:pt x="560361" y="36718"/>
                    <a:pt x="540543" y="16900"/>
                    <a:pt x="514498" y="12555"/>
                  </a:cubicBezTo>
                  <a:cubicBezTo>
                    <a:pt x="439204" y="0"/>
                    <a:pt x="313716" y="0"/>
                    <a:pt x="288618" y="0"/>
                  </a:cubicBezTo>
                  <a:cubicBezTo>
                    <a:pt x="263520" y="0"/>
                    <a:pt x="138044" y="13"/>
                    <a:pt x="62751" y="12568"/>
                  </a:cubicBezTo>
                  <a:cubicBezTo>
                    <a:pt x="36706" y="16913"/>
                    <a:pt x="16900" y="36718"/>
                    <a:pt x="12555" y="62763"/>
                  </a:cubicBezTo>
                  <a:cubicBezTo>
                    <a:pt x="0" y="138057"/>
                    <a:pt x="0" y="263545"/>
                    <a:pt x="0" y="288643"/>
                  </a:cubicBezTo>
                  <a:cubicBezTo>
                    <a:pt x="0" y="313741"/>
                    <a:pt x="0" y="439230"/>
                    <a:pt x="12555" y="514523"/>
                  </a:cubicBezTo>
                  <a:cubicBezTo>
                    <a:pt x="16888" y="540568"/>
                    <a:pt x="36706" y="560373"/>
                    <a:pt x="62751" y="564718"/>
                  </a:cubicBezTo>
                  <a:cubicBezTo>
                    <a:pt x="138044" y="577274"/>
                    <a:pt x="263533" y="577274"/>
                    <a:pt x="288631" y="577274"/>
                  </a:cubicBezTo>
                  <a:cubicBezTo>
                    <a:pt x="313728" y="577274"/>
                    <a:pt x="439217" y="577274"/>
                    <a:pt x="514510" y="564718"/>
                  </a:cubicBezTo>
                  <a:cubicBezTo>
                    <a:pt x="540555" y="560373"/>
                    <a:pt x="560361" y="540568"/>
                    <a:pt x="564706" y="514523"/>
                  </a:cubicBezTo>
                  <a:cubicBezTo>
                    <a:pt x="577261" y="439230"/>
                    <a:pt x="577261" y="313741"/>
                    <a:pt x="577261" y="288643"/>
                  </a:cubicBezTo>
                  <a:cubicBezTo>
                    <a:pt x="577261" y="213312"/>
                    <a:pt x="577261" y="138057"/>
                    <a:pt x="564706" y="62763"/>
                  </a:cubicBezTo>
                  <a:close/>
                </a:path>
              </a:pathLst>
            </a:custGeom>
            <a:solidFill>
              <a:schemeClr val="bg2"/>
            </a:solidFill>
            <a:ln w="12631" cap="flat">
              <a:noFill/>
              <a:prstDash val="solid"/>
              <a:miter/>
            </a:ln>
          </p:spPr>
          <p:txBody>
            <a:bodyPr rtlCol="0" anchor="ctr"/>
            <a:lstStyle/>
            <a:p>
              <a:endParaRPr lang="nl-NL" dirty="0"/>
            </a:p>
          </p:txBody>
        </p:sp>
        <p:grpSp>
          <p:nvGrpSpPr>
            <p:cNvPr id="20" name="Graphic 15">
              <a:extLst>
                <a:ext uri="{FF2B5EF4-FFF2-40B4-BE49-F238E27FC236}">
                  <a16:creationId xmlns:a16="http://schemas.microsoft.com/office/drawing/2014/main" id="{931701AD-27CD-A6F9-B462-318C1EE45465}"/>
                </a:ext>
              </a:extLst>
            </p:cNvPr>
            <p:cNvGrpSpPr/>
            <p:nvPr/>
          </p:nvGrpSpPr>
          <p:grpSpPr>
            <a:xfrm>
              <a:off x="392533" y="4908873"/>
              <a:ext cx="89225" cy="416822"/>
              <a:chOff x="392533" y="4908873"/>
              <a:chExt cx="89225" cy="416822"/>
            </a:xfrm>
            <a:solidFill>
              <a:schemeClr val="tx1"/>
            </a:solidFill>
          </p:grpSpPr>
          <p:sp>
            <p:nvSpPr>
              <p:cNvPr id="21" name="Freeform: Shape 20">
                <a:extLst>
                  <a:ext uri="{FF2B5EF4-FFF2-40B4-BE49-F238E27FC236}">
                    <a16:creationId xmlns:a16="http://schemas.microsoft.com/office/drawing/2014/main" id="{AFE13BA0-433D-84CC-2A08-F347080A410B}"/>
                  </a:ext>
                </a:extLst>
              </p:cNvPr>
              <p:cNvSpPr/>
              <p:nvPr/>
            </p:nvSpPr>
            <p:spPr>
              <a:xfrm>
                <a:off x="392533" y="5047813"/>
                <a:ext cx="82909" cy="277881"/>
              </a:xfrm>
              <a:custGeom>
                <a:avLst/>
                <a:gdLst>
                  <a:gd name="connsiteX0" fmla="*/ 82910 w 82909"/>
                  <a:gd name="connsiteY0" fmla="*/ 277882 h 277881"/>
                  <a:gd name="connsiteX1" fmla="*/ 0 w 82909"/>
                  <a:gd name="connsiteY1" fmla="*/ 277882 h 277881"/>
                  <a:gd name="connsiteX2" fmla="*/ 7124 w 82909"/>
                  <a:gd name="connsiteY2" fmla="*/ 101048 h 277881"/>
                  <a:gd name="connsiteX3" fmla="*/ 7124 w 82909"/>
                  <a:gd name="connsiteY3" fmla="*/ 0 h 277881"/>
                  <a:gd name="connsiteX4" fmla="*/ 82910 w 82909"/>
                  <a:gd name="connsiteY4" fmla="*/ 0 h 277881"/>
                  <a:gd name="connsiteX5" fmla="*/ 82910 w 82909"/>
                  <a:gd name="connsiteY5" fmla="*/ 277882 h 27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09" h="277881">
                    <a:moveTo>
                      <a:pt x="82910" y="277882"/>
                    </a:moveTo>
                    <a:lnTo>
                      <a:pt x="0" y="277882"/>
                    </a:lnTo>
                    <a:lnTo>
                      <a:pt x="7124" y="101048"/>
                    </a:lnTo>
                    <a:lnTo>
                      <a:pt x="7124" y="0"/>
                    </a:lnTo>
                    <a:lnTo>
                      <a:pt x="82910" y="0"/>
                    </a:lnTo>
                    <a:lnTo>
                      <a:pt x="82910" y="277882"/>
                    </a:lnTo>
                    <a:close/>
                  </a:path>
                </a:pathLst>
              </a:custGeom>
              <a:grpFill/>
              <a:ln w="12631" cap="flat">
                <a:noFill/>
                <a:prstDash val="solid"/>
                <a:miter/>
              </a:ln>
            </p:spPr>
            <p:txBody>
              <a:bodyPr rtlCol="0" anchor="ctr"/>
              <a:lstStyle/>
              <a:p>
                <a:endParaRPr lang="nl-NL"/>
              </a:p>
            </p:txBody>
          </p:sp>
          <p:sp>
            <p:nvSpPr>
              <p:cNvPr id="22" name="Freeform: Shape 21">
                <a:extLst>
                  <a:ext uri="{FF2B5EF4-FFF2-40B4-BE49-F238E27FC236}">
                    <a16:creationId xmlns:a16="http://schemas.microsoft.com/office/drawing/2014/main" id="{4619A24A-31B7-699E-AB81-E72331791899}"/>
                  </a:ext>
                </a:extLst>
              </p:cNvPr>
              <p:cNvSpPr/>
              <p:nvPr/>
            </p:nvSpPr>
            <p:spPr>
              <a:xfrm>
                <a:off x="393341" y="4908873"/>
                <a:ext cx="88416" cy="88416"/>
              </a:xfrm>
              <a:custGeom>
                <a:avLst/>
                <a:gdLst>
                  <a:gd name="connsiteX0" fmla="*/ 44499 w 88416"/>
                  <a:gd name="connsiteY0" fmla="*/ 88417 h 88416"/>
                  <a:gd name="connsiteX1" fmla="*/ 0 w 88416"/>
                  <a:gd name="connsiteY1" fmla="*/ 43665 h 88416"/>
                  <a:gd name="connsiteX2" fmla="*/ 43918 w 88416"/>
                  <a:gd name="connsiteY2" fmla="*/ 0 h 88416"/>
                  <a:gd name="connsiteX3" fmla="*/ 88417 w 88416"/>
                  <a:gd name="connsiteY3" fmla="*/ 43665 h 88416"/>
                  <a:gd name="connsiteX4" fmla="*/ 44499 w 88416"/>
                  <a:gd name="connsiteY4" fmla="*/ 88417 h 88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16" h="88416">
                    <a:moveTo>
                      <a:pt x="44499" y="88417"/>
                    </a:moveTo>
                    <a:cubicBezTo>
                      <a:pt x="16180" y="88417"/>
                      <a:pt x="0" y="72590"/>
                      <a:pt x="0" y="43665"/>
                    </a:cubicBezTo>
                    <a:cubicBezTo>
                      <a:pt x="0" y="19098"/>
                      <a:pt x="15031" y="0"/>
                      <a:pt x="43918" y="0"/>
                    </a:cubicBezTo>
                    <a:cubicBezTo>
                      <a:pt x="72237" y="0"/>
                      <a:pt x="88417" y="15283"/>
                      <a:pt x="88417" y="43665"/>
                    </a:cubicBezTo>
                    <a:cubicBezTo>
                      <a:pt x="88417" y="68763"/>
                      <a:pt x="73399" y="88417"/>
                      <a:pt x="44499" y="88417"/>
                    </a:cubicBezTo>
                    <a:close/>
                  </a:path>
                </a:pathLst>
              </a:custGeom>
              <a:grpFill/>
              <a:ln w="12631" cap="flat">
                <a:noFill/>
                <a:prstDash val="solid"/>
                <a:miter/>
              </a:ln>
            </p:spPr>
            <p:txBody>
              <a:bodyPr rtlCol="0" anchor="ctr"/>
              <a:lstStyle/>
              <a:p>
                <a:endParaRPr lang="nl-NL"/>
              </a:p>
            </p:txBody>
          </p:sp>
        </p:grpSp>
      </p:grpSp>
      <p:sp>
        <p:nvSpPr>
          <p:cNvPr id="2" name="TextBox 1">
            <a:extLst>
              <a:ext uri="{FF2B5EF4-FFF2-40B4-BE49-F238E27FC236}">
                <a16:creationId xmlns:a16="http://schemas.microsoft.com/office/drawing/2014/main" id="{7539DF70-5999-3DBD-877A-5D7FD1DA7D47}"/>
              </a:ext>
            </a:extLst>
          </p:cNvPr>
          <p:cNvSpPr txBox="1"/>
          <p:nvPr/>
        </p:nvSpPr>
        <p:spPr>
          <a:xfrm>
            <a:off x="8820000" y="2520000"/>
            <a:ext cx="3192000" cy="4149699"/>
          </a:xfrm>
          <a:prstGeom prst="rect">
            <a:avLst/>
          </a:prstGeom>
          <a:noFill/>
        </p:spPr>
        <p:txBody>
          <a:bodyPr wrap="square" rtlCol="0">
            <a:noAutofit/>
          </a:bodyPr>
          <a:lstStyle/>
          <a:p>
            <a:pPr>
              <a:spcAft>
                <a:spcPts val="600"/>
              </a:spcAft>
            </a:pPr>
            <a:r>
              <a:rPr lang="nl-NL" sz="1200" b="1" dirty="0">
                <a:effectLst/>
                <a:latin typeface="Calibri" panose="020F0502020204030204" pitchFamily="34" charset="0"/>
                <a:ea typeface="Calibri" panose="020F0502020204030204" pitchFamily="34" charset="0"/>
                <a:cs typeface="Times New Roman" panose="02020603050405020304" pitchFamily="18" charset="0"/>
              </a:rPr>
              <a:t>Aandachtspunten</a:t>
            </a:r>
          </a:p>
          <a:p>
            <a:pPr marL="171450" indent="-171450">
              <a:spcAft>
                <a:spcPts val="600"/>
              </a:spcAft>
              <a:buFont typeface="Arial" panose="020B0604020202020204" pitchFamily="34" charset="0"/>
              <a:buChar char="•"/>
            </a:pP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Aanleiding/ Probleem uit de business/ Relevantie/Hoe draagt het bij aan RWS-doelen?</a:t>
            </a:r>
          </a:p>
          <a:p>
            <a:pPr marL="171450" indent="-171450">
              <a:spcAft>
                <a:spcPts val="600"/>
              </a:spcAft>
              <a:buFont typeface="Arial" panose="020B0604020202020204" pitchFamily="34" charset="0"/>
              <a:buChar char="•"/>
            </a:pP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Doel: </a:t>
            </a:r>
            <a:r>
              <a:rPr lang="nl-NL" sz="1000" dirty="0" err="1">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PoC</a:t>
            </a: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(Bewijzen) of opschaling (Beweging)</a:t>
            </a:r>
          </a:p>
          <a:p>
            <a:pPr marL="171450" indent="-171450">
              <a:spcAft>
                <a:spcPts val="600"/>
              </a:spcAft>
              <a:buFont typeface="Arial" panose="020B0604020202020204" pitchFamily="34" charset="0"/>
              <a:buChar char="•"/>
            </a:pP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Toepassingsgebied beschrijven</a:t>
            </a:r>
          </a:p>
          <a:p>
            <a:pPr marL="171450" indent="-171450">
              <a:spcAft>
                <a:spcPts val="600"/>
              </a:spcAft>
              <a:buFont typeface="Arial" panose="020B0604020202020204" pitchFamily="34" charset="0"/>
              <a:buChar char="•"/>
            </a:pP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Succescriteria/ Resultaat I-fase: Wanneer is de innovatiefase succesvol?</a:t>
            </a:r>
          </a:p>
          <a:p>
            <a:pPr marL="171450" indent="-171450">
              <a:spcAft>
                <a:spcPts val="600"/>
              </a:spcAft>
              <a:buFont typeface="Arial" panose="020B0604020202020204" pitchFamily="34" charset="0"/>
              <a:buChar char="•"/>
            </a:pP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Verwachte baten (grove businesscase)</a:t>
            </a:r>
          </a:p>
          <a:p>
            <a:pPr marL="171450" indent="-171450">
              <a:spcAft>
                <a:spcPts val="600"/>
              </a:spcAft>
              <a:buFont typeface="Arial" panose="020B0604020202020204" pitchFamily="34" charset="0"/>
              <a:buChar char="•"/>
            </a:pP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Middelen/benodigdheden innovatie fase</a:t>
            </a:r>
          </a:p>
          <a:p>
            <a:pPr marL="171450" indent="-171450">
              <a:spcAft>
                <a:spcPts val="600"/>
              </a:spcAft>
              <a:buFont typeface="Arial" panose="020B0604020202020204" pitchFamily="34" charset="0"/>
              <a:buChar char="•"/>
            </a:pP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Mogelijke raakvlakken in de organisatie en rolhouder bekend</a:t>
            </a:r>
          </a:p>
          <a:p>
            <a:pPr marL="171450" indent="-171450">
              <a:spcAft>
                <a:spcPts val="600"/>
              </a:spcAft>
              <a:buFont typeface="Arial" panose="020B0604020202020204" pitchFamily="34" charset="0"/>
              <a:buChar char="•"/>
            </a:pP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Draagvlak/weerstand onder stakeholders onderzocht</a:t>
            </a:r>
          </a:p>
          <a:p>
            <a:pPr marL="171450" indent="-171450">
              <a:spcAft>
                <a:spcPts val="600"/>
              </a:spcAft>
              <a:buFont typeface="Arial" panose="020B0604020202020204" pitchFamily="34" charset="0"/>
              <a:buChar char="•"/>
            </a:pP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Werkwijzen en kaders als randvoorwaarden zijn bekend</a:t>
            </a:r>
          </a:p>
          <a:p>
            <a:pPr marL="171450" indent="-171450">
              <a:spcAft>
                <a:spcPts val="600"/>
              </a:spcAft>
              <a:buFont typeface="Arial" panose="020B0604020202020204" pitchFamily="34" charset="0"/>
              <a:buChar char="•"/>
            </a:pP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Rollen bekend, zoals OG, product </a:t>
            </a:r>
            <a:r>
              <a:rPr lang="nl-NL" sz="1000" dirty="0" err="1">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owner</a:t>
            </a:r>
            <a:endPar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spcAft>
                <a:spcPts val="600"/>
              </a:spcAft>
              <a:buFont typeface="Arial" panose="020B0604020202020204" pitchFamily="34" charset="0"/>
              <a:buChar char="•"/>
            </a:pP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Inrichting: evaluatie momenten / fasering.</a:t>
            </a:r>
          </a:p>
          <a:p>
            <a:pPr marL="171450" indent="-171450">
              <a:spcAft>
                <a:spcPts val="600"/>
              </a:spcAft>
              <a:buFont typeface="Arial" panose="020B0604020202020204" pitchFamily="34" charset="0"/>
              <a:buChar char="•"/>
            </a:pP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Aanpak: ontwikkelmethode (scenario’s, Agile </a:t>
            </a:r>
            <a:r>
              <a:rPr lang="nl-NL" sz="1000" dirty="0" err="1">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etc</a:t>
            </a: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a:t>
            </a:r>
          </a:p>
          <a:p>
            <a:pPr marL="171450" indent="-171450">
              <a:spcAft>
                <a:spcPts val="600"/>
              </a:spcAft>
              <a:buFont typeface="Arial" panose="020B0604020202020204" pitchFamily="34" charset="0"/>
              <a:buChar char="•"/>
            </a:pPr>
            <a:r>
              <a:rPr lang="en-US"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Roadmap/ grove planning</a:t>
            </a:r>
            <a:endPar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spcAft>
                <a:spcPts val="600"/>
              </a:spcAft>
              <a:buFont typeface="Arial" panose="020B0604020202020204" pitchFamily="34" charset="0"/>
              <a:buChar char="•"/>
            </a:pPr>
            <a:r>
              <a:rPr lang="en-US" sz="1000" dirty="0" err="1">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Risicolog</a:t>
            </a:r>
            <a:endPar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300"/>
              </a:spcAft>
            </a:pPr>
            <a:endParaRPr lang="nl-NL" sz="1000" dirty="0"/>
          </a:p>
        </p:txBody>
      </p:sp>
    </p:spTree>
    <p:extLst>
      <p:ext uri="{BB962C8B-B14F-4D97-AF65-F5344CB8AC3E}">
        <p14:creationId xmlns:p14="http://schemas.microsoft.com/office/powerpoint/2010/main" val="24936139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23" grpId="0" animBg="1"/>
      <p:bldP spid="2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04868024-86D3-5CEB-189A-E7AB11DE43DF}"/>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7475" t="2346" r="57038" b="32900"/>
          <a:stretch/>
        </p:blipFill>
        <p:spPr>
          <a:xfrm>
            <a:off x="3751636" y="1394736"/>
            <a:ext cx="5191980" cy="4736980"/>
          </a:xfrm>
          <a:prstGeom prst="rect">
            <a:avLst/>
          </a:prstGeom>
        </p:spPr>
      </p:pic>
      <p:sp>
        <p:nvSpPr>
          <p:cNvPr id="3" name="Slide Number Placeholder 2">
            <a:extLst>
              <a:ext uri="{FF2B5EF4-FFF2-40B4-BE49-F238E27FC236}">
                <a16:creationId xmlns:a16="http://schemas.microsoft.com/office/drawing/2014/main" id="{CE88F046-6746-45D9-A649-03D053F27949}"/>
              </a:ext>
            </a:extLst>
          </p:cNvPr>
          <p:cNvSpPr>
            <a:spLocks noGrp="1"/>
          </p:cNvSpPr>
          <p:nvPr>
            <p:ph type="sldNum" sz="quarter" idx="14"/>
          </p:nvPr>
        </p:nvSpPr>
        <p:spPr/>
        <p:txBody>
          <a:bodyPr/>
          <a:lstStyle/>
          <a:p>
            <a:fld id="{6C93B359-CF0D-4389-949E-16A33FCBB3EC}" type="slidenum">
              <a:rPr lang="nl-NL" smtClean="0"/>
              <a:t>6</a:t>
            </a:fld>
            <a:endParaRPr lang="nl-NL" dirty="0"/>
          </a:p>
        </p:txBody>
      </p:sp>
      <p:sp>
        <p:nvSpPr>
          <p:cNvPr id="35" name="Freeform: Shape 34">
            <a:extLst>
              <a:ext uri="{FF2B5EF4-FFF2-40B4-BE49-F238E27FC236}">
                <a16:creationId xmlns:a16="http://schemas.microsoft.com/office/drawing/2014/main" id="{FA73F10A-A933-46B4-98E8-3AE673109025}"/>
              </a:ext>
            </a:extLst>
          </p:cNvPr>
          <p:cNvSpPr/>
          <p:nvPr/>
        </p:nvSpPr>
        <p:spPr>
          <a:xfrm>
            <a:off x="4107569" y="5522116"/>
            <a:ext cx="609600" cy="609600"/>
          </a:xfrm>
          <a:custGeom>
            <a:avLst/>
            <a:gdLst>
              <a:gd name="connsiteX0" fmla="*/ 0 w 609600"/>
              <a:gd name="connsiteY0" fmla="*/ 0 h 609600"/>
              <a:gd name="connsiteX1" fmla="*/ 609600 w 609600"/>
              <a:gd name="connsiteY1" fmla="*/ 0 h 609600"/>
              <a:gd name="connsiteX2" fmla="*/ 609600 w 609600"/>
              <a:gd name="connsiteY2" fmla="*/ 609600 h 609600"/>
              <a:gd name="connsiteX3" fmla="*/ 0 w 60960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609600" h="609600">
                <a:moveTo>
                  <a:pt x="0" y="0"/>
                </a:moveTo>
                <a:lnTo>
                  <a:pt x="609600" y="0"/>
                </a:lnTo>
                <a:lnTo>
                  <a:pt x="609600" y="609600"/>
                </a:lnTo>
                <a:lnTo>
                  <a:pt x="0" y="609600"/>
                </a:lnTo>
                <a:close/>
              </a:path>
            </a:pathLst>
          </a:custGeom>
          <a:noFill/>
          <a:ln w="9525" cap="flat">
            <a:noFill/>
            <a:prstDash val="solid"/>
            <a:miter/>
          </a:ln>
        </p:spPr>
        <p:txBody>
          <a:bodyPr rtlCol="0" anchor="ctr"/>
          <a:lstStyle/>
          <a:p>
            <a:endParaRPr lang="nl-NL"/>
          </a:p>
        </p:txBody>
      </p:sp>
      <p:sp>
        <p:nvSpPr>
          <p:cNvPr id="7" name="Freeform: Shape 6">
            <a:extLst>
              <a:ext uri="{FF2B5EF4-FFF2-40B4-BE49-F238E27FC236}">
                <a16:creationId xmlns:a16="http://schemas.microsoft.com/office/drawing/2014/main" id="{270A4E62-C73D-4328-8C94-B6915068DFA7}"/>
              </a:ext>
            </a:extLst>
          </p:cNvPr>
          <p:cNvSpPr/>
          <p:nvPr/>
        </p:nvSpPr>
        <p:spPr>
          <a:xfrm>
            <a:off x="3751639" y="1506131"/>
            <a:ext cx="5309038" cy="4488328"/>
          </a:xfrm>
          <a:custGeom>
            <a:avLst/>
            <a:gdLst>
              <a:gd name="connsiteX0" fmla="*/ 1326383 w 4491613"/>
              <a:gd name="connsiteY0" fmla="*/ 1673051 h 4677508"/>
              <a:gd name="connsiteX1" fmla="*/ 1326383 w 4491613"/>
              <a:gd name="connsiteY1" fmla="*/ 2386484 h 4677508"/>
              <a:gd name="connsiteX2" fmla="*/ 1778558 w 4491613"/>
              <a:gd name="connsiteY2" fmla="*/ 2713055 h 4677508"/>
              <a:gd name="connsiteX3" fmla="*/ 1758462 w 4491613"/>
              <a:gd name="connsiteY3" fmla="*/ 3421464 h 4677508"/>
              <a:gd name="connsiteX4" fmla="*/ 1396721 w 4491613"/>
              <a:gd name="connsiteY4" fmla="*/ 3637503 h 4677508"/>
              <a:gd name="connsiteX5" fmla="*/ 808893 w 4491613"/>
              <a:gd name="connsiteY5" fmla="*/ 3401367 h 4677508"/>
              <a:gd name="connsiteX6" fmla="*/ 633046 w 4491613"/>
              <a:gd name="connsiteY6" fmla="*/ 3652576 h 4677508"/>
              <a:gd name="connsiteX7" fmla="*/ 336620 w 4491613"/>
              <a:gd name="connsiteY7" fmla="*/ 3898761 h 4677508"/>
              <a:gd name="connsiteX8" fmla="*/ 145701 w 4491613"/>
              <a:gd name="connsiteY8" fmla="*/ 3813350 h 4677508"/>
              <a:gd name="connsiteX9" fmla="*/ 0 w 4491613"/>
              <a:gd name="connsiteY9" fmla="*/ 3964075 h 4677508"/>
              <a:gd name="connsiteX10" fmla="*/ 316523 w 4491613"/>
              <a:gd name="connsiteY10" fmla="*/ 4446396 h 4677508"/>
              <a:gd name="connsiteX11" fmla="*/ 1331407 w 4491613"/>
              <a:gd name="connsiteY11" fmla="*/ 4677508 h 4677508"/>
              <a:gd name="connsiteX12" fmla="*/ 2381460 w 4491613"/>
              <a:gd name="connsiteY12" fmla="*/ 4612194 h 4677508"/>
              <a:gd name="connsiteX13" fmla="*/ 3300884 w 4491613"/>
              <a:gd name="connsiteY13" fmla="*/ 3235569 h 4677508"/>
              <a:gd name="connsiteX14" fmla="*/ 3336053 w 4491613"/>
              <a:gd name="connsiteY14" fmla="*/ 1487156 h 4677508"/>
              <a:gd name="connsiteX15" fmla="*/ 3326005 w 4491613"/>
              <a:gd name="connsiteY15" fmla="*/ 1120391 h 4677508"/>
              <a:gd name="connsiteX16" fmla="*/ 4491613 w 4491613"/>
              <a:gd name="connsiteY16" fmla="*/ 336620 h 4677508"/>
              <a:gd name="connsiteX17" fmla="*/ 4235380 w 4491613"/>
              <a:gd name="connsiteY17" fmla="*/ 25121 h 4677508"/>
              <a:gd name="connsiteX18" fmla="*/ 3943978 w 4491613"/>
              <a:gd name="connsiteY18" fmla="*/ 216040 h 4677508"/>
              <a:gd name="connsiteX19" fmla="*/ 602901 w 4491613"/>
              <a:gd name="connsiteY19" fmla="*/ 236136 h 4677508"/>
              <a:gd name="connsiteX20" fmla="*/ 442128 w 4491613"/>
              <a:gd name="connsiteY20" fmla="*/ 0 h 4677508"/>
              <a:gd name="connsiteX21" fmla="*/ 70339 w 4491613"/>
              <a:gd name="connsiteY21" fmla="*/ 271306 h 4677508"/>
              <a:gd name="connsiteX22" fmla="*/ 326572 w 4491613"/>
              <a:gd name="connsiteY22" fmla="*/ 562708 h 4677508"/>
              <a:gd name="connsiteX23" fmla="*/ 331596 w 4491613"/>
              <a:gd name="connsiteY23" fmla="*/ 1311310 h 4677508"/>
              <a:gd name="connsiteX24" fmla="*/ 1346479 w 4491613"/>
              <a:gd name="connsiteY24" fmla="*/ 1311310 h 4677508"/>
              <a:gd name="connsiteX25" fmla="*/ 1326383 w 4491613"/>
              <a:gd name="connsiteY25" fmla="*/ 1673051 h 4677508"/>
              <a:gd name="connsiteX0" fmla="*/ 1326383 w 4491613"/>
              <a:gd name="connsiteY0" fmla="*/ 1673051 h 4677508"/>
              <a:gd name="connsiteX1" fmla="*/ 1326383 w 4491613"/>
              <a:gd name="connsiteY1" fmla="*/ 2386484 h 4677508"/>
              <a:gd name="connsiteX2" fmla="*/ 1778558 w 4491613"/>
              <a:gd name="connsiteY2" fmla="*/ 2713055 h 4677508"/>
              <a:gd name="connsiteX3" fmla="*/ 1758462 w 4491613"/>
              <a:gd name="connsiteY3" fmla="*/ 3421464 h 4677508"/>
              <a:gd name="connsiteX4" fmla="*/ 1396721 w 4491613"/>
              <a:gd name="connsiteY4" fmla="*/ 3637503 h 4677508"/>
              <a:gd name="connsiteX5" fmla="*/ 808893 w 4491613"/>
              <a:gd name="connsiteY5" fmla="*/ 3401367 h 4677508"/>
              <a:gd name="connsiteX6" fmla="*/ 633046 w 4491613"/>
              <a:gd name="connsiteY6" fmla="*/ 3652576 h 4677508"/>
              <a:gd name="connsiteX7" fmla="*/ 336620 w 4491613"/>
              <a:gd name="connsiteY7" fmla="*/ 3898761 h 4677508"/>
              <a:gd name="connsiteX8" fmla="*/ 145701 w 4491613"/>
              <a:gd name="connsiteY8" fmla="*/ 3813350 h 4677508"/>
              <a:gd name="connsiteX9" fmla="*/ 0 w 4491613"/>
              <a:gd name="connsiteY9" fmla="*/ 3964075 h 4677508"/>
              <a:gd name="connsiteX10" fmla="*/ 316523 w 4491613"/>
              <a:gd name="connsiteY10" fmla="*/ 4446396 h 4677508"/>
              <a:gd name="connsiteX11" fmla="*/ 1331407 w 4491613"/>
              <a:gd name="connsiteY11" fmla="*/ 4677508 h 4677508"/>
              <a:gd name="connsiteX12" fmla="*/ 2381460 w 4491613"/>
              <a:gd name="connsiteY12" fmla="*/ 4612194 h 4677508"/>
              <a:gd name="connsiteX13" fmla="*/ 3300884 w 4491613"/>
              <a:gd name="connsiteY13" fmla="*/ 3235569 h 4677508"/>
              <a:gd name="connsiteX14" fmla="*/ 3336053 w 4491613"/>
              <a:gd name="connsiteY14" fmla="*/ 1487156 h 4677508"/>
              <a:gd name="connsiteX15" fmla="*/ 3326005 w 4491613"/>
              <a:gd name="connsiteY15" fmla="*/ 1120391 h 4677508"/>
              <a:gd name="connsiteX16" fmla="*/ 4491613 w 4491613"/>
              <a:gd name="connsiteY16" fmla="*/ 336620 h 4677508"/>
              <a:gd name="connsiteX17" fmla="*/ 4235380 w 4491613"/>
              <a:gd name="connsiteY17" fmla="*/ 25121 h 4677508"/>
              <a:gd name="connsiteX18" fmla="*/ 3943978 w 4491613"/>
              <a:gd name="connsiteY18" fmla="*/ 216040 h 4677508"/>
              <a:gd name="connsiteX19" fmla="*/ 602901 w 4491613"/>
              <a:gd name="connsiteY19" fmla="*/ 236136 h 4677508"/>
              <a:gd name="connsiteX20" fmla="*/ 442128 w 4491613"/>
              <a:gd name="connsiteY20" fmla="*/ 0 h 4677508"/>
              <a:gd name="connsiteX21" fmla="*/ 70339 w 4491613"/>
              <a:gd name="connsiteY21" fmla="*/ 271306 h 4677508"/>
              <a:gd name="connsiteX22" fmla="*/ 326572 w 4491613"/>
              <a:gd name="connsiteY22" fmla="*/ 562708 h 4677508"/>
              <a:gd name="connsiteX23" fmla="*/ 331596 w 4491613"/>
              <a:gd name="connsiteY23" fmla="*/ 1311310 h 4677508"/>
              <a:gd name="connsiteX24" fmla="*/ 1357495 w 4491613"/>
              <a:gd name="connsiteY24" fmla="*/ 1388428 h 4677508"/>
              <a:gd name="connsiteX25" fmla="*/ 1326383 w 4491613"/>
              <a:gd name="connsiteY25" fmla="*/ 1673051 h 4677508"/>
              <a:gd name="connsiteX0" fmla="*/ 2140542 w 5305772"/>
              <a:gd name="connsiteY0" fmla="*/ 1673051 h 4677508"/>
              <a:gd name="connsiteX1" fmla="*/ 2140542 w 5305772"/>
              <a:gd name="connsiteY1" fmla="*/ 2386484 h 4677508"/>
              <a:gd name="connsiteX2" fmla="*/ 2592717 w 5305772"/>
              <a:gd name="connsiteY2" fmla="*/ 2713055 h 4677508"/>
              <a:gd name="connsiteX3" fmla="*/ 2572621 w 5305772"/>
              <a:gd name="connsiteY3" fmla="*/ 3421464 h 4677508"/>
              <a:gd name="connsiteX4" fmla="*/ 2210880 w 5305772"/>
              <a:gd name="connsiteY4" fmla="*/ 3637503 h 4677508"/>
              <a:gd name="connsiteX5" fmla="*/ 1623052 w 5305772"/>
              <a:gd name="connsiteY5" fmla="*/ 3401367 h 4677508"/>
              <a:gd name="connsiteX6" fmla="*/ 1447205 w 5305772"/>
              <a:gd name="connsiteY6" fmla="*/ 3652576 h 4677508"/>
              <a:gd name="connsiteX7" fmla="*/ 1150779 w 5305772"/>
              <a:gd name="connsiteY7" fmla="*/ 3898761 h 4677508"/>
              <a:gd name="connsiteX8" fmla="*/ 959860 w 5305772"/>
              <a:gd name="connsiteY8" fmla="*/ 3813350 h 4677508"/>
              <a:gd name="connsiteX9" fmla="*/ 814159 w 5305772"/>
              <a:gd name="connsiteY9" fmla="*/ 3964075 h 4677508"/>
              <a:gd name="connsiteX10" fmla="*/ 1130682 w 5305772"/>
              <a:gd name="connsiteY10" fmla="*/ 4446396 h 4677508"/>
              <a:gd name="connsiteX11" fmla="*/ 2145566 w 5305772"/>
              <a:gd name="connsiteY11" fmla="*/ 4677508 h 4677508"/>
              <a:gd name="connsiteX12" fmla="*/ 3195619 w 5305772"/>
              <a:gd name="connsiteY12" fmla="*/ 4612194 h 4677508"/>
              <a:gd name="connsiteX13" fmla="*/ 4115043 w 5305772"/>
              <a:gd name="connsiteY13" fmla="*/ 3235569 h 4677508"/>
              <a:gd name="connsiteX14" fmla="*/ 4150212 w 5305772"/>
              <a:gd name="connsiteY14" fmla="*/ 1487156 h 4677508"/>
              <a:gd name="connsiteX15" fmla="*/ 4140164 w 5305772"/>
              <a:gd name="connsiteY15" fmla="*/ 1120391 h 4677508"/>
              <a:gd name="connsiteX16" fmla="*/ 5305772 w 5305772"/>
              <a:gd name="connsiteY16" fmla="*/ 336620 h 4677508"/>
              <a:gd name="connsiteX17" fmla="*/ 5049539 w 5305772"/>
              <a:gd name="connsiteY17" fmla="*/ 25121 h 4677508"/>
              <a:gd name="connsiteX18" fmla="*/ 4758137 w 5305772"/>
              <a:gd name="connsiteY18" fmla="*/ 216040 h 4677508"/>
              <a:gd name="connsiteX19" fmla="*/ 1417060 w 5305772"/>
              <a:gd name="connsiteY19" fmla="*/ 236136 h 4677508"/>
              <a:gd name="connsiteX20" fmla="*/ 1256287 w 5305772"/>
              <a:gd name="connsiteY20" fmla="*/ 0 h 4677508"/>
              <a:gd name="connsiteX21" fmla="*/ 884498 w 5305772"/>
              <a:gd name="connsiteY21" fmla="*/ 271306 h 4677508"/>
              <a:gd name="connsiteX22" fmla="*/ 1140731 w 5305772"/>
              <a:gd name="connsiteY22" fmla="*/ 562708 h 4677508"/>
              <a:gd name="connsiteX23" fmla="*/ 1 w 5305772"/>
              <a:gd name="connsiteY23" fmla="*/ 1377411 h 4677508"/>
              <a:gd name="connsiteX24" fmla="*/ 2171654 w 5305772"/>
              <a:gd name="connsiteY24" fmla="*/ 1388428 h 4677508"/>
              <a:gd name="connsiteX25" fmla="*/ 2140542 w 5305772"/>
              <a:gd name="connsiteY25" fmla="*/ 1673051 h 4677508"/>
              <a:gd name="connsiteX0" fmla="*/ 2140543 w 5305773"/>
              <a:gd name="connsiteY0" fmla="*/ 1673051 h 4677508"/>
              <a:gd name="connsiteX1" fmla="*/ 2140543 w 5305773"/>
              <a:gd name="connsiteY1" fmla="*/ 2386484 h 4677508"/>
              <a:gd name="connsiteX2" fmla="*/ 2592718 w 5305773"/>
              <a:gd name="connsiteY2" fmla="*/ 2713055 h 4677508"/>
              <a:gd name="connsiteX3" fmla="*/ 2572622 w 5305773"/>
              <a:gd name="connsiteY3" fmla="*/ 3421464 h 4677508"/>
              <a:gd name="connsiteX4" fmla="*/ 2210881 w 5305773"/>
              <a:gd name="connsiteY4" fmla="*/ 3637503 h 4677508"/>
              <a:gd name="connsiteX5" fmla="*/ 1623053 w 5305773"/>
              <a:gd name="connsiteY5" fmla="*/ 3401367 h 4677508"/>
              <a:gd name="connsiteX6" fmla="*/ 1447206 w 5305773"/>
              <a:gd name="connsiteY6" fmla="*/ 3652576 h 4677508"/>
              <a:gd name="connsiteX7" fmla="*/ 1150780 w 5305773"/>
              <a:gd name="connsiteY7" fmla="*/ 3898761 h 4677508"/>
              <a:gd name="connsiteX8" fmla="*/ 959861 w 5305773"/>
              <a:gd name="connsiteY8" fmla="*/ 3813350 h 4677508"/>
              <a:gd name="connsiteX9" fmla="*/ 814160 w 5305773"/>
              <a:gd name="connsiteY9" fmla="*/ 3964075 h 4677508"/>
              <a:gd name="connsiteX10" fmla="*/ 1130683 w 5305773"/>
              <a:gd name="connsiteY10" fmla="*/ 4446396 h 4677508"/>
              <a:gd name="connsiteX11" fmla="*/ 2145567 w 5305773"/>
              <a:gd name="connsiteY11" fmla="*/ 4677508 h 4677508"/>
              <a:gd name="connsiteX12" fmla="*/ 3195620 w 5305773"/>
              <a:gd name="connsiteY12" fmla="*/ 4612194 h 4677508"/>
              <a:gd name="connsiteX13" fmla="*/ 4115044 w 5305773"/>
              <a:gd name="connsiteY13" fmla="*/ 3235569 h 4677508"/>
              <a:gd name="connsiteX14" fmla="*/ 4150213 w 5305773"/>
              <a:gd name="connsiteY14" fmla="*/ 1487156 h 4677508"/>
              <a:gd name="connsiteX15" fmla="*/ 4140165 w 5305773"/>
              <a:gd name="connsiteY15" fmla="*/ 1120391 h 4677508"/>
              <a:gd name="connsiteX16" fmla="*/ 5305773 w 5305773"/>
              <a:gd name="connsiteY16" fmla="*/ 336620 h 4677508"/>
              <a:gd name="connsiteX17" fmla="*/ 5049540 w 5305773"/>
              <a:gd name="connsiteY17" fmla="*/ 25121 h 4677508"/>
              <a:gd name="connsiteX18" fmla="*/ 4758138 w 5305773"/>
              <a:gd name="connsiteY18" fmla="*/ 216040 h 4677508"/>
              <a:gd name="connsiteX19" fmla="*/ 1417061 w 5305773"/>
              <a:gd name="connsiteY19" fmla="*/ 236136 h 4677508"/>
              <a:gd name="connsiteX20" fmla="*/ 1256288 w 5305773"/>
              <a:gd name="connsiteY20" fmla="*/ 0 h 4677508"/>
              <a:gd name="connsiteX21" fmla="*/ 884499 w 5305773"/>
              <a:gd name="connsiteY21" fmla="*/ 271306 h 4677508"/>
              <a:gd name="connsiteX22" fmla="*/ 1140732 w 5305773"/>
              <a:gd name="connsiteY22" fmla="*/ 562708 h 4677508"/>
              <a:gd name="connsiteX23" fmla="*/ 2 w 5305773"/>
              <a:gd name="connsiteY23" fmla="*/ 1377411 h 4677508"/>
              <a:gd name="connsiteX24" fmla="*/ 2171655 w 5305773"/>
              <a:gd name="connsiteY24" fmla="*/ 1388428 h 4677508"/>
              <a:gd name="connsiteX25" fmla="*/ 2140543 w 5305773"/>
              <a:gd name="connsiteY25" fmla="*/ 1673051 h 4677508"/>
              <a:gd name="connsiteX0" fmla="*/ 2140543 w 5305773"/>
              <a:gd name="connsiteY0" fmla="*/ 1673051 h 4677508"/>
              <a:gd name="connsiteX1" fmla="*/ 2140543 w 5305773"/>
              <a:gd name="connsiteY1" fmla="*/ 2386484 h 4677508"/>
              <a:gd name="connsiteX2" fmla="*/ 2592718 w 5305773"/>
              <a:gd name="connsiteY2" fmla="*/ 2713055 h 4677508"/>
              <a:gd name="connsiteX3" fmla="*/ 2572622 w 5305773"/>
              <a:gd name="connsiteY3" fmla="*/ 3421464 h 4677508"/>
              <a:gd name="connsiteX4" fmla="*/ 2210881 w 5305773"/>
              <a:gd name="connsiteY4" fmla="*/ 3637503 h 4677508"/>
              <a:gd name="connsiteX5" fmla="*/ 1623053 w 5305773"/>
              <a:gd name="connsiteY5" fmla="*/ 3401367 h 4677508"/>
              <a:gd name="connsiteX6" fmla="*/ 1447206 w 5305773"/>
              <a:gd name="connsiteY6" fmla="*/ 3652576 h 4677508"/>
              <a:gd name="connsiteX7" fmla="*/ 1150780 w 5305773"/>
              <a:gd name="connsiteY7" fmla="*/ 3898761 h 4677508"/>
              <a:gd name="connsiteX8" fmla="*/ 959861 w 5305773"/>
              <a:gd name="connsiteY8" fmla="*/ 3813350 h 4677508"/>
              <a:gd name="connsiteX9" fmla="*/ 814160 w 5305773"/>
              <a:gd name="connsiteY9" fmla="*/ 3964075 h 4677508"/>
              <a:gd name="connsiteX10" fmla="*/ 1130683 w 5305773"/>
              <a:gd name="connsiteY10" fmla="*/ 4446396 h 4677508"/>
              <a:gd name="connsiteX11" fmla="*/ 2145567 w 5305773"/>
              <a:gd name="connsiteY11" fmla="*/ 4677508 h 4677508"/>
              <a:gd name="connsiteX12" fmla="*/ 3195620 w 5305773"/>
              <a:gd name="connsiteY12" fmla="*/ 4612194 h 4677508"/>
              <a:gd name="connsiteX13" fmla="*/ 4115044 w 5305773"/>
              <a:gd name="connsiteY13" fmla="*/ 3235569 h 4677508"/>
              <a:gd name="connsiteX14" fmla="*/ 4150213 w 5305773"/>
              <a:gd name="connsiteY14" fmla="*/ 1487156 h 4677508"/>
              <a:gd name="connsiteX15" fmla="*/ 4140165 w 5305773"/>
              <a:gd name="connsiteY15" fmla="*/ 1120391 h 4677508"/>
              <a:gd name="connsiteX16" fmla="*/ 5305773 w 5305773"/>
              <a:gd name="connsiteY16" fmla="*/ 336620 h 4677508"/>
              <a:gd name="connsiteX17" fmla="*/ 5049540 w 5305773"/>
              <a:gd name="connsiteY17" fmla="*/ 25121 h 4677508"/>
              <a:gd name="connsiteX18" fmla="*/ 4758138 w 5305773"/>
              <a:gd name="connsiteY18" fmla="*/ 216040 h 4677508"/>
              <a:gd name="connsiteX19" fmla="*/ 1417061 w 5305773"/>
              <a:gd name="connsiteY19" fmla="*/ 236136 h 4677508"/>
              <a:gd name="connsiteX20" fmla="*/ 1256288 w 5305773"/>
              <a:gd name="connsiteY20" fmla="*/ 0 h 4677508"/>
              <a:gd name="connsiteX21" fmla="*/ 884499 w 5305773"/>
              <a:gd name="connsiteY21" fmla="*/ 271306 h 4677508"/>
              <a:gd name="connsiteX22" fmla="*/ 1063614 w 5305773"/>
              <a:gd name="connsiteY22" fmla="*/ 507624 h 4677508"/>
              <a:gd name="connsiteX23" fmla="*/ 2 w 5305773"/>
              <a:gd name="connsiteY23" fmla="*/ 1377411 h 4677508"/>
              <a:gd name="connsiteX24" fmla="*/ 2171655 w 5305773"/>
              <a:gd name="connsiteY24" fmla="*/ 1388428 h 4677508"/>
              <a:gd name="connsiteX25" fmla="*/ 2140543 w 5305773"/>
              <a:gd name="connsiteY25" fmla="*/ 1673051 h 4677508"/>
              <a:gd name="connsiteX0" fmla="*/ 2140543 w 5305773"/>
              <a:gd name="connsiteY0" fmla="*/ 1673051 h 4677508"/>
              <a:gd name="connsiteX1" fmla="*/ 2140543 w 5305773"/>
              <a:gd name="connsiteY1" fmla="*/ 2386484 h 4677508"/>
              <a:gd name="connsiteX2" fmla="*/ 2592718 w 5305773"/>
              <a:gd name="connsiteY2" fmla="*/ 2713055 h 4677508"/>
              <a:gd name="connsiteX3" fmla="*/ 2572622 w 5305773"/>
              <a:gd name="connsiteY3" fmla="*/ 3421464 h 4677508"/>
              <a:gd name="connsiteX4" fmla="*/ 2210881 w 5305773"/>
              <a:gd name="connsiteY4" fmla="*/ 3637503 h 4677508"/>
              <a:gd name="connsiteX5" fmla="*/ 1623053 w 5305773"/>
              <a:gd name="connsiteY5" fmla="*/ 3401367 h 4677508"/>
              <a:gd name="connsiteX6" fmla="*/ 1447206 w 5305773"/>
              <a:gd name="connsiteY6" fmla="*/ 3652576 h 4677508"/>
              <a:gd name="connsiteX7" fmla="*/ 1150780 w 5305773"/>
              <a:gd name="connsiteY7" fmla="*/ 3898761 h 4677508"/>
              <a:gd name="connsiteX8" fmla="*/ 959861 w 5305773"/>
              <a:gd name="connsiteY8" fmla="*/ 3813350 h 4677508"/>
              <a:gd name="connsiteX9" fmla="*/ 814160 w 5305773"/>
              <a:gd name="connsiteY9" fmla="*/ 3964075 h 4677508"/>
              <a:gd name="connsiteX10" fmla="*/ 1130683 w 5305773"/>
              <a:gd name="connsiteY10" fmla="*/ 4446396 h 4677508"/>
              <a:gd name="connsiteX11" fmla="*/ 2145567 w 5305773"/>
              <a:gd name="connsiteY11" fmla="*/ 4677508 h 4677508"/>
              <a:gd name="connsiteX12" fmla="*/ 3195620 w 5305773"/>
              <a:gd name="connsiteY12" fmla="*/ 4612194 h 4677508"/>
              <a:gd name="connsiteX13" fmla="*/ 4115044 w 5305773"/>
              <a:gd name="connsiteY13" fmla="*/ 3235569 h 4677508"/>
              <a:gd name="connsiteX14" fmla="*/ 4150213 w 5305773"/>
              <a:gd name="connsiteY14" fmla="*/ 1487156 h 4677508"/>
              <a:gd name="connsiteX15" fmla="*/ 4140165 w 5305773"/>
              <a:gd name="connsiteY15" fmla="*/ 1120391 h 4677508"/>
              <a:gd name="connsiteX16" fmla="*/ 5305773 w 5305773"/>
              <a:gd name="connsiteY16" fmla="*/ 336620 h 4677508"/>
              <a:gd name="connsiteX17" fmla="*/ 5049540 w 5305773"/>
              <a:gd name="connsiteY17" fmla="*/ 25121 h 4677508"/>
              <a:gd name="connsiteX18" fmla="*/ 4758138 w 5305773"/>
              <a:gd name="connsiteY18" fmla="*/ 216040 h 4677508"/>
              <a:gd name="connsiteX19" fmla="*/ 1417061 w 5305773"/>
              <a:gd name="connsiteY19" fmla="*/ 236136 h 4677508"/>
              <a:gd name="connsiteX20" fmla="*/ 1256288 w 5305773"/>
              <a:gd name="connsiteY20" fmla="*/ 0 h 4677508"/>
              <a:gd name="connsiteX21" fmla="*/ 884499 w 5305773"/>
              <a:gd name="connsiteY21" fmla="*/ 271306 h 4677508"/>
              <a:gd name="connsiteX22" fmla="*/ 1063614 w 5305773"/>
              <a:gd name="connsiteY22" fmla="*/ 507624 h 4677508"/>
              <a:gd name="connsiteX23" fmla="*/ 2 w 5305773"/>
              <a:gd name="connsiteY23" fmla="*/ 1377411 h 4677508"/>
              <a:gd name="connsiteX24" fmla="*/ 2171655 w 5305773"/>
              <a:gd name="connsiteY24" fmla="*/ 1388428 h 4677508"/>
              <a:gd name="connsiteX25" fmla="*/ 2140543 w 5305773"/>
              <a:gd name="connsiteY25" fmla="*/ 1673051 h 4677508"/>
              <a:gd name="connsiteX0" fmla="*/ 2140541 w 5305771"/>
              <a:gd name="connsiteY0" fmla="*/ 1673051 h 4677508"/>
              <a:gd name="connsiteX1" fmla="*/ 2140541 w 5305771"/>
              <a:gd name="connsiteY1" fmla="*/ 2386484 h 4677508"/>
              <a:gd name="connsiteX2" fmla="*/ 2592716 w 5305771"/>
              <a:gd name="connsiteY2" fmla="*/ 2713055 h 4677508"/>
              <a:gd name="connsiteX3" fmla="*/ 2572620 w 5305771"/>
              <a:gd name="connsiteY3" fmla="*/ 3421464 h 4677508"/>
              <a:gd name="connsiteX4" fmla="*/ 2210879 w 5305771"/>
              <a:gd name="connsiteY4" fmla="*/ 3637503 h 4677508"/>
              <a:gd name="connsiteX5" fmla="*/ 1623051 w 5305771"/>
              <a:gd name="connsiteY5" fmla="*/ 3401367 h 4677508"/>
              <a:gd name="connsiteX6" fmla="*/ 1447204 w 5305771"/>
              <a:gd name="connsiteY6" fmla="*/ 3652576 h 4677508"/>
              <a:gd name="connsiteX7" fmla="*/ 1150778 w 5305771"/>
              <a:gd name="connsiteY7" fmla="*/ 3898761 h 4677508"/>
              <a:gd name="connsiteX8" fmla="*/ 959859 w 5305771"/>
              <a:gd name="connsiteY8" fmla="*/ 3813350 h 4677508"/>
              <a:gd name="connsiteX9" fmla="*/ 814158 w 5305771"/>
              <a:gd name="connsiteY9" fmla="*/ 3964075 h 4677508"/>
              <a:gd name="connsiteX10" fmla="*/ 1130681 w 5305771"/>
              <a:gd name="connsiteY10" fmla="*/ 4446396 h 4677508"/>
              <a:gd name="connsiteX11" fmla="*/ 2145565 w 5305771"/>
              <a:gd name="connsiteY11" fmla="*/ 4677508 h 4677508"/>
              <a:gd name="connsiteX12" fmla="*/ 3195618 w 5305771"/>
              <a:gd name="connsiteY12" fmla="*/ 4612194 h 4677508"/>
              <a:gd name="connsiteX13" fmla="*/ 4115042 w 5305771"/>
              <a:gd name="connsiteY13" fmla="*/ 3235569 h 4677508"/>
              <a:gd name="connsiteX14" fmla="*/ 4150211 w 5305771"/>
              <a:gd name="connsiteY14" fmla="*/ 1487156 h 4677508"/>
              <a:gd name="connsiteX15" fmla="*/ 4140163 w 5305771"/>
              <a:gd name="connsiteY15" fmla="*/ 1120391 h 4677508"/>
              <a:gd name="connsiteX16" fmla="*/ 5305771 w 5305771"/>
              <a:gd name="connsiteY16" fmla="*/ 336620 h 4677508"/>
              <a:gd name="connsiteX17" fmla="*/ 5049538 w 5305771"/>
              <a:gd name="connsiteY17" fmla="*/ 25121 h 4677508"/>
              <a:gd name="connsiteX18" fmla="*/ 4758136 w 5305771"/>
              <a:gd name="connsiteY18" fmla="*/ 216040 h 4677508"/>
              <a:gd name="connsiteX19" fmla="*/ 1417059 w 5305771"/>
              <a:gd name="connsiteY19" fmla="*/ 236136 h 4677508"/>
              <a:gd name="connsiteX20" fmla="*/ 1256286 w 5305771"/>
              <a:gd name="connsiteY20" fmla="*/ 0 h 4677508"/>
              <a:gd name="connsiteX21" fmla="*/ 884497 w 5305771"/>
              <a:gd name="connsiteY21" fmla="*/ 271306 h 4677508"/>
              <a:gd name="connsiteX22" fmla="*/ 1063612 w 5305771"/>
              <a:gd name="connsiteY22" fmla="*/ 507624 h 4677508"/>
              <a:gd name="connsiteX23" fmla="*/ 0 w 5305771"/>
              <a:gd name="connsiteY23" fmla="*/ 1377411 h 4677508"/>
              <a:gd name="connsiteX24" fmla="*/ 2171653 w 5305771"/>
              <a:gd name="connsiteY24" fmla="*/ 1388428 h 4677508"/>
              <a:gd name="connsiteX25" fmla="*/ 2140541 w 5305771"/>
              <a:gd name="connsiteY25" fmla="*/ 1673051 h 4677508"/>
              <a:gd name="connsiteX0" fmla="*/ 2140541 w 5327805"/>
              <a:gd name="connsiteY0" fmla="*/ 1673051 h 4677508"/>
              <a:gd name="connsiteX1" fmla="*/ 2140541 w 5327805"/>
              <a:gd name="connsiteY1" fmla="*/ 2386484 h 4677508"/>
              <a:gd name="connsiteX2" fmla="*/ 2592716 w 5327805"/>
              <a:gd name="connsiteY2" fmla="*/ 2713055 h 4677508"/>
              <a:gd name="connsiteX3" fmla="*/ 2572620 w 5327805"/>
              <a:gd name="connsiteY3" fmla="*/ 3421464 h 4677508"/>
              <a:gd name="connsiteX4" fmla="*/ 2210879 w 5327805"/>
              <a:gd name="connsiteY4" fmla="*/ 3637503 h 4677508"/>
              <a:gd name="connsiteX5" fmla="*/ 1623051 w 5327805"/>
              <a:gd name="connsiteY5" fmla="*/ 3401367 h 4677508"/>
              <a:gd name="connsiteX6" fmla="*/ 1447204 w 5327805"/>
              <a:gd name="connsiteY6" fmla="*/ 3652576 h 4677508"/>
              <a:gd name="connsiteX7" fmla="*/ 1150778 w 5327805"/>
              <a:gd name="connsiteY7" fmla="*/ 3898761 h 4677508"/>
              <a:gd name="connsiteX8" fmla="*/ 959859 w 5327805"/>
              <a:gd name="connsiteY8" fmla="*/ 3813350 h 4677508"/>
              <a:gd name="connsiteX9" fmla="*/ 814158 w 5327805"/>
              <a:gd name="connsiteY9" fmla="*/ 3964075 h 4677508"/>
              <a:gd name="connsiteX10" fmla="*/ 1130681 w 5327805"/>
              <a:gd name="connsiteY10" fmla="*/ 4446396 h 4677508"/>
              <a:gd name="connsiteX11" fmla="*/ 2145565 w 5327805"/>
              <a:gd name="connsiteY11" fmla="*/ 4677508 h 4677508"/>
              <a:gd name="connsiteX12" fmla="*/ 3195618 w 5327805"/>
              <a:gd name="connsiteY12" fmla="*/ 4612194 h 4677508"/>
              <a:gd name="connsiteX13" fmla="*/ 4115042 w 5327805"/>
              <a:gd name="connsiteY13" fmla="*/ 3235569 h 4677508"/>
              <a:gd name="connsiteX14" fmla="*/ 4150211 w 5327805"/>
              <a:gd name="connsiteY14" fmla="*/ 1487156 h 4677508"/>
              <a:gd name="connsiteX15" fmla="*/ 4140163 w 5327805"/>
              <a:gd name="connsiteY15" fmla="*/ 1120391 h 4677508"/>
              <a:gd name="connsiteX16" fmla="*/ 5327805 w 5327805"/>
              <a:gd name="connsiteY16" fmla="*/ 523907 h 4677508"/>
              <a:gd name="connsiteX17" fmla="*/ 5049538 w 5327805"/>
              <a:gd name="connsiteY17" fmla="*/ 25121 h 4677508"/>
              <a:gd name="connsiteX18" fmla="*/ 4758136 w 5327805"/>
              <a:gd name="connsiteY18" fmla="*/ 216040 h 4677508"/>
              <a:gd name="connsiteX19" fmla="*/ 1417059 w 5327805"/>
              <a:gd name="connsiteY19" fmla="*/ 236136 h 4677508"/>
              <a:gd name="connsiteX20" fmla="*/ 1256286 w 5327805"/>
              <a:gd name="connsiteY20" fmla="*/ 0 h 4677508"/>
              <a:gd name="connsiteX21" fmla="*/ 884497 w 5327805"/>
              <a:gd name="connsiteY21" fmla="*/ 271306 h 4677508"/>
              <a:gd name="connsiteX22" fmla="*/ 1063612 w 5327805"/>
              <a:gd name="connsiteY22" fmla="*/ 507624 h 4677508"/>
              <a:gd name="connsiteX23" fmla="*/ 0 w 5327805"/>
              <a:gd name="connsiteY23" fmla="*/ 1377411 h 4677508"/>
              <a:gd name="connsiteX24" fmla="*/ 2171653 w 5327805"/>
              <a:gd name="connsiteY24" fmla="*/ 1388428 h 4677508"/>
              <a:gd name="connsiteX25" fmla="*/ 2140541 w 5327805"/>
              <a:gd name="connsiteY25" fmla="*/ 1673051 h 4677508"/>
              <a:gd name="connsiteX0" fmla="*/ 2140541 w 5327805"/>
              <a:gd name="connsiteY0" fmla="*/ 1673051 h 4677508"/>
              <a:gd name="connsiteX1" fmla="*/ 2140541 w 5327805"/>
              <a:gd name="connsiteY1" fmla="*/ 2386484 h 4677508"/>
              <a:gd name="connsiteX2" fmla="*/ 2592716 w 5327805"/>
              <a:gd name="connsiteY2" fmla="*/ 2713055 h 4677508"/>
              <a:gd name="connsiteX3" fmla="*/ 2572620 w 5327805"/>
              <a:gd name="connsiteY3" fmla="*/ 3421464 h 4677508"/>
              <a:gd name="connsiteX4" fmla="*/ 2210879 w 5327805"/>
              <a:gd name="connsiteY4" fmla="*/ 3637503 h 4677508"/>
              <a:gd name="connsiteX5" fmla="*/ 1623051 w 5327805"/>
              <a:gd name="connsiteY5" fmla="*/ 3401367 h 4677508"/>
              <a:gd name="connsiteX6" fmla="*/ 1447204 w 5327805"/>
              <a:gd name="connsiteY6" fmla="*/ 3652576 h 4677508"/>
              <a:gd name="connsiteX7" fmla="*/ 1150778 w 5327805"/>
              <a:gd name="connsiteY7" fmla="*/ 3898761 h 4677508"/>
              <a:gd name="connsiteX8" fmla="*/ 959859 w 5327805"/>
              <a:gd name="connsiteY8" fmla="*/ 3813350 h 4677508"/>
              <a:gd name="connsiteX9" fmla="*/ 814158 w 5327805"/>
              <a:gd name="connsiteY9" fmla="*/ 3964075 h 4677508"/>
              <a:gd name="connsiteX10" fmla="*/ 1130681 w 5327805"/>
              <a:gd name="connsiteY10" fmla="*/ 4446396 h 4677508"/>
              <a:gd name="connsiteX11" fmla="*/ 2145565 w 5327805"/>
              <a:gd name="connsiteY11" fmla="*/ 4677508 h 4677508"/>
              <a:gd name="connsiteX12" fmla="*/ 3195618 w 5327805"/>
              <a:gd name="connsiteY12" fmla="*/ 4612194 h 4677508"/>
              <a:gd name="connsiteX13" fmla="*/ 4115042 w 5327805"/>
              <a:gd name="connsiteY13" fmla="*/ 3235569 h 4677508"/>
              <a:gd name="connsiteX14" fmla="*/ 4150211 w 5327805"/>
              <a:gd name="connsiteY14" fmla="*/ 1487156 h 4677508"/>
              <a:gd name="connsiteX15" fmla="*/ 4140163 w 5327805"/>
              <a:gd name="connsiteY15" fmla="*/ 1120391 h 4677508"/>
              <a:gd name="connsiteX16" fmla="*/ 5327805 w 5327805"/>
              <a:gd name="connsiteY16" fmla="*/ 523907 h 4677508"/>
              <a:gd name="connsiteX17" fmla="*/ 5049538 w 5327805"/>
              <a:gd name="connsiteY17" fmla="*/ 25121 h 4677508"/>
              <a:gd name="connsiteX18" fmla="*/ 4725086 w 5327805"/>
              <a:gd name="connsiteY18" fmla="*/ 315192 h 4677508"/>
              <a:gd name="connsiteX19" fmla="*/ 1417059 w 5327805"/>
              <a:gd name="connsiteY19" fmla="*/ 236136 h 4677508"/>
              <a:gd name="connsiteX20" fmla="*/ 1256286 w 5327805"/>
              <a:gd name="connsiteY20" fmla="*/ 0 h 4677508"/>
              <a:gd name="connsiteX21" fmla="*/ 884497 w 5327805"/>
              <a:gd name="connsiteY21" fmla="*/ 271306 h 4677508"/>
              <a:gd name="connsiteX22" fmla="*/ 1063612 w 5327805"/>
              <a:gd name="connsiteY22" fmla="*/ 507624 h 4677508"/>
              <a:gd name="connsiteX23" fmla="*/ 0 w 5327805"/>
              <a:gd name="connsiteY23" fmla="*/ 1377411 h 4677508"/>
              <a:gd name="connsiteX24" fmla="*/ 2171653 w 5327805"/>
              <a:gd name="connsiteY24" fmla="*/ 1388428 h 4677508"/>
              <a:gd name="connsiteX25" fmla="*/ 2140541 w 5327805"/>
              <a:gd name="connsiteY25" fmla="*/ 1673051 h 4677508"/>
              <a:gd name="connsiteX0" fmla="*/ 2140541 w 5327805"/>
              <a:gd name="connsiteY0" fmla="*/ 1673051 h 4677508"/>
              <a:gd name="connsiteX1" fmla="*/ 2140541 w 5327805"/>
              <a:gd name="connsiteY1" fmla="*/ 2386484 h 4677508"/>
              <a:gd name="connsiteX2" fmla="*/ 2592716 w 5327805"/>
              <a:gd name="connsiteY2" fmla="*/ 2713055 h 4677508"/>
              <a:gd name="connsiteX3" fmla="*/ 2572620 w 5327805"/>
              <a:gd name="connsiteY3" fmla="*/ 3421464 h 4677508"/>
              <a:gd name="connsiteX4" fmla="*/ 2210879 w 5327805"/>
              <a:gd name="connsiteY4" fmla="*/ 3637503 h 4677508"/>
              <a:gd name="connsiteX5" fmla="*/ 1623051 w 5327805"/>
              <a:gd name="connsiteY5" fmla="*/ 3401367 h 4677508"/>
              <a:gd name="connsiteX6" fmla="*/ 1447204 w 5327805"/>
              <a:gd name="connsiteY6" fmla="*/ 3652576 h 4677508"/>
              <a:gd name="connsiteX7" fmla="*/ 1150778 w 5327805"/>
              <a:gd name="connsiteY7" fmla="*/ 3898761 h 4677508"/>
              <a:gd name="connsiteX8" fmla="*/ 959859 w 5327805"/>
              <a:gd name="connsiteY8" fmla="*/ 3813350 h 4677508"/>
              <a:gd name="connsiteX9" fmla="*/ 814158 w 5327805"/>
              <a:gd name="connsiteY9" fmla="*/ 3964075 h 4677508"/>
              <a:gd name="connsiteX10" fmla="*/ 1130681 w 5327805"/>
              <a:gd name="connsiteY10" fmla="*/ 4446396 h 4677508"/>
              <a:gd name="connsiteX11" fmla="*/ 2145565 w 5327805"/>
              <a:gd name="connsiteY11" fmla="*/ 4677508 h 4677508"/>
              <a:gd name="connsiteX12" fmla="*/ 3195618 w 5327805"/>
              <a:gd name="connsiteY12" fmla="*/ 4612194 h 4677508"/>
              <a:gd name="connsiteX13" fmla="*/ 4115042 w 5327805"/>
              <a:gd name="connsiteY13" fmla="*/ 3235569 h 4677508"/>
              <a:gd name="connsiteX14" fmla="*/ 4150211 w 5327805"/>
              <a:gd name="connsiteY14" fmla="*/ 1487156 h 4677508"/>
              <a:gd name="connsiteX15" fmla="*/ 4140163 w 5327805"/>
              <a:gd name="connsiteY15" fmla="*/ 1120391 h 4677508"/>
              <a:gd name="connsiteX16" fmla="*/ 5327805 w 5327805"/>
              <a:gd name="connsiteY16" fmla="*/ 523907 h 4677508"/>
              <a:gd name="connsiteX17" fmla="*/ 5049538 w 5327805"/>
              <a:gd name="connsiteY17" fmla="*/ 168341 h 4677508"/>
              <a:gd name="connsiteX18" fmla="*/ 4725086 w 5327805"/>
              <a:gd name="connsiteY18" fmla="*/ 315192 h 4677508"/>
              <a:gd name="connsiteX19" fmla="*/ 1417059 w 5327805"/>
              <a:gd name="connsiteY19" fmla="*/ 236136 h 4677508"/>
              <a:gd name="connsiteX20" fmla="*/ 1256286 w 5327805"/>
              <a:gd name="connsiteY20" fmla="*/ 0 h 4677508"/>
              <a:gd name="connsiteX21" fmla="*/ 884497 w 5327805"/>
              <a:gd name="connsiteY21" fmla="*/ 271306 h 4677508"/>
              <a:gd name="connsiteX22" fmla="*/ 1063612 w 5327805"/>
              <a:gd name="connsiteY22" fmla="*/ 507624 h 4677508"/>
              <a:gd name="connsiteX23" fmla="*/ 0 w 5327805"/>
              <a:gd name="connsiteY23" fmla="*/ 1377411 h 4677508"/>
              <a:gd name="connsiteX24" fmla="*/ 2171653 w 5327805"/>
              <a:gd name="connsiteY24" fmla="*/ 1388428 h 4677508"/>
              <a:gd name="connsiteX25" fmla="*/ 2140541 w 5327805"/>
              <a:gd name="connsiteY25" fmla="*/ 1673051 h 4677508"/>
              <a:gd name="connsiteX0" fmla="*/ 2140541 w 5349839"/>
              <a:gd name="connsiteY0" fmla="*/ 1673051 h 4677508"/>
              <a:gd name="connsiteX1" fmla="*/ 2140541 w 5349839"/>
              <a:gd name="connsiteY1" fmla="*/ 2386484 h 4677508"/>
              <a:gd name="connsiteX2" fmla="*/ 2592716 w 5349839"/>
              <a:gd name="connsiteY2" fmla="*/ 2713055 h 4677508"/>
              <a:gd name="connsiteX3" fmla="*/ 2572620 w 5349839"/>
              <a:gd name="connsiteY3" fmla="*/ 3421464 h 4677508"/>
              <a:gd name="connsiteX4" fmla="*/ 2210879 w 5349839"/>
              <a:gd name="connsiteY4" fmla="*/ 3637503 h 4677508"/>
              <a:gd name="connsiteX5" fmla="*/ 1623051 w 5349839"/>
              <a:gd name="connsiteY5" fmla="*/ 3401367 h 4677508"/>
              <a:gd name="connsiteX6" fmla="*/ 1447204 w 5349839"/>
              <a:gd name="connsiteY6" fmla="*/ 3652576 h 4677508"/>
              <a:gd name="connsiteX7" fmla="*/ 1150778 w 5349839"/>
              <a:gd name="connsiteY7" fmla="*/ 3898761 h 4677508"/>
              <a:gd name="connsiteX8" fmla="*/ 959859 w 5349839"/>
              <a:gd name="connsiteY8" fmla="*/ 3813350 h 4677508"/>
              <a:gd name="connsiteX9" fmla="*/ 814158 w 5349839"/>
              <a:gd name="connsiteY9" fmla="*/ 3964075 h 4677508"/>
              <a:gd name="connsiteX10" fmla="*/ 1130681 w 5349839"/>
              <a:gd name="connsiteY10" fmla="*/ 4446396 h 4677508"/>
              <a:gd name="connsiteX11" fmla="*/ 2145565 w 5349839"/>
              <a:gd name="connsiteY11" fmla="*/ 4677508 h 4677508"/>
              <a:gd name="connsiteX12" fmla="*/ 3195618 w 5349839"/>
              <a:gd name="connsiteY12" fmla="*/ 4612194 h 4677508"/>
              <a:gd name="connsiteX13" fmla="*/ 4115042 w 5349839"/>
              <a:gd name="connsiteY13" fmla="*/ 3235569 h 4677508"/>
              <a:gd name="connsiteX14" fmla="*/ 4150211 w 5349839"/>
              <a:gd name="connsiteY14" fmla="*/ 1487156 h 4677508"/>
              <a:gd name="connsiteX15" fmla="*/ 4140163 w 5349839"/>
              <a:gd name="connsiteY15" fmla="*/ 1120391 h 4677508"/>
              <a:gd name="connsiteX16" fmla="*/ 5349839 w 5349839"/>
              <a:gd name="connsiteY16" fmla="*/ 512890 h 4677508"/>
              <a:gd name="connsiteX17" fmla="*/ 5049538 w 5349839"/>
              <a:gd name="connsiteY17" fmla="*/ 168341 h 4677508"/>
              <a:gd name="connsiteX18" fmla="*/ 4725086 w 5349839"/>
              <a:gd name="connsiteY18" fmla="*/ 315192 h 4677508"/>
              <a:gd name="connsiteX19" fmla="*/ 1417059 w 5349839"/>
              <a:gd name="connsiteY19" fmla="*/ 236136 h 4677508"/>
              <a:gd name="connsiteX20" fmla="*/ 1256286 w 5349839"/>
              <a:gd name="connsiteY20" fmla="*/ 0 h 4677508"/>
              <a:gd name="connsiteX21" fmla="*/ 884497 w 5349839"/>
              <a:gd name="connsiteY21" fmla="*/ 271306 h 4677508"/>
              <a:gd name="connsiteX22" fmla="*/ 1063612 w 5349839"/>
              <a:gd name="connsiteY22" fmla="*/ 507624 h 4677508"/>
              <a:gd name="connsiteX23" fmla="*/ 0 w 5349839"/>
              <a:gd name="connsiteY23" fmla="*/ 1377411 h 4677508"/>
              <a:gd name="connsiteX24" fmla="*/ 2171653 w 5349839"/>
              <a:gd name="connsiteY24" fmla="*/ 1388428 h 4677508"/>
              <a:gd name="connsiteX25" fmla="*/ 2140541 w 5349839"/>
              <a:gd name="connsiteY25" fmla="*/ 1673051 h 4677508"/>
              <a:gd name="connsiteX0" fmla="*/ 2140541 w 5349839"/>
              <a:gd name="connsiteY0" fmla="*/ 1673051 h 4677508"/>
              <a:gd name="connsiteX1" fmla="*/ 2140541 w 5349839"/>
              <a:gd name="connsiteY1" fmla="*/ 2386484 h 4677508"/>
              <a:gd name="connsiteX2" fmla="*/ 2592716 w 5349839"/>
              <a:gd name="connsiteY2" fmla="*/ 2713055 h 4677508"/>
              <a:gd name="connsiteX3" fmla="*/ 2572620 w 5349839"/>
              <a:gd name="connsiteY3" fmla="*/ 3421464 h 4677508"/>
              <a:gd name="connsiteX4" fmla="*/ 2210879 w 5349839"/>
              <a:gd name="connsiteY4" fmla="*/ 3637503 h 4677508"/>
              <a:gd name="connsiteX5" fmla="*/ 1623051 w 5349839"/>
              <a:gd name="connsiteY5" fmla="*/ 3401367 h 4677508"/>
              <a:gd name="connsiteX6" fmla="*/ 1447204 w 5349839"/>
              <a:gd name="connsiteY6" fmla="*/ 3652576 h 4677508"/>
              <a:gd name="connsiteX7" fmla="*/ 1150778 w 5349839"/>
              <a:gd name="connsiteY7" fmla="*/ 3898761 h 4677508"/>
              <a:gd name="connsiteX8" fmla="*/ 959859 w 5349839"/>
              <a:gd name="connsiteY8" fmla="*/ 3813350 h 4677508"/>
              <a:gd name="connsiteX9" fmla="*/ 814158 w 5349839"/>
              <a:gd name="connsiteY9" fmla="*/ 3964075 h 4677508"/>
              <a:gd name="connsiteX10" fmla="*/ 1130681 w 5349839"/>
              <a:gd name="connsiteY10" fmla="*/ 4446396 h 4677508"/>
              <a:gd name="connsiteX11" fmla="*/ 2145565 w 5349839"/>
              <a:gd name="connsiteY11" fmla="*/ 4677508 h 4677508"/>
              <a:gd name="connsiteX12" fmla="*/ 3195618 w 5349839"/>
              <a:gd name="connsiteY12" fmla="*/ 4612194 h 4677508"/>
              <a:gd name="connsiteX13" fmla="*/ 4115042 w 5349839"/>
              <a:gd name="connsiteY13" fmla="*/ 3235569 h 4677508"/>
              <a:gd name="connsiteX14" fmla="*/ 4150211 w 5349839"/>
              <a:gd name="connsiteY14" fmla="*/ 1487156 h 4677508"/>
              <a:gd name="connsiteX15" fmla="*/ 4140163 w 5349839"/>
              <a:gd name="connsiteY15" fmla="*/ 1120391 h 4677508"/>
              <a:gd name="connsiteX16" fmla="*/ 5349839 w 5349839"/>
              <a:gd name="connsiteY16" fmla="*/ 512890 h 4677508"/>
              <a:gd name="connsiteX17" fmla="*/ 5049538 w 5349839"/>
              <a:gd name="connsiteY17" fmla="*/ 168341 h 4677508"/>
              <a:gd name="connsiteX18" fmla="*/ 4725086 w 5349839"/>
              <a:gd name="connsiteY18" fmla="*/ 315192 h 4677508"/>
              <a:gd name="connsiteX19" fmla="*/ 1494177 w 5349839"/>
              <a:gd name="connsiteY19" fmla="*/ 357321 h 4677508"/>
              <a:gd name="connsiteX20" fmla="*/ 1256286 w 5349839"/>
              <a:gd name="connsiteY20" fmla="*/ 0 h 4677508"/>
              <a:gd name="connsiteX21" fmla="*/ 884497 w 5349839"/>
              <a:gd name="connsiteY21" fmla="*/ 271306 h 4677508"/>
              <a:gd name="connsiteX22" fmla="*/ 1063612 w 5349839"/>
              <a:gd name="connsiteY22" fmla="*/ 507624 h 4677508"/>
              <a:gd name="connsiteX23" fmla="*/ 0 w 5349839"/>
              <a:gd name="connsiteY23" fmla="*/ 1377411 h 4677508"/>
              <a:gd name="connsiteX24" fmla="*/ 2171653 w 5349839"/>
              <a:gd name="connsiteY24" fmla="*/ 1388428 h 4677508"/>
              <a:gd name="connsiteX25" fmla="*/ 2140541 w 5349839"/>
              <a:gd name="connsiteY25" fmla="*/ 1673051 h 4677508"/>
              <a:gd name="connsiteX0" fmla="*/ 2140541 w 5349839"/>
              <a:gd name="connsiteY0" fmla="*/ 1551865 h 4556322"/>
              <a:gd name="connsiteX1" fmla="*/ 2140541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47204 w 5349839"/>
              <a:gd name="connsiteY6" fmla="*/ 3531390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884497 w 5349839"/>
              <a:gd name="connsiteY21" fmla="*/ 150120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140541 w 5349839"/>
              <a:gd name="connsiteY25" fmla="*/ 1551865 h 4556322"/>
              <a:gd name="connsiteX0" fmla="*/ 2140541 w 5349839"/>
              <a:gd name="connsiteY0" fmla="*/ 1551865 h 4556322"/>
              <a:gd name="connsiteX1" fmla="*/ 2140541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47204 w 5349839"/>
              <a:gd name="connsiteY6" fmla="*/ 3531390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140541 w 5349839"/>
              <a:gd name="connsiteY25" fmla="*/ 1551865 h 4556322"/>
              <a:gd name="connsiteX0" fmla="*/ 2217659 w 5349839"/>
              <a:gd name="connsiteY0" fmla="*/ 1551865 h 4556322"/>
              <a:gd name="connsiteX1" fmla="*/ 2140541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47204 w 5349839"/>
              <a:gd name="connsiteY6" fmla="*/ 3531390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47204 w 5349839"/>
              <a:gd name="connsiteY6" fmla="*/ 3531390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81972 w 5349839"/>
              <a:gd name="connsiteY6" fmla="*/ 3562681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81972 w 5349839"/>
              <a:gd name="connsiteY6" fmla="*/ 3562681 h 4556322"/>
              <a:gd name="connsiteX7" fmla="*/ 1150778 w 5349839"/>
              <a:gd name="connsiteY7" fmla="*/ 3805390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520217 w 5349839"/>
              <a:gd name="connsiteY6" fmla="*/ 3524436 h 4556322"/>
              <a:gd name="connsiteX7" fmla="*/ 1150778 w 5349839"/>
              <a:gd name="connsiteY7" fmla="*/ 3805390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520217 w 5349839"/>
              <a:gd name="connsiteY6" fmla="*/ 3524436 h 4556322"/>
              <a:gd name="connsiteX7" fmla="*/ 1150778 w 5349839"/>
              <a:gd name="connsiteY7" fmla="*/ 3812343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520217 w 5349839"/>
              <a:gd name="connsiteY6" fmla="*/ 3524436 h 4556322"/>
              <a:gd name="connsiteX7" fmla="*/ 1150778 w 5349839"/>
              <a:gd name="connsiteY7" fmla="*/ 3812343 h 4556322"/>
              <a:gd name="connsiteX8" fmla="*/ 1001580 w 5349839"/>
              <a:gd name="connsiteY8" fmla="*/ 3671303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520217 w 5349839"/>
              <a:gd name="connsiteY6" fmla="*/ 3524436 h 4556322"/>
              <a:gd name="connsiteX7" fmla="*/ 1150778 w 5349839"/>
              <a:gd name="connsiteY7" fmla="*/ 3812343 h 4556322"/>
              <a:gd name="connsiteX8" fmla="*/ 1001580 w 5349839"/>
              <a:gd name="connsiteY8" fmla="*/ 3671303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302088 w 5349839"/>
              <a:gd name="connsiteY15" fmla="*/ 1380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78414"/>
              <a:gd name="connsiteY0" fmla="*/ 1551865 h 4556322"/>
              <a:gd name="connsiteX1" fmla="*/ 2206642 w 5378414"/>
              <a:gd name="connsiteY1" fmla="*/ 2265298 h 4556322"/>
              <a:gd name="connsiteX2" fmla="*/ 2592716 w 5378414"/>
              <a:gd name="connsiteY2" fmla="*/ 2591869 h 4556322"/>
              <a:gd name="connsiteX3" fmla="*/ 2572620 w 5378414"/>
              <a:gd name="connsiteY3" fmla="*/ 3300278 h 4556322"/>
              <a:gd name="connsiteX4" fmla="*/ 2210879 w 5378414"/>
              <a:gd name="connsiteY4" fmla="*/ 3516317 h 4556322"/>
              <a:gd name="connsiteX5" fmla="*/ 1623051 w 5378414"/>
              <a:gd name="connsiteY5" fmla="*/ 3280181 h 4556322"/>
              <a:gd name="connsiteX6" fmla="*/ 1520217 w 5378414"/>
              <a:gd name="connsiteY6" fmla="*/ 3524436 h 4556322"/>
              <a:gd name="connsiteX7" fmla="*/ 1150778 w 5378414"/>
              <a:gd name="connsiteY7" fmla="*/ 3812343 h 4556322"/>
              <a:gd name="connsiteX8" fmla="*/ 1001580 w 5378414"/>
              <a:gd name="connsiteY8" fmla="*/ 3671303 h 4556322"/>
              <a:gd name="connsiteX9" fmla="*/ 814158 w 5378414"/>
              <a:gd name="connsiteY9" fmla="*/ 3842889 h 4556322"/>
              <a:gd name="connsiteX10" fmla="*/ 1130681 w 5378414"/>
              <a:gd name="connsiteY10" fmla="*/ 4325210 h 4556322"/>
              <a:gd name="connsiteX11" fmla="*/ 2145565 w 5378414"/>
              <a:gd name="connsiteY11" fmla="*/ 4556322 h 4556322"/>
              <a:gd name="connsiteX12" fmla="*/ 3195618 w 5378414"/>
              <a:gd name="connsiteY12" fmla="*/ 4491008 h 4556322"/>
              <a:gd name="connsiteX13" fmla="*/ 4115042 w 5378414"/>
              <a:gd name="connsiteY13" fmla="*/ 3114383 h 4556322"/>
              <a:gd name="connsiteX14" fmla="*/ 4150211 w 5378414"/>
              <a:gd name="connsiteY14" fmla="*/ 1365970 h 4556322"/>
              <a:gd name="connsiteX15" fmla="*/ 4302088 w 5378414"/>
              <a:gd name="connsiteY15" fmla="*/ 1380205 h 4556322"/>
              <a:gd name="connsiteX16" fmla="*/ 5378414 w 5378414"/>
              <a:gd name="connsiteY16" fmla="*/ 563154 h 4556322"/>
              <a:gd name="connsiteX17" fmla="*/ 5049538 w 5378414"/>
              <a:gd name="connsiteY17" fmla="*/ 47155 h 4556322"/>
              <a:gd name="connsiteX18" fmla="*/ 4725086 w 5378414"/>
              <a:gd name="connsiteY18" fmla="*/ 194006 h 4556322"/>
              <a:gd name="connsiteX19" fmla="*/ 1494177 w 5378414"/>
              <a:gd name="connsiteY19" fmla="*/ 236135 h 4556322"/>
              <a:gd name="connsiteX20" fmla="*/ 1300354 w 5378414"/>
              <a:gd name="connsiteY20" fmla="*/ 0 h 4556322"/>
              <a:gd name="connsiteX21" fmla="*/ 917547 w 5378414"/>
              <a:gd name="connsiteY21" fmla="*/ 249271 h 4556322"/>
              <a:gd name="connsiteX22" fmla="*/ 1063612 w 5378414"/>
              <a:gd name="connsiteY22" fmla="*/ 386438 h 4556322"/>
              <a:gd name="connsiteX23" fmla="*/ 0 w 5378414"/>
              <a:gd name="connsiteY23" fmla="*/ 1256225 h 4556322"/>
              <a:gd name="connsiteX24" fmla="*/ 2171653 w 5378414"/>
              <a:gd name="connsiteY24" fmla="*/ 1267242 h 4556322"/>
              <a:gd name="connsiteX25" fmla="*/ 2217659 w 5378414"/>
              <a:gd name="connsiteY25" fmla="*/ 1551865 h 4556322"/>
              <a:gd name="connsiteX0" fmla="*/ 2217659 w 5378414"/>
              <a:gd name="connsiteY0" fmla="*/ 1551865 h 4556322"/>
              <a:gd name="connsiteX1" fmla="*/ 2206642 w 5378414"/>
              <a:gd name="connsiteY1" fmla="*/ 2265298 h 4556322"/>
              <a:gd name="connsiteX2" fmla="*/ 2592716 w 5378414"/>
              <a:gd name="connsiteY2" fmla="*/ 2591869 h 4556322"/>
              <a:gd name="connsiteX3" fmla="*/ 2572620 w 5378414"/>
              <a:gd name="connsiteY3" fmla="*/ 3300278 h 4556322"/>
              <a:gd name="connsiteX4" fmla="*/ 2210879 w 5378414"/>
              <a:gd name="connsiteY4" fmla="*/ 3516317 h 4556322"/>
              <a:gd name="connsiteX5" fmla="*/ 1623051 w 5378414"/>
              <a:gd name="connsiteY5" fmla="*/ 3280181 h 4556322"/>
              <a:gd name="connsiteX6" fmla="*/ 1520217 w 5378414"/>
              <a:gd name="connsiteY6" fmla="*/ 3524436 h 4556322"/>
              <a:gd name="connsiteX7" fmla="*/ 1150778 w 5378414"/>
              <a:gd name="connsiteY7" fmla="*/ 3812343 h 4556322"/>
              <a:gd name="connsiteX8" fmla="*/ 1001580 w 5378414"/>
              <a:gd name="connsiteY8" fmla="*/ 3671303 h 4556322"/>
              <a:gd name="connsiteX9" fmla="*/ 814158 w 5378414"/>
              <a:gd name="connsiteY9" fmla="*/ 3842889 h 4556322"/>
              <a:gd name="connsiteX10" fmla="*/ 1130681 w 5378414"/>
              <a:gd name="connsiteY10" fmla="*/ 4325210 h 4556322"/>
              <a:gd name="connsiteX11" fmla="*/ 2145565 w 5378414"/>
              <a:gd name="connsiteY11" fmla="*/ 4556322 h 4556322"/>
              <a:gd name="connsiteX12" fmla="*/ 3195618 w 5378414"/>
              <a:gd name="connsiteY12" fmla="*/ 4491008 h 4556322"/>
              <a:gd name="connsiteX13" fmla="*/ 4115042 w 5378414"/>
              <a:gd name="connsiteY13" fmla="*/ 3114383 h 4556322"/>
              <a:gd name="connsiteX14" fmla="*/ 4150211 w 5378414"/>
              <a:gd name="connsiteY14" fmla="*/ 1365970 h 4556322"/>
              <a:gd name="connsiteX15" fmla="*/ 4302088 w 5378414"/>
              <a:gd name="connsiteY15" fmla="*/ 1380205 h 4556322"/>
              <a:gd name="connsiteX16" fmla="*/ 5378414 w 5378414"/>
              <a:gd name="connsiteY16" fmla="*/ 563154 h 4556322"/>
              <a:gd name="connsiteX17" fmla="*/ 5049538 w 5378414"/>
              <a:gd name="connsiteY17" fmla="*/ 47155 h 4556322"/>
              <a:gd name="connsiteX18" fmla="*/ 4725086 w 5378414"/>
              <a:gd name="connsiteY18" fmla="*/ 194006 h 4556322"/>
              <a:gd name="connsiteX19" fmla="*/ 1494177 w 5378414"/>
              <a:gd name="connsiteY19" fmla="*/ 236135 h 4556322"/>
              <a:gd name="connsiteX20" fmla="*/ 1300354 w 5378414"/>
              <a:gd name="connsiteY20" fmla="*/ 0 h 4556322"/>
              <a:gd name="connsiteX21" fmla="*/ 917547 w 5378414"/>
              <a:gd name="connsiteY21" fmla="*/ 249271 h 4556322"/>
              <a:gd name="connsiteX22" fmla="*/ 1063612 w 5378414"/>
              <a:gd name="connsiteY22" fmla="*/ 386438 h 4556322"/>
              <a:gd name="connsiteX23" fmla="*/ 0 w 5378414"/>
              <a:gd name="connsiteY23" fmla="*/ 1256225 h 4556322"/>
              <a:gd name="connsiteX24" fmla="*/ 1695403 w 5378414"/>
              <a:gd name="connsiteY24" fmla="*/ 1572042 h 4556322"/>
              <a:gd name="connsiteX25" fmla="*/ 2217659 w 5378414"/>
              <a:gd name="connsiteY25" fmla="*/ 1551865 h 4556322"/>
              <a:gd name="connsiteX0" fmla="*/ 2122409 w 5283164"/>
              <a:gd name="connsiteY0" fmla="*/ 1551865 h 4556322"/>
              <a:gd name="connsiteX1" fmla="*/ 2111392 w 5283164"/>
              <a:gd name="connsiteY1" fmla="*/ 2265298 h 4556322"/>
              <a:gd name="connsiteX2" fmla="*/ 2497466 w 5283164"/>
              <a:gd name="connsiteY2" fmla="*/ 2591869 h 4556322"/>
              <a:gd name="connsiteX3" fmla="*/ 2477370 w 5283164"/>
              <a:gd name="connsiteY3" fmla="*/ 3300278 h 4556322"/>
              <a:gd name="connsiteX4" fmla="*/ 2115629 w 5283164"/>
              <a:gd name="connsiteY4" fmla="*/ 3516317 h 4556322"/>
              <a:gd name="connsiteX5" fmla="*/ 1527801 w 5283164"/>
              <a:gd name="connsiteY5" fmla="*/ 3280181 h 4556322"/>
              <a:gd name="connsiteX6" fmla="*/ 1424967 w 5283164"/>
              <a:gd name="connsiteY6" fmla="*/ 3524436 h 4556322"/>
              <a:gd name="connsiteX7" fmla="*/ 1055528 w 5283164"/>
              <a:gd name="connsiteY7" fmla="*/ 3812343 h 4556322"/>
              <a:gd name="connsiteX8" fmla="*/ 906330 w 5283164"/>
              <a:gd name="connsiteY8" fmla="*/ 3671303 h 4556322"/>
              <a:gd name="connsiteX9" fmla="*/ 718908 w 5283164"/>
              <a:gd name="connsiteY9" fmla="*/ 3842889 h 4556322"/>
              <a:gd name="connsiteX10" fmla="*/ 1035431 w 5283164"/>
              <a:gd name="connsiteY10" fmla="*/ 4325210 h 4556322"/>
              <a:gd name="connsiteX11" fmla="*/ 2050315 w 5283164"/>
              <a:gd name="connsiteY11" fmla="*/ 4556322 h 4556322"/>
              <a:gd name="connsiteX12" fmla="*/ 3100368 w 5283164"/>
              <a:gd name="connsiteY12" fmla="*/ 4491008 h 4556322"/>
              <a:gd name="connsiteX13" fmla="*/ 4019792 w 5283164"/>
              <a:gd name="connsiteY13" fmla="*/ 3114383 h 4556322"/>
              <a:gd name="connsiteX14" fmla="*/ 4054961 w 5283164"/>
              <a:gd name="connsiteY14" fmla="*/ 1365970 h 4556322"/>
              <a:gd name="connsiteX15" fmla="*/ 4206838 w 5283164"/>
              <a:gd name="connsiteY15" fmla="*/ 1380205 h 4556322"/>
              <a:gd name="connsiteX16" fmla="*/ 5283164 w 5283164"/>
              <a:gd name="connsiteY16" fmla="*/ 563154 h 4556322"/>
              <a:gd name="connsiteX17" fmla="*/ 4954288 w 5283164"/>
              <a:gd name="connsiteY17" fmla="*/ 47155 h 4556322"/>
              <a:gd name="connsiteX18" fmla="*/ 4629836 w 5283164"/>
              <a:gd name="connsiteY18" fmla="*/ 194006 h 4556322"/>
              <a:gd name="connsiteX19" fmla="*/ 1398927 w 5283164"/>
              <a:gd name="connsiteY19" fmla="*/ 236135 h 4556322"/>
              <a:gd name="connsiteX20" fmla="*/ 1205104 w 5283164"/>
              <a:gd name="connsiteY20" fmla="*/ 0 h 4556322"/>
              <a:gd name="connsiteX21" fmla="*/ 822297 w 5283164"/>
              <a:gd name="connsiteY21" fmla="*/ 249271 h 4556322"/>
              <a:gd name="connsiteX22" fmla="*/ 968362 w 5283164"/>
              <a:gd name="connsiteY22" fmla="*/ 386438 h 4556322"/>
              <a:gd name="connsiteX23" fmla="*/ 0 w 5283164"/>
              <a:gd name="connsiteY23" fmla="*/ 1513400 h 4556322"/>
              <a:gd name="connsiteX24" fmla="*/ 1600153 w 5283164"/>
              <a:gd name="connsiteY24" fmla="*/ 1572042 h 4556322"/>
              <a:gd name="connsiteX25" fmla="*/ 2122409 w 5283164"/>
              <a:gd name="connsiteY25" fmla="*/ 1551865 h 4556322"/>
              <a:gd name="connsiteX0" fmla="*/ 2122409 w 5283164"/>
              <a:gd name="connsiteY0" fmla="*/ 1551865 h 4556322"/>
              <a:gd name="connsiteX1" fmla="*/ 2111392 w 5283164"/>
              <a:gd name="connsiteY1" fmla="*/ 2265298 h 4556322"/>
              <a:gd name="connsiteX2" fmla="*/ 2497466 w 5283164"/>
              <a:gd name="connsiteY2" fmla="*/ 2591869 h 4556322"/>
              <a:gd name="connsiteX3" fmla="*/ 2477370 w 5283164"/>
              <a:gd name="connsiteY3" fmla="*/ 3300278 h 4556322"/>
              <a:gd name="connsiteX4" fmla="*/ 2115629 w 5283164"/>
              <a:gd name="connsiteY4" fmla="*/ 3516317 h 4556322"/>
              <a:gd name="connsiteX5" fmla="*/ 1527801 w 5283164"/>
              <a:gd name="connsiteY5" fmla="*/ 3280181 h 4556322"/>
              <a:gd name="connsiteX6" fmla="*/ 1424967 w 5283164"/>
              <a:gd name="connsiteY6" fmla="*/ 3524436 h 4556322"/>
              <a:gd name="connsiteX7" fmla="*/ 1055528 w 5283164"/>
              <a:gd name="connsiteY7" fmla="*/ 3812343 h 4556322"/>
              <a:gd name="connsiteX8" fmla="*/ 906330 w 5283164"/>
              <a:gd name="connsiteY8" fmla="*/ 3671303 h 4556322"/>
              <a:gd name="connsiteX9" fmla="*/ 718908 w 5283164"/>
              <a:gd name="connsiteY9" fmla="*/ 3842889 h 4556322"/>
              <a:gd name="connsiteX10" fmla="*/ 1035431 w 5283164"/>
              <a:gd name="connsiteY10" fmla="*/ 4325210 h 4556322"/>
              <a:gd name="connsiteX11" fmla="*/ 2050315 w 5283164"/>
              <a:gd name="connsiteY11" fmla="*/ 4556322 h 4556322"/>
              <a:gd name="connsiteX12" fmla="*/ 3100368 w 5283164"/>
              <a:gd name="connsiteY12" fmla="*/ 4491008 h 4556322"/>
              <a:gd name="connsiteX13" fmla="*/ 4019792 w 5283164"/>
              <a:gd name="connsiteY13" fmla="*/ 3114383 h 4556322"/>
              <a:gd name="connsiteX14" fmla="*/ 4054961 w 5283164"/>
              <a:gd name="connsiteY14" fmla="*/ 1365970 h 4556322"/>
              <a:gd name="connsiteX15" fmla="*/ 4206838 w 5283164"/>
              <a:gd name="connsiteY15" fmla="*/ 1380205 h 4556322"/>
              <a:gd name="connsiteX16" fmla="*/ 5283164 w 5283164"/>
              <a:gd name="connsiteY16" fmla="*/ 563154 h 4556322"/>
              <a:gd name="connsiteX17" fmla="*/ 4954288 w 5283164"/>
              <a:gd name="connsiteY17" fmla="*/ 47155 h 4556322"/>
              <a:gd name="connsiteX18" fmla="*/ 4629836 w 5283164"/>
              <a:gd name="connsiteY18" fmla="*/ 194006 h 4556322"/>
              <a:gd name="connsiteX19" fmla="*/ 1398927 w 5283164"/>
              <a:gd name="connsiteY19" fmla="*/ 236135 h 4556322"/>
              <a:gd name="connsiteX20" fmla="*/ 1205104 w 5283164"/>
              <a:gd name="connsiteY20" fmla="*/ 0 h 4556322"/>
              <a:gd name="connsiteX21" fmla="*/ 822297 w 5283164"/>
              <a:gd name="connsiteY21" fmla="*/ 249271 h 4556322"/>
              <a:gd name="connsiteX22" fmla="*/ 996937 w 5283164"/>
              <a:gd name="connsiteY22" fmla="*/ 453113 h 4556322"/>
              <a:gd name="connsiteX23" fmla="*/ 0 w 5283164"/>
              <a:gd name="connsiteY23" fmla="*/ 1513400 h 4556322"/>
              <a:gd name="connsiteX24" fmla="*/ 1600153 w 5283164"/>
              <a:gd name="connsiteY24" fmla="*/ 1572042 h 4556322"/>
              <a:gd name="connsiteX25" fmla="*/ 2122409 w 5283164"/>
              <a:gd name="connsiteY25" fmla="*/ 1551865 h 4556322"/>
              <a:gd name="connsiteX0" fmla="*/ 2122409 w 5283164"/>
              <a:gd name="connsiteY0" fmla="*/ 1551865 h 4556322"/>
              <a:gd name="connsiteX1" fmla="*/ 2111392 w 5283164"/>
              <a:gd name="connsiteY1" fmla="*/ 2265298 h 4556322"/>
              <a:gd name="connsiteX2" fmla="*/ 2497466 w 5283164"/>
              <a:gd name="connsiteY2" fmla="*/ 2591869 h 4556322"/>
              <a:gd name="connsiteX3" fmla="*/ 2477370 w 5283164"/>
              <a:gd name="connsiteY3" fmla="*/ 3300278 h 4556322"/>
              <a:gd name="connsiteX4" fmla="*/ 2115629 w 5283164"/>
              <a:gd name="connsiteY4" fmla="*/ 3516317 h 4556322"/>
              <a:gd name="connsiteX5" fmla="*/ 1527801 w 5283164"/>
              <a:gd name="connsiteY5" fmla="*/ 3280181 h 4556322"/>
              <a:gd name="connsiteX6" fmla="*/ 1424967 w 5283164"/>
              <a:gd name="connsiteY6" fmla="*/ 3524436 h 4556322"/>
              <a:gd name="connsiteX7" fmla="*/ 1055528 w 5283164"/>
              <a:gd name="connsiteY7" fmla="*/ 3812343 h 4556322"/>
              <a:gd name="connsiteX8" fmla="*/ 906330 w 5283164"/>
              <a:gd name="connsiteY8" fmla="*/ 3671303 h 4556322"/>
              <a:gd name="connsiteX9" fmla="*/ 718908 w 5283164"/>
              <a:gd name="connsiteY9" fmla="*/ 3842889 h 4556322"/>
              <a:gd name="connsiteX10" fmla="*/ 1035431 w 5283164"/>
              <a:gd name="connsiteY10" fmla="*/ 4325210 h 4556322"/>
              <a:gd name="connsiteX11" fmla="*/ 2050315 w 5283164"/>
              <a:gd name="connsiteY11" fmla="*/ 4556322 h 4556322"/>
              <a:gd name="connsiteX12" fmla="*/ 3100368 w 5283164"/>
              <a:gd name="connsiteY12" fmla="*/ 4491008 h 4556322"/>
              <a:gd name="connsiteX13" fmla="*/ 4019792 w 5283164"/>
              <a:gd name="connsiteY13" fmla="*/ 3114383 h 4556322"/>
              <a:gd name="connsiteX14" fmla="*/ 4054961 w 5283164"/>
              <a:gd name="connsiteY14" fmla="*/ 1365970 h 4556322"/>
              <a:gd name="connsiteX15" fmla="*/ 4206838 w 5283164"/>
              <a:gd name="connsiteY15" fmla="*/ 1380205 h 4556322"/>
              <a:gd name="connsiteX16" fmla="*/ 5283164 w 5283164"/>
              <a:gd name="connsiteY16" fmla="*/ 563154 h 4556322"/>
              <a:gd name="connsiteX17" fmla="*/ 4954288 w 5283164"/>
              <a:gd name="connsiteY17" fmla="*/ 47155 h 4556322"/>
              <a:gd name="connsiteX18" fmla="*/ 4629836 w 5283164"/>
              <a:gd name="connsiteY18" fmla="*/ 194006 h 4556322"/>
              <a:gd name="connsiteX19" fmla="*/ 1398927 w 5283164"/>
              <a:gd name="connsiteY19" fmla="*/ 236135 h 4556322"/>
              <a:gd name="connsiteX20" fmla="*/ 1205104 w 5283164"/>
              <a:gd name="connsiteY20" fmla="*/ 0 h 4556322"/>
              <a:gd name="connsiteX21" fmla="*/ 822297 w 5283164"/>
              <a:gd name="connsiteY21" fmla="*/ 249271 h 4556322"/>
              <a:gd name="connsiteX22" fmla="*/ 0 w 5283164"/>
              <a:gd name="connsiteY22" fmla="*/ 1513400 h 4556322"/>
              <a:gd name="connsiteX23" fmla="*/ 1600153 w 5283164"/>
              <a:gd name="connsiteY23" fmla="*/ 1572042 h 4556322"/>
              <a:gd name="connsiteX24" fmla="*/ 2122409 w 5283164"/>
              <a:gd name="connsiteY24" fmla="*/ 1551865 h 4556322"/>
              <a:gd name="connsiteX0" fmla="*/ 2122409 w 5283164"/>
              <a:gd name="connsiteY0" fmla="*/ 1523290 h 4527747"/>
              <a:gd name="connsiteX1" fmla="*/ 2111392 w 5283164"/>
              <a:gd name="connsiteY1" fmla="*/ 2236723 h 4527747"/>
              <a:gd name="connsiteX2" fmla="*/ 2497466 w 5283164"/>
              <a:gd name="connsiteY2" fmla="*/ 2563294 h 4527747"/>
              <a:gd name="connsiteX3" fmla="*/ 2477370 w 5283164"/>
              <a:gd name="connsiteY3" fmla="*/ 3271703 h 4527747"/>
              <a:gd name="connsiteX4" fmla="*/ 2115629 w 5283164"/>
              <a:gd name="connsiteY4" fmla="*/ 3487742 h 4527747"/>
              <a:gd name="connsiteX5" fmla="*/ 1527801 w 5283164"/>
              <a:gd name="connsiteY5" fmla="*/ 3251606 h 4527747"/>
              <a:gd name="connsiteX6" fmla="*/ 1424967 w 5283164"/>
              <a:gd name="connsiteY6" fmla="*/ 3495861 h 4527747"/>
              <a:gd name="connsiteX7" fmla="*/ 1055528 w 5283164"/>
              <a:gd name="connsiteY7" fmla="*/ 3783768 h 4527747"/>
              <a:gd name="connsiteX8" fmla="*/ 906330 w 5283164"/>
              <a:gd name="connsiteY8" fmla="*/ 3642728 h 4527747"/>
              <a:gd name="connsiteX9" fmla="*/ 718908 w 5283164"/>
              <a:gd name="connsiteY9" fmla="*/ 3814314 h 4527747"/>
              <a:gd name="connsiteX10" fmla="*/ 1035431 w 5283164"/>
              <a:gd name="connsiteY10" fmla="*/ 4296635 h 4527747"/>
              <a:gd name="connsiteX11" fmla="*/ 2050315 w 5283164"/>
              <a:gd name="connsiteY11" fmla="*/ 4527747 h 4527747"/>
              <a:gd name="connsiteX12" fmla="*/ 3100368 w 5283164"/>
              <a:gd name="connsiteY12" fmla="*/ 4462433 h 4527747"/>
              <a:gd name="connsiteX13" fmla="*/ 4019792 w 5283164"/>
              <a:gd name="connsiteY13" fmla="*/ 3085808 h 4527747"/>
              <a:gd name="connsiteX14" fmla="*/ 4054961 w 5283164"/>
              <a:gd name="connsiteY14" fmla="*/ 1337395 h 4527747"/>
              <a:gd name="connsiteX15" fmla="*/ 4206838 w 5283164"/>
              <a:gd name="connsiteY15" fmla="*/ 1351630 h 4527747"/>
              <a:gd name="connsiteX16" fmla="*/ 5283164 w 5283164"/>
              <a:gd name="connsiteY16" fmla="*/ 534579 h 4527747"/>
              <a:gd name="connsiteX17" fmla="*/ 4954288 w 5283164"/>
              <a:gd name="connsiteY17" fmla="*/ 18580 h 4527747"/>
              <a:gd name="connsiteX18" fmla="*/ 4629836 w 5283164"/>
              <a:gd name="connsiteY18" fmla="*/ 165431 h 4527747"/>
              <a:gd name="connsiteX19" fmla="*/ 1398927 w 5283164"/>
              <a:gd name="connsiteY19" fmla="*/ 207560 h 4527747"/>
              <a:gd name="connsiteX20" fmla="*/ 1224154 w 5283164"/>
              <a:gd name="connsiteY20" fmla="*/ 0 h 4527747"/>
              <a:gd name="connsiteX21" fmla="*/ 822297 w 5283164"/>
              <a:gd name="connsiteY21" fmla="*/ 220696 h 4527747"/>
              <a:gd name="connsiteX22" fmla="*/ 0 w 5283164"/>
              <a:gd name="connsiteY22" fmla="*/ 1484825 h 4527747"/>
              <a:gd name="connsiteX23" fmla="*/ 1600153 w 5283164"/>
              <a:gd name="connsiteY23" fmla="*/ 1543467 h 4527747"/>
              <a:gd name="connsiteX24" fmla="*/ 2122409 w 5283164"/>
              <a:gd name="connsiteY24" fmla="*/ 1523290 h 4527747"/>
              <a:gd name="connsiteX0" fmla="*/ 2122409 w 5283164"/>
              <a:gd name="connsiteY0" fmla="*/ 1504710 h 4509167"/>
              <a:gd name="connsiteX1" fmla="*/ 2111392 w 5283164"/>
              <a:gd name="connsiteY1" fmla="*/ 2218143 h 4509167"/>
              <a:gd name="connsiteX2" fmla="*/ 2497466 w 5283164"/>
              <a:gd name="connsiteY2" fmla="*/ 2544714 h 4509167"/>
              <a:gd name="connsiteX3" fmla="*/ 2477370 w 5283164"/>
              <a:gd name="connsiteY3" fmla="*/ 3253123 h 4509167"/>
              <a:gd name="connsiteX4" fmla="*/ 2115629 w 5283164"/>
              <a:gd name="connsiteY4" fmla="*/ 3469162 h 4509167"/>
              <a:gd name="connsiteX5" fmla="*/ 1527801 w 5283164"/>
              <a:gd name="connsiteY5" fmla="*/ 3233026 h 4509167"/>
              <a:gd name="connsiteX6" fmla="*/ 1424967 w 5283164"/>
              <a:gd name="connsiteY6" fmla="*/ 3477281 h 4509167"/>
              <a:gd name="connsiteX7" fmla="*/ 1055528 w 5283164"/>
              <a:gd name="connsiteY7" fmla="*/ 3765188 h 4509167"/>
              <a:gd name="connsiteX8" fmla="*/ 906330 w 5283164"/>
              <a:gd name="connsiteY8" fmla="*/ 3624148 h 4509167"/>
              <a:gd name="connsiteX9" fmla="*/ 718908 w 5283164"/>
              <a:gd name="connsiteY9" fmla="*/ 3795734 h 4509167"/>
              <a:gd name="connsiteX10" fmla="*/ 1035431 w 5283164"/>
              <a:gd name="connsiteY10" fmla="*/ 4278055 h 4509167"/>
              <a:gd name="connsiteX11" fmla="*/ 2050315 w 5283164"/>
              <a:gd name="connsiteY11" fmla="*/ 4509167 h 4509167"/>
              <a:gd name="connsiteX12" fmla="*/ 3100368 w 5283164"/>
              <a:gd name="connsiteY12" fmla="*/ 4443853 h 4509167"/>
              <a:gd name="connsiteX13" fmla="*/ 4019792 w 5283164"/>
              <a:gd name="connsiteY13" fmla="*/ 3067228 h 4509167"/>
              <a:gd name="connsiteX14" fmla="*/ 4054961 w 5283164"/>
              <a:gd name="connsiteY14" fmla="*/ 1318815 h 4509167"/>
              <a:gd name="connsiteX15" fmla="*/ 4206838 w 5283164"/>
              <a:gd name="connsiteY15" fmla="*/ 1333050 h 4509167"/>
              <a:gd name="connsiteX16" fmla="*/ 5283164 w 5283164"/>
              <a:gd name="connsiteY16" fmla="*/ 515999 h 4509167"/>
              <a:gd name="connsiteX17" fmla="*/ 4954288 w 5283164"/>
              <a:gd name="connsiteY17" fmla="*/ 0 h 4509167"/>
              <a:gd name="connsiteX18" fmla="*/ 4629836 w 5283164"/>
              <a:gd name="connsiteY18" fmla="*/ 146851 h 4509167"/>
              <a:gd name="connsiteX19" fmla="*/ 1398927 w 5283164"/>
              <a:gd name="connsiteY19" fmla="*/ 188980 h 4509167"/>
              <a:gd name="connsiteX20" fmla="*/ 822297 w 5283164"/>
              <a:gd name="connsiteY20" fmla="*/ 202116 h 4509167"/>
              <a:gd name="connsiteX21" fmla="*/ 0 w 5283164"/>
              <a:gd name="connsiteY21" fmla="*/ 1466245 h 4509167"/>
              <a:gd name="connsiteX22" fmla="*/ 1600153 w 5283164"/>
              <a:gd name="connsiteY22" fmla="*/ 1524887 h 4509167"/>
              <a:gd name="connsiteX23" fmla="*/ 2122409 w 5283164"/>
              <a:gd name="connsiteY23" fmla="*/ 1504710 h 4509167"/>
              <a:gd name="connsiteX0" fmla="*/ 2122409 w 5283164"/>
              <a:gd name="connsiteY0" fmla="*/ 1504710 h 4509167"/>
              <a:gd name="connsiteX1" fmla="*/ 2111392 w 5283164"/>
              <a:gd name="connsiteY1" fmla="*/ 2218143 h 4509167"/>
              <a:gd name="connsiteX2" fmla="*/ 2497466 w 5283164"/>
              <a:gd name="connsiteY2" fmla="*/ 2544714 h 4509167"/>
              <a:gd name="connsiteX3" fmla="*/ 2477370 w 5283164"/>
              <a:gd name="connsiteY3" fmla="*/ 3253123 h 4509167"/>
              <a:gd name="connsiteX4" fmla="*/ 2115629 w 5283164"/>
              <a:gd name="connsiteY4" fmla="*/ 3469162 h 4509167"/>
              <a:gd name="connsiteX5" fmla="*/ 1527801 w 5283164"/>
              <a:gd name="connsiteY5" fmla="*/ 3233026 h 4509167"/>
              <a:gd name="connsiteX6" fmla="*/ 1424967 w 5283164"/>
              <a:gd name="connsiteY6" fmla="*/ 3477281 h 4509167"/>
              <a:gd name="connsiteX7" fmla="*/ 1055528 w 5283164"/>
              <a:gd name="connsiteY7" fmla="*/ 3765188 h 4509167"/>
              <a:gd name="connsiteX8" fmla="*/ 906330 w 5283164"/>
              <a:gd name="connsiteY8" fmla="*/ 3624148 h 4509167"/>
              <a:gd name="connsiteX9" fmla="*/ 718908 w 5283164"/>
              <a:gd name="connsiteY9" fmla="*/ 3795734 h 4509167"/>
              <a:gd name="connsiteX10" fmla="*/ 1035431 w 5283164"/>
              <a:gd name="connsiteY10" fmla="*/ 4278055 h 4509167"/>
              <a:gd name="connsiteX11" fmla="*/ 2050315 w 5283164"/>
              <a:gd name="connsiteY11" fmla="*/ 4509167 h 4509167"/>
              <a:gd name="connsiteX12" fmla="*/ 3100368 w 5283164"/>
              <a:gd name="connsiteY12" fmla="*/ 4443853 h 4509167"/>
              <a:gd name="connsiteX13" fmla="*/ 4019792 w 5283164"/>
              <a:gd name="connsiteY13" fmla="*/ 3067228 h 4509167"/>
              <a:gd name="connsiteX14" fmla="*/ 4054961 w 5283164"/>
              <a:gd name="connsiteY14" fmla="*/ 1318815 h 4509167"/>
              <a:gd name="connsiteX15" fmla="*/ 4206838 w 5283164"/>
              <a:gd name="connsiteY15" fmla="*/ 1333050 h 4509167"/>
              <a:gd name="connsiteX16" fmla="*/ 5283164 w 5283164"/>
              <a:gd name="connsiteY16" fmla="*/ 515999 h 4509167"/>
              <a:gd name="connsiteX17" fmla="*/ 4954288 w 5283164"/>
              <a:gd name="connsiteY17" fmla="*/ 0 h 4509167"/>
              <a:gd name="connsiteX18" fmla="*/ 4629836 w 5283164"/>
              <a:gd name="connsiteY18" fmla="*/ 146851 h 4509167"/>
              <a:gd name="connsiteX19" fmla="*/ 822297 w 5283164"/>
              <a:gd name="connsiteY19" fmla="*/ 202116 h 4509167"/>
              <a:gd name="connsiteX20" fmla="*/ 0 w 5283164"/>
              <a:gd name="connsiteY20" fmla="*/ 1466245 h 4509167"/>
              <a:gd name="connsiteX21" fmla="*/ 1600153 w 5283164"/>
              <a:gd name="connsiteY21" fmla="*/ 1524887 h 4509167"/>
              <a:gd name="connsiteX22" fmla="*/ 2122409 w 5283164"/>
              <a:gd name="connsiteY22" fmla="*/ 1504710 h 4509167"/>
              <a:gd name="connsiteX0" fmla="*/ 2122409 w 5283164"/>
              <a:gd name="connsiteY0" fmla="*/ 1504710 h 4509167"/>
              <a:gd name="connsiteX1" fmla="*/ 2111392 w 5283164"/>
              <a:gd name="connsiteY1" fmla="*/ 2218143 h 4509167"/>
              <a:gd name="connsiteX2" fmla="*/ 2497466 w 5283164"/>
              <a:gd name="connsiteY2" fmla="*/ 2544714 h 4509167"/>
              <a:gd name="connsiteX3" fmla="*/ 2477370 w 5283164"/>
              <a:gd name="connsiteY3" fmla="*/ 3253123 h 4509167"/>
              <a:gd name="connsiteX4" fmla="*/ 2115629 w 5283164"/>
              <a:gd name="connsiteY4" fmla="*/ 3469162 h 4509167"/>
              <a:gd name="connsiteX5" fmla="*/ 1527801 w 5283164"/>
              <a:gd name="connsiteY5" fmla="*/ 3233026 h 4509167"/>
              <a:gd name="connsiteX6" fmla="*/ 1424967 w 5283164"/>
              <a:gd name="connsiteY6" fmla="*/ 3477281 h 4509167"/>
              <a:gd name="connsiteX7" fmla="*/ 1055528 w 5283164"/>
              <a:gd name="connsiteY7" fmla="*/ 3765188 h 4509167"/>
              <a:gd name="connsiteX8" fmla="*/ 906330 w 5283164"/>
              <a:gd name="connsiteY8" fmla="*/ 3624148 h 4509167"/>
              <a:gd name="connsiteX9" fmla="*/ 718908 w 5283164"/>
              <a:gd name="connsiteY9" fmla="*/ 3795734 h 4509167"/>
              <a:gd name="connsiteX10" fmla="*/ 1035431 w 5283164"/>
              <a:gd name="connsiteY10" fmla="*/ 4278055 h 4509167"/>
              <a:gd name="connsiteX11" fmla="*/ 2050315 w 5283164"/>
              <a:gd name="connsiteY11" fmla="*/ 4509167 h 4509167"/>
              <a:gd name="connsiteX12" fmla="*/ 3100368 w 5283164"/>
              <a:gd name="connsiteY12" fmla="*/ 4443853 h 4509167"/>
              <a:gd name="connsiteX13" fmla="*/ 4019792 w 5283164"/>
              <a:gd name="connsiteY13" fmla="*/ 3067228 h 4509167"/>
              <a:gd name="connsiteX14" fmla="*/ 4054961 w 5283164"/>
              <a:gd name="connsiteY14" fmla="*/ 1318815 h 4509167"/>
              <a:gd name="connsiteX15" fmla="*/ 4206838 w 5283164"/>
              <a:gd name="connsiteY15" fmla="*/ 1333050 h 4509167"/>
              <a:gd name="connsiteX16" fmla="*/ 5283164 w 5283164"/>
              <a:gd name="connsiteY16" fmla="*/ 515999 h 4509167"/>
              <a:gd name="connsiteX17" fmla="*/ 4954288 w 5283164"/>
              <a:gd name="connsiteY17" fmla="*/ 0 h 4509167"/>
              <a:gd name="connsiteX18" fmla="*/ 822297 w 5283164"/>
              <a:gd name="connsiteY18" fmla="*/ 202116 h 4509167"/>
              <a:gd name="connsiteX19" fmla="*/ 0 w 5283164"/>
              <a:gd name="connsiteY19" fmla="*/ 1466245 h 4509167"/>
              <a:gd name="connsiteX20" fmla="*/ 1600153 w 5283164"/>
              <a:gd name="connsiteY20" fmla="*/ 1524887 h 4509167"/>
              <a:gd name="connsiteX21" fmla="*/ 2122409 w 5283164"/>
              <a:gd name="connsiteY21" fmla="*/ 1504710 h 4509167"/>
              <a:gd name="connsiteX0" fmla="*/ 2122409 w 5283164"/>
              <a:gd name="connsiteY0" fmla="*/ 1302594 h 4307051"/>
              <a:gd name="connsiteX1" fmla="*/ 2111392 w 5283164"/>
              <a:gd name="connsiteY1" fmla="*/ 2016027 h 4307051"/>
              <a:gd name="connsiteX2" fmla="*/ 2497466 w 5283164"/>
              <a:gd name="connsiteY2" fmla="*/ 2342598 h 4307051"/>
              <a:gd name="connsiteX3" fmla="*/ 2477370 w 5283164"/>
              <a:gd name="connsiteY3" fmla="*/ 3051007 h 4307051"/>
              <a:gd name="connsiteX4" fmla="*/ 2115629 w 5283164"/>
              <a:gd name="connsiteY4" fmla="*/ 3267046 h 4307051"/>
              <a:gd name="connsiteX5" fmla="*/ 1527801 w 5283164"/>
              <a:gd name="connsiteY5" fmla="*/ 3030910 h 4307051"/>
              <a:gd name="connsiteX6" fmla="*/ 1424967 w 5283164"/>
              <a:gd name="connsiteY6" fmla="*/ 3275165 h 4307051"/>
              <a:gd name="connsiteX7" fmla="*/ 1055528 w 5283164"/>
              <a:gd name="connsiteY7" fmla="*/ 3563072 h 4307051"/>
              <a:gd name="connsiteX8" fmla="*/ 906330 w 5283164"/>
              <a:gd name="connsiteY8" fmla="*/ 3422032 h 4307051"/>
              <a:gd name="connsiteX9" fmla="*/ 718908 w 5283164"/>
              <a:gd name="connsiteY9" fmla="*/ 3593618 h 4307051"/>
              <a:gd name="connsiteX10" fmla="*/ 1035431 w 5283164"/>
              <a:gd name="connsiteY10" fmla="*/ 4075939 h 4307051"/>
              <a:gd name="connsiteX11" fmla="*/ 2050315 w 5283164"/>
              <a:gd name="connsiteY11" fmla="*/ 4307051 h 4307051"/>
              <a:gd name="connsiteX12" fmla="*/ 3100368 w 5283164"/>
              <a:gd name="connsiteY12" fmla="*/ 4241737 h 4307051"/>
              <a:gd name="connsiteX13" fmla="*/ 4019792 w 5283164"/>
              <a:gd name="connsiteY13" fmla="*/ 2865112 h 4307051"/>
              <a:gd name="connsiteX14" fmla="*/ 4054961 w 5283164"/>
              <a:gd name="connsiteY14" fmla="*/ 1116699 h 4307051"/>
              <a:gd name="connsiteX15" fmla="*/ 4206838 w 5283164"/>
              <a:gd name="connsiteY15" fmla="*/ 1130934 h 4307051"/>
              <a:gd name="connsiteX16" fmla="*/ 5283164 w 5283164"/>
              <a:gd name="connsiteY16" fmla="*/ 313883 h 4307051"/>
              <a:gd name="connsiteX17" fmla="*/ 822297 w 5283164"/>
              <a:gd name="connsiteY17" fmla="*/ 0 h 4307051"/>
              <a:gd name="connsiteX18" fmla="*/ 0 w 5283164"/>
              <a:gd name="connsiteY18" fmla="*/ 1264129 h 4307051"/>
              <a:gd name="connsiteX19" fmla="*/ 1600153 w 5283164"/>
              <a:gd name="connsiteY19" fmla="*/ 1322771 h 4307051"/>
              <a:gd name="connsiteX20" fmla="*/ 2122409 w 5283164"/>
              <a:gd name="connsiteY20" fmla="*/ 1302594 h 4307051"/>
              <a:gd name="connsiteX0" fmla="*/ 2122409 w 5340314"/>
              <a:gd name="connsiteY0" fmla="*/ 1302594 h 4307051"/>
              <a:gd name="connsiteX1" fmla="*/ 2111392 w 5340314"/>
              <a:gd name="connsiteY1" fmla="*/ 2016027 h 4307051"/>
              <a:gd name="connsiteX2" fmla="*/ 2497466 w 5340314"/>
              <a:gd name="connsiteY2" fmla="*/ 2342598 h 4307051"/>
              <a:gd name="connsiteX3" fmla="*/ 2477370 w 5340314"/>
              <a:gd name="connsiteY3" fmla="*/ 3051007 h 4307051"/>
              <a:gd name="connsiteX4" fmla="*/ 2115629 w 5340314"/>
              <a:gd name="connsiteY4" fmla="*/ 3267046 h 4307051"/>
              <a:gd name="connsiteX5" fmla="*/ 1527801 w 5340314"/>
              <a:gd name="connsiteY5" fmla="*/ 3030910 h 4307051"/>
              <a:gd name="connsiteX6" fmla="*/ 1424967 w 5340314"/>
              <a:gd name="connsiteY6" fmla="*/ 3275165 h 4307051"/>
              <a:gd name="connsiteX7" fmla="*/ 1055528 w 5340314"/>
              <a:gd name="connsiteY7" fmla="*/ 3563072 h 4307051"/>
              <a:gd name="connsiteX8" fmla="*/ 906330 w 5340314"/>
              <a:gd name="connsiteY8" fmla="*/ 3422032 h 4307051"/>
              <a:gd name="connsiteX9" fmla="*/ 718908 w 5340314"/>
              <a:gd name="connsiteY9" fmla="*/ 3593618 h 4307051"/>
              <a:gd name="connsiteX10" fmla="*/ 1035431 w 5340314"/>
              <a:gd name="connsiteY10" fmla="*/ 4075939 h 4307051"/>
              <a:gd name="connsiteX11" fmla="*/ 2050315 w 5340314"/>
              <a:gd name="connsiteY11" fmla="*/ 4307051 h 4307051"/>
              <a:gd name="connsiteX12" fmla="*/ 3100368 w 5340314"/>
              <a:gd name="connsiteY12" fmla="*/ 4241737 h 4307051"/>
              <a:gd name="connsiteX13" fmla="*/ 4019792 w 5340314"/>
              <a:gd name="connsiteY13" fmla="*/ 2865112 h 4307051"/>
              <a:gd name="connsiteX14" fmla="*/ 4054961 w 5340314"/>
              <a:gd name="connsiteY14" fmla="*/ 1116699 h 4307051"/>
              <a:gd name="connsiteX15" fmla="*/ 4206838 w 5340314"/>
              <a:gd name="connsiteY15" fmla="*/ 1130934 h 4307051"/>
              <a:gd name="connsiteX16" fmla="*/ 5340314 w 5340314"/>
              <a:gd name="connsiteY16" fmla="*/ 190058 h 4307051"/>
              <a:gd name="connsiteX17" fmla="*/ 822297 w 5340314"/>
              <a:gd name="connsiteY17" fmla="*/ 0 h 4307051"/>
              <a:gd name="connsiteX18" fmla="*/ 0 w 5340314"/>
              <a:gd name="connsiteY18" fmla="*/ 1264129 h 4307051"/>
              <a:gd name="connsiteX19" fmla="*/ 1600153 w 5340314"/>
              <a:gd name="connsiteY19" fmla="*/ 1322771 h 4307051"/>
              <a:gd name="connsiteX20" fmla="*/ 2122409 w 5340314"/>
              <a:gd name="connsiteY20" fmla="*/ 1302594 h 4307051"/>
              <a:gd name="connsiteX0" fmla="*/ 2122409 w 5340314"/>
              <a:gd name="connsiteY0" fmla="*/ 1112536 h 4116993"/>
              <a:gd name="connsiteX1" fmla="*/ 2111392 w 5340314"/>
              <a:gd name="connsiteY1" fmla="*/ 1825969 h 4116993"/>
              <a:gd name="connsiteX2" fmla="*/ 2497466 w 5340314"/>
              <a:gd name="connsiteY2" fmla="*/ 2152540 h 4116993"/>
              <a:gd name="connsiteX3" fmla="*/ 2477370 w 5340314"/>
              <a:gd name="connsiteY3" fmla="*/ 2860949 h 4116993"/>
              <a:gd name="connsiteX4" fmla="*/ 2115629 w 5340314"/>
              <a:gd name="connsiteY4" fmla="*/ 3076988 h 4116993"/>
              <a:gd name="connsiteX5" fmla="*/ 1527801 w 5340314"/>
              <a:gd name="connsiteY5" fmla="*/ 2840852 h 4116993"/>
              <a:gd name="connsiteX6" fmla="*/ 1424967 w 5340314"/>
              <a:gd name="connsiteY6" fmla="*/ 3085107 h 4116993"/>
              <a:gd name="connsiteX7" fmla="*/ 1055528 w 5340314"/>
              <a:gd name="connsiteY7" fmla="*/ 3373014 h 4116993"/>
              <a:gd name="connsiteX8" fmla="*/ 906330 w 5340314"/>
              <a:gd name="connsiteY8" fmla="*/ 3231974 h 4116993"/>
              <a:gd name="connsiteX9" fmla="*/ 718908 w 5340314"/>
              <a:gd name="connsiteY9" fmla="*/ 3403560 h 4116993"/>
              <a:gd name="connsiteX10" fmla="*/ 1035431 w 5340314"/>
              <a:gd name="connsiteY10" fmla="*/ 3885881 h 4116993"/>
              <a:gd name="connsiteX11" fmla="*/ 2050315 w 5340314"/>
              <a:gd name="connsiteY11" fmla="*/ 4116993 h 4116993"/>
              <a:gd name="connsiteX12" fmla="*/ 3100368 w 5340314"/>
              <a:gd name="connsiteY12" fmla="*/ 4051679 h 4116993"/>
              <a:gd name="connsiteX13" fmla="*/ 4019792 w 5340314"/>
              <a:gd name="connsiteY13" fmla="*/ 2675054 h 4116993"/>
              <a:gd name="connsiteX14" fmla="*/ 4054961 w 5340314"/>
              <a:gd name="connsiteY14" fmla="*/ 926641 h 4116993"/>
              <a:gd name="connsiteX15" fmla="*/ 4206838 w 5340314"/>
              <a:gd name="connsiteY15" fmla="*/ 940876 h 4116993"/>
              <a:gd name="connsiteX16" fmla="*/ 5340314 w 5340314"/>
              <a:gd name="connsiteY16" fmla="*/ 0 h 4116993"/>
              <a:gd name="connsiteX17" fmla="*/ 1308072 w 5340314"/>
              <a:gd name="connsiteY17" fmla="*/ 442 h 4116993"/>
              <a:gd name="connsiteX18" fmla="*/ 0 w 5340314"/>
              <a:gd name="connsiteY18" fmla="*/ 1074071 h 4116993"/>
              <a:gd name="connsiteX19" fmla="*/ 1600153 w 5340314"/>
              <a:gd name="connsiteY19" fmla="*/ 1132713 h 4116993"/>
              <a:gd name="connsiteX20" fmla="*/ 2122409 w 5340314"/>
              <a:gd name="connsiteY20" fmla="*/ 1112536 h 4116993"/>
              <a:gd name="connsiteX0" fmla="*/ 2084309 w 5302214"/>
              <a:gd name="connsiteY0" fmla="*/ 1112536 h 4116993"/>
              <a:gd name="connsiteX1" fmla="*/ 2073292 w 5302214"/>
              <a:gd name="connsiteY1" fmla="*/ 1825969 h 4116993"/>
              <a:gd name="connsiteX2" fmla="*/ 2459366 w 5302214"/>
              <a:gd name="connsiteY2" fmla="*/ 2152540 h 4116993"/>
              <a:gd name="connsiteX3" fmla="*/ 2439270 w 5302214"/>
              <a:gd name="connsiteY3" fmla="*/ 2860949 h 4116993"/>
              <a:gd name="connsiteX4" fmla="*/ 2077529 w 5302214"/>
              <a:gd name="connsiteY4" fmla="*/ 3076988 h 4116993"/>
              <a:gd name="connsiteX5" fmla="*/ 1489701 w 5302214"/>
              <a:gd name="connsiteY5" fmla="*/ 2840852 h 4116993"/>
              <a:gd name="connsiteX6" fmla="*/ 1386867 w 5302214"/>
              <a:gd name="connsiteY6" fmla="*/ 3085107 h 4116993"/>
              <a:gd name="connsiteX7" fmla="*/ 1017428 w 5302214"/>
              <a:gd name="connsiteY7" fmla="*/ 3373014 h 4116993"/>
              <a:gd name="connsiteX8" fmla="*/ 868230 w 5302214"/>
              <a:gd name="connsiteY8" fmla="*/ 3231974 h 4116993"/>
              <a:gd name="connsiteX9" fmla="*/ 680808 w 5302214"/>
              <a:gd name="connsiteY9" fmla="*/ 3403560 h 4116993"/>
              <a:gd name="connsiteX10" fmla="*/ 997331 w 5302214"/>
              <a:gd name="connsiteY10" fmla="*/ 3885881 h 4116993"/>
              <a:gd name="connsiteX11" fmla="*/ 2012215 w 5302214"/>
              <a:gd name="connsiteY11" fmla="*/ 4116993 h 4116993"/>
              <a:gd name="connsiteX12" fmla="*/ 3062268 w 5302214"/>
              <a:gd name="connsiteY12" fmla="*/ 4051679 h 4116993"/>
              <a:gd name="connsiteX13" fmla="*/ 3981692 w 5302214"/>
              <a:gd name="connsiteY13" fmla="*/ 2675054 h 4116993"/>
              <a:gd name="connsiteX14" fmla="*/ 4016861 w 5302214"/>
              <a:gd name="connsiteY14" fmla="*/ 926641 h 4116993"/>
              <a:gd name="connsiteX15" fmla="*/ 4168738 w 5302214"/>
              <a:gd name="connsiteY15" fmla="*/ 940876 h 4116993"/>
              <a:gd name="connsiteX16" fmla="*/ 5302214 w 5302214"/>
              <a:gd name="connsiteY16" fmla="*/ 0 h 4116993"/>
              <a:gd name="connsiteX17" fmla="*/ 1269972 w 5302214"/>
              <a:gd name="connsiteY17" fmla="*/ 442 h 4116993"/>
              <a:gd name="connsiteX18" fmla="*/ 0 w 5302214"/>
              <a:gd name="connsiteY18" fmla="*/ 1007396 h 4116993"/>
              <a:gd name="connsiteX19" fmla="*/ 1562053 w 5302214"/>
              <a:gd name="connsiteY19" fmla="*/ 1132713 h 4116993"/>
              <a:gd name="connsiteX20" fmla="*/ 2084309 w 5302214"/>
              <a:gd name="connsiteY20" fmla="*/ 1112536 h 4116993"/>
              <a:gd name="connsiteX0" fmla="*/ 2254906 w 5302214"/>
              <a:gd name="connsiteY0" fmla="*/ 1085241 h 4116993"/>
              <a:gd name="connsiteX1" fmla="*/ 2073292 w 5302214"/>
              <a:gd name="connsiteY1" fmla="*/ 1825969 h 4116993"/>
              <a:gd name="connsiteX2" fmla="*/ 2459366 w 5302214"/>
              <a:gd name="connsiteY2" fmla="*/ 2152540 h 4116993"/>
              <a:gd name="connsiteX3" fmla="*/ 2439270 w 5302214"/>
              <a:gd name="connsiteY3" fmla="*/ 2860949 h 4116993"/>
              <a:gd name="connsiteX4" fmla="*/ 2077529 w 5302214"/>
              <a:gd name="connsiteY4" fmla="*/ 3076988 h 4116993"/>
              <a:gd name="connsiteX5" fmla="*/ 1489701 w 5302214"/>
              <a:gd name="connsiteY5" fmla="*/ 2840852 h 4116993"/>
              <a:gd name="connsiteX6" fmla="*/ 1386867 w 5302214"/>
              <a:gd name="connsiteY6" fmla="*/ 3085107 h 4116993"/>
              <a:gd name="connsiteX7" fmla="*/ 1017428 w 5302214"/>
              <a:gd name="connsiteY7" fmla="*/ 3373014 h 4116993"/>
              <a:gd name="connsiteX8" fmla="*/ 868230 w 5302214"/>
              <a:gd name="connsiteY8" fmla="*/ 3231974 h 4116993"/>
              <a:gd name="connsiteX9" fmla="*/ 680808 w 5302214"/>
              <a:gd name="connsiteY9" fmla="*/ 3403560 h 4116993"/>
              <a:gd name="connsiteX10" fmla="*/ 997331 w 5302214"/>
              <a:gd name="connsiteY10" fmla="*/ 3885881 h 4116993"/>
              <a:gd name="connsiteX11" fmla="*/ 2012215 w 5302214"/>
              <a:gd name="connsiteY11" fmla="*/ 4116993 h 4116993"/>
              <a:gd name="connsiteX12" fmla="*/ 3062268 w 5302214"/>
              <a:gd name="connsiteY12" fmla="*/ 4051679 h 4116993"/>
              <a:gd name="connsiteX13" fmla="*/ 3981692 w 5302214"/>
              <a:gd name="connsiteY13" fmla="*/ 2675054 h 4116993"/>
              <a:gd name="connsiteX14" fmla="*/ 4016861 w 5302214"/>
              <a:gd name="connsiteY14" fmla="*/ 926641 h 4116993"/>
              <a:gd name="connsiteX15" fmla="*/ 4168738 w 5302214"/>
              <a:gd name="connsiteY15" fmla="*/ 940876 h 4116993"/>
              <a:gd name="connsiteX16" fmla="*/ 5302214 w 5302214"/>
              <a:gd name="connsiteY16" fmla="*/ 0 h 4116993"/>
              <a:gd name="connsiteX17" fmla="*/ 1269972 w 5302214"/>
              <a:gd name="connsiteY17" fmla="*/ 442 h 4116993"/>
              <a:gd name="connsiteX18" fmla="*/ 0 w 5302214"/>
              <a:gd name="connsiteY18" fmla="*/ 1007396 h 4116993"/>
              <a:gd name="connsiteX19" fmla="*/ 1562053 w 5302214"/>
              <a:gd name="connsiteY19" fmla="*/ 1132713 h 4116993"/>
              <a:gd name="connsiteX20" fmla="*/ 2254906 w 5302214"/>
              <a:gd name="connsiteY20" fmla="*/ 1085241 h 4116993"/>
              <a:gd name="connsiteX0" fmla="*/ 2254906 w 5302214"/>
              <a:gd name="connsiteY0" fmla="*/ 1085241 h 4116993"/>
              <a:gd name="connsiteX1" fmla="*/ 2257537 w 5302214"/>
              <a:gd name="connsiteY1" fmla="*/ 1812322 h 4116993"/>
              <a:gd name="connsiteX2" fmla="*/ 2459366 w 5302214"/>
              <a:gd name="connsiteY2" fmla="*/ 2152540 h 4116993"/>
              <a:gd name="connsiteX3" fmla="*/ 2439270 w 5302214"/>
              <a:gd name="connsiteY3" fmla="*/ 2860949 h 4116993"/>
              <a:gd name="connsiteX4" fmla="*/ 2077529 w 5302214"/>
              <a:gd name="connsiteY4" fmla="*/ 3076988 h 4116993"/>
              <a:gd name="connsiteX5" fmla="*/ 1489701 w 5302214"/>
              <a:gd name="connsiteY5" fmla="*/ 2840852 h 4116993"/>
              <a:gd name="connsiteX6" fmla="*/ 1386867 w 5302214"/>
              <a:gd name="connsiteY6" fmla="*/ 3085107 h 4116993"/>
              <a:gd name="connsiteX7" fmla="*/ 1017428 w 5302214"/>
              <a:gd name="connsiteY7" fmla="*/ 3373014 h 4116993"/>
              <a:gd name="connsiteX8" fmla="*/ 868230 w 5302214"/>
              <a:gd name="connsiteY8" fmla="*/ 3231974 h 4116993"/>
              <a:gd name="connsiteX9" fmla="*/ 680808 w 5302214"/>
              <a:gd name="connsiteY9" fmla="*/ 3403560 h 4116993"/>
              <a:gd name="connsiteX10" fmla="*/ 997331 w 5302214"/>
              <a:gd name="connsiteY10" fmla="*/ 3885881 h 4116993"/>
              <a:gd name="connsiteX11" fmla="*/ 2012215 w 5302214"/>
              <a:gd name="connsiteY11" fmla="*/ 4116993 h 4116993"/>
              <a:gd name="connsiteX12" fmla="*/ 3062268 w 5302214"/>
              <a:gd name="connsiteY12" fmla="*/ 4051679 h 4116993"/>
              <a:gd name="connsiteX13" fmla="*/ 3981692 w 5302214"/>
              <a:gd name="connsiteY13" fmla="*/ 2675054 h 4116993"/>
              <a:gd name="connsiteX14" fmla="*/ 4016861 w 5302214"/>
              <a:gd name="connsiteY14" fmla="*/ 926641 h 4116993"/>
              <a:gd name="connsiteX15" fmla="*/ 4168738 w 5302214"/>
              <a:gd name="connsiteY15" fmla="*/ 940876 h 4116993"/>
              <a:gd name="connsiteX16" fmla="*/ 5302214 w 5302214"/>
              <a:gd name="connsiteY16" fmla="*/ 0 h 4116993"/>
              <a:gd name="connsiteX17" fmla="*/ 1269972 w 5302214"/>
              <a:gd name="connsiteY17" fmla="*/ 442 h 4116993"/>
              <a:gd name="connsiteX18" fmla="*/ 0 w 5302214"/>
              <a:gd name="connsiteY18" fmla="*/ 1007396 h 4116993"/>
              <a:gd name="connsiteX19" fmla="*/ 1562053 w 5302214"/>
              <a:gd name="connsiteY19" fmla="*/ 1132713 h 4116993"/>
              <a:gd name="connsiteX20" fmla="*/ 2254906 w 5302214"/>
              <a:gd name="connsiteY20" fmla="*/ 1085241 h 4116993"/>
              <a:gd name="connsiteX0" fmla="*/ 2254906 w 5302214"/>
              <a:gd name="connsiteY0" fmla="*/ 1085241 h 4116993"/>
              <a:gd name="connsiteX1" fmla="*/ 2257537 w 5302214"/>
              <a:gd name="connsiteY1" fmla="*/ 1812322 h 4116993"/>
              <a:gd name="connsiteX2" fmla="*/ 2459366 w 5302214"/>
              <a:gd name="connsiteY2" fmla="*/ 2152540 h 4116993"/>
              <a:gd name="connsiteX3" fmla="*/ 2439270 w 5302214"/>
              <a:gd name="connsiteY3" fmla="*/ 2860949 h 4116993"/>
              <a:gd name="connsiteX4" fmla="*/ 2077529 w 5302214"/>
              <a:gd name="connsiteY4" fmla="*/ 3076988 h 4116993"/>
              <a:gd name="connsiteX5" fmla="*/ 1489701 w 5302214"/>
              <a:gd name="connsiteY5" fmla="*/ 2840852 h 4116993"/>
              <a:gd name="connsiteX6" fmla="*/ 1386867 w 5302214"/>
              <a:gd name="connsiteY6" fmla="*/ 3085107 h 4116993"/>
              <a:gd name="connsiteX7" fmla="*/ 1017428 w 5302214"/>
              <a:gd name="connsiteY7" fmla="*/ 3373014 h 4116993"/>
              <a:gd name="connsiteX8" fmla="*/ 868230 w 5302214"/>
              <a:gd name="connsiteY8" fmla="*/ 3231974 h 4116993"/>
              <a:gd name="connsiteX9" fmla="*/ 680808 w 5302214"/>
              <a:gd name="connsiteY9" fmla="*/ 3403560 h 4116993"/>
              <a:gd name="connsiteX10" fmla="*/ 997331 w 5302214"/>
              <a:gd name="connsiteY10" fmla="*/ 3885881 h 4116993"/>
              <a:gd name="connsiteX11" fmla="*/ 2012215 w 5302214"/>
              <a:gd name="connsiteY11" fmla="*/ 4116993 h 4116993"/>
              <a:gd name="connsiteX12" fmla="*/ 3062268 w 5302214"/>
              <a:gd name="connsiteY12" fmla="*/ 4051679 h 4116993"/>
              <a:gd name="connsiteX13" fmla="*/ 3981692 w 5302214"/>
              <a:gd name="connsiteY13" fmla="*/ 2675054 h 4116993"/>
              <a:gd name="connsiteX14" fmla="*/ 4016861 w 5302214"/>
              <a:gd name="connsiteY14" fmla="*/ 926641 h 4116993"/>
              <a:gd name="connsiteX15" fmla="*/ 4168738 w 5302214"/>
              <a:gd name="connsiteY15" fmla="*/ 940876 h 4116993"/>
              <a:gd name="connsiteX16" fmla="*/ 5302214 w 5302214"/>
              <a:gd name="connsiteY16" fmla="*/ 0 h 4116993"/>
              <a:gd name="connsiteX17" fmla="*/ 1269972 w 5302214"/>
              <a:gd name="connsiteY17" fmla="*/ 442 h 4116993"/>
              <a:gd name="connsiteX18" fmla="*/ 0 w 5302214"/>
              <a:gd name="connsiteY18" fmla="*/ 1007396 h 4116993"/>
              <a:gd name="connsiteX19" fmla="*/ 1643939 w 5302214"/>
              <a:gd name="connsiteY19" fmla="*/ 1078122 h 4116993"/>
              <a:gd name="connsiteX20" fmla="*/ 2254906 w 5302214"/>
              <a:gd name="connsiteY20" fmla="*/ 1085241 h 4116993"/>
              <a:gd name="connsiteX0" fmla="*/ 2261730 w 5309038"/>
              <a:gd name="connsiteY0" fmla="*/ 1085241 h 4116993"/>
              <a:gd name="connsiteX1" fmla="*/ 2264361 w 5309038"/>
              <a:gd name="connsiteY1" fmla="*/ 1812322 h 4116993"/>
              <a:gd name="connsiteX2" fmla="*/ 2466190 w 5309038"/>
              <a:gd name="connsiteY2" fmla="*/ 2152540 h 4116993"/>
              <a:gd name="connsiteX3" fmla="*/ 2446094 w 5309038"/>
              <a:gd name="connsiteY3" fmla="*/ 2860949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261730 w 5309038"/>
              <a:gd name="connsiteY20" fmla="*/ 1085241 h 4116993"/>
              <a:gd name="connsiteX0" fmla="*/ 2323145 w 5309038"/>
              <a:gd name="connsiteY0" fmla="*/ 1071593 h 4116993"/>
              <a:gd name="connsiteX1" fmla="*/ 2264361 w 5309038"/>
              <a:gd name="connsiteY1" fmla="*/ 1812322 h 4116993"/>
              <a:gd name="connsiteX2" fmla="*/ 2466190 w 5309038"/>
              <a:gd name="connsiteY2" fmla="*/ 2152540 h 4116993"/>
              <a:gd name="connsiteX3" fmla="*/ 2446094 w 5309038"/>
              <a:gd name="connsiteY3" fmla="*/ 2860949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466190 w 5309038"/>
              <a:gd name="connsiteY2" fmla="*/ 2152540 h 4116993"/>
              <a:gd name="connsiteX3" fmla="*/ 2446094 w 5309038"/>
              <a:gd name="connsiteY3" fmla="*/ 2860949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446094 w 5309038"/>
              <a:gd name="connsiteY3" fmla="*/ 2860949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220289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220289 h 4116993"/>
              <a:gd name="connsiteX5" fmla="*/ 1510173 w 5309038"/>
              <a:gd name="connsiteY5" fmla="*/ 3407234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220289 h 4116993"/>
              <a:gd name="connsiteX5" fmla="*/ 1571588 w 5309038"/>
              <a:gd name="connsiteY5" fmla="*/ 2854500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220289 h 4116993"/>
              <a:gd name="connsiteX5" fmla="*/ 1571588 w 5309038"/>
              <a:gd name="connsiteY5" fmla="*/ 2854500 h 4116993"/>
              <a:gd name="connsiteX6" fmla="*/ 1427810 w 5309038"/>
              <a:gd name="connsiteY6" fmla="*/ 2989572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069092 w 5309038"/>
              <a:gd name="connsiteY12" fmla="*/ 4051679 h 4369476"/>
              <a:gd name="connsiteX13" fmla="*/ 3988516 w 5309038"/>
              <a:gd name="connsiteY13" fmla="*/ 2675054 h 4369476"/>
              <a:gd name="connsiteX14" fmla="*/ 4023685 w 5309038"/>
              <a:gd name="connsiteY14" fmla="*/ 926641 h 4369476"/>
              <a:gd name="connsiteX15" fmla="*/ 4175562 w 5309038"/>
              <a:gd name="connsiteY15" fmla="*/ 940876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3988516 w 5309038"/>
              <a:gd name="connsiteY13" fmla="*/ 2675054 h 4369476"/>
              <a:gd name="connsiteX14" fmla="*/ 4023685 w 5309038"/>
              <a:gd name="connsiteY14" fmla="*/ 926641 h 4369476"/>
              <a:gd name="connsiteX15" fmla="*/ 4175562 w 5309038"/>
              <a:gd name="connsiteY15" fmla="*/ 940876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86409 w 5309038"/>
              <a:gd name="connsiteY13" fmla="*/ 1815245 h 4369476"/>
              <a:gd name="connsiteX14" fmla="*/ 4023685 w 5309038"/>
              <a:gd name="connsiteY14" fmla="*/ 926641 h 4369476"/>
              <a:gd name="connsiteX15" fmla="*/ 4175562 w 5309038"/>
              <a:gd name="connsiteY15" fmla="*/ 940876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86409 w 5309038"/>
              <a:gd name="connsiteY13" fmla="*/ 1815245 h 4369476"/>
              <a:gd name="connsiteX14" fmla="*/ 3859912 w 5309038"/>
              <a:gd name="connsiteY14" fmla="*/ 1158653 h 4369476"/>
              <a:gd name="connsiteX15" fmla="*/ 4175562 w 5309038"/>
              <a:gd name="connsiteY15" fmla="*/ 940876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86409 w 5309038"/>
              <a:gd name="connsiteY13" fmla="*/ 1815245 h 4369476"/>
              <a:gd name="connsiteX14" fmla="*/ 3859912 w 5309038"/>
              <a:gd name="connsiteY14" fmla="*/ 1158653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86409 w 5309038"/>
              <a:gd name="connsiteY13" fmla="*/ 1815245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778776 w 5309038"/>
              <a:gd name="connsiteY12" fmla="*/ 359447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687632 w 5309038"/>
              <a:gd name="connsiteY9" fmla="*/ 3403560 h 4321709"/>
              <a:gd name="connsiteX10" fmla="*/ 1004155 w 5309038"/>
              <a:gd name="connsiteY10" fmla="*/ 3885881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687632 w 5309038"/>
              <a:gd name="connsiteY9" fmla="*/ 3403560 h 4321709"/>
              <a:gd name="connsiteX10" fmla="*/ 1079218 w 5309038"/>
              <a:gd name="connsiteY10" fmla="*/ 3865409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79218 w 5309038"/>
              <a:gd name="connsiteY10" fmla="*/ 3865409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50811 w 5309038"/>
              <a:gd name="connsiteY3" fmla="*/ 3263557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718673 w 5309038"/>
              <a:gd name="connsiteY2" fmla="*/ 2173011 h 4321709"/>
              <a:gd name="connsiteX3" fmla="*/ 2650811 w 5309038"/>
              <a:gd name="connsiteY3" fmla="*/ 3263557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61935 w 5309038"/>
              <a:gd name="connsiteY19" fmla="*/ 1088754 h 4321709"/>
              <a:gd name="connsiteX20" fmla="*/ 2323145 w 5309038"/>
              <a:gd name="connsiteY20" fmla="*/ 1071593 h 4321709"/>
              <a:gd name="connsiteX0" fmla="*/ 568773 w 5309038"/>
              <a:gd name="connsiteY0" fmla="*/ 1869034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61935 w 5309038"/>
              <a:gd name="connsiteY19" fmla="*/ 1088754 h 4321709"/>
              <a:gd name="connsiteX20" fmla="*/ 568773 w 5309038"/>
              <a:gd name="connsiteY20" fmla="*/ 1869034 h 4321709"/>
              <a:gd name="connsiteX0" fmla="*/ 568773 w 5309038"/>
              <a:gd name="connsiteY0" fmla="*/ 1869034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568773 w 5309038"/>
              <a:gd name="connsiteY20" fmla="*/ 1869034 h 4321709"/>
              <a:gd name="connsiteX0" fmla="*/ 600671 w 5309038"/>
              <a:gd name="connsiteY0" fmla="*/ 1858401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2050053 w 5309038"/>
              <a:gd name="connsiteY5" fmla="*/ 3173476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2050053 w 5309038"/>
              <a:gd name="connsiteY5" fmla="*/ 3173476 h 4321709"/>
              <a:gd name="connsiteX6" fmla="*/ 1427810 w 5309038"/>
              <a:gd name="connsiteY6" fmla="*/ 2989572 h 4321709"/>
              <a:gd name="connsiteX7" fmla="*/ 1332597 w 5309038"/>
              <a:gd name="connsiteY7" fmla="*/ 36707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2050053 w 5309038"/>
              <a:gd name="connsiteY5" fmla="*/ 3173476 h 4321709"/>
              <a:gd name="connsiteX6" fmla="*/ 1597931 w 5309038"/>
              <a:gd name="connsiteY6" fmla="*/ 3266018 h 4321709"/>
              <a:gd name="connsiteX7" fmla="*/ 1332597 w 5309038"/>
              <a:gd name="connsiteY7" fmla="*/ 36707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2050053 w 5309038"/>
              <a:gd name="connsiteY5" fmla="*/ 3173476 h 4321709"/>
              <a:gd name="connsiteX6" fmla="*/ 1597931 w 5309038"/>
              <a:gd name="connsiteY6" fmla="*/ 3266018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2050053 w 5309038"/>
              <a:gd name="connsiteY5" fmla="*/ 3173476 h 4321709"/>
              <a:gd name="connsiteX6" fmla="*/ 1631268 w 5309038"/>
              <a:gd name="connsiteY6" fmla="*/ 3270781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2050053 w 5309038"/>
              <a:gd name="connsiteY5" fmla="*/ 3173476 h 4321709"/>
              <a:gd name="connsiteX6" fmla="*/ 1631268 w 5309038"/>
              <a:gd name="connsiteY6" fmla="*/ 3270781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2712226 w 5309038"/>
              <a:gd name="connsiteY3" fmla="*/ 3229438 h 4321709"/>
              <a:gd name="connsiteX4" fmla="*/ 2077529 w 5309038"/>
              <a:gd name="connsiteY4" fmla="*/ 3268056 h 4321709"/>
              <a:gd name="connsiteX5" fmla="*/ 2050053 w 5309038"/>
              <a:gd name="connsiteY5" fmla="*/ 3173476 h 4321709"/>
              <a:gd name="connsiteX6" fmla="*/ 1631268 w 5309038"/>
              <a:gd name="connsiteY6" fmla="*/ 3270781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2712226 w 5309038"/>
              <a:gd name="connsiteY3" fmla="*/ 3229438 h 4321709"/>
              <a:gd name="connsiteX4" fmla="*/ 2077529 w 5309038"/>
              <a:gd name="connsiteY4" fmla="*/ 3268056 h 4321709"/>
              <a:gd name="connsiteX5" fmla="*/ 1983378 w 5309038"/>
              <a:gd name="connsiteY5" fmla="*/ 3349689 h 4321709"/>
              <a:gd name="connsiteX6" fmla="*/ 1631268 w 5309038"/>
              <a:gd name="connsiteY6" fmla="*/ 3270781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077529 w 5309038"/>
              <a:gd name="connsiteY4" fmla="*/ 3268056 h 4321709"/>
              <a:gd name="connsiteX5" fmla="*/ 1983378 w 5309038"/>
              <a:gd name="connsiteY5" fmla="*/ 3349689 h 4321709"/>
              <a:gd name="connsiteX6" fmla="*/ 1631268 w 5309038"/>
              <a:gd name="connsiteY6" fmla="*/ 3270781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1983378 w 5309038"/>
              <a:gd name="connsiteY5" fmla="*/ 3349689 h 4321709"/>
              <a:gd name="connsiteX6" fmla="*/ 1631268 w 5309038"/>
              <a:gd name="connsiteY6" fmla="*/ 3270781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2361297 w 5309038"/>
              <a:gd name="connsiteY7" fmla="*/ 4099351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2361297 w 5309038"/>
              <a:gd name="connsiteY7" fmla="*/ 4099351 h 4321709"/>
              <a:gd name="connsiteX8" fmla="*/ 1222717 w 5309038"/>
              <a:gd name="connsiteY8" fmla="*/ 3503436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2361297 w 5309038"/>
              <a:gd name="connsiteY7" fmla="*/ 4099351 h 4321709"/>
              <a:gd name="connsiteX8" fmla="*/ 1222717 w 5309038"/>
              <a:gd name="connsiteY8" fmla="*/ 3503436 h 4321709"/>
              <a:gd name="connsiteX9" fmla="*/ 716349 w 5309038"/>
              <a:gd name="connsiteY9" fmla="*/ 3189887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2361297 w 5309038"/>
              <a:gd name="connsiteY7" fmla="*/ 4099351 h 4321709"/>
              <a:gd name="connsiteX8" fmla="*/ 1222717 w 5309038"/>
              <a:gd name="connsiteY8" fmla="*/ 3503436 h 4321709"/>
              <a:gd name="connsiteX9" fmla="*/ 716349 w 5309038"/>
              <a:gd name="connsiteY9" fmla="*/ 3189887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518584 w 5309038"/>
              <a:gd name="connsiteY7" fmla="*/ 3465939 h 4321709"/>
              <a:gd name="connsiteX8" fmla="*/ 1222717 w 5309038"/>
              <a:gd name="connsiteY8" fmla="*/ 3503436 h 4321709"/>
              <a:gd name="connsiteX9" fmla="*/ 716349 w 5309038"/>
              <a:gd name="connsiteY9" fmla="*/ 3189887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518584 w 5309038"/>
              <a:gd name="connsiteY7" fmla="*/ 3465939 h 4321709"/>
              <a:gd name="connsiteX8" fmla="*/ 2337142 w 5309038"/>
              <a:gd name="connsiteY8" fmla="*/ 4093986 h 4321709"/>
              <a:gd name="connsiteX9" fmla="*/ 716349 w 5309038"/>
              <a:gd name="connsiteY9" fmla="*/ 3189887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518584 w 5309038"/>
              <a:gd name="connsiteY7" fmla="*/ 3465939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518584 w 5309038"/>
              <a:gd name="connsiteY7" fmla="*/ 3465939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518584 w 5309038"/>
              <a:gd name="connsiteY7" fmla="*/ 3465939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518584 w 5309038"/>
              <a:gd name="connsiteY7" fmla="*/ 3465939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589960 w 5309038"/>
              <a:gd name="connsiteY2" fmla="*/ 3335062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1294375 w 5309038"/>
              <a:gd name="connsiteY1" fmla="*/ 3553335 h 4321709"/>
              <a:gd name="connsiteX2" fmla="*/ 1589960 w 5309038"/>
              <a:gd name="connsiteY2" fmla="*/ 3335062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1294375 w 5309038"/>
              <a:gd name="connsiteY1" fmla="*/ 3553335 h 4321709"/>
              <a:gd name="connsiteX2" fmla="*/ 1623297 w 5309038"/>
              <a:gd name="connsiteY2" fmla="*/ 3296962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48296 w 5309038"/>
              <a:gd name="connsiteY0" fmla="*/ 2606114 h 4321709"/>
              <a:gd name="connsiteX1" fmla="*/ 1294375 w 5309038"/>
              <a:gd name="connsiteY1" fmla="*/ 3553335 h 4321709"/>
              <a:gd name="connsiteX2" fmla="*/ 1623297 w 5309038"/>
              <a:gd name="connsiteY2" fmla="*/ 3296962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48296 w 5309038"/>
              <a:gd name="connsiteY20" fmla="*/ 2606114 h 4321709"/>
              <a:gd name="connsiteX0" fmla="*/ 648296 w 5309038"/>
              <a:gd name="connsiteY0" fmla="*/ 2606114 h 4321709"/>
              <a:gd name="connsiteX1" fmla="*/ 1294375 w 5309038"/>
              <a:gd name="connsiteY1" fmla="*/ 3553335 h 4321709"/>
              <a:gd name="connsiteX2" fmla="*/ 1656635 w 5309038"/>
              <a:gd name="connsiteY2" fmla="*/ 3254100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48296 w 5309038"/>
              <a:gd name="connsiteY20" fmla="*/ 2606114 h 4321709"/>
              <a:gd name="connsiteX0" fmla="*/ 648296 w 5309038"/>
              <a:gd name="connsiteY0" fmla="*/ 2606114 h 4321709"/>
              <a:gd name="connsiteX1" fmla="*/ 1294375 w 5309038"/>
              <a:gd name="connsiteY1" fmla="*/ 3553335 h 4321709"/>
              <a:gd name="connsiteX2" fmla="*/ 1412233 w 5309038"/>
              <a:gd name="connsiteY2" fmla="*/ 3018126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48296 w 5309038"/>
              <a:gd name="connsiteY20" fmla="*/ 2606114 h 4321709"/>
              <a:gd name="connsiteX0" fmla="*/ 648296 w 5309038"/>
              <a:gd name="connsiteY0" fmla="*/ 2606114 h 4321709"/>
              <a:gd name="connsiteX1" fmla="*/ 1096325 w 5309038"/>
              <a:gd name="connsiteY1" fmla="*/ 3300505 h 4321709"/>
              <a:gd name="connsiteX2" fmla="*/ 1412233 w 5309038"/>
              <a:gd name="connsiteY2" fmla="*/ 3018126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48296 w 5309038"/>
              <a:gd name="connsiteY20" fmla="*/ 2606114 h 4321709"/>
              <a:gd name="connsiteX0" fmla="*/ 648296 w 5309038"/>
              <a:gd name="connsiteY0" fmla="*/ 2606114 h 4321709"/>
              <a:gd name="connsiteX1" fmla="*/ 1096325 w 5309038"/>
              <a:gd name="connsiteY1" fmla="*/ 3300505 h 4321709"/>
              <a:gd name="connsiteX2" fmla="*/ 1420661 w 5309038"/>
              <a:gd name="connsiteY2" fmla="*/ 3005484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48296 w 5309038"/>
              <a:gd name="connsiteY20" fmla="*/ 2606114 h 4321709"/>
              <a:gd name="connsiteX0" fmla="*/ 648296 w 5309038"/>
              <a:gd name="connsiteY0" fmla="*/ 2606114 h 4321709"/>
              <a:gd name="connsiteX1" fmla="*/ 1096325 w 5309038"/>
              <a:gd name="connsiteY1" fmla="*/ 3300505 h 4321709"/>
              <a:gd name="connsiteX2" fmla="*/ 1420661 w 5309038"/>
              <a:gd name="connsiteY2" fmla="*/ 3005484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1597821 w 5309038"/>
              <a:gd name="connsiteY6" fmla="*/ 3303021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48296 w 5309038"/>
              <a:gd name="connsiteY20" fmla="*/ 2606114 h 4321709"/>
              <a:gd name="connsiteX0" fmla="*/ 648296 w 5309038"/>
              <a:gd name="connsiteY0" fmla="*/ 2606114 h 4321709"/>
              <a:gd name="connsiteX1" fmla="*/ 1096325 w 5309038"/>
              <a:gd name="connsiteY1" fmla="*/ 3300505 h 4321709"/>
              <a:gd name="connsiteX2" fmla="*/ 1420661 w 5309038"/>
              <a:gd name="connsiteY2" fmla="*/ 3005484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1597821 w 5309038"/>
              <a:gd name="connsiteY6" fmla="*/ 3303021 h 4321709"/>
              <a:gd name="connsiteX7" fmla="*/ 1309421 w 5309038"/>
              <a:gd name="connsiteY7" fmla="*/ 3550984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48296 w 5309038"/>
              <a:gd name="connsiteY20" fmla="*/ 2606114 h 4321709"/>
              <a:gd name="connsiteX0" fmla="*/ 648296 w 5309038"/>
              <a:gd name="connsiteY0" fmla="*/ 2606114 h 4321709"/>
              <a:gd name="connsiteX1" fmla="*/ 1096325 w 5309038"/>
              <a:gd name="connsiteY1" fmla="*/ 3300505 h 4321709"/>
              <a:gd name="connsiteX2" fmla="*/ 1420661 w 5309038"/>
              <a:gd name="connsiteY2" fmla="*/ 3005484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1597821 w 5309038"/>
              <a:gd name="connsiteY6" fmla="*/ 3303021 h 4321709"/>
              <a:gd name="connsiteX7" fmla="*/ 1309421 w 5309038"/>
              <a:gd name="connsiteY7" fmla="*/ 3550984 h 4321709"/>
              <a:gd name="connsiteX8" fmla="*/ 1192599 w 5309038"/>
              <a:gd name="connsiteY8" fmla="*/ 3499450 h 4321709"/>
              <a:gd name="connsiteX9" fmla="*/ 1002378 w 5309038"/>
              <a:gd name="connsiteY9" fmla="*/ 3665242 h 4321709"/>
              <a:gd name="connsiteX10" fmla="*/ 2196460 w 5309038"/>
              <a:gd name="connsiteY10" fmla="*/ 4321709 h 4321709"/>
              <a:gd name="connsiteX11" fmla="*/ 3778776 w 5309038"/>
              <a:gd name="connsiteY11" fmla="*/ 3594479 h 4321709"/>
              <a:gd name="connsiteX12" fmla="*/ 4193233 w 5309038"/>
              <a:gd name="connsiteY12" fmla="*/ 1590057 h 4321709"/>
              <a:gd name="connsiteX13" fmla="*/ 3682492 w 5309038"/>
              <a:gd name="connsiteY13" fmla="*/ 1151829 h 4321709"/>
              <a:gd name="connsiteX14" fmla="*/ 4032261 w 5309038"/>
              <a:gd name="connsiteY14" fmla="*/ 1015939 h 4321709"/>
              <a:gd name="connsiteX15" fmla="*/ 5309038 w 5309038"/>
              <a:gd name="connsiteY15" fmla="*/ 0 h 4321709"/>
              <a:gd name="connsiteX16" fmla="*/ 1276796 w 5309038"/>
              <a:gd name="connsiteY16" fmla="*/ 442 h 4321709"/>
              <a:gd name="connsiteX17" fmla="*/ 0 w 5309038"/>
              <a:gd name="connsiteY17" fmla="*/ 1034691 h 4321709"/>
              <a:gd name="connsiteX18" fmla="*/ 619405 w 5309038"/>
              <a:gd name="connsiteY18" fmla="*/ 1046224 h 4321709"/>
              <a:gd name="connsiteX19" fmla="*/ 648296 w 5309038"/>
              <a:gd name="connsiteY19" fmla="*/ 2606114 h 4321709"/>
              <a:gd name="connsiteX0" fmla="*/ 648296 w 5309038"/>
              <a:gd name="connsiteY0" fmla="*/ 2606114 h 4321709"/>
              <a:gd name="connsiteX1" fmla="*/ 1096325 w 5309038"/>
              <a:gd name="connsiteY1" fmla="*/ 3300505 h 4321709"/>
              <a:gd name="connsiteX2" fmla="*/ 1420661 w 5309038"/>
              <a:gd name="connsiteY2" fmla="*/ 3005484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1648387 w 5309038"/>
              <a:gd name="connsiteY6" fmla="*/ 3239813 h 4321709"/>
              <a:gd name="connsiteX7" fmla="*/ 1309421 w 5309038"/>
              <a:gd name="connsiteY7" fmla="*/ 3550984 h 4321709"/>
              <a:gd name="connsiteX8" fmla="*/ 1192599 w 5309038"/>
              <a:gd name="connsiteY8" fmla="*/ 3499450 h 4321709"/>
              <a:gd name="connsiteX9" fmla="*/ 1002378 w 5309038"/>
              <a:gd name="connsiteY9" fmla="*/ 3665242 h 4321709"/>
              <a:gd name="connsiteX10" fmla="*/ 2196460 w 5309038"/>
              <a:gd name="connsiteY10" fmla="*/ 4321709 h 4321709"/>
              <a:gd name="connsiteX11" fmla="*/ 3778776 w 5309038"/>
              <a:gd name="connsiteY11" fmla="*/ 3594479 h 4321709"/>
              <a:gd name="connsiteX12" fmla="*/ 4193233 w 5309038"/>
              <a:gd name="connsiteY12" fmla="*/ 1590057 h 4321709"/>
              <a:gd name="connsiteX13" fmla="*/ 3682492 w 5309038"/>
              <a:gd name="connsiteY13" fmla="*/ 1151829 h 4321709"/>
              <a:gd name="connsiteX14" fmla="*/ 4032261 w 5309038"/>
              <a:gd name="connsiteY14" fmla="*/ 1015939 h 4321709"/>
              <a:gd name="connsiteX15" fmla="*/ 5309038 w 5309038"/>
              <a:gd name="connsiteY15" fmla="*/ 0 h 4321709"/>
              <a:gd name="connsiteX16" fmla="*/ 1276796 w 5309038"/>
              <a:gd name="connsiteY16" fmla="*/ 442 h 4321709"/>
              <a:gd name="connsiteX17" fmla="*/ 0 w 5309038"/>
              <a:gd name="connsiteY17" fmla="*/ 1034691 h 4321709"/>
              <a:gd name="connsiteX18" fmla="*/ 619405 w 5309038"/>
              <a:gd name="connsiteY18" fmla="*/ 1046224 h 4321709"/>
              <a:gd name="connsiteX19" fmla="*/ 648296 w 5309038"/>
              <a:gd name="connsiteY19" fmla="*/ 2606114 h 4321709"/>
              <a:gd name="connsiteX0" fmla="*/ 648296 w 5309038"/>
              <a:gd name="connsiteY0" fmla="*/ 2606114 h 4321709"/>
              <a:gd name="connsiteX1" fmla="*/ 1096325 w 5309038"/>
              <a:gd name="connsiteY1" fmla="*/ 3300505 h 4321709"/>
              <a:gd name="connsiteX2" fmla="*/ 1441730 w 5309038"/>
              <a:gd name="connsiteY2" fmla="*/ 2980201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1648387 w 5309038"/>
              <a:gd name="connsiteY6" fmla="*/ 3239813 h 4321709"/>
              <a:gd name="connsiteX7" fmla="*/ 1309421 w 5309038"/>
              <a:gd name="connsiteY7" fmla="*/ 3550984 h 4321709"/>
              <a:gd name="connsiteX8" fmla="*/ 1192599 w 5309038"/>
              <a:gd name="connsiteY8" fmla="*/ 3499450 h 4321709"/>
              <a:gd name="connsiteX9" fmla="*/ 1002378 w 5309038"/>
              <a:gd name="connsiteY9" fmla="*/ 3665242 h 4321709"/>
              <a:gd name="connsiteX10" fmla="*/ 2196460 w 5309038"/>
              <a:gd name="connsiteY10" fmla="*/ 4321709 h 4321709"/>
              <a:gd name="connsiteX11" fmla="*/ 3778776 w 5309038"/>
              <a:gd name="connsiteY11" fmla="*/ 3594479 h 4321709"/>
              <a:gd name="connsiteX12" fmla="*/ 4193233 w 5309038"/>
              <a:gd name="connsiteY12" fmla="*/ 1590057 h 4321709"/>
              <a:gd name="connsiteX13" fmla="*/ 3682492 w 5309038"/>
              <a:gd name="connsiteY13" fmla="*/ 1151829 h 4321709"/>
              <a:gd name="connsiteX14" fmla="*/ 4032261 w 5309038"/>
              <a:gd name="connsiteY14" fmla="*/ 1015939 h 4321709"/>
              <a:gd name="connsiteX15" fmla="*/ 5309038 w 5309038"/>
              <a:gd name="connsiteY15" fmla="*/ 0 h 4321709"/>
              <a:gd name="connsiteX16" fmla="*/ 1276796 w 5309038"/>
              <a:gd name="connsiteY16" fmla="*/ 442 h 4321709"/>
              <a:gd name="connsiteX17" fmla="*/ 0 w 5309038"/>
              <a:gd name="connsiteY17" fmla="*/ 1034691 h 4321709"/>
              <a:gd name="connsiteX18" fmla="*/ 619405 w 5309038"/>
              <a:gd name="connsiteY18" fmla="*/ 1046224 h 4321709"/>
              <a:gd name="connsiteX19" fmla="*/ 648296 w 5309038"/>
              <a:gd name="connsiteY19" fmla="*/ 2606114 h 4321709"/>
              <a:gd name="connsiteX0" fmla="*/ 648296 w 5309038"/>
              <a:gd name="connsiteY0" fmla="*/ 2606114 h 4321709"/>
              <a:gd name="connsiteX1" fmla="*/ 1096325 w 5309038"/>
              <a:gd name="connsiteY1" fmla="*/ 3300505 h 4321709"/>
              <a:gd name="connsiteX2" fmla="*/ 1441730 w 5309038"/>
              <a:gd name="connsiteY2" fmla="*/ 2980201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1648387 w 5309038"/>
              <a:gd name="connsiteY6" fmla="*/ 3239813 h 4321709"/>
              <a:gd name="connsiteX7" fmla="*/ 1309421 w 5309038"/>
              <a:gd name="connsiteY7" fmla="*/ 3550984 h 4321709"/>
              <a:gd name="connsiteX8" fmla="*/ 1192599 w 5309038"/>
              <a:gd name="connsiteY8" fmla="*/ 3499450 h 4321709"/>
              <a:gd name="connsiteX9" fmla="*/ 1002378 w 5309038"/>
              <a:gd name="connsiteY9" fmla="*/ 3665242 h 4321709"/>
              <a:gd name="connsiteX10" fmla="*/ 2196460 w 5309038"/>
              <a:gd name="connsiteY10" fmla="*/ 4321709 h 4321709"/>
              <a:gd name="connsiteX11" fmla="*/ 3778776 w 5309038"/>
              <a:gd name="connsiteY11" fmla="*/ 3594479 h 4321709"/>
              <a:gd name="connsiteX12" fmla="*/ 4193233 w 5309038"/>
              <a:gd name="connsiteY12" fmla="*/ 1590057 h 4321709"/>
              <a:gd name="connsiteX13" fmla="*/ 3682492 w 5309038"/>
              <a:gd name="connsiteY13" fmla="*/ 1151829 h 4321709"/>
              <a:gd name="connsiteX14" fmla="*/ 4032261 w 5309038"/>
              <a:gd name="connsiteY14" fmla="*/ 1015939 h 4321709"/>
              <a:gd name="connsiteX15" fmla="*/ 5309038 w 5309038"/>
              <a:gd name="connsiteY15" fmla="*/ 0 h 4321709"/>
              <a:gd name="connsiteX16" fmla="*/ 1276796 w 5309038"/>
              <a:gd name="connsiteY16" fmla="*/ 442 h 4321709"/>
              <a:gd name="connsiteX17" fmla="*/ 0 w 5309038"/>
              <a:gd name="connsiteY17" fmla="*/ 1034691 h 4321709"/>
              <a:gd name="connsiteX18" fmla="*/ 619405 w 5309038"/>
              <a:gd name="connsiteY18" fmla="*/ 1046224 h 4321709"/>
              <a:gd name="connsiteX19" fmla="*/ 648296 w 5309038"/>
              <a:gd name="connsiteY19" fmla="*/ 2606114 h 4321709"/>
              <a:gd name="connsiteX0" fmla="*/ 648296 w 5309038"/>
              <a:gd name="connsiteY0" fmla="*/ 2606114 h 4445534"/>
              <a:gd name="connsiteX1" fmla="*/ 1096325 w 5309038"/>
              <a:gd name="connsiteY1" fmla="*/ 3300505 h 4445534"/>
              <a:gd name="connsiteX2" fmla="*/ 1441730 w 5309038"/>
              <a:gd name="connsiteY2" fmla="*/ 2980201 h 4445534"/>
              <a:gd name="connsiteX3" fmla="*/ 1626376 w 5309038"/>
              <a:gd name="connsiteY3" fmla="*/ 2200738 h 4445534"/>
              <a:gd name="connsiteX4" fmla="*/ 2763329 w 5309038"/>
              <a:gd name="connsiteY4" fmla="*/ 2196494 h 4445534"/>
              <a:gd name="connsiteX5" fmla="*/ 2712041 w 5309038"/>
              <a:gd name="connsiteY5" fmla="*/ 3292539 h 4445534"/>
              <a:gd name="connsiteX6" fmla="*/ 1648387 w 5309038"/>
              <a:gd name="connsiteY6" fmla="*/ 3239813 h 4445534"/>
              <a:gd name="connsiteX7" fmla="*/ 1309421 w 5309038"/>
              <a:gd name="connsiteY7" fmla="*/ 3550984 h 4445534"/>
              <a:gd name="connsiteX8" fmla="*/ 1192599 w 5309038"/>
              <a:gd name="connsiteY8" fmla="*/ 3499450 h 4445534"/>
              <a:gd name="connsiteX9" fmla="*/ 1002378 w 5309038"/>
              <a:gd name="connsiteY9" fmla="*/ 3665242 h 4445534"/>
              <a:gd name="connsiteX10" fmla="*/ 2205985 w 5309038"/>
              <a:gd name="connsiteY10" fmla="*/ 4445534 h 4445534"/>
              <a:gd name="connsiteX11" fmla="*/ 3778776 w 5309038"/>
              <a:gd name="connsiteY11" fmla="*/ 3594479 h 4445534"/>
              <a:gd name="connsiteX12" fmla="*/ 4193233 w 5309038"/>
              <a:gd name="connsiteY12" fmla="*/ 1590057 h 4445534"/>
              <a:gd name="connsiteX13" fmla="*/ 3682492 w 5309038"/>
              <a:gd name="connsiteY13" fmla="*/ 1151829 h 4445534"/>
              <a:gd name="connsiteX14" fmla="*/ 4032261 w 5309038"/>
              <a:gd name="connsiteY14" fmla="*/ 1015939 h 4445534"/>
              <a:gd name="connsiteX15" fmla="*/ 5309038 w 5309038"/>
              <a:gd name="connsiteY15" fmla="*/ 0 h 4445534"/>
              <a:gd name="connsiteX16" fmla="*/ 1276796 w 5309038"/>
              <a:gd name="connsiteY16" fmla="*/ 442 h 4445534"/>
              <a:gd name="connsiteX17" fmla="*/ 0 w 5309038"/>
              <a:gd name="connsiteY17" fmla="*/ 1034691 h 4445534"/>
              <a:gd name="connsiteX18" fmla="*/ 619405 w 5309038"/>
              <a:gd name="connsiteY18" fmla="*/ 1046224 h 4445534"/>
              <a:gd name="connsiteX19" fmla="*/ 648296 w 5309038"/>
              <a:gd name="connsiteY19" fmla="*/ 2606114 h 4445534"/>
              <a:gd name="connsiteX0" fmla="*/ 648296 w 5309038"/>
              <a:gd name="connsiteY0" fmla="*/ 2606114 h 4445534"/>
              <a:gd name="connsiteX1" fmla="*/ 1096325 w 5309038"/>
              <a:gd name="connsiteY1" fmla="*/ 3300505 h 4445534"/>
              <a:gd name="connsiteX2" fmla="*/ 1441730 w 5309038"/>
              <a:gd name="connsiteY2" fmla="*/ 2980201 h 4445534"/>
              <a:gd name="connsiteX3" fmla="*/ 1626376 w 5309038"/>
              <a:gd name="connsiteY3" fmla="*/ 2200738 h 4445534"/>
              <a:gd name="connsiteX4" fmla="*/ 2763329 w 5309038"/>
              <a:gd name="connsiteY4" fmla="*/ 2196494 h 4445534"/>
              <a:gd name="connsiteX5" fmla="*/ 2712041 w 5309038"/>
              <a:gd name="connsiteY5" fmla="*/ 3292539 h 4445534"/>
              <a:gd name="connsiteX6" fmla="*/ 1648387 w 5309038"/>
              <a:gd name="connsiteY6" fmla="*/ 3239813 h 4445534"/>
              <a:gd name="connsiteX7" fmla="*/ 1309421 w 5309038"/>
              <a:gd name="connsiteY7" fmla="*/ 3550984 h 4445534"/>
              <a:gd name="connsiteX8" fmla="*/ 1192599 w 5309038"/>
              <a:gd name="connsiteY8" fmla="*/ 3499450 h 4445534"/>
              <a:gd name="connsiteX9" fmla="*/ 849978 w 5309038"/>
              <a:gd name="connsiteY9" fmla="*/ 3712867 h 4445534"/>
              <a:gd name="connsiteX10" fmla="*/ 2205985 w 5309038"/>
              <a:gd name="connsiteY10" fmla="*/ 4445534 h 4445534"/>
              <a:gd name="connsiteX11" fmla="*/ 3778776 w 5309038"/>
              <a:gd name="connsiteY11" fmla="*/ 3594479 h 4445534"/>
              <a:gd name="connsiteX12" fmla="*/ 4193233 w 5309038"/>
              <a:gd name="connsiteY12" fmla="*/ 1590057 h 4445534"/>
              <a:gd name="connsiteX13" fmla="*/ 3682492 w 5309038"/>
              <a:gd name="connsiteY13" fmla="*/ 1151829 h 4445534"/>
              <a:gd name="connsiteX14" fmla="*/ 4032261 w 5309038"/>
              <a:gd name="connsiteY14" fmla="*/ 1015939 h 4445534"/>
              <a:gd name="connsiteX15" fmla="*/ 5309038 w 5309038"/>
              <a:gd name="connsiteY15" fmla="*/ 0 h 4445534"/>
              <a:gd name="connsiteX16" fmla="*/ 1276796 w 5309038"/>
              <a:gd name="connsiteY16" fmla="*/ 442 h 4445534"/>
              <a:gd name="connsiteX17" fmla="*/ 0 w 5309038"/>
              <a:gd name="connsiteY17" fmla="*/ 1034691 h 4445534"/>
              <a:gd name="connsiteX18" fmla="*/ 619405 w 5309038"/>
              <a:gd name="connsiteY18" fmla="*/ 1046224 h 4445534"/>
              <a:gd name="connsiteX19" fmla="*/ 648296 w 5309038"/>
              <a:gd name="connsiteY19" fmla="*/ 2606114 h 4445534"/>
              <a:gd name="connsiteX0" fmla="*/ 648296 w 5309038"/>
              <a:gd name="connsiteY0" fmla="*/ 2606114 h 4445534"/>
              <a:gd name="connsiteX1" fmla="*/ 1096325 w 5309038"/>
              <a:gd name="connsiteY1" fmla="*/ 3300505 h 4445534"/>
              <a:gd name="connsiteX2" fmla="*/ 1441730 w 5309038"/>
              <a:gd name="connsiteY2" fmla="*/ 2980201 h 4445534"/>
              <a:gd name="connsiteX3" fmla="*/ 1626376 w 5309038"/>
              <a:gd name="connsiteY3" fmla="*/ 2200738 h 4445534"/>
              <a:gd name="connsiteX4" fmla="*/ 2763329 w 5309038"/>
              <a:gd name="connsiteY4" fmla="*/ 2196494 h 4445534"/>
              <a:gd name="connsiteX5" fmla="*/ 2712041 w 5309038"/>
              <a:gd name="connsiteY5" fmla="*/ 3292539 h 4445534"/>
              <a:gd name="connsiteX6" fmla="*/ 1648387 w 5309038"/>
              <a:gd name="connsiteY6" fmla="*/ 3239813 h 4445534"/>
              <a:gd name="connsiteX7" fmla="*/ 1309421 w 5309038"/>
              <a:gd name="connsiteY7" fmla="*/ 3550984 h 4445534"/>
              <a:gd name="connsiteX8" fmla="*/ 1192599 w 5309038"/>
              <a:gd name="connsiteY8" fmla="*/ 3499450 h 4445534"/>
              <a:gd name="connsiteX9" fmla="*/ 849978 w 5309038"/>
              <a:gd name="connsiteY9" fmla="*/ 3712867 h 4445534"/>
              <a:gd name="connsiteX10" fmla="*/ 2205985 w 5309038"/>
              <a:gd name="connsiteY10" fmla="*/ 4445534 h 4445534"/>
              <a:gd name="connsiteX11" fmla="*/ 3778776 w 5309038"/>
              <a:gd name="connsiteY11" fmla="*/ 3594479 h 4445534"/>
              <a:gd name="connsiteX12" fmla="*/ 4193233 w 5309038"/>
              <a:gd name="connsiteY12" fmla="*/ 1590057 h 4445534"/>
              <a:gd name="connsiteX13" fmla="*/ 3682492 w 5309038"/>
              <a:gd name="connsiteY13" fmla="*/ 1151829 h 4445534"/>
              <a:gd name="connsiteX14" fmla="*/ 4032261 w 5309038"/>
              <a:gd name="connsiteY14" fmla="*/ 1015939 h 4445534"/>
              <a:gd name="connsiteX15" fmla="*/ 5309038 w 5309038"/>
              <a:gd name="connsiteY15" fmla="*/ 0 h 4445534"/>
              <a:gd name="connsiteX16" fmla="*/ 1276796 w 5309038"/>
              <a:gd name="connsiteY16" fmla="*/ 442 h 4445534"/>
              <a:gd name="connsiteX17" fmla="*/ 0 w 5309038"/>
              <a:gd name="connsiteY17" fmla="*/ 1034691 h 4445534"/>
              <a:gd name="connsiteX18" fmla="*/ 619405 w 5309038"/>
              <a:gd name="connsiteY18" fmla="*/ 1046224 h 4445534"/>
              <a:gd name="connsiteX19" fmla="*/ 648296 w 5309038"/>
              <a:gd name="connsiteY19" fmla="*/ 2606114 h 4445534"/>
              <a:gd name="connsiteX0" fmla="*/ 648296 w 5309038"/>
              <a:gd name="connsiteY0" fmla="*/ 2606114 h 4445534"/>
              <a:gd name="connsiteX1" fmla="*/ 1096325 w 5309038"/>
              <a:gd name="connsiteY1" fmla="*/ 3300505 h 4445534"/>
              <a:gd name="connsiteX2" fmla="*/ 1441730 w 5309038"/>
              <a:gd name="connsiteY2" fmla="*/ 2980201 h 4445534"/>
              <a:gd name="connsiteX3" fmla="*/ 1626376 w 5309038"/>
              <a:gd name="connsiteY3" fmla="*/ 2200738 h 4445534"/>
              <a:gd name="connsiteX4" fmla="*/ 2763329 w 5309038"/>
              <a:gd name="connsiteY4" fmla="*/ 2196494 h 4445534"/>
              <a:gd name="connsiteX5" fmla="*/ 2712041 w 5309038"/>
              <a:gd name="connsiteY5" fmla="*/ 3292539 h 4445534"/>
              <a:gd name="connsiteX6" fmla="*/ 1648387 w 5309038"/>
              <a:gd name="connsiteY6" fmla="*/ 3239813 h 4445534"/>
              <a:gd name="connsiteX7" fmla="*/ 1309421 w 5309038"/>
              <a:gd name="connsiteY7" fmla="*/ 3550984 h 4445534"/>
              <a:gd name="connsiteX8" fmla="*/ 1192599 w 5309038"/>
              <a:gd name="connsiteY8" fmla="*/ 3499450 h 4445534"/>
              <a:gd name="connsiteX9" fmla="*/ 849978 w 5309038"/>
              <a:gd name="connsiteY9" fmla="*/ 3712867 h 4445534"/>
              <a:gd name="connsiteX10" fmla="*/ 2205985 w 5309038"/>
              <a:gd name="connsiteY10" fmla="*/ 4445534 h 4445534"/>
              <a:gd name="connsiteX11" fmla="*/ 3797826 w 5309038"/>
              <a:gd name="connsiteY11" fmla="*/ 3594479 h 4445534"/>
              <a:gd name="connsiteX12" fmla="*/ 4193233 w 5309038"/>
              <a:gd name="connsiteY12" fmla="*/ 1590057 h 4445534"/>
              <a:gd name="connsiteX13" fmla="*/ 3682492 w 5309038"/>
              <a:gd name="connsiteY13" fmla="*/ 1151829 h 4445534"/>
              <a:gd name="connsiteX14" fmla="*/ 4032261 w 5309038"/>
              <a:gd name="connsiteY14" fmla="*/ 1015939 h 4445534"/>
              <a:gd name="connsiteX15" fmla="*/ 5309038 w 5309038"/>
              <a:gd name="connsiteY15" fmla="*/ 0 h 4445534"/>
              <a:gd name="connsiteX16" fmla="*/ 1276796 w 5309038"/>
              <a:gd name="connsiteY16" fmla="*/ 442 h 4445534"/>
              <a:gd name="connsiteX17" fmla="*/ 0 w 5309038"/>
              <a:gd name="connsiteY17" fmla="*/ 1034691 h 4445534"/>
              <a:gd name="connsiteX18" fmla="*/ 619405 w 5309038"/>
              <a:gd name="connsiteY18" fmla="*/ 1046224 h 4445534"/>
              <a:gd name="connsiteX19" fmla="*/ 648296 w 5309038"/>
              <a:gd name="connsiteY19" fmla="*/ 2606114 h 4445534"/>
              <a:gd name="connsiteX0" fmla="*/ 648296 w 5309038"/>
              <a:gd name="connsiteY0" fmla="*/ 2606114 h 4445534"/>
              <a:gd name="connsiteX1" fmla="*/ 1096325 w 5309038"/>
              <a:gd name="connsiteY1" fmla="*/ 3300505 h 4445534"/>
              <a:gd name="connsiteX2" fmla="*/ 1441730 w 5309038"/>
              <a:gd name="connsiteY2" fmla="*/ 2980201 h 4445534"/>
              <a:gd name="connsiteX3" fmla="*/ 1626376 w 5309038"/>
              <a:gd name="connsiteY3" fmla="*/ 2200738 h 4445534"/>
              <a:gd name="connsiteX4" fmla="*/ 2763329 w 5309038"/>
              <a:gd name="connsiteY4" fmla="*/ 2196494 h 4445534"/>
              <a:gd name="connsiteX5" fmla="*/ 2712041 w 5309038"/>
              <a:gd name="connsiteY5" fmla="*/ 3292539 h 4445534"/>
              <a:gd name="connsiteX6" fmla="*/ 1648387 w 5309038"/>
              <a:gd name="connsiteY6" fmla="*/ 3239813 h 4445534"/>
              <a:gd name="connsiteX7" fmla="*/ 1309421 w 5309038"/>
              <a:gd name="connsiteY7" fmla="*/ 3550984 h 4445534"/>
              <a:gd name="connsiteX8" fmla="*/ 1192599 w 5309038"/>
              <a:gd name="connsiteY8" fmla="*/ 3499450 h 4445534"/>
              <a:gd name="connsiteX9" fmla="*/ 849978 w 5309038"/>
              <a:gd name="connsiteY9" fmla="*/ 3712867 h 4445534"/>
              <a:gd name="connsiteX10" fmla="*/ 2205985 w 5309038"/>
              <a:gd name="connsiteY10" fmla="*/ 4445534 h 4445534"/>
              <a:gd name="connsiteX11" fmla="*/ 3797826 w 5309038"/>
              <a:gd name="connsiteY11" fmla="*/ 3594479 h 4445534"/>
              <a:gd name="connsiteX12" fmla="*/ 4193233 w 5309038"/>
              <a:gd name="connsiteY12" fmla="*/ 1590057 h 4445534"/>
              <a:gd name="connsiteX13" fmla="*/ 3682492 w 5309038"/>
              <a:gd name="connsiteY13" fmla="*/ 1151829 h 4445534"/>
              <a:gd name="connsiteX14" fmla="*/ 4032261 w 5309038"/>
              <a:gd name="connsiteY14" fmla="*/ 1015939 h 4445534"/>
              <a:gd name="connsiteX15" fmla="*/ 5309038 w 5309038"/>
              <a:gd name="connsiteY15" fmla="*/ 0 h 4445534"/>
              <a:gd name="connsiteX16" fmla="*/ 1276796 w 5309038"/>
              <a:gd name="connsiteY16" fmla="*/ 442 h 4445534"/>
              <a:gd name="connsiteX17" fmla="*/ 0 w 5309038"/>
              <a:gd name="connsiteY17" fmla="*/ 1034691 h 4445534"/>
              <a:gd name="connsiteX18" fmla="*/ 619405 w 5309038"/>
              <a:gd name="connsiteY18" fmla="*/ 1046224 h 4445534"/>
              <a:gd name="connsiteX19" fmla="*/ 648296 w 5309038"/>
              <a:gd name="connsiteY19" fmla="*/ 2606114 h 4445534"/>
              <a:gd name="connsiteX0" fmla="*/ 648296 w 5309038"/>
              <a:gd name="connsiteY0" fmla="*/ 2606114 h 4445534"/>
              <a:gd name="connsiteX1" fmla="*/ 1096325 w 5309038"/>
              <a:gd name="connsiteY1" fmla="*/ 3311935 h 4445534"/>
              <a:gd name="connsiteX2" fmla="*/ 1441730 w 5309038"/>
              <a:gd name="connsiteY2" fmla="*/ 2980201 h 4445534"/>
              <a:gd name="connsiteX3" fmla="*/ 1626376 w 5309038"/>
              <a:gd name="connsiteY3" fmla="*/ 2200738 h 4445534"/>
              <a:gd name="connsiteX4" fmla="*/ 2763329 w 5309038"/>
              <a:gd name="connsiteY4" fmla="*/ 2196494 h 4445534"/>
              <a:gd name="connsiteX5" fmla="*/ 2712041 w 5309038"/>
              <a:gd name="connsiteY5" fmla="*/ 3292539 h 4445534"/>
              <a:gd name="connsiteX6" fmla="*/ 1648387 w 5309038"/>
              <a:gd name="connsiteY6" fmla="*/ 3239813 h 4445534"/>
              <a:gd name="connsiteX7" fmla="*/ 1309421 w 5309038"/>
              <a:gd name="connsiteY7" fmla="*/ 3550984 h 4445534"/>
              <a:gd name="connsiteX8" fmla="*/ 1192599 w 5309038"/>
              <a:gd name="connsiteY8" fmla="*/ 3499450 h 4445534"/>
              <a:gd name="connsiteX9" fmla="*/ 849978 w 5309038"/>
              <a:gd name="connsiteY9" fmla="*/ 3712867 h 4445534"/>
              <a:gd name="connsiteX10" fmla="*/ 2205985 w 5309038"/>
              <a:gd name="connsiteY10" fmla="*/ 4445534 h 4445534"/>
              <a:gd name="connsiteX11" fmla="*/ 3797826 w 5309038"/>
              <a:gd name="connsiteY11" fmla="*/ 3594479 h 4445534"/>
              <a:gd name="connsiteX12" fmla="*/ 4193233 w 5309038"/>
              <a:gd name="connsiteY12" fmla="*/ 1590057 h 4445534"/>
              <a:gd name="connsiteX13" fmla="*/ 3682492 w 5309038"/>
              <a:gd name="connsiteY13" fmla="*/ 1151829 h 4445534"/>
              <a:gd name="connsiteX14" fmla="*/ 4032261 w 5309038"/>
              <a:gd name="connsiteY14" fmla="*/ 1015939 h 4445534"/>
              <a:gd name="connsiteX15" fmla="*/ 5309038 w 5309038"/>
              <a:gd name="connsiteY15" fmla="*/ 0 h 4445534"/>
              <a:gd name="connsiteX16" fmla="*/ 1276796 w 5309038"/>
              <a:gd name="connsiteY16" fmla="*/ 442 h 4445534"/>
              <a:gd name="connsiteX17" fmla="*/ 0 w 5309038"/>
              <a:gd name="connsiteY17" fmla="*/ 1034691 h 4445534"/>
              <a:gd name="connsiteX18" fmla="*/ 619405 w 5309038"/>
              <a:gd name="connsiteY18" fmla="*/ 1046224 h 4445534"/>
              <a:gd name="connsiteX19" fmla="*/ 648296 w 5309038"/>
              <a:gd name="connsiteY19" fmla="*/ 2606114 h 4445534"/>
              <a:gd name="connsiteX0" fmla="*/ 648296 w 5309038"/>
              <a:gd name="connsiteY0" fmla="*/ 2606114 h 4445534"/>
              <a:gd name="connsiteX1" fmla="*/ 1096325 w 5309038"/>
              <a:gd name="connsiteY1" fmla="*/ 3311935 h 4445534"/>
              <a:gd name="connsiteX2" fmla="*/ 1441730 w 5309038"/>
              <a:gd name="connsiteY2" fmla="*/ 2980201 h 4445534"/>
              <a:gd name="connsiteX3" fmla="*/ 1626376 w 5309038"/>
              <a:gd name="connsiteY3" fmla="*/ 2200738 h 4445534"/>
              <a:gd name="connsiteX4" fmla="*/ 2763329 w 5309038"/>
              <a:gd name="connsiteY4" fmla="*/ 2196494 h 4445534"/>
              <a:gd name="connsiteX5" fmla="*/ 2712041 w 5309038"/>
              <a:gd name="connsiteY5" fmla="*/ 3292539 h 4445534"/>
              <a:gd name="connsiteX6" fmla="*/ 1648387 w 5309038"/>
              <a:gd name="connsiteY6" fmla="*/ 3239813 h 4445534"/>
              <a:gd name="connsiteX7" fmla="*/ 1309421 w 5309038"/>
              <a:gd name="connsiteY7" fmla="*/ 3550984 h 4445534"/>
              <a:gd name="connsiteX8" fmla="*/ 1101159 w 5309038"/>
              <a:gd name="connsiteY8" fmla="*/ 3331810 h 4445534"/>
              <a:gd name="connsiteX9" fmla="*/ 849978 w 5309038"/>
              <a:gd name="connsiteY9" fmla="*/ 3712867 h 4445534"/>
              <a:gd name="connsiteX10" fmla="*/ 2205985 w 5309038"/>
              <a:gd name="connsiteY10" fmla="*/ 4445534 h 4445534"/>
              <a:gd name="connsiteX11" fmla="*/ 3797826 w 5309038"/>
              <a:gd name="connsiteY11" fmla="*/ 3594479 h 4445534"/>
              <a:gd name="connsiteX12" fmla="*/ 4193233 w 5309038"/>
              <a:gd name="connsiteY12" fmla="*/ 1590057 h 4445534"/>
              <a:gd name="connsiteX13" fmla="*/ 3682492 w 5309038"/>
              <a:gd name="connsiteY13" fmla="*/ 1151829 h 4445534"/>
              <a:gd name="connsiteX14" fmla="*/ 4032261 w 5309038"/>
              <a:gd name="connsiteY14" fmla="*/ 1015939 h 4445534"/>
              <a:gd name="connsiteX15" fmla="*/ 5309038 w 5309038"/>
              <a:gd name="connsiteY15" fmla="*/ 0 h 4445534"/>
              <a:gd name="connsiteX16" fmla="*/ 1276796 w 5309038"/>
              <a:gd name="connsiteY16" fmla="*/ 442 h 4445534"/>
              <a:gd name="connsiteX17" fmla="*/ 0 w 5309038"/>
              <a:gd name="connsiteY17" fmla="*/ 1034691 h 4445534"/>
              <a:gd name="connsiteX18" fmla="*/ 619405 w 5309038"/>
              <a:gd name="connsiteY18" fmla="*/ 1046224 h 4445534"/>
              <a:gd name="connsiteX19" fmla="*/ 648296 w 5309038"/>
              <a:gd name="connsiteY19" fmla="*/ 2606114 h 4445534"/>
              <a:gd name="connsiteX0" fmla="*/ 648296 w 5309038"/>
              <a:gd name="connsiteY0" fmla="*/ 2606114 h 4445534"/>
              <a:gd name="connsiteX1" fmla="*/ 1096325 w 5309038"/>
              <a:gd name="connsiteY1" fmla="*/ 3311935 h 4445534"/>
              <a:gd name="connsiteX2" fmla="*/ 1441730 w 5309038"/>
              <a:gd name="connsiteY2" fmla="*/ 2980201 h 4445534"/>
              <a:gd name="connsiteX3" fmla="*/ 1626376 w 5309038"/>
              <a:gd name="connsiteY3" fmla="*/ 2200738 h 4445534"/>
              <a:gd name="connsiteX4" fmla="*/ 2763329 w 5309038"/>
              <a:gd name="connsiteY4" fmla="*/ 2196494 h 4445534"/>
              <a:gd name="connsiteX5" fmla="*/ 2712041 w 5309038"/>
              <a:gd name="connsiteY5" fmla="*/ 3292539 h 4445534"/>
              <a:gd name="connsiteX6" fmla="*/ 1648387 w 5309038"/>
              <a:gd name="connsiteY6" fmla="*/ 3239813 h 4445534"/>
              <a:gd name="connsiteX7" fmla="*/ 1309421 w 5309038"/>
              <a:gd name="connsiteY7" fmla="*/ 3550984 h 4445534"/>
              <a:gd name="connsiteX8" fmla="*/ 1101159 w 5309038"/>
              <a:gd name="connsiteY8" fmla="*/ 3331810 h 4445534"/>
              <a:gd name="connsiteX9" fmla="*/ 625188 w 5309038"/>
              <a:gd name="connsiteY9" fmla="*/ 3411877 h 4445534"/>
              <a:gd name="connsiteX10" fmla="*/ 2205985 w 5309038"/>
              <a:gd name="connsiteY10" fmla="*/ 4445534 h 4445534"/>
              <a:gd name="connsiteX11" fmla="*/ 3797826 w 5309038"/>
              <a:gd name="connsiteY11" fmla="*/ 3594479 h 4445534"/>
              <a:gd name="connsiteX12" fmla="*/ 4193233 w 5309038"/>
              <a:gd name="connsiteY12" fmla="*/ 1590057 h 4445534"/>
              <a:gd name="connsiteX13" fmla="*/ 3682492 w 5309038"/>
              <a:gd name="connsiteY13" fmla="*/ 1151829 h 4445534"/>
              <a:gd name="connsiteX14" fmla="*/ 4032261 w 5309038"/>
              <a:gd name="connsiteY14" fmla="*/ 1015939 h 4445534"/>
              <a:gd name="connsiteX15" fmla="*/ 5309038 w 5309038"/>
              <a:gd name="connsiteY15" fmla="*/ 0 h 4445534"/>
              <a:gd name="connsiteX16" fmla="*/ 1276796 w 5309038"/>
              <a:gd name="connsiteY16" fmla="*/ 442 h 4445534"/>
              <a:gd name="connsiteX17" fmla="*/ 0 w 5309038"/>
              <a:gd name="connsiteY17" fmla="*/ 1034691 h 4445534"/>
              <a:gd name="connsiteX18" fmla="*/ 619405 w 5309038"/>
              <a:gd name="connsiteY18" fmla="*/ 1046224 h 4445534"/>
              <a:gd name="connsiteX19" fmla="*/ 648296 w 5309038"/>
              <a:gd name="connsiteY19" fmla="*/ 2606114 h 4445534"/>
              <a:gd name="connsiteX0" fmla="*/ 648296 w 5309038"/>
              <a:gd name="connsiteY0" fmla="*/ 2606114 h 4446150"/>
              <a:gd name="connsiteX1" fmla="*/ 1096325 w 5309038"/>
              <a:gd name="connsiteY1" fmla="*/ 3311935 h 4446150"/>
              <a:gd name="connsiteX2" fmla="*/ 1441730 w 5309038"/>
              <a:gd name="connsiteY2" fmla="*/ 2980201 h 4446150"/>
              <a:gd name="connsiteX3" fmla="*/ 1626376 w 5309038"/>
              <a:gd name="connsiteY3" fmla="*/ 2200738 h 4446150"/>
              <a:gd name="connsiteX4" fmla="*/ 2763329 w 5309038"/>
              <a:gd name="connsiteY4" fmla="*/ 2196494 h 4446150"/>
              <a:gd name="connsiteX5" fmla="*/ 2712041 w 5309038"/>
              <a:gd name="connsiteY5" fmla="*/ 3292539 h 4446150"/>
              <a:gd name="connsiteX6" fmla="*/ 1648387 w 5309038"/>
              <a:gd name="connsiteY6" fmla="*/ 3239813 h 4446150"/>
              <a:gd name="connsiteX7" fmla="*/ 1309421 w 5309038"/>
              <a:gd name="connsiteY7" fmla="*/ 3550984 h 4446150"/>
              <a:gd name="connsiteX8" fmla="*/ 1101159 w 5309038"/>
              <a:gd name="connsiteY8" fmla="*/ 3331810 h 4446150"/>
              <a:gd name="connsiteX9" fmla="*/ 625188 w 5309038"/>
              <a:gd name="connsiteY9" fmla="*/ 3411877 h 4446150"/>
              <a:gd name="connsiteX10" fmla="*/ 2205985 w 5309038"/>
              <a:gd name="connsiteY10" fmla="*/ 4445534 h 4446150"/>
              <a:gd name="connsiteX11" fmla="*/ 3797826 w 5309038"/>
              <a:gd name="connsiteY11" fmla="*/ 3594479 h 4446150"/>
              <a:gd name="connsiteX12" fmla="*/ 4193233 w 5309038"/>
              <a:gd name="connsiteY12" fmla="*/ 1590057 h 4446150"/>
              <a:gd name="connsiteX13" fmla="*/ 3682492 w 5309038"/>
              <a:gd name="connsiteY13" fmla="*/ 1151829 h 4446150"/>
              <a:gd name="connsiteX14" fmla="*/ 4032261 w 5309038"/>
              <a:gd name="connsiteY14" fmla="*/ 1015939 h 4446150"/>
              <a:gd name="connsiteX15" fmla="*/ 5309038 w 5309038"/>
              <a:gd name="connsiteY15" fmla="*/ 0 h 4446150"/>
              <a:gd name="connsiteX16" fmla="*/ 1276796 w 5309038"/>
              <a:gd name="connsiteY16" fmla="*/ 442 h 4446150"/>
              <a:gd name="connsiteX17" fmla="*/ 0 w 5309038"/>
              <a:gd name="connsiteY17" fmla="*/ 1034691 h 4446150"/>
              <a:gd name="connsiteX18" fmla="*/ 619405 w 5309038"/>
              <a:gd name="connsiteY18" fmla="*/ 1046224 h 4446150"/>
              <a:gd name="connsiteX19" fmla="*/ 648296 w 5309038"/>
              <a:gd name="connsiteY19" fmla="*/ 2606114 h 4446150"/>
              <a:gd name="connsiteX0" fmla="*/ 633056 w 5309038"/>
              <a:gd name="connsiteY0" fmla="*/ 3406214 h 4446150"/>
              <a:gd name="connsiteX1" fmla="*/ 1096325 w 5309038"/>
              <a:gd name="connsiteY1" fmla="*/ 3311935 h 4446150"/>
              <a:gd name="connsiteX2" fmla="*/ 1441730 w 5309038"/>
              <a:gd name="connsiteY2" fmla="*/ 2980201 h 4446150"/>
              <a:gd name="connsiteX3" fmla="*/ 1626376 w 5309038"/>
              <a:gd name="connsiteY3" fmla="*/ 2200738 h 4446150"/>
              <a:gd name="connsiteX4" fmla="*/ 2763329 w 5309038"/>
              <a:gd name="connsiteY4" fmla="*/ 2196494 h 4446150"/>
              <a:gd name="connsiteX5" fmla="*/ 2712041 w 5309038"/>
              <a:gd name="connsiteY5" fmla="*/ 3292539 h 4446150"/>
              <a:gd name="connsiteX6" fmla="*/ 1648387 w 5309038"/>
              <a:gd name="connsiteY6" fmla="*/ 3239813 h 4446150"/>
              <a:gd name="connsiteX7" fmla="*/ 1309421 w 5309038"/>
              <a:gd name="connsiteY7" fmla="*/ 3550984 h 4446150"/>
              <a:gd name="connsiteX8" fmla="*/ 1101159 w 5309038"/>
              <a:gd name="connsiteY8" fmla="*/ 3331810 h 4446150"/>
              <a:gd name="connsiteX9" fmla="*/ 625188 w 5309038"/>
              <a:gd name="connsiteY9" fmla="*/ 3411877 h 4446150"/>
              <a:gd name="connsiteX10" fmla="*/ 2205985 w 5309038"/>
              <a:gd name="connsiteY10" fmla="*/ 4445534 h 4446150"/>
              <a:gd name="connsiteX11" fmla="*/ 3797826 w 5309038"/>
              <a:gd name="connsiteY11" fmla="*/ 3594479 h 4446150"/>
              <a:gd name="connsiteX12" fmla="*/ 4193233 w 5309038"/>
              <a:gd name="connsiteY12" fmla="*/ 1590057 h 4446150"/>
              <a:gd name="connsiteX13" fmla="*/ 3682492 w 5309038"/>
              <a:gd name="connsiteY13" fmla="*/ 1151829 h 4446150"/>
              <a:gd name="connsiteX14" fmla="*/ 4032261 w 5309038"/>
              <a:gd name="connsiteY14" fmla="*/ 1015939 h 4446150"/>
              <a:gd name="connsiteX15" fmla="*/ 5309038 w 5309038"/>
              <a:gd name="connsiteY15" fmla="*/ 0 h 4446150"/>
              <a:gd name="connsiteX16" fmla="*/ 1276796 w 5309038"/>
              <a:gd name="connsiteY16" fmla="*/ 442 h 4446150"/>
              <a:gd name="connsiteX17" fmla="*/ 0 w 5309038"/>
              <a:gd name="connsiteY17" fmla="*/ 1034691 h 4446150"/>
              <a:gd name="connsiteX18" fmla="*/ 619405 w 5309038"/>
              <a:gd name="connsiteY18" fmla="*/ 1046224 h 4446150"/>
              <a:gd name="connsiteX19" fmla="*/ 633056 w 5309038"/>
              <a:gd name="connsiteY19" fmla="*/ 3406214 h 4446150"/>
              <a:gd name="connsiteX0" fmla="*/ 633056 w 5309038"/>
              <a:gd name="connsiteY0" fmla="*/ 3406214 h 4446150"/>
              <a:gd name="connsiteX1" fmla="*/ 1096325 w 5309038"/>
              <a:gd name="connsiteY1" fmla="*/ 3311935 h 4446150"/>
              <a:gd name="connsiteX2" fmla="*/ 1441730 w 5309038"/>
              <a:gd name="connsiteY2" fmla="*/ 2980201 h 4446150"/>
              <a:gd name="connsiteX3" fmla="*/ 1626376 w 5309038"/>
              <a:gd name="connsiteY3" fmla="*/ 2200738 h 4446150"/>
              <a:gd name="connsiteX4" fmla="*/ 2763329 w 5309038"/>
              <a:gd name="connsiteY4" fmla="*/ 2196494 h 4446150"/>
              <a:gd name="connsiteX5" fmla="*/ 2712041 w 5309038"/>
              <a:gd name="connsiteY5" fmla="*/ 3292539 h 4446150"/>
              <a:gd name="connsiteX6" fmla="*/ 1648387 w 5309038"/>
              <a:gd name="connsiteY6" fmla="*/ 3239813 h 4446150"/>
              <a:gd name="connsiteX7" fmla="*/ 1309421 w 5309038"/>
              <a:gd name="connsiteY7" fmla="*/ 3550984 h 4446150"/>
              <a:gd name="connsiteX8" fmla="*/ 1089729 w 5309038"/>
              <a:gd name="connsiteY8" fmla="*/ 3312760 h 4446150"/>
              <a:gd name="connsiteX9" fmla="*/ 625188 w 5309038"/>
              <a:gd name="connsiteY9" fmla="*/ 3411877 h 4446150"/>
              <a:gd name="connsiteX10" fmla="*/ 2205985 w 5309038"/>
              <a:gd name="connsiteY10" fmla="*/ 4445534 h 4446150"/>
              <a:gd name="connsiteX11" fmla="*/ 3797826 w 5309038"/>
              <a:gd name="connsiteY11" fmla="*/ 3594479 h 4446150"/>
              <a:gd name="connsiteX12" fmla="*/ 4193233 w 5309038"/>
              <a:gd name="connsiteY12" fmla="*/ 1590057 h 4446150"/>
              <a:gd name="connsiteX13" fmla="*/ 3682492 w 5309038"/>
              <a:gd name="connsiteY13" fmla="*/ 1151829 h 4446150"/>
              <a:gd name="connsiteX14" fmla="*/ 4032261 w 5309038"/>
              <a:gd name="connsiteY14" fmla="*/ 1015939 h 4446150"/>
              <a:gd name="connsiteX15" fmla="*/ 5309038 w 5309038"/>
              <a:gd name="connsiteY15" fmla="*/ 0 h 4446150"/>
              <a:gd name="connsiteX16" fmla="*/ 1276796 w 5309038"/>
              <a:gd name="connsiteY16" fmla="*/ 442 h 4446150"/>
              <a:gd name="connsiteX17" fmla="*/ 0 w 5309038"/>
              <a:gd name="connsiteY17" fmla="*/ 1034691 h 4446150"/>
              <a:gd name="connsiteX18" fmla="*/ 619405 w 5309038"/>
              <a:gd name="connsiteY18" fmla="*/ 1046224 h 4446150"/>
              <a:gd name="connsiteX19" fmla="*/ 633056 w 5309038"/>
              <a:gd name="connsiteY19" fmla="*/ 3406214 h 4446150"/>
              <a:gd name="connsiteX0" fmla="*/ 633056 w 5309038"/>
              <a:gd name="connsiteY0" fmla="*/ 3406214 h 4446150"/>
              <a:gd name="connsiteX1" fmla="*/ 1096325 w 5309038"/>
              <a:gd name="connsiteY1" fmla="*/ 3311935 h 4446150"/>
              <a:gd name="connsiteX2" fmla="*/ 1445540 w 5309038"/>
              <a:gd name="connsiteY2" fmla="*/ 2980201 h 4446150"/>
              <a:gd name="connsiteX3" fmla="*/ 1626376 w 5309038"/>
              <a:gd name="connsiteY3" fmla="*/ 2200738 h 4446150"/>
              <a:gd name="connsiteX4" fmla="*/ 2763329 w 5309038"/>
              <a:gd name="connsiteY4" fmla="*/ 2196494 h 4446150"/>
              <a:gd name="connsiteX5" fmla="*/ 2712041 w 5309038"/>
              <a:gd name="connsiteY5" fmla="*/ 3292539 h 4446150"/>
              <a:gd name="connsiteX6" fmla="*/ 1648387 w 5309038"/>
              <a:gd name="connsiteY6" fmla="*/ 3239813 h 4446150"/>
              <a:gd name="connsiteX7" fmla="*/ 1309421 w 5309038"/>
              <a:gd name="connsiteY7" fmla="*/ 3550984 h 4446150"/>
              <a:gd name="connsiteX8" fmla="*/ 1089729 w 5309038"/>
              <a:gd name="connsiteY8" fmla="*/ 3312760 h 4446150"/>
              <a:gd name="connsiteX9" fmla="*/ 625188 w 5309038"/>
              <a:gd name="connsiteY9" fmla="*/ 3411877 h 4446150"/>
              <a:gd name="connsiteX10" fmla="*/ 2205985 w 5309038"/>
              <a:gd name="connsiteY10" fmla="*/ 4445534 h 4446150"/>
              <a:gd name="connsiteX11" fmla="*/ 3797826 w 5309038"/>
              <a:gd name="connsiteY11" fmla="*/ 3594479 h 4446150"/>
              <a:gd name="connsiteX12" fmla="*/ 4193233 w 5309038"/>
              <a:gd name="connsiteY12" fmla="*/ 1590057 h 4446150"/>
              <a:gd name="connsiteX13" fmla="*/ 3682492 w 5309038"/>
              <a:gd name="connsiteY13" fmla="*/ 1151829 h 4446150"/>
              <a:gd name="connsiteX14" fmla="*/ 4032261 w 5309038"/>
              <a:gd name="connsiteY14" fmla="*/ 1015939 h 4446150"/>
              <a:gd name="connsiteX15" fmla="*/ 5309038 w 5309038"/>
              <a:gd name="connsiteY15" fmla="*/ 0 h 4446150"/>
              <a:gd name="connsiteX16" fmla="*/ 1276796 w 5309038"/>
              <a:gd name="connsiteY16" fmla="*/ 442 h 4446150"/>
              <a:gd name="connsiteX17" fmla="*/ 0 w 5309038"/>
              <a:gd name="connsiteY17" fmla="*/ 1034691 h 4446150"/>
              <a:gd name="connsiteX18" fmla="*/ 619405 w 5309038"/>
              <a:gd name="connsiteY18" fmla="*/ 1046224 h 4446150"/>
              <a:gd name="connsiteX19" fmla="*/ 633056 w 5309038"/>
              <a:gd name="connsiteY19" fmla="*/ 3406214 h 4446150"/>
              <a:gd name="connsiteX0" fmla="*/ 633056 w 5309038"/>
              <a:gd name="connsiteY0" fmla="*/ 3406214 h 4446150"/>
              <a:gd name="connsiteX1" fmla="*/ 1096325 w 5309038"/>
              <a:gd name="connsiteY1" fmla="*/ 3311935 h 4446150"/>
              <a:gd name="connsiteX2" fmla="*/ 1445540 w 5309038"/>
              <a:gd name="connsiteY2" fmla="*/ 2980201 h 4446150"/>
              <a:gd name="connsiteX3" fmla="*/ 1626376 w 5309038"/>
              <a:gd name="connsiteY3" fmla="*/ 2200738 h 4446150"/>
              <a:gd name="connsiteX4" fmla="*/ 2763329 w 5309038"/>
              <a:gd name="connsiteY4" fmla="*/ 2196494 h 4446150"/>
              <a:gd name="connsiteX5" fmla="*/ 2712041 w 5309038"/>
              <a:gd name="connsiteY5" fmla="*/ 3292539 h 4446150"/>
              <a:gd name="connsiteX6" fmla="*/ 1648387 w 5309038"/>
              <a:gd name="connsiteY6" fmla="*/ 3239813 h 4446150"/>
              <a:gd name="connsiteX7" fmla="*/ 1309421 w 5309038"/>
              <a:gd name="connsiteY7" fmla="*/ 3550984 h 4446150"/>
              <a:gd name="connsiteX8" fmla="*/ 1089729 w 5309038"/>
              <a:gd name="connsiteY8" fmla="*/ 3312760 h 4446150"/>
              <a:gd name="connsiteX9" fmla="*/ 625188 w 5309038"/>
              <a:gd name="connsiteY9" fmla="*/ 3411877 h 4446150"/>
              <a:gd name="connsiteX10" fmla="*/ 2205985 w 5309038"/>
              <a:gd name="connsiteY10" fmla="*/ 4445534 h 4446150"/>
              <a:gd name="connsiteX11" fmla="*/ 3797826 w 5309038"/>
              <a:gd name="connsiteY11" fmla="*/ 3594479 h 4446150"/>
              <a:gd name="connsiteX12" fmla="*/ 4193233 w 5309038"/>
              <a:gd name="connsiteY12" fmla="*/ 1590057 h 4446150"/>
              <a:gd name="connsiteX13" fmla="*/ 3682492 w 5309038"/>
              <a:gd name="connsiteY13" fmla="*/ 1151829 h 4446150"/>
              <a:gd name="connsiteX14" fmla="*/ 4032261 w 5309038"/>
              <a:gd name="connsiteY14" fmla="*/ 1015939 h 4446150"/>
              <a:gd name="connsiteX15" fmla="*/ 5309038 w 5309038"/>
              <a:gd name="connsiteY15" fmla="*/ 0 h 4446150"/>
              <a:gd name="connsiteX16" fmla="*/ 1276796 w 5309038"/>
              <a:gd name="connsiteY16" fmla="*/ 442 h 4446150"/>
              <a:gd name="connsiteX17" fmla="*/ 0 w 5309038"/>
              <a:gd name="connsiteY17" fmla="*/ 1034691 h 4446150"/>
              <a:gd name="connsiteX18" fmla="*/ 619405 w 5309038"/>
              <a:gd name="connsiteY18" fmla="*/ 1046224 h 4446150"/>
              <a:gd name="connsiteX19" fmla="*/ 633056 w 5309038"/>
              <a:gd name="connsiteY19" fmla="*/ 3406214 h 4446150"/>
              <a:gd name="connsiteX0" fmla="*/ 633056 w 5309038"/>
              <a:gd name="connsiteY0" fmla="*/ 3406214 h 4446150"/>
              <a:gd name="connsiteX1" fmla="*/ 1096325 w 5309038"/>
              <a:gd name="connsiteY1" fmla="*/ 3311935 h 4446150"/>
              <a:gd name="connsiteX2" fmla="*/ 1445540 w 5309038"/>
              <a:gd name="connsiteY2" fmla="*/ 2980201 h 4446150"/>
              <a:gd name="connsiteX3" fmla="*/ 1626376 w 5309038"/>
              <a:gd name="connsiteY3" fmla="*/ 2200738 h 4446150"/>
              <a:gd name="connsiteX4" fmla="*/ 2763329 w 5309038"/>
              <a:gd name="connsiteY4" fmla="*/ 2196494 h 4446150"/>
              <a:gd name="connsiteX5" fmla="*/ 2712041 w 5309038"/>
              <a:gd name="connsiteY5" fmla="*/ 3292539 h 4446150"/>
              <a:gd name="connsiteX6" fmla="*/ 1648387 w 5309038"/>
              <a:gd name="connsiteY6" fmla="*/ 3239813 h 4446150"/>
              <a:gd name="connsiteX7" fmla="*/ 1309421 w 5309038"/>
              <a:gd name="connsiteY7" fmla="*/ 3550984 h 4446150"/>
              <a:gd name="connsiteX8" fmla="*/ 1089729 w 5309038"/>
              <a:gd name="connsiteY8" fmla="*/ 3312760 h 4446150"/>
              <a:gd name="connsiteX9" fmla="*/ 625188 w 5309038"/>
              <a:gd name="connsiteY9" fmla="*/ 3411877 h 4446150"/>
              <a:gd name="connsiteX10" fmla="*/ 2205985 w 5309038"/>
              <a:gd name="connsiteY10" fmla="*/ 4445534 h 4446150"/>
              <a:gd name="connsiteX11" fmla="*/ 3797826 w 5309038"/>
              <a:gd name="connsiteY11" fmla="*/ 3594479 h 4446150"/>
              <a:gd name="connsiteX12" fmla="*/ 4193233 w 5309038"/>
              <a:gd name="connsiteY12" fmla="*/ 1590057 h 4446150"/>
              <a:gd name="connsiteX13" fmla="*/ 3682492 w 5309038"/>
              <a:gd name="connsiteY13" fmla="*/ 1151829 h 4446150"/>
              <a:gd name="connsiteX14" fmla="*/ 4032261 w 5309038"/>
              <a:gd name="connsiteY14" fmla="*/ 1015939 h 4446150"/>
              <a:gd name="connsiteX15" fmla="*/ 5309038 w 5309038"/>
              <a:gd name="connsiteY15" fmla="*/ 0 h 4446150"/>
              <a:gd name="connsiteX16" fmla="*/ 1276796 w 5309038"/>
              <a:gd name="connsiteY16" fmla="*/ 442 h 4446150"/>
              <a:gd name="connsiteX17" fmla="*/ 0 w 5309038"/>
              <a:gd name="connsiteY17" fmla="*/ 1034691 h 4446150"/>
              <a:gd name="connsiteX18" fmla="*/ 527126 w 5309038"/>
              <a:gd name="connsiteY18" fmla="*/ 1054613 h 4446150"/>
              <a:gd name="connsiteX19" fmla="*/ 633056 w 5309038"/>
              <a:gd name="connsiteY19" fmla="*/ 3406214 h 4446150"/>
              <a:gd name="connsiteX0" fmla="*/ 633056 w 5309038"/>
              <a:gd name="connsiteY0" fmla="*/ 3406214 h 4484226"/>
              <a:gd name="connsiteX1" fmla="*/ 1096325 w 5309038"/>
              <a:gd name="connsiteY1" fmla="*/ 3311935 h 4484226"/>
              <a:gd name="connsiteX2" fmla="*/ 1445540 w 5309038"/>
              <a:gd name="connsiteY2" fmla="*/ 2980201 h 4484226"/>
              <a:gd name="connsiteX3" fmla="*/ 1626376 w 5309038"/>
              <a:gd name="connsiteY3" fmla="*/ 2200738 h 4484226"/>
              <a:gd name="connsiteX4" fmla="*/ 2763329 w 5309038"/>
              <a:gd name="connsiteY4" fmla="*/ 2196494 h 4484226"/>
              <a:gd name="connsiteX5" fmla="*/ 2712041 w 5309038"/>
              <a:gd name="connsiteY5" fmla="*/ 3292539 h 4484226"/>
              <a:gd name="connsiteX6" fmla="*/ 1648387 w 5309038"/>
              <a:gd name="connsiteY6" fmla="*/ 3239813 h 4484226"/>
              <a:gd name="connsiteX7" fmla="*/ 1309421 w 5309038"/>
              <a:gd name="connsiteY7" fmla="*/ 3550984 h 4484226"/>
              <a:gd name="connsiteX8" fmla="*/ 1089729 w 5309038"/>
              <a:gd name="connsiteY8" fmla="*/ 3312760 h 4484226"/>
              <a:gd name="connsiteX9" fmla="*/ 625188 w 5309038"/>
              <a:gd name="connsiteY9" fmla="*/ 3411877 h 4484226"/>
              <a:gd name="connsiteX10" fmla="*/ 2253610 w 5309038"/>
              <a:gd name="connsiteY10" fmla="*/ 4483634 h 4484226"/>
              <a:gd name="connsiteX11" fmla="*/ 3797826 w 5309038"/>
              <a:gd name="connsiteY11" fmla="*/ 3594479 h 4484226"/>
              <a:gd name="connsiteX12" fmla="*/ 4193233 w 5309038"/>
              <a:gd name="connsiteY12" fmla="*/ 1590057 h 4484226"/>
              <a:gd name="connsiteX13" fmla="*/ 3682492 w 5309038"/>
              <a:gd name="connsiteY13" fmla="*/ 1151829 h 4484226"/>
              <a:gd name="connsiteX14" fmla="*/ 4032261 w 5309038"/>
              <a:gd name="connsiteY14" fmla="*/ 1015939 h 4484226"/>
              <a:gd name="connsiteX15" fmla="*/ 5309038 w 5309038"/>
              <a:gd name="connsiteY15" fmla="*/ 0 h 4484226"/>
              <a:gd name="connsiteX16" fmla="*/ 1276796 w 5309038"/>
              <a:gd name="connsiteY16" fmla="*/ 442 h 4484226"/>
              <a:gd name="connsiteX17" fmla="*/ 0 w 5309038"/>
              <a:gd name="connsiteY17" fmla="*/ 1034691 h 4484226"/>
              <a:gd name="connsiteX18" fmla="*/ 527126 w 5309038"/>
              <a:gd name="connsiteY18" fmla="*/ 1054613 h 4484226"/>
              <a:gd name="connsiteX19" fmla="*/ 633056 w 5309038"/>
              <a:gd name="connsiteY19" fmla="*/ 3406214 h 4484226"/>
              <a:gd name="connsiteX0" fmla="*/ 575906 w 5309038"/>
              <a:gd name="connsiteY0" fmla="*/ 3349064 h 4484226"/>
              <a:gd name="connsiteX1" fmla="*/ 1096325 w 5309038"/>
              <a:gd name="connsiteY1" fmla="*/ 3311935 h 4484226"/>
              <a:gd name="connsiteX2" fmla="*/ 1445540 w 5309038"/>
              <a:gd name="connsiteY2" fmla="*/ 2980201 h 4484226"/>
              <a:gd name="connsiteX3" fmla="*/ 1626376 w 5309038"/>
              <a:gd name="connsiteY3" fmla="*/ 2200738 h 4484226"/>
              <a:gd name="connsiteX4" fmla="*/ 2763329 w 5309038"/>
              <a:gd name="connsiteY4" fmla="*/ 2196494 h 4484226"/>
              <a:gd name="connsiteX5" fmla="*/ 2712041 w 5309038"/>
              <a:gd name="connsiteY5" fmla="*/ 3292539 h 4484226"/>
              <a:gd name="connsiteX6" fmla="*/ 1648387 w 5309038"/>
              <a:gd name="connsiteY6" fmla="*/ 3239813 h 4484226"/>
              <a:gd name="connsiteX7" fmla="*/ 1309421 w 5309038"/>
              <a:gd name="connsiteY7" fmla="*/ 3550984 h 4484226"/>
              <a:gd name="connsiteX8" fmla="*/ 1089729 w 5309038"/>
              <a:gd name="connsiteY8" fmla="*/ 3312760 h 4484226"/>
              <a:gd name="connsiteX9" fmla="*/ 625188 w 5309038"/>
              <a:gd name="connsiteY9" fmla="*/ 3411877 h 4484226"/>
              <a:gd name="connsiteX10" fmla="*/ 2253610 w 5309038"/>
              <a:gd name="connsiteY10" fmla="*/ 4483634 h 4484226"/>
              <a:gd name="connsiteX11" fmla="*/ 3797826 w 5309038"/>
              <a:gd name="connsiteY11" fmla="*/ 3594479 h 4484226"/>
              <a:gd name="connsiteX12" fmla="*/ 4193233 w 5309038"/>
              <a:gd name="connsiteY12" fmla="*/ 1590057 h 4484226"/>
              <a:gd name="connsiteX13" fmla="*/ 3682492 w 5309038"/>
              <a:gd name="connsiteY13" fmla="*/ 1151829 h 4484226"/>
              <a:gd name="connsiteX14" fmla="*/ 4032261 w 5309038"/>
              <a:gd name="connsiteY14" fmla="*/ 1015939 h 4484226"/>
              <a:gd name="connsiteX15" fmla="*/ 5309038 w 5309038"/>
              <a:gd name="connsiteY15" fmla="*/ 0 h 4484226"/>
              <a:gd name="connsiteX16" fmla="*/ 1276796 w 5309038"/>
              <a:gd name="connsiteY16" fmla="*/ 442 h 4484226"/>
              <a:gd name="connsiteX17" fmla="*/ 0 w 5309038"/>
              <a:gd name="connsiteY17" fmla="*/ 1034691 h 4484226"/>
              <a:gd name="connsiteX18" fmla="*/ 527126 w 5309038"/>
              <a:gd name="connsiteY18" fmla="*/ 1054613 h 4484226"/>
              <a:gd name="connsiteX19" fmla="*/ 575906 w 5309038"/>
              <a:gd name="connsiteY19" fmla="*/ 3349064 h 4484226"/>
              <a:gd name="connsiteX0" fmla="*/ 575906 w 5309038"/>
              <a:gd name="connsiteY0" fmla="*/ 3349064 h 4484143"/>
              <a:gd name="connsiteX1" fmla="*/ 1096325 w 5309038"/>
              <a:gd name="connsiteY1" fmla="*/ 3311935 h 4484143"/>
              <a:gd name="connsiteX2" fmla="*/ 1445540 w 5309038"/>
              <a:gd name="connsiteY2" fmla="*/ 2980201 h 4484143"/>
              <a:gd name="connsiteX3" fmla="*/ 1626376 w 5309038"/>
              <a:gd name="connsiteY3" fmla="*/ 2200738 h 4484143"/>
              <a:gd name="connsiteX4" fmla="*/ 2763329 w 5309038"/>
              <a:gd name="connsiteY4" fmla="*/ 2196494 h 4484143"/>
              <a:gd name="connsiteX5" fmla="*/ 2712041 w 5309038"/>
              <a:gd name="connsiteY5" fmla="*/ 3292539 h 4484143"/>
              <a:gd name="connsiteX6" fmla="*/ 1648387 w 5309038"/>
              <a:gd name="connsiteY6" fmla="*/ 3239813 h 4484143"/>
              <a:gd name="connsiteX7" fmla="*/ 1309421 w 5309038"/>
              <a:gd name="connsiteY7" fmla="*/ 3550984 h 4484143"/>
              <a:gd name="connsiteX8" fmla="*/ 1089729 w 5309038"/>
              <a:gd name="connsiteY8" fmla="*/ 3312760 h 4484143"/>
              <a:gd name="connsiteX9" fmla="*/ 615663 w 5309038"/>
              <a:gd name="connsiteY9" fmla="*/ 3469027 h 4484143"/>
              <a:gd name="connsiteX10" fmla="*/ 2253610 w 5309038"/>
              <a:gd name="connsiteY10" fmla="*/ 4483634 h 4484143"/>
              <a:gd name="connsiteX11" fmla="*/ 3797826 w 5309038"/>
              <a:gd name="connsiteY11" fmla="*/ 3594479 h 4484143"/>
              <a:gd name="connsiteX12" fmla="*/ 4193233 w 5309038"/>
              <a:gd name="connsiteY12" fmla="*/ 1590057 h 4484143"/>
              <a:gd name="connsiteX13" fmla="*/ 3682492 w 5309038"/>
              <a:gd name="connsiteY13" fmla="*/ 1151829 h 4484143"/>
              <a:gd name="connsiteX14" fmla="*/ 4032261 w 5309038"/>
              <a:gd name="connsiteY14" fmla="*/ 1015939 h 4484143"/>
              <a:gd name="connsiteX15" fmla="*/ 5309038 w 5309038"/>
              <a:gd name="connsiteY15" fmla="*/ 0 h 4484143"/>
              <a:gd name="connsiteX16" fmla="*/ 1276796 w 5309038"/>
              <a:gd name="connsiteY16" fmla="*/ 442 h 4484143"/>
              <a:gd name="connsiteX17" fmla="*/ 0 w 5309038"/>
              <a:gd name="connsiteY17" fmla="*/ 1034691 h 4484143"/>
              <a:gd name="connsiteX18" fmla="*/ 527126 w 5309038"/>
              <a:gd name="connsiteY18" fmla="*/ 1054613 h 4484143"/>
              <a:gd name="connsiteX19" fmla="*/ 575906 w 5309038"/>
              <a:gd name="connsiteY19" fmla="*/ 3349064 h 4484143"/>
              <a:gd name="connsiteX0" fmla="*/ 575906 w 5309038"/>
              <a:gd name="connsiteY0" fmla="*/ 3349064 h 4484482"/>
              <a:gd name="connsiteX1" fmla="*/ 1096325 w 5309038"/>
              <a:gd name="connsiteY1" fmla="*/ 3311935 h 4484482"/>
              <a:gd name="connsiteX2" fmla="*/ 1445540 w 5309038"/>
              <a:gd name="connsiteY2" fmla="*/ 2980201 h 4484482"/>
              <a:gd name="connsiteX3" fmla="*/ 1626376 w 5309038"/>
              <a:gd name="connsiteY3" fmla="*/ 2200738 h 4484482"/>
              <a:gd name="connsiteX4" fmla="*/ 2763329 w 5309038"/>
              <a:gd name="connsiteY4" fmla="*/ 2196494 h 4484482"/>
              <a:gd name="connsiteX5" fmla="*/ 2712041 w 5309038"/>
              <a:gd name="connsiteY5" fmla="*/ 3292539 h 4484482"/>
              <a:gd name="connsiteX6" fmla="*/ 1648387 w 5309038"/>
              <a:gd name="connsiteY6" fmla="*/ 3239813 h 4484482"/>
              <a:gd name="connsiteX7" fmla="*/ 1309421 w 5309038"/>
              <a:gd name="connsiteY7" fmla="*/ 3550984 h 4484482"/>
              <a:gd name="connsiteX8" fmla="*/ 1089729 w 5309038"/>
              <a:gd name="connsiteY8" fmla="*/ 3312760 h 4484482"/>
              <a:gd name="connsiteX9" fmla="*/ 615663 w 5309038"/>
              <a:gd name="connsiteY9" fmla="*/ 3469027 h 4484482"/>
              <a:gd name="connsiteX10" fmla="*/ 2253610 w 5309038"/>
              <a:gd name="connsiteY10" fmla="*/ 4483634 h 4484482"/>
              <a:gd name="connsiteX11" fmla="*/ 3797826 w 5309038"/>
              <a:gd name="connsiteY11" fmla="*/ 3594479 h 4484482"/>
              <a:gd name="connsiteX12" fmla="*/ 4193233 w 5309038"/>
              <a:gd name="connsiteY12" fmla="*/ 1590057 h 4484482"/>
              <a:gd name="connsiteX13" fmla="*/ 3682492 w 5309038"/>
              <a:gd name="connsiteY13" fmla="*/ 1151829 h 4484482"/>
              <a:gd name="connsiteX14" fmla="*/ 4032261 w 5309038"/>
              <a:gd name="connsiteY14" fmla="*/ 1015939 h 4484482"/>
              <a:gd name="connsiteX15" fmla="*/ 5309038 w 5309038"/>
              <a:gd name="connsiteY15" fmla="*/ 0 h 4484482"/>
              <a:gd name="connsiteX16" fmla="*/ 1276796 w 5309038"/>
              <a:gd name="connsiteY16" fmla="*/ 442 h 4484482"/>
              <a:gd name="connsiteX17" fmla="*/ 0 w 5309038"/>
              <a:gd name="connsiteY17" fmla="*/ 1034691 h 4484482"/>
              <a:gd name="connsiteX18" fmla="*/ 527126 w 5309038"/>
              <a:gd name="connsiteY18" fmla="*/ 1054613 h 4484482"/>
              <a:gd name="connsiteX19" fmla="*/ 575906 w 5309038"/>
              <a:gd name="connsiteY19" fmla="*/ 3349064 h 4484482"/>
              <a:gd name="connsiteX0" fmla="*/ 575906 w 5309038"/>
              <a:gd name="connsiteY0" fmla="*/ 3349064 h 4483636"/>
              <a:gd name="connsiteX1" fmla="*/ 1096325 w 5309038"/>
              <a:gd name="connsiteY1" fmla="*/ 3311935 h 4483636"/>
              <a:gd name="connsiteX2" fmla="*/ 1445540 w 5309038"/>
              <a:gd name="connsiteY2" fmla="*/ 2980201 h 4483636"/>
              <a:gd name="connsiteX3" fmla="*/ 1626376 w 5309038"/>
              <a:gd name="connsiteY3" fmla="*/ 2200738 h 4483636"/>
              <a:gd name="connsiteX4" fmla="*/ 2763329 w 5309038"/>
              <a:gd name="connsiteY4" fmla="*/ 2196494 h 4483636"/>
              <a:gd name="connsiteX5" fmla="*/ 2712041 w 5309038"/>
              <a:gd name="connsiteY5" fmla="*/ 3292539 h 4483636"/>
              <a:gd name="connsiteX6" fmla="*/ 1648387 w 5309038"/>
              <a:gd name="connsiteY6" fmla="*/ 3239813 h 4483636"/>
              <a:gd name="connsiteX7" fmla="*/ 1309421 w 5309038"/>
              <a:gd name="connsiteY7" fmla="*/ 3550984 h 4483636"/>
              <a:gd name="connsiteX8" fmla="*/ 1089729 w 5309038"/>
              <a:gd name="connsiteY8" fmla="*/ 3312760 h 4483636"/>
              <a:gd name="connsiteX9" fmla="*/ 615663 w 5309038"/>
              <a:gd name="connsiteY9" fmla="*/ 3469027 h 4483636"/>
              <a:gd name="connsiteX10" fmla="*/ 2253610 w 5309038"/>
              <a:gd name="connsiteY10" fmla="*/ 4483634 h 4483636"/>
              <a:gd name="connsiteX11" fmla="*/ 3797826 w 5309038"/>
              <a:gd name="connsiteY11" fmla="*/ 3594479 h 4483636"/>
              <a:gd name="connsiteX12" fmla="*/ 4193233 w 5309038"/>
              <a:gd name="connsiteY12" fmla="*/ 1590057 h 4483636"/>
              <a:gd name="connsiteX13" fmla="*/ 3682492 w 5309038"/>
              <a:gd name="connsiteY13" fmla="*/ 1151829 h 4483636"/>
              <a:gd name="connsiteX14" fmla="*/ 4032261 w 5309038"/>
              <a:gd name="connsiteY14" fmla="*/ 1015939 h 4483636"/>
              <a:gd name="connsiteX15" fmla="*/ 5309038 w 5309038"/>
              <a:gd name="connsiteY15" fmla="*/ 0 h 4483636"/>
              <a:gd name="connsiteX16" fmla="*/ 1276796 w 5309038"/>
              <a:gd name="connsiteY16" fmla="*/ 442 h 4483636"/>
              <a:gd name="connsiteX17" fmla="*/ 0 w 5309038"/>
              <a:gd name="connsiteY17" fmla="*/ 1034691 h 4483636"/>
              <a:gd name="connsiteX18" fmla="*/ 527126 w 5309038"/>
              <a:gd name="connsiteY18" fmla="*/ 1054613 h 4483636"/>
              <a:gd name="connsiteX19" fmla="*/ 575906 w 5309038"/>
              <a:gd name="connsiteY19" fmla="*/ 3349064 h 4483636"/>
              <a:gd name="connsiteX0" fmla="*/ 575906 w 5309038"/>
              <a:gd name="connsiteY0" fmla="*/ 3349064 h 4484229"/>
              <a:gd name="connsiteX1" fmla="*/ 1096325 w 5309038"/>
              <a:gd name="connsiteY1" fmla="*/ 3311935 h 4484229"/>
              <a:gd name="connsiteX2" fmla="*/ 1445540 w 5309038"/>
              <a:gd name="connsiteY2" fmla="*/ 2980201 h 4484229"/>
              <a:gd name="connsiteX3" fmla="*/ 1626376 w 5309038"/>
              <a:gd name="connsiteY3" fmla="*/ 2200738 h 4484229"/>
              <a:gd name="connsiteX4" fmla="*/ 2763329 w 5309038"/>
              <a:gd name="connsiteY4" fmla="*/ 2196494 h 4484229"/>
              <a:gd name="connsiteX5" fmla="*/ 2712041 w 5309038"/>
              <a:gd name="connsiteY5" fmla="*/ 3292539 h 4484229"/>
              <a:gd name="connsiteX6" fmla="*/ 1648387 w 5309038"/>
              <a:gd name="connsiteY6" fmla="*/ 3239813 h 4484229"/>
              <a:gd name="connsiteX7" fmla="*/ 1309421 w 5309038"/>
              <a:gd name="connsiteY7" fmla="*/ 3550984 h 4484229"/>
              <a:gd name="connsiteX8" fmla="*/ 1089729 w 5309038"/>
              <a:gd name="connsiteY8" fmla="*/ 3312760 h 4484229"/>
              <a:gd name="connsiteX9" fmla="*/ 615663 w 5309038"/>
              <a:gd name="connsiteY9" fmla="*/ 3469027 h 4484229"/>
              <a:gd name="connsiteX10" fmla="*/ 2253610 w 5309038"/>
              <a:gd name="connsiteY10" fmla="*/ 4483634 h 4484229"/>
              <a:gd name="connsiteX11" fmla="*/ 3826401 w 5309038"/>
              <a:gd name="connsiteY11" fmla="*/ 3604004 h 4484229"/>
              <a:gd name="connsiteX12" fmla="*/ 4193233 w 5309038"/>
              <a:gd name="connsiteY12" fmla="*/ 1590057 h 4484229"/>
              <a:gd name="connsiteX13" fmla="*/ 3682492 w 5309038"/>
              <a:gd name="connsiteY13" fmla="*/ 1151829 h 4484229"/>
              <a:gd name="connsiteX14" fmla="*/ 4032261 w 5309038"/>
              <a:gd name="connsiteY14" fmla="*/ 1015939 h 4484229"/>
              <a:gd name="connsiteX15" fmla="*/ 5309038 w 5309038"/>
              <a:gd name="connsiteY15" fmla="*/ 0 h 4484229"/>
              <a:gd name="connsiteX16" fmla="*/ 1276796 w 5309038"/>
              <a:gd name="connsiteY16" fmla="*/ 442 h 4484229"/>
              <a:gd name="connsiteX17" fmla="*/ 0 w 5309038"/>
              <a:gd name="connsiteY17" fmla="*/ 1034691 h 4484229"/>
              <a:gd name="connsiteX18" fmla="*/ 527126 w 5309038"/>
              <a:gd name="connsiteY18" fmla="*/ 1054613 h 4484229"/>
              <a:gd name="connsiteX19" fmla="*/ 575906 w 5309038"/>
              <a:gd name="connsiteY19" fmla="*/ 3349064 h 4484229"/>
              <a:gd name="connsiteX0" fmla="*/ 575906 w 5309038"/>
              <a:gd name="connsiteY0" fmla="*/ 3349064 h 4487756"/>
              <a:gd name="connsiteX1" fmla="*/ 1096325 w 5309038"/>
              <a:gd name="connsiteY1" fmla="*/ 3311935 h 4487756"/>
              <a:gd name="connsiteX2" fmla="*/ 1445540 w 5309038"/>
              <a:gd name="connsiteY2" fmla="*/ 2980201 h 4487756"/>
              <a:gd name="connsiteX3" fmla="*/ 1626376 w 5309038"/>
              <a:gd name="connsiteY3" fmla="*/ 2200738 h 4487756"/>
              <a:gd name="connsiteX4" fmla="*/ 2763329 w 5309038"/>
              <a:gd name="connsiteY4" fmla="*/ 2196494 h 4487756"/>
              <a:gd name="connsiteX5" fmla="*/ 2712041 w 5309038"/>
              <a:gd name="connsiteY5" fmla="*/ 3292539 h 4487756"/>
              <a:gd name="connsiteX6" fmla="*/ 1648387 w 5309038"/>
              <a:gd name="connsiteY6" fmla="*/ 3239813 h 4487756"/>
              <a:gd name="connsiteX7" fmla="*/ 1309421 w 5309038"/>
              <a:gd name="connsiteY7" fmla="*/ 3550984 h 4487756"/>
              <a:gd name="connsiteX8" fmla="*/ 1089729 w 5309038"/>
              <a:gd name="connsiteY8" fmla="*/ 3312760 h 4487756"/>
              <a:gd name="connsiteX9" fmla="*/ 615663 w 5309038"/>
              <a:gd name="connsiteY9" fmla="*/ 3469027 h 4487756"/>
              <a:gd name="connsiteX10" fmla="*/ 2253610 w 5309038"/>
              <a:gd name="connsiteY10" fmla="*/ 4483634 h 4487756"/>
              <a:gd name="connsiteX11" fmla="*/ 3826401 w 5309038"/>
              <a:gd name="connsiteY11" fmla="*/ 3604004 h 4487756"/>
              <a:gd name="connsiteX12" fmla="*/ 4193233 w 5309038"/>
              <a:gd name="connsiteY12" fmla="*/ 1590057 h 4487756"/>
              <a:gd name="connsiteX13" fmla="*/ 3682492 w 5309038"/>
              <a:gd name="connsiteY13" fmla="*/ 1151829 h 4487756"/>
              <a:gd name="connsiteX14" fmla="*/ 4032261 w 5309038"/>
              <a:gd name="connsiteY14" fmla="*/ 1015939 h 4487756"/>
              <a:gd name="connsiteX15" fmla="*/ 5309038 w 5309038"/>
              <a:gd name="connsiteY15" fmla="*/ 0 h 4487756"/>
              <a:gd name="connsiteX16" fmla="*/ 1276796 w 5309038"/>
              <a:gd name="connsiteY16" fmla="*/ 442 h 4487756"/>
              <a:gd name="connsiteX17" fmla="*/ 0 w 5309038"/>
              <a:gd name="connsiteY17" fmla="*/ 1034691 h 4487756"/>
              <a:gd name="connsiteX18" fmla="*/ 527126 w 5309038"/>
              <a:gd name="connsiteY18" fmla="*/ 1054613 h 4487756"/>
              <a:gd name="connsiteX19" fmla="*/ 575906 w 5309038"/>
              <a:gd name="connsiteY19" fmla="*/ 3349064 h 4487756"/>
              <a:gd name="connsiteX0" fmla="*/ 575906 w 5309038"/>
              <a:gd name="connsiteY0" fmla="*/ 3349064 h 4487756"/>
              <a:gd name="connsiteX1" fmla="*/ 1096325 w 5309038"/>
              <a:gd name="connsiteY1" fmla="*/ 3311935 h 4487756"/>
              <a:gd name="connsiteX2" fmla="*/ 1445540 w 5309038"/>
              <a:gd name="connsiteY2" fmla="*/ 2980201 h 4487756"/>
              <a:gd name="connsiteX3" fmla="*/ 1626376 w 5309038"/>
              <a:gd name="connsiteY3" fmla="*/ 2200738 h 4487756"/>
              <a:gd name="connsiteX4" fmla="*/ 2763329 w 5309038"/>
              <a:gd name="connsiteY4" fmla="*/ 2196494 h 4487756"/>
              <a:gd name="connsiteX5" fmla="*/ 2712041 w 5309038"/>
              <a:gd name="connsiteY5" fmla="*/ 3292539 h 4487756"/>
              <a:gd name="connsiteX6" fmla="*/ 1648387 w 5309038"/>
              <a:gd name="connsiteY6" fmla="*/ 3239813 h 4487756"/>
              <a:gd name="connsiteX7" fmla="*/ 1309421 w 5309038"/>
              <a:gd name="connsiteY7" fmla="*/ 3550984 h 4487756"/>
              <a:gd name="connsiteX8" fmla="*/ 1089729 w 5309038"/>
              <a:gd name="connsiteY8" fmla="*/ 3312760 h 4487756"/>
              <a:gd name="connsiteX9" fmla="*/ 615663 w 5309038"/>
              <a:gd name="connsiteY9" fmla="*/ 3469027 h 4487756"/>
              <a:gd name="connsiteX10" fmla="*/ 2253610 w 5309038"/>
              <a:gd name="connsiteY10" fmla="*/ 4483634 h 4487756"/>
              <a:gd name="connsiteX11" fmla="*/ 3826401 w 5309038"/>
              <a:gd name="connsiteY11" fmla="*/ 3604004 h 4487756"/>
              <a:gd name="connsiteX12" fmla="*/ 4193233 w 5309038"/>
              <a:gd name="connsiteY12" fmla="*/ 1590057 h 4487756"/>
              <a:gd name="connsiteX13" fmla="*/ 3682492 w 5309038"/>
              <a:gd name="connsiteY13" fmla="*/ 1151829 h 4487756"/>
              <a:gd name="connsiteX14" fmla="*/ 4032261 w 5309038"/>
              <a:gd name="connsiteY14" fmla="*/ 1015939 h 4487756"/>
              <a:gd name="connsiteX15" fmla="*/ 5309038 w 5309038"/>
              <a:gd name="connsiteY15" fmla="*/ 0 h 4487756"/>
              <a:gd name="connsiteX16" fmla="*/ 1276796 w 5309038"/>
              <a:gd name="connsiteY16" fmla="*/ 442 h 4487756"/>
              <a:gd name="connsiteX17" fmla="*/ 0 w 5309038"/>
              <a:gd name="connsiteY17" fmla="*/ 1034691 h 4487756"/>
              <a:gd name="connsiteX18" fmla="*/ 527126 w 5309038"/>
              <a:gd name="connsiteY18" fmla="*/ 1054613 h 4487756"/>
              <a:gd name="connsiteX19" fmla="*/ 575906 w 5309038"/>
              <a:gd name="connsiteY19" fmla="*/ 3349064 h 4487756"/>
              <a:gd name="connsiteX0" fmla="*/ 616519 w 5309038"/>
              <a:gd name="connsiteY0" fmla="*/ 3467920 h 4487756"/>
              <a:gd name="connsiteX1" fmla="*/ 1096325 w 5309038"/>
              <a:gd name="connsiteY1" fmla="*/ 3311935 h 4487756"/>
              <a:gd name="connsiteX2" fmla="*/ 1445540 w 5309038"/>
              <a:gd name="connsiteY2" fmla="*/ 2980201 h 4487756"/>
              <a:gd name="connsiteX3" fmla="*/ 1626376 w 5309038"/>
              <a:gd name="connsiteY3" fmla="*/ 2200738 h 4487756"/>
              <a:gd name="connsiteX4" fmla="*/ 2763329 w 5309038"/>
              <a:gd name="connsiteY4" fmla="*/ 2196494 h 4487756"/>
              <a:gd name="connsiteX5" fmla="*/ 2712041 w 5309038"/>
              <a:gd name="connsiteY5" fmla="*/ 3292539 h 4487756"/>
              <a:gd name="connsiteX6" fmla="*/ 1648387 w 5309038"/>
              <a:gd name="connsiteY6" fmla="*/ 3239813 h 4487756"/>
              <a:gd name="connsiteX7" fmla="*/ 1309421 w 5309038"/>
              <a:gd name="connsiteY7" fmla="*/ 3550984 h 4487756"/>
              <a:gd name="connsiteX8" fmla="*/ 1089729 w 5309038"/>
              <a:gd name="connsiteY8" fmla="*/ 3312760 h 4487756"/>
              <a:gd name="connsiteX9" fmla="*/ 615663 w 5309038"/>
              <a:gd name="connsiteY9" fmla="*/ 3469027 h 4487756"/>
              <a:gd name="connsiteX10" fmla="*/ 2253610 w 5309038"/>
              <a:gd name="connsiteY10" fmla="*/ 4483634 h 4487756"/>
              <a:gd name="connsiteX11" fmla="*/ 3826401 w 5309038"/>
              <a:gd name="connsiteY11" fmla="*/ 3604004 h 4487756"/>
              <a:gd name="connsiteX12" fmla="*/ 4193233 w 5309038"/>
              <a:gd name="connsiteY12" fmla="*/ 1590057 h 4487756"/>
              <a:gd name="connsiteX13" fmla="*/ 3682492 w 5309038"/>
              <a:gd name="connsiteY13" fmla="*/ 1151829 h 4487756"/>
              <a:gd name="connsiteX14" fmla="*/ 4032261 w 5309038"/>
              <a:gd name="connsiteY14" fmla="*/ 1015939 h 4487756"/>
              <a:gd name="connsiteX15" fmla="*/ 5309038 w 5309038"/>
              <a:gd name="connsiteY15" fmla="*/ 0 h 4487756"/>
              <a:gd name="connsiteX16" fmla="*/ 1276796 w 5309038"/>
              <a:gd name="connsiteY16" fmla="*/ 442 h 4487756"/>
              <a:gd name="connsiteX17" fmla="*/ 0 w 5309038"/>
              <a:gd name="connsiteY17" fmla="*/ 1034691 h 4487756"/>
              <a:gd name="connsiteX18" fmla="*/ 527126 w 5309038"/>
              <a:gd name="connsiteY18" fmla="*/ 1054613 h 4487756"/>
              <a:gd name="connsiteX19" fmla="*/ 616519 w 5309038"/>
              <a:gd name="connsiteY19" fmla="*/ 3467920 h 4487756"/>
              <a:gd name="connsiteX0" fmla="*/ 616519 w 5309038"/>
              <a:gd name="connsiteY0" fmla="*/ 3467920 h 4487756"/>
              <a:gd name="connsiteX1" fmla="*/ 1096325 w 5309038"/>
              <a:gd name="connsiteY1" fmla="*/ 3311935 h 4487756"/>
              <a:gd name="connsiteX2" fmla="*/ 1445540 w 5309038"/>
              <a:gd name="connsiteY2" fmla="*/ 2980201 h 4487756"/>
              <a:gd name="connsiteX3" fmla="*/ 1626376 w 5309038"/>
              <a:gd name="connsiteY3" fmla="*/ 2200738 h 4487756"/>
              <a:gd name="connsiteX4" fmla="*/ 2763329 w 5309038"/>
              <a:gd name="connsiteY4" fmla="*/ 2196494 h 4487756"/>
              <a:gd name="connsiteX5" fmla="*/ 2712041 w 5309038"/>
              <a:gd name="connsiteY5" fmla="*/ 3292539 h 4487756"/>
              <a:gd name="connsiteX6" fmla="*/ 1648387 w 5309038"/>
              <a:gd name="connsiteY6" fmla="*/ 3239813 h 4487756"/>
              <a:gd name="connsiteX7" fmla="*/ 1316537 w 5309038"/>
              <a:gd name="connsiteY7" fmla="*/ 3575890 h 4487756"/>
              <a:gd name="connsiteX8" fmla="*/ 1089729 w 5309038"/>
              <a:gd name="connsiteY8" fmla="*/ 3312760 h 4487756"/>
              <a:gd name="connsiteX9" fmla="*/ 615663 w 5309038"/>
              <a:gd name="connsiteY9" fmla="*/ 3469027 h 4487756"/>
              <a:gd name="connsiteX10" fmla="*/ 2253610 w 5309038"/>
              <a:gd name="connsiteY10" fmla="*/ 4483634 h 4487756"/>
              <a:gd name="connsiteX11" fmla="*/ 3826401 w 5309038"/>
              <a:gd name="connsiteY11" fmla="*/ 3604004 h 4487756"/>
              <a:gd name="connsiteX12" fmla="*/ 4193233 w 5309038"/>
              <a:gd name="connsiteY12" fmla="*/ 1590057 h 4487756"/>
              <a:gd name="connsiteX13" fmla="*/ 3682492 w 5309038"/>
              <a:gd name="connsiteY13" fmla="*/ 1151829 h 4487756"/>
              <a:gd name="connsiteX14" fmla="*/ 4032261 w 5309038"/>
              <a:gd name="connsiteY14" fmla="*/ 1015939 h 4487756"/>
              <a:gd name="connsiteX15" fmla="*/ 5309038 w 5309038"/>
              <a:gd name="connsiteY15" fmla="*/ 0 h 4487756"/>
              <a:gd name="connsiteX16" fmla="*/ 1276796 w 5309038"/>
              <a:gd name="connsiteY16" fmla="*/ 442 h 4487756"/>
              <a:gd name="connsiteX17" fmla="*/ 0 w 5309038"/>
              <a:gd name="connsiteY17" fmla="*/ 1034691 h 4487756"/>
              <a:gd name="connsiteX18" fmla="*/ 527126 w 5309038"/>
              <a:gd name="connsiteY18" fmla="*/ 1054613 h 4487756"/>
              <a:gd name="connsiteX19" fmla="*/ 616519 w 5309038"/>
              <a:gd name="connsiteY19" fmla="*/ 3467920 h 4487756"/>
              <a:gd name="connsiteX0" fmla="*/ 616519 w 5309038"/>
              <a:gd name="connsiteY0" fmla="*/ 3467920 h 4487756"/>
              <a:gd name="connsiteX1" fmla="*/ 1096325 w 5309038"/>
              <a:gd name="connsiteY1" fmla="*/ 3311935 h 4487756"/>
              <a:gd name="connsiteX2" fmla="*/ 1445540 w 5309038"/>
              <a:gd name="connsiteY2" fmla="*/ 2980201 h 4487756"/>
              <a:gd name="connsiteX3" fmla="*/ 1626376 w 5309038"/>
              <a:gd name="connsiteY3" fmla="*/ 2200738 h 4487756"/>
              <a:gd name="connsiteX4" fmla="*/ 2763329 w 5309038"/>
              <a:gd name="connsiteY4" fmla="*/ 2196494 h 4487756"/>
              <a:gd name="connsiteX5" fmla="*/ 2712041 w 5309038"/>
              <a:gd name="connsiteY5" fmla="*/ 3292539 h 4487756"/>
              <a:gd name="connsiteX6" fmla="*/ 1673293 w 5309038"/>
              <a:gd name="connsiteY6" fmla="*/ 3243371 h 4487756"/>
              <a:gd name="connsiteX7" fmla="*/ 1316537 w 5309038"/>
              <a:gd name="connsiteY7" fmla="*/ 3575890 h 4487756"/>
              <a:gd name="connsiteX8" fmla="*/ 1089729 w 5309038"/>
              <a:gd name="connsiteY8" fmla="*/ 3312760 h 4487756"/>
              <a:gd name="connsiteX9" fmla="*/ 615663 w 5309038"/>
              <a:gd name="connsiteY9" fmla="*/ 3469027 h 4487756"/>
              <a:gd name="connsiteX10" fmla="*/ 2253610 w 5309038"/>
              <a:gd name="connsiteY10" fmla="*/ 4483634 h 4487756"/>
              <a:gd name="connsiteX11" fmla="*/ 3826401 w 5309038"/>
              <a:gd name="connsiteY11" fmla="*/ 3604004 h 4487756"/>
              <a:gd name="connsiteX12" fmla="*/ 4193233 w 5309038"/>
              <a:gd name="connsiteY12" fmla="*/ 1590057 h 4487756"/>
              <a:gd name="connsiteX13" fmla="*/ 3682492 w 5309038"/>
              <a:gd name="connsiteY13" fmla="*/ 1151829 h 4487756"/>
              <a:gd name="connsiteX14" fmla="*/ 4032261 w 5309038"/>
              <a:gd name="connsiteY14" fmla="*/ 1015939 h 4487756"/>
              <a:gd name="connsiteX15" fmla="*/ 5309038 w 5309038"/>
              <a:gd name="connsiteY15" fmla="*/ 0 h 4487756"/>
              <a:gd name="connsiteX16" fmla="*/ 1276796 w 5309038"/>
              <a:gd name="connsiteY16" fmla="*/ 442 h 4487756"/>
              <a:gd name="connsiteX17" fmla="*/ 0 w 5309038"/>
              <a:gd name="connsiteY17" fmla="*/ 1034691 h 4487756"/>
              <a:gd name="connsiteX18" fmla="*/ 527126 w 5309038"/>
              <a:gd name="connsiteY18" fmla="*/ 1054613 h 4487756"/>
              <a:gd name="connsiteX19" fmla="*/ 616519 w 5309038"/>
              <a:gd name="connsiteY19" fmla="*/ 3467920 h 4487756"/>
              <a:gd name="connsiteX0" fmla="*/ 616519 w 5309038"/>
              <a:gd name="connsiteY0" fmla="*/ 3467920 h 4487756"/>
              <a:gd name="connsiteX1" fmla="*/ 1096325 w 5309038"/>
              <a:gd name="connsiteY1" fmla="*/ 3311935 h 4487756"/>
              <a:gd name="connsiteX2" fmla="*/ 1449098 w 5309038"/>
              <a:gd name="connsiteY2" fmla="*/ 2990875 h 4487756"/>
              <a:gd name="connsiteX3" fmla="*/ 1626376 w 5309038"/>
              <a:gd name="connsiteY3" fmla="*/ 2200738 h 4487756"/>
              <a:gd name="connsiteX4" fmla="*/ 2763329 w 5309038"/>
              <a:gd name="connsiteY4" fmla="*/ 2196494 h 4487756"/>
              <a:gd name="connsiteX5" fmla="*/ 2712041 w 5309038"/>
              <a:gd name="connsiteY5" fmla="*/ 3292539 h 4487756"/>
              <a:gd name="connsiteX6" fmla="*/ 1673293 w 5309038"/>
              <a:gd name="connsiteY6" fmla="*/ 3243371 h 4487756"/>
              <a:gd name="connsiteX7" fmla="*/ 1316537 w 5309038"/>
              <a:gd name="connsiteY7" fmla="*/ 3575890 h 4487756"/>
              <a:gd name="connsiteX8" fmla="*/ 1089729 w 5309038"/>
              <a:gd name="connsiteY8" fmla="*/ 3312760 h 4487756"/>
              <a:gd name="connsiteX9" fmla="*/ 615663 w 5309038"/>
              <a:gd name="connsiteY9" fmla="*/ 3469027 h 4487756"/>
              <a:gd name="connsiteX10" fmla="*/ 2253610 w 5309038"/>
              <a:gd name="connsiteY10" fmla="*/ 4483634 h 4487756"/>
              <a:gd name="connsiteX11" fmla="*/ 3826401 w 5309038"/>
              <a:gd name="connsiteY11" fmla="*/ 3604004 h 4487756"/>
              <a:gd name="connsiteX12" fmla="*/ 4193233 w 5309038"/>
              <a:gd name="connsiteY12" fmla="*/ 1590057 h 4487756"/>
              <a:gd name="connsiteX13" fmla="*/ 3682492 w 5309038"/>
              <a:gd name="connsiteY13" fmla="*/ 1151829 h 4487756"/>
              <a:gd name="connsiteX14" fmla="*/ 4032261 w 5309038"/>
              <a:gd name="connsiteY14" fmla="*/ 1015939 h 4487756"/>
              <a:gd name="connsiteX15" fmla="*/ 5309038 w 5309038"/>
              <a:gd name="connsiteY15" fmla="*/ 0 h 4487756"/>
              <a:gd name="connsiteX16" fmla="*/ 1276796 w 5309038"/>
              <a:gd name="connsiteY16" fmla="*/ 442 h 4487756"/>
              <a:gd name="connsiteX17" fmla="*/ 0 w 5309038"/>
              <a:gd name="connsiteY17" fmla="*/ 1034691 h 4487756"/>
              <a:gd name="connsiteX18" fmla="*/ 527126 w 5309038"/>
              <a:gd name="connsiteY18" fmla="*/ 1054613 h 4487756"/>
              <a:gd name="connsiteX19" fmla="*/ 616519 w 5309038"/>
              <a:gd name="connsiteY19" fmla="*/ 3467920 h 4487756"/>
              <a:gd name="connsiteX0" fmla="*/ 616519 w 5309038"/>
              <a:gd name="connsiteY0" fmla="*/ 3467920 h 4487756"/>
              <a:gd name="connsiteX1" fmla="*/ 1096325 w 5309038"/>
              <a:gd name="connsiteY1" fmla="*/ 3311935 h 4487756"/>
              <a:gd name="connsiteX2" fmla="*/ 1449098 w 5309038"/>
              <a:gd name="connsiteY2" fmla="*/ 2990875 h 4487756"/>
              <a:gd name="connsiteX3" fmla="*/ 1626376 w 5309038"/>
              <a:gd name="connsiteY3" fmla="*/ 2200738 h 4487756"/>
              <a:gd name="connsiteX4" fmla="*/ 2763329 w 5309038"/>
              <a:gd name="connsiteY4" fmla="*/ 2196494 h 4487756"/>
              <a:gd name="connsiteX5" fmla="*/ 2712041 w 5309038"/>
              <a:gd name="connsiteY5" fmla="*/ 3292539 h 4487756"/>
              <a:gd name="connsiteX6" fmla="*/ 1673293 w 5309038"/>
              <a:gd name="connsiteY6" fmla="*/ 3243371 h 4487756"/>
              <a:gd name="connsiteX7" fmla="*/ 1316537 w 5309038"/>
              <a:gd name="connsiteY7" fmla="*/ 3575890 h 4487756"/>
              <a:gd name="connsiteX8" fmla="*/ 1135983 w 5309038"/>
              <a:gd name="connsiteY8" fmla="*/ 3355456 h 4487756"/>
              <a:gd name="connsiteX9" fmla="*/ 615663 w 5309038"/>
              <a:gd name="connsiteY9" fmla="*/ 3469027 h 4487756"/>
              <a:gd name="connsiteX10" fmla="*/ 2253610 w 5309038"/>
              <a:gd name="connsiteY10" fmla="*/ 4483634 h 4487756"/>
              <a:gd name="connsiteX11" fmla="*/ 3826401 w 5309038"/>
              <a:gd name="connsiteY11" fmla="*/ 3604004 h 4487756"/>
              <a:gd name="connsiteX12" fmla="*/ 4193233 w 5309038"/>
              <a:gd name="connsiteY12" fmla="*/ 1590057 h 4487756"/>
              <a:gd name="connsiteX13" fmla="*/ 3682492 w 5309038"/>
              <a:gd name="connsiteY13" fmla="*/ 1151829 h 4487756"/>
              <a:gd name="connsiteX14" fmla="*/ 4032261 w 5309038"/>
              <a:gd name="connsiteY14" fmla="*/ 1015939 h 4487756"/>
              <a:gd name="connsiteX15" fmla="*/ 5309038 w 5309038"/>
              <a:gd name="connsiteY15" fmla="*/ 0 h 4487756"/>
              <a:gd name="connsiteX16" fmla="*/ 1276796 w 5309038"/>
              <a:gd name="connsiteY16" fmla="*/ 442 h 4487756"/>
              <a:gd name="connsiteX17" fmla="*/ 0 w 5309038"/>
              <a:gd name="connsiteY17" fmla="*/ 1034691 h 4487756"/>
              <a:gd name="connsiteX18" fmla="*/ 527126 w 5309038"/>
              <a:gd name="connsiteY18" fmla="*/ 1054613 h 4487756"/>
              <a:gd name="connsiteX19" fmla="*/ 616519 w 5309038"/>
              <a:gd name="connsiteY19" fmla="*/ 3467920 h 4487756"/>
              <a:gd name="connsiteX0" fmla="*/ 616519 w 5309038"/>
              <a:gd name="connsiteY0" fmla="*/ 3467920 h 4487756"/>
              <a:gd name="connsiteX1" fmla="*/ 1178159 w 5309038"/>
              <a:gd name="connsiteY1" fmla="*/ 3251450 h 4487756"/>
              <a:gd name="connsiteX2" fmla="*/ 1449098 w 5309038"/>
              <a:gd name="connsiteY2" fmla="*/ 2990875 h 4487756"/>
              <a:gd name="connsiteX3" fmla="*/ 1626376 w 5309038"/>
              <a:gd name="connsiteY3" fmla="*/ 2200738 h 4487756"/>
              <a:gd name="connsiteX4" fmla="*/ 2763329 w 5309038"/>
              <a:gd name="connsiteY4" fmla="*/ 2196494 h 4487756"/>
              <a:gd name="connsiteX5" fmla="*/ 2712041 w 5309038"/>
              <a:gd name="connsiteY5" fmla="*/ 3292539 h 4487756"/>
              <a:gd name="connsiteX6" fmla="*/ 1673293 w 5309038"/>
              <a:gd name="connsiteY6" fmla="*/ 3243371 h 4487756"/>
              <a:gd name="connsiteX7" fmla="*/ 1316537 w 5309038"/>
              <a:gd name="connsiteY7" fmla="*/ 3575890 h 4487756"/>
              <a:gd name="connsiteX8" fmla="*/ 1135983 w 5309038"/>
              <a:gd name="connsiteY8" fmla="*/ 3355456 h 4487756"/>
              <a:gd name="connsiteX9" fmla="*/ 615663 w 5309038"/>
              <a:gd name="connsiteY9" fmla="*/ 3469027 h 4487756"/>
              <a:gd name="connsiteX10" fmla="*/ 2253610 w 5309038"/>
              <a:gd name="connsiteY10" fmla="*/ 4483634 h 4487756"/>
              <a:gd name="connsiteX11" fmla="*/ 3826401 w 5309038"/>
              <a:gd name="connsiteY11" fmla="*/ 3604004 h 4487756"/>
              <a:gd name="connsiteX12" fmla="*/ 4193233 w 5309038"/>
              <a:gd name="connsiteY12" fmla="*/ 1590057 h 4487756"/>
              <a:gd name="connsiteX13" fmla="*/ 3682492 w 5309038"/>
              <a:gd name="connsiteY13" fmla="*/ 1151829 h 4487756"/>
              <a:gd name="connsiteX14" fmla="*/ 4032261 w 5309038"/>
              <a:gd name="connsiteY14" fmla="*/ 1015939 h 4487756"/>
              <a:gd name="connsiteX15" fmla="*/ 5309038 w 5309038"/>
              <a:gd name="connsiteY15" fmla="*/ 0 h 4487756"/>
              <a:gd name="connsiteX16" fmla="*/ 1276796 w 5309038"/>
              <a:gd name="connsiteY16" fmla="*/ 442 h 4487756"/>
              <a:gd name="connsiteX17" fmla="*/ 0 w 5309038"/>
              <a:gd name="connsiteY17" fmla="*/ 1034691 h 4487756"/>
              <a:gd name="connsiteX18" fmla="*/ 527126 w 5309038"/>
              <a:gd name="connsiteY18" fmla="*/ 1054613 h 4487756"/>
              <a:gd name="connsiteX19" fmla="*/ 616519 w 5309038"/>
              <a:gd name="connsiteY19" fmla="*/ 3467920 h 4487756"/>
              <a:gd name="connsiteX0" fmla="*/ 968758 w 5309038"/>
              <a:gd name="connsiteY0" fmla="*/ 2816811 h 4487756"/>
              <a:gd name="connsiteX1" fmla="*/ 1178159 w 5309038"/>
              <a:gd name="connsiteY1" fmla="*/ 3251450 h 4487756"/>
              <a:gd name="connsiteX2" fmla="*/ 1449098 w 5309038"/>
              <a:gd name="connsiteY2" fmla="*/ 2990875 h 4487756"/>
              <a:gd name="connsiteX3" fmla="*/ 1626376 w 5309038"/>
              <a:gd name="connsiteY3" fmla="*/ 2200738 h 4487756"/>
              <a:gd name="connsiteX4" fmla="*/ 2763329 w 5309038"/>
              <a:gd name="connsiteY4" fmla="*/ 2196494 h 4487756"/>
              <a:gd name="connsiteX5" fmla="*/ 2712041 w 5309038"/>
              <a:gd name="connsiteY5" fmla="*/ 3292539 h 4487756"/>
              <a:gd name="connsiteX6" fmla="*/ 1673293 w 5309038"/>
              <a:gd name="connsiteY6" fmla="*/ 3243371 h 4487756"/>
              <a:gd name="connsiteX7" fmla="*/ 1316537 w 5309038"/>
              <a:gd name="connsiteY7" fmla="*/ 3575890 h 4487756"/>
              <a:gd name="connsiteX8" fmla="*/ 1135983 w 5309038"/>
              <a:gd name="connsiteY8" fmla="*/ 3355456 h 4487756"/>
              <a:gd name="connsiteX9" fmla="*/ 615663 w 5309038"/>
              <a:gd name="connsiteY9" fmla="*/ 3469027 h 4487756"/>
              <a:gd name="connsiteX10" fmla="*/ 2253610 w 5309038"/>
              <a:gd name="connsiteY10" fmla="*/ 4483634 h 4487756"/>
              <a:gd name="connsiteX11" fmla="*/ 3826401 w 5309038"/>
              <a:gd name="connsiteY11" fmla="*/ 3604004 h 4487756"/>
              <a:gd name="connsiteX12" fmla="*/ 4193233 w 5309038"/>
              <a:gd name="connsiteY12" fmla="*/ 1590057 h 4487756"/>
              <a:gd name="connsiteX13" fmla="*/ 3682492 w 5309038"/>
              <a:gd name="connsiteY13" fmla="*/ 1151829 h 4487756"/>
              <a:gd name="connsiteX14" fmla="*/ 4032261 w 5309038"/>
              <a:gd name="connsiteY14" fmla="*/ 1015939 h 4487756"/>
              <a:gd name="connsiteX15" fmla="*/ 5309038 w 5309038"/>
              <a:gd name="connsiteY15" fmla="*/ 0 h 4487756"/>
              <a:gd name="connsiteX16" fmla="*/ 1276796 w 5309038"/>
              <a:gd name="connsiteY16" fmla="*/ 442 h 4487756"/>
              <a:gd name="connsiteX17" fmla="*/ 0 w 5309038"/>
              <a:gd name="connsiteY17" fmla="*/ 1034691 h 4487756"/>
              <a:gd name="connsiteX18" fmla="*/ 527126 w 5309038"/>
              <a:gd name="connsiteY18" fmla="*/ 1054613 h 4487756"/>
              <a:gd name="connsiteX19" fmla="*/ 968758 w 5309038"/>
              <a:gd name="connsiteY19" fmla="*/ 2816811 h 4487756"/>
              <a:gd name="connsiteX0" fmla="*/ 968758 w 5309038"/>
              <a:gd name="connsiteY0" fmla="*/ 2816811 h 4487756"/>
              <a:gd name="connsiteX1" fmla="*/ 1274224 w 5309038"/>
              <a:gd name="connsiteY1" fmla="*/ 3151826 h 4487756"/>
              <a:gd name="connsiteX2" fmla="*/ 1449098 w 5309038"/>
              <a:gd name="connsiteY2" fmla="*/ 2990875 h 4487756"/>
              <a:gd name="connsiteX3" fmla="*/ 1626376 w 5309038"/>
              <a:gd name="connsiteY3" fmla="*/ 2200738 h 4487756"/>
              <a:gd name="connsiteX4" fmla="*/ 2763329 w 5309038"/>
              <a:gd name="connsiteY4" fmla="*/ 2196494 h 4487756"/>
              <a:gd name="connsiteX5" fmla="*/ 2712041 w 5309038"/>
              <a:gd name="connsiteY5" fmla="*/ 3292539 h 4487756"/>
              <a:gd name="connsiteX6" fmla="*/ 1673293 w 5309038"/>
              <a:gd name="connsiteY6" fmla="*/ 3243371 h 4487756"/>
              <a:gd name="connsiteX7" fmla="*/ 1316537 w 5309038"/>
              <a:gd name="connsiteY7" fmla="*/ 3575890 h 4487756"/>
              <a:gd name="connsiteX8" fmla="*/ 1135983 w 5309038"/>
              <a:gd name="connsiteY8" fmla="*/ 3355456 h 4487756"/>
              <a:gd name="connsiteX9" fmla="*/ 615663 w 5309038"/>
              <a:gd name="connsiteY9" fmla="*/ 3469027 h 4487756"/>
              <a:gd name="connsiteX10" fmla="*/ 2253610 w 5309038"/>
              <a:gd name="connsiteY10" fmla="*/ 4483634 h 4487756"/>
              <a:gd name="connsiteX11" fmla="*/ 3826401 w 5309038"/>
              <a:gd name="connsiteY11" fmla="*/ 3604004 h 4487756"/>
              <a:gd name="connsiteX12" fmla="*/ 4193233 w 5309038"/>
              <a:gd name="connsiteY12" fmla="*/ 1590057 h 4487756"/>
              <a:gd name="connsiteX13" fmla="*/ 3682492 w 5309038"/>
              <a:gd name="connsiteY13" fmla="*/ 1151829 h 4487756"/>
              <a:gd name="connsiteX14" fmla="*/ 4032261 w 5309038"/>
              <a:gd name="connsiteY14" fmla="*/ 1015939 h 4487756"/>
              <a:gd name="connsiteX15" fmla="*/ 5309038 w 5309038"/>
              <a:gd name="connsiteY15" fmla="*/ 0 h 4487756"/>
              <a:gd name="connsiteX16" fmla="*/ 1276796 w 5309038"/>
              <a:gd name="connsiteY16" fmla="*/ 442 h 4487756"/>
              <a:gd name="connsiteX17" fmla="*/ 0 w 5309038"/>
              <a:gd name="connsiteY17" fmla="*/ 1034691 h 4487756"/>
              <a:gd name="connsiteX18" fmla="*/ 527126 w 5309038"/>
              <a:gd name="connsiteY18" fmla="*/ 1054613 h 4487756"/>
              <a:gd name="connsiteX19" fmla="*/ 968758 w 5309038"/>
              <a:gd name="connsiteY19" fmla="*/ 2816811 h 4487756"/>
              <a:gd name="connsiteX0" fmla="*/ 968758 w 5309038"/>
              <a:gd name="connsiteY0" fmla="*/ 2816811 h 4487756"/>
              <a:gd name="connsiteX1" fmla="*/ 1274224 w 5309038"/>
              <a:gd name="connsiteY1" fmla="*/ 3151826 h 4487756"/>
              <a:gd name="connsiteX2" fmla="*/ 1452656 w 5309038"/>
              <a:gd name="connsiteY2" fmla="*/ 2990875 h 4487756"/>
              <a:gd name="connsiteX3" fmla="*/ 1626376 w 5309038"/>
              <a:gd name="connsiteY3" fmla="*/ 2200738 h 4487756"/>
              <a:gd name="connsiteX4" fmla="*/ 2763329 w 5309038"/>
              <a:gd name="connsiteY4" fmla="*/ 2196494 h 4487756"/>
              <a:gd name="connsiteX5" fmla="*/ 2712041 w 5309038"/>
              <a:gd name="connsiteY5" fmla="*/ 3292539 h 4487756"/>
              <a:gd name="connsiteX6" fmla="*/ 1673293 w 5309038"/>
              <a:gd name="connsiteY6" fmla="*/ 3243371 h 4487756"/>
              <a:gd name="connsiteX7" fmla="*/ 1316537 w 5309038"/>
              <a:gd name="connsiteY7" fmla="*/ 3575890 h 4487756"/>
              <a:gd name="connsiteX8" fmla="*/ 1135983 w 5309038"/>
              <a:gd name="connsiteY8" fmla="*/ 3355456 h 4487756"/>
              <a:gd name="connsiteX9" fmla="*/ 615663 w 5309038"/>
              <a:gd name="connsiteY9" fmla="*/ 3469027 h 4487756"/>
              <a:gd name="connsiteX10" fmla="*/ 2253610 w 5309038"/>
              <a:gd name="connsiteY10" fmla="*/ 4483634 h 4487756"/>
              <a:gd name="connsiteX11" fmla="*/ 3826401 w 5309038"/>
              <a:gd name="connsiteY11" fmla="*/ 3604004 h 4487756"/>
              <a:gd name="connsiteX12" fmla="*/ 4193233 w 5309038"/>
              <a:gd name="connsiteY12" fmla="*/ 1590057 h 4487756"/>
              <a:gd name="connsiteX13" fmla="*/ 3682492 w 5309038"/>
              <a:gd name="connsiteY13" fmla="*/ 1151829 h 4487756"/>
              <a:gd name="connsiteX14" fmla="*/ 4032261 w 5309038"/>
              <a:gd name="connsiteY14" fmla="*/ 1015939 h 4487756"/>
              <a:gd name="connsiteX15" fmla="*/ 5309038 w 5309038"/>
              <a:gd name="connsiteY15" fmla="*/ 0 h 4487756"/>
              <a:gd name="connsiteX16" fmla="*/ 1276796 w 5309038"/>
              <a:gd name="connsiteY16" fmla="*/ 442 h 4487756"/>
              <a:gd name="connsiteX17" fmla="*/ 0 w 5309038"/>
              <a:gd name="connsiteY17" fmla="*/ 1034691 h 4487756"/>
              <a:gd name="connsiteX18" fmla="*/ 527126 w 5309038"/>
              <a:gd name="connsiteY18" fmla="*/ 1054613 h 4487756"/>
              <a:gd name="connsiteX19" fmla="*/ 968758 w 5309038"/>
              <a:gd name="connsiteY19" fmla="*/ 2816811 h 4487756"/>
              <a:gd name="connsiteX0" fmla="*/ 975874 w 5309038"/>
              <a:gd name="connsiteY0" fmla="*/ 2827485 h 4487756"/>
              <a:gd name="connsiteX1" fmla="*/ 1274224 w 5309038"/>
              <a:gd name="connsiteY1" fmla="*/ 3151826 h 4487756"/>
              <a:gd name="connsiteX2" fmla="*/ 1452656 w 5309038"/>
              <a:gd name="connsiteY2" fmla="*/ 2990875 h 4487756"/>
              <a:gd name="connsiteX3" fmla="*/ 1626376 w 5309038"/>
              <a:gd name="connsiteY3" fmla="*/ 2200738 h 4487756"/>
              <a:gd name="connsiteX4" fmla="*/ 2763329 w 5309038"/>
              <a:gd name="connsiteY4" fmla="*/ 2196494 h 4487756"/>
              <a:gd name="connsiteX5" fmla="*/ 2712041 w 5309038"/>
              <a:gd name="connsiteY5" fmla="*/ 3292539 h 4487756"/>
              <a:gd name="connsiteX6" fmla="*/ 1673293 w 5309038"/>
              <a:gd name="connsiteY6" fmla="*/ 3243371 h 4487756"/>
              <a:gd name="connsiteX7" fmla="*/ 1316537 w 5309038"/>
              <a:gd name="connsiteY7" fmla="*/ 3575890 h 4487756"/>
              <a:gd name="connsiteX8" fmla="*/ 1135983 w 5309038"/>
              <a:gd name="connsiteY8" fmla="*/ 3355456 h 4487756"/>
              <a:gd name="connsiteX9" fmla="*/ 615663 w 5309038"/>
              <a:gd name="connsiteY9" fmla="*/ 3469027 h 4487756"/>
              <a:gd name="connsiteX10" fmla="*/ 2253610 w 5309038"/>
              <a:gd name="connsiteY10" fmla="*/ 4483634 h 4487756"/>
              <a:gd name="connsiteX11" fmla="*/ 3826401 w 5309038"/>
              <a:gd name="connsiteY11" fmla="*/ 3604004 h 4487756"/>
              <a:gd name="connsiteX12" fmla="*/ 4193233 w 5309038"/>
              <a:gd name="connsiteY12" fmla="*/ 1590057 h 4487756"/>
              <a:gd name="connsiteX13" fmla="*/ 3682492 w 5309038"/>
              <a:gd name="connsiteY13" fmla="*/ 1151829 h 4487756"/>
              <a:gd name="connsiteX14" fmla="*/ 4032261 w 5309038"/>
              <a:gd name="connsiteY14" fmla="*/ 1015939 h 4487756"/>
              <a:gd name="connsiteX15" fmla="*/ 5309038 w 5309038"/>
              <a:gd name="connsiteY15" fmla="*/ 0 h 4487756"/>
              <a:gd name="connsiteX16" fmla="*/ 1276796 w 5309038"/>
              <a:gd name="connsiteY16" fmla="*/ 442 h 4487756"/>
              <a:gd name="connsiteX17" fmla="*/ 0 w 5309038"/>
              <a:gd name="connsiteY17" fmla="*/ 1034691 h 4487756"/>
              <a:gd name="connsiteX18" fmla="*/ 527126 w 5309038"/>
              <a:gd name="connsiteY18" fmla="*/ 1054613 h 4487756"/>
              <a:gd name="connsiteX19" fmla="*/ 975874 w 5309038"/>
              <a:gd name="connsiteY19" fmla="*/ 2827485 h 4487756"/>
              <a:gd name="connsiteX0" fmla="*/ 975874 w 5309038"/>
              <a:gd name="connsiteY0" fmla="*/ 2827485 h 4487756"/>
              <a:gd name="connsiteX1" fmla="*/ 1274224 w 5309038"/>
              <a:gd name="connsiteY1" fmla="*/ 3151826 h 4487756"/>
              <a:gd name="connsiteX2" fmla="*/ 1452656 w 5309038"/>
              <a:gd name="connsiteY2" fmla="*/ 2990875 h 4487756"/>
              <a:gd name="connsiteX3" fmla="*/ 1626376 w 5309038"/>
              <a:gd name="connsiteY3" fmla="*/ 2200738 h 4487756"/>
              <a:gd name="connsiteX4" fmla="*/ 2763329 w 5309038"/>
              <a:gd name="connsiteY4" fmla="*/ 2196494 h 4487756"/>
              <a:gd name="connsiteX5" fmla="*/ 2712041 w 5309038"/>
              <a:gd name="connsiteY5" fmla="*/ 3292539 h 4487756"/>
              <a:gd name="connsiteX6" fmla="*/ 1673293 w 5309038"/>
              <a:gd name="connsiteY6" fmla="*/ 3243371 h 4487756"/>
              <a:gd name="connsiteX7" fmla="*/ 1316537 w 5309038"/>
              <a:gd name="connsiteY7" fmla="*/ 3575890 h 4487756"/>
              <a:gd name="connsiteX8" fmla="*/ 1135983 w 5309038"/>
              <a:gd name="connsiteY8" fmla="*/ 3355456 h 4487756"/>
              <a:gd name="connsiteX9" fmla="*/ 615663 w 5309038"/>
              <a:gd name="connsiteY9" fmla="*/ 3469027 h 4487756"/>
              <a:gd name="connsiteX10" fmla="*/ 2253610 w 5309038"/>
              <a:gd name="connsiteY10" fmla="*/ 4483634 h 4487756"/>
              <a:gd name="connsiteX11" fmla="*/ 3826401 w 5309038"/>
              <a:gd name="connsiteY11" fmla="*/ 3604004 h 4487756"/>
              <a:gd name="connsiteX12" fmla="*/ 4193233 w 5309038"/>
              <a:gd name="connsiteY12" fmla="*/ 1590057 h 4487756"/>
              <a:gd name="connsiteX13" fmla="*/ 3682492 w 5309038"/>
              <a:gd name="connsiteY13" fmla="*/ 1151829 h 4487756"/>
              <a:gd name="connsiteX14" fmla="*/ 4032261 w 5309038"/>
              <a:gd name="connsiteY14" fmla="*/ 1015939 h 4487756"/>
              <a:gd name="connsiteX15" fmla="*/ 5309038 w 5309038"/>
              <a:gd name="connsiteY15" fmla="*/ 0 h 4487756"/>
              <a:gd name="connsiteX16" fmla="*/ 1276796 w 5309038"/>
              <a:gd name="connsiteY16" fmla="*/ 442 h 4487756"/>
              <a:gd name="connsiteX17" fmla="*/ 0 w 5309038"/>
              <a:gd name="connsiteY17" fmla="*/ 1034691 h 4487756"/>
              <a:gd name="connsiteX18" fmla="*/ 527126 w 5309038"/>
              <a:gd name="connsiteY18" fmla="*/ 1054613 h 4487756"/>
              <a:gd name="connsiteX19" fmla="*/ 950968 w 5309038"/>
              <a:gd name="connsiteY19" fmla="*/ 2678050 h 4487756"/>
              <a:gd name="connsiteX20" fmla="*/ 975874 w 5309038"/>
              <a:gd name="connsiteY20" fmla="*/ 2827485 h 4487756"/>
              <a:gd name="connsiteX0" fmla="*/ 975874 w 5309038"/>
              <a:gd name="connsiteY0" fmla="*/ 2827485 h 4487756"/>
              <a:gd name="connsiteX1" fmla="*/ 1274224 w 5309038"/>
              <a:gd name="connsiteY1" fmla="*/ 3151826 h 4487756"/>
              <a:gd name="connsiteX2" fmla="*/ 1452656 w 5309038"/>
              <a:gd name="connsiteY2" fmla="*/ 2990875 h 4487756"/>
              <a:gd name="connsiteX3" fmla="*/ 1626376 w 5309038"/>
              <a:gd name="connsiteY3" fmla="*/ 2200738 h 4487756"/>
              <a:gd name="connsiteX4" fmla="*/ 2763329 w 5309038"/>
              <a:gd name="connsiteY4" fmla="*/ 2196494 h 4487756"/>
              <a:gd name="connsiteX5" fmla="*/ 2712041 w 5309038"/>
              <a:gd name="connsiteY5" fmla="*/ 3292539 h 4487756"/>
              <a:gd name="connsiteX6" fmla="*/ 1673293 w 5309038"/>
              <a:gd name="connsiteY6" fmla="*/ 3243371 h 4487756"/>
              <a:gd name="connsiteX7" fmla="*/ 1316537 w 5309038"/>
              <a:gd name="connsiteY7" fmla="*/ 3575890 h 4487756"/>
              <a:gd name="connsiteX8" fmla="*/ 1135983 w 5309038"/>
              <a:gd name="connsiteY8" fmla="*/ 3355456 h 4487756"/>
              <a:gd name="connsiteX9" fmla="*/ 615663 w 5309038"/>
              <a:gd name="connsiteY9" fmla="*/ 3469027 h 4487756"/>
              <a:gd name="connsiteX10" fmla="*/ 2253610 w 5309038"/>
              <a:gd name="connsiteY10" fmla="*/ 4483634 h 4487756"/>
              <a:gd name="connsiteX11" fmla="*/ 3826401 w 5309038"/>
              <a:gd name="connsiteY11" fmla="*/ 3604004 h 4487756"/>
              <a:gd name="connsiteX12" fmla="*/ 4193233 w 5309038"/>
              <a:gd name="connsiteY12" fmla="*/ 1590057 h 4487756"/>
              <a:gd name="connsiteX13" fmla="*/ 3682492 w 5309038"/>
              <a:gd name="connsiteY13" fmla="*/ 1151829 h 4487756"/>
              <a:gd name="connsiteX14" fmla="*/ 4032261 w 5309038"/>
              <a:gd name="connsiteY14" fmla="*/ 1015939 h 4487756"/>
              <a:gd name="connsiteX15" fmla="*/ 5309038 w 5309038"/>
              <a:gd name="connsiteY15" fmla="*/ 0 h 4487756"/>
              <a:gd name="connsiteX16" fmla="*/ 1276796 w 5309038"/>
              <a:gd name="connsiteY16" fmla="*/ 442 h 4487756"/>
              <a:gd name="connsiteX17" fmla="*/ 0 w 5309038"/>
              <a:gd name="connsiteY17" fmla="*/ 1034691 h 4487756"/>
              <a:gd name="connsiteX18" fmla="*/ 527126 w 5309038"/>
              <a:gd name="connsiteY18" fmla="*/ 1054613 h 4487756"/>
              <a:gd name="connsiteX19" fmla="*/ 1157331 w 5309038"/>
              <a:gd name="connsiteY19" fmla="*/ 1849041 h 4487756"/>
              <a:gd name="connsiteX20" fmla="*/ 975874 w 5309038"/>
              <a:gd name="connsiteY20" fmla="*/ 2827485 h 4487756"/>
              <a:gd name="connsiteX0" fmla="*/ 975874 w 5309038"/>
              <a:gd name="connsiteY0" fmla="*/ 2827485 h 4487756"/>
              <a:gd name="connsiteX1" fmla="*/ 1274224 w 5309038"/>
              <a:gd name="connsiteY1" fmla="*/ 3151826 h 4487756"/>
              <a:gd name="connsiteX2" fmla="*/ 1452656 w 5309038"/>
              <a:gd name="connsiteY2" fmla="*/ 2990875 h 4487756"/>
              <a:gd name="connsiteX3" fmla="*/ 1626376 w 5309038"/>
              <a:gd name="connsiteY3" fmla="*/ 2200738 h 4487756"/>
              <a:gd name="connsiteX4" fmla="*/ 2763329 w 5309038"/>
              <a:gd name="connsiteY4" fmla="*/ 2196494 h 4487756"/>
              <a:gd name="connsiteX5" fmla="*/ 2712041 w 5309038"/>
              <a:gd name="connsiteY5" fmla="*/ 3292539 h 4487756"/>
              <a:gd name="connsiteX6" fmla="*/ 1673293 w 5309038"/>
              <a:gd name="connsiteY6" fmla="*/ 3243371 h 4487756"/>
              <a:gd name="connsiteX7" fmla="*/ 1316537 w 5309038"/>
              <a:gd name="connsiteY7" fmla="*/ 3575890 h 4487756"/>
              <a:gd name="connsiteX8" fmla="*/ 1135983 w 5309038"/>
              <a:gd name="connsiteY8" fmla="*/ 3355456 h 4487756"/>
              <a:gd name="connsiteX9" fmla="*/ 615663 w 5309038"/>
              <a:gd name="connsiteY9" fmla="*/ 3469027 h 4487756"/>
              <a:gd name="connsiteX10" fmla="*/ 2253610 w 5309038"/>
              <a:gd name="connsiteY10" fmla="*/ 4483634 h 4487756"/>
              <a:gd name="connsiteX11" fmla="*/ 3826401 w 5309038"/>
              <a:gd name="connsiteY11" fmla="*/ 3604004 h 4487756"/>
              <a:gd name="connsiteX12" fmla="*/ 4193233 w 5309038"/>
              <a:gd name="connsiteY12" fmla="*/ 1590057 h 4487756"/>
              <a:gd name="connsiteX13" fmla="*/ 3682492 w 5309038"/>
              <a:gd name="connsiteY13" fmla="*/ 1151829 h 4487756"/>
              <a:gd name="connsiteX14" fmla="*/ 4032261 w 5309038"/>
              <a:gd name="connsiteY14" fmla="*/ 1015939 h 4487756"/>
              <a:gd name="connsiteX15" fmla="*/ 5309038 w 5309038"/>
              <a:gd name="connsiteY15" fmla="*/ 0 h 4487756"/>
              <a:gd name="connsiteX16" fmla="*/ 1276796 w 5309038"/>
              <a:gd name="connsiteY16" fmla="*/ 442 h 4487756"/>
              <a:gd name="connsiteX17" fmla="*/ 0 w 5309038"/>
              <a:gd name="connsiteY17" fmla="*/ 1034691 h 4487756"/>
              <a:gd name="connsiteX18" fmla="*/ 527126 w 5309038"/>
              <a:gd name="connsiteY18" fmla="*/ 1054613 h 4487756"/>
              <a:gd name="connsiteX19" fmla="*/ 1157331 w 5309038"/>
              <a:gd name="connsiteY19" fmla="*/ 1849041 h 4487756"/>
              <a:gd name="connsiteX20" fmla="*/ 975874 w 5309038"/>
              <a:gd name="connsiteY20" fmla="*/ 2827485 h 4487756"/>
              <a:gd name="connsiteX0" fmla="*/ 975874 w 5309038"/>
              <a:gd name="connsiteY0" fmla="*/ 2827485 h 4487756"/>
              <a:gd name="connsiteX1" fmla="*/ 1274224 w 5309038"/>
              <a:gd name="connsiteY1" fmla="*/ 3151826 h 4487756"/>
              <a:gd name="connsiteX2" fmla="*/ 1452656 w 5309038"/>
              <a:gd name="connsiteY2" fmla="*/ 2990875 h 4487756"/>
              <a:gd name="connsiteX3" fmla="*/ 1626376 w 5309038"/>
              <a:gd name="connsiteY3" fmla="*/ 2200738 h 4487756"/>
              <a:gd name="connsiteX4" fmla="*/ 2763329 w 5309038"/>
              <a:gd name="connsiteY4" fmla="*/ 2196494 h 4487756"/>
              <a:gd name="connsiteX5" fmla="*/ 2712041 w 5309038"/>
              <a:gd name="connsiteY5" fmla="*/ 3292539 h 4487756"/>
              <a:gd name="connsiteX6" fmla="*/ 1673293 w 5309038"/>
              <a:gd name="connsiteY6" fmla="*/ 3243371 h 4487756"/>
              <a:gd name="connsiteX7" fmla="*/ 1316537 w 5309038"/>
              <a:gd name="connsiteY7" fmla="*/ 3575890 h 4487756"/>
              <a:gd name="connsiteX8" fmla="*/ 1135983 w 5309038"/>
              <a:gd name="connsiteY8" fmla="*/ 3355456 h 4487756"/>
              <a:gd name="connsiteX9" fmla="*/ 615663 w 5309038"/>
              <a:gd name="connsiteY9" fmla="*/ 3469027 h 4487756"/>
              <a:gd name="connsiteX10" fmla="*/ 2253610 w 5309038"/>
              <a:gd name="connsiteY10" fmla="*/ 4483634 h 4487756"/>
              <a:gd name="connsiteX11" fmla="*/ 3826401 w 5309038"/>
              <a:gd name="connsiteY11" fmla="*/ 3604004 h 4487756"/>
              <a:gd name="connsiteX12" fmla="*/ 4193233 w 5309038"/>
              <a:gd name="connsiteY12" fmla="*/ 1590057 h 4487756"/>
              <a:gd name="connsiteX13" fmla="*/ 3682492 w 5309038"/>
              <a:gd name="connsiteY13" fmla="*/ 1151829 h 4487756"/>
              <a:gd name="connsiteX14" fmla="*/ 4032261 w 5309038"/>
              <a:gd name="connsiteY14" fmla="*/ 1015939 h 4487756"/>
              <a:gd name="connsiteX15" fmla="*/ 5309038 w 5309038"/>
              <a:gd name="connsiteY15" fmla="*/ 0 h 4487756"/>
              <a:gd name="connsiteX16" fmla="*/ 1276796 w 5309038"/>
              <a:gd name="connsiteY16" fmla="*/ 442 h 4487756"/>
              <a:gd name="connsiteX17" fmla="*/ 0 w 5309038"/>
              <a:gd name="connsiteY17" fmla="*/ 1034691 h 4487756"/>
              <a:gd name="connsiteX18" fmla="*/ 527126 w 5309038"/>
              <a:gd name="connsiteY18" fmla="*/ 1054613 h 4487756"/>
              <a:gd name="connsiteX19" fmla="*/ 1157331 w 5309038"/>
              <a:gd name="connsiteY19" fmla="*/ 1849041 h 4487756"/>
              <a:gd name="connsiteX20" fmla="*/ 975874 w 5309038"/>
              <a:gd name="connsiteY20" fmla="*/ 2702955 h 4487756"/>
              <a:gd name="connsiteX21" fmla="*/ 975874 w 5309038"/>
              <a:gd name="connsiteY21" fmla="*/ 2827485 h 4487756"/>
              <a:gd name="connsiteX0" fmla="*/ 975874 w 5309038"/>
              <a:gd name="connsiteY0" fmla="*/ 2827485 h 4487756"/>
              <a:gd name="connsiteX1" fmla="*/ 1274224 w 5309038"/>
              <a:gd name="connsiteY1" fmla="*/ 3151826 h 4487756"/>
              <a:gd name="connsiteX2" fmla="*/ 1452656 w 5309038"/>
              <a:gd name="connsiteY2" fmla="*/ 2990875 h 4487756"/>
              <a:gd name="connsiteX3" fmla="*/ 1626376 w 5309038"/>
              <a:gd name="connsiteY3" fmla="*/ 2200738 h 4487756"/>
              <a:gd name="connsiteX4" fmla="*/ 2763329 w 5309038"/>
              <a:gd name="connsiteY4" fmla="*/ 2196494 h 4487756"/>
              <a:gd name="connsiteX5" fmla="*/ 2712041 w 5309038"/>
              <a:gd name="connsiteY5" fmla="*/ 3292539 h 4487756"/>
              <a:gd name="connsiteX6" fmla="*/ 1673293 w 5309038"/>
              <a:gd name="connsiteY6" fmla="*/ 3243371 h 4487756"/>
              <a:gd name="connsiteX7" fmla="*/ 1316537 w 5309038"/>
              <a:gd name="connsiteY7" fmla="*/ 3575890 h 4487756"/>
              <a:gd name="connsiteX8" fmla="*/ 1135983 w 5309038"/>
              <a:gd name="connsiteY8" fmla="*/ 3355456 h 4487756"/>
              <a:gd name="connsiteX9" fmla="*/ 615663 w 5309038"/>
              <a:gd name="connsiteY9" fmla="*/ 3469027 h 4487756"/>
              <a:gd name="connsiteX10" fmla="*/ 2253610 w 5309038"/>
              <a:gd name="connsiteY10" fmla="*/ 4483634 h 4487756"/>
              <a:gd name="connsiteX11" fmla="*/ 3826401 w 5309038"/>
              <a:gd name="connsiteY11" fmla="*/ 3604004 h 4487756"/>
              <a:gd name="connsiteX12" fmla="*/ 4193233 w 5309038"/>
              <a:gd name="connsiteY12" fmla="*/ 1590057 h 4487756"/>
              <a:gd name="connsiteX13" fmla="*/ 3682492 w 5309038"/>
              <a:gd name="connsiteY13" fmla="*/ 1151829 h 4487756"/>
              <a:gd name="connsiteX14" fmla="*/ 4032261 w 5309038"/>
              <a:gd name="connsiteY14" fmla="*/ 1015939 h 4487756"/>
              <a:gd name="connsiteX15" fmla="*/ 5309038 w 5309038"/>
              <a:gd name="connsiteY15" fmla="*/ 0 h 4487756"/>
              <a:gd name="connsiteX16" fmla="*/ 1276796 w 5309038"/>
              <a:gd name="connsiteY16" fmla="*/ 442 h 4487756"/>
              <a:gd name="connsiteX17" fmla="*/ 0 w 5309038"/>
              <a:gd name="connsiteY17" fmla="*/ 1034691 h 4487756"/>
              <a:gd name="connsiteX18" fmla="*/ 527126 w 5309038"/>
              <a:gd name="connsiteY18" fmla="*/ 1054613 h 4487756"/>
              <a:gd name="connsiteX19" fmla="*/ 1157331 w 5309038"/>
              <a:gd name="connsiteY19" fmla="*/ 1849041 h 4487756"/>
              <a:gd name="connsiteX20" fmla="*/ 1036360 w 5309038"/>
              <a:gd name="connsiteY20" fmla="*/ 2784789 h 4487756"/>
              <a:gd name="connsiteX21" fmla="*/ 975874 w 5309038"/>
              <a:gd name="connsiteY21" fmla="*/ 2827485 h 4487756"/>
              <a:gd name="connsiteX0" fmla="*/ 975874 w 5309038"/>
              <a:gd name="connsiteY0" fmla="*/ 2827485 h 4487756"/>
              <a:gd name="connsiteX1" fmla="*/ 1274224 w 5309038"/>
              <a:gd name="connsiteY1" fmla="*/ 3151826 h 4487756"/>
              <a:gd name="connsiteX2" fmla="*/ 1452656 w 5309038"/>
              <a:gd name="connsiteY2" fmla="*/ 2990875 h 4487756"/>
              <a:gd name="connsiteX3" fmla="*/ 1626376 w 5309038"/>
              <a:gd name="connsiteY3" fmla="*/ 2200738 h 4487756"/>
              <a:gd name="connsiteX4" fmla="*/ 2763329 w 5309038"/>
              <a:gd name="connsiteY4" fmla="*/ 2196494 h 4487756"/>
              <a:gd name="connsiteX5" fmla="*/ 2712041 w 5309038"/>
              <a:gd name="connsiteY5" fmla="*/ 3292539 h 4487756"/>
              <a:gd name="connsiteX6" fmla="*/ 1673293 w 5309038"/>
              <a:gd name="connsiteY6" fmla="*/ 3243371 h 4487756"/>
              <a:gd name="connsiteX7" fmla="*/ 1316537 w 5309038"/>
              <a:gd name="connsiteY7" fmla="*/ 3575890 h 4487756"/>
              <a:gd name="connsiteX8" fmla="*/ 1135983 w 5309038"/>
              <a:gd name="connsiteY8" fmla="*/ 3355456 h 4487756"/>
              <a:gd name="connsiteX9" fmla="*/ 615663 w 5309038"/>
              <a:gd name="connsiteY9" fmla="*/ 3469027 h 4487756"/>
              <a:gd name="connsiteX10" fmla="*/ 2253610 w 5309038"/>
              <a:gd name="connsiteY10" fmla="*/ 4483634 h 4487756"/>
              <a:gd name="connsiteX11" fmla="*/ 3826401 w 5309038"/>
              <a:gd name="connsiteY11" fmla="*/ 3604004 h 4487756"/>
              <a:gd name="connsiteX12" fmla="*/ 4193233 w 5309038"/>
              <a:gd name="connsiteY12" fmla="*/ 1590057 h 4487756"/>
              <a:gd name="connsiteX13" fmla="*/ 3682492 w 5309038"/>
              <a:gd name="connsiteY13" fmla="*/ 1151829 h 4487756"/>
              <a:gd name="connsiteX14" fmla="*/ 4032261 w 5309038"/>
              <a:gd name="connsiteY14" fmla="*/ 1015939 h 4487756"/>
              <a:gd name="connsiteX15" fmla="*/ 5309038 w 5309038"/>
              <a:gd name="connsiteY15" fmla="*/ 0 h 4487756"/>
              <a:gd name="connsiteX16" fmla="*/ 1276796 w 5309038"/>
              <a:gd name="connsiteY16" fmla="*/ 442 h 4487756"/>
              <a:gd name="connsiteX17" fmla="*/ 0 w 5309038"/>
              <a:gd name="connsiteY17" fmla="*/ 1034691 h 4487756"/>
              <a:gd name="connsiteX18" fmla="*/ 527126 w 5309038"/>
              <a:gd name="connsiteY18" fmla="*/ 1054613 h 4487756"/>
              <a:gd name="connsiteX19" fmla="*/ 1157331 w 5309038"/>
              <a:gd name="connsiteY19" fmla="*/ 1849041 h 4487756"/>
              <a:gd name="connsiteX20" fmla="*/ 1036360 w 5309038"/>
              <a:gd name="connsiteY20" fmla="*/ 2784789 h 4487756"/>
              <a:gd name="connsiteX21" fmla="*/ 975874 w 5309038"/>
              <a:gd name="connsiteY21" fmla="*/ 2827485 h 4487756"/>
              <a:gd name="connsiteX0" fmla="*/ 975874 w 5309038"/>
              <a:gd name="connsiteY0" fmla="*/ 2827485 h 4487756"/>
              <a:gd name="connsiteX1" fmla="*/ 1274224 w 5309038"/>
              <a:gd name="connsiteY1" fmla="*/ 3151826 h 4487756"/>
              <a:gd name="connsiteX2" fmla="*/ 1452656 w 5309038"/>
              <a:gd name="connsiteY2" fmla="*/ 2990875 h 4487756"/>
              <a:gd name="connsiteX3" fmla="*/ 1626376 w 5309038"/>
              <a:gd name="connsiteY3" fmla="*/ 2200738 h 4487756"/>
              <a:gd name="connsiteX4" fmla="*/ 2763329 w 5309038"/>
              <a:gd name="connsiteY4" fmla="*/ 2196494 h 4487756"/>
              <a:gd name="connsiteX5" fmla="*/ 2712041 w 5309038"/>
              <a:gd name="connsiteY5" fmla="*/ 3292539 h 4487756"/>
              <a:gd name="connsiteX6" fmla="*/ 1673293 w 5309038"/>
              <a:gd name="connsiteY6" fmla="*/ 3243371 h 4487756"/>
              <a:gd name="connsiteX7" fmla="*/ 1316537 w 5309038"/>
              <a:gd name="connsiteY7" fmla="*/ 3575890 h 4487756"/>
              <a:gd name="connsiteX8" fmla="*/ 1135983 w 5309038"/>
              <a:gd name="connsiteY8" fmla="*/ 3355456 h 4487756"/>
              <a:gd name="connsiteX9" fmla="*/ 615663 w 5309038"/>
              <a:gd name="connsiteY9" fmla="*/ 3469027 h 4487756"/>
              <a:gd name="connsiteX10" fmla="*/ 2253610 w 5309038"/>
              <a:gd name="connsiteY10" fmla="*/ 4483634 h 4487756"/>
              <a:gd name="connsiteX11" fmla="*/ 3826401 w 5309038"/>
              <a:gd name="connsiteY11" fmla="*/ 3604004 h 4487756"/>
              <a:gd name="connsiteX12" fmla="*/ 4193233 w 5309038"/>
              <a:gd name="connsiteY12" fmla="*/ 1590057 h 4487756"/>
              <a:gd name="connsiteX13" fmla="*/ 3682492 w 5309038"/>
              <a:gd name="connsiteY13" fmla="*/ 1151829 h 4487756"/>
              <a:gd name="connsiteX14" fmla="*/ 4032261 w 5309038"/>
              <a:gd name="connsiteY14" fmla="*/ 1015939 h 4487756"/>
              <a:gd name="connsiteX15" fmla="*/ 5309038 w 5309038"/>
              <a:gd name="connsiteY15" fmla="*/ 0 h 4487756"/>
              <a:gd name="connsiteX16" fmla="*/ 1276796 w 5309038"/>
              <a:gd name="connsiteY16" fmla="*/ 442 h 4487756"/>
              <a:gd name="connsiteX17" fmla="*/ 0 w 5309038"/>
              <a:gd name="connsiteY17" fmla="*/ 1034691 h 4487756"/>
              <a:gd name="connsiteX18" fmla="*/ 527126 w 5309038"/>
              <a:gd name="connsiteY18" fmla="*/ 1054613 h 4487756"/>
              <a:gd name="connsiteX19" fmla="*/ 1157331 w 5309038"/>
              <a:gd name="connsiteY19" fmla="*/ 1849041 h 4487756"/>
              <a:gd name="connsiteX20" fmla="*/ 1036360 w 5309038"/>
              <a:gd name="connsiteY20" fmla="*/ 2784789 h 4487756"/>
              <a:gd name="connsiteX21" fmla="*/ 975874 w 5309038"/>
              <a:gd name="connsiteY21" fmla="*/ 2827485 h 4487756"/>
              <a:gd name="connsiteX0" fmla="*/ 975874 w 5309038"/>
              <a:gd name="connsiteY0" fmla="*/ 2827485 h 4487756"/>
              <a:gd name="connsiteX1" fmla="*/ 1274224 w 5309038"/>
              <a:gd name="connsiteY1" fmla="*/ 3151826 h 4487756"/>
              <a:gd name="connsiteX2" fmla="*/ 1452656 w 5309038"/>
              <a:gd name="connsiteY2" fmla="*/ 2990875 h 4487756"/>
              <a:gd name="connsiteX3" fmla="*/ 1626376 w 5309038"/>
              <a:gd name="connsiteY3" fmla="*/ 2200738 h 4487756"/>
              <a:gd name="connsiteX4" fmla="*/ 2763329 w 5309038"/>
              <a:gd name="connsiteY4" fmla="*/ 2196494 h 4487756"/>
              <a:gd name="connsiteX5" fmla="*/ 2712041 w 5309038"/>
              <a:gd name="connsiteY5" fmla="*/ 3292539 h 4487756"/>
              <a:gd name="connsiteX6" fmla="*/ 1673293 w 5309038"/>
              <a:gd name="connsiteY6" fmla="*/ 3243371 h 4487756"/>
              <a:gd name="connsiteX7" fmla="*/ 1316537 w 5309038"/>
              <a:gd name="connsiteY7" fmla="*/ 3575890 h 4487756"/>
              <a:gd name="connsiteX8" fmla="*/ 1135983 w 5309038"/>
              <a:gd name="connsiteY8" fmla="*/ 3355456 h 4487756"/>
              <a:gd name="connsiteX9" fmla="*/ 615663 w 5309038"/>
              <a:gd name="connsiteY9" fmla="*/ 3469027 h 4487756"/>
              <a:gd name="connsiteX10" fmla="*/ 2253610 w 5309038"/>
              <a:gd name="connsiteY10" fmla="*/ 4483634 h 4487756"/>
              <a:gd name="connsiteX11" fmla="*/ 3826401 w 5309038"/>
              <a:gd name="connsiteY11" fmla="*/ 3604004 h 4487756"/>
              <a:gd name="connsiteX12" fmla="*/ 4193233 w 5309038"/>
              <a:gd name="connsiteY12" fmla="*/ 1590057 h 4487756"/>
              <a:gd name="connsiteX13" fmla="*/ 3682492 w 5309038"/>
              <a:gd name="connsiteY13" fmla="*/ 1151829 h 4487756"/>
              <a:gd name="connsiteX14" fmla="*/ 4032261 w 5309038"/>
              <a:gd name="connsiteY14" fmla="*/ 1015939 h 4487756"/>
              <a:gd name="connsiteX15" fmla="*/ 5309038 w 5309038"/>
              <a:gd name="connsiteY15" fmla="*/ 0 h 4487756"/>
              <a:gd name="connsiteX16" fmla="*/ 1276796 w 5309038"/>
              <a:gd name="connsiteY16" fmla="*/ 442 h 4487756"/>
              <a:gd name="connsiteX17" fmla="*/ 0 w 5309038"/>
              <a:gd name="connsiteY17" fmla="*/ 1034691 h 4487756"/>
              <a:gd name="connsiteX18" fmla="*/ 527126 w 5309038"/>
              <a:gd name="connsiteY18" fmla="*/ 1054613 h 4487756"/>
              <a:gd name="connsiteX19" fmla="*/ 1256954 w 5309038"/>
              <a:gd name="connsiteY19" fmla="*/ 1923758 h 4487756"/>
              <a:gd name="connsiteX20" fmla="*/ 1036360 w 5309038"/>
              <a:gd name="connsiteY20" fmla="*/ 2784789 h 4487756"/>
              <a:gd name="connsiteX21" fmla="*/ 975874 w 5309038"/>
              <a:gd name="connsiteY21" fmla="*/ 2827485 h 4487756"/>
              <a:gd name="connsiteX0" fmla="*/ 975874 w 5309038"/>
              <a:gd name="connsiteY0" fmla="*/ 2827485 h 4487756"/>
              <a:gd name="connsiteX1" fmla="*/ 1274224 w 5309038"/>
              <a:gd name="connsiteY1" fmla="*/ 3151826 h 4487756"/>
              <a:gd name="connsiteX2" fmla="*/ 1452656 w 5309038"/>
              <a:gd name="connsiteY2" fmla="*/ 2990875 h 4487756"/>
              <a:gd name="connsiteX3" fmla="*/ 1626376 w 5309038"/>
              <a:gd name="connsiteY3" fmla="*/ 2200738 h 4487756"/>
              <a:gd name="connsiteX4" fmla="*/ 2763329 w 5309038"/>
              <a:gd name="connsiteY4" fmla="*/ 2196494 h 4487756"/>
              <a:gd name="connsiteX5" fmla="*/ 2712041 w 5309038"/>
              <a:gd name="connsiteY5" fmla="*/ 3292539 h 4487756"/>
              <a:gd name="connsiteX6" fmla="*/ 1673293 w 5309038"/>
              <a:gd name="connsiteY6" fmla="*/ 3243371 h 4487756"/>
              <a:gd name="connsiteX7" fmla="*/ 1316537 w 5309038"/>
              <a:gd name="connsiteY7" fmla="*/ 3575890 h 4487756"/>
              <a:gd name="connsiteX8" fmla="*/ 1135983 w 5309038"/>
              <a:gd name="connsiteY8" fmla="*/ 3355456 h 4487756"/>
              <a:gd name="connsiteX9" fmla="*/ 615663 w 5309038"/>
              <a:gd name="connsiteY9" fmla="*/ 3469027 h 4487756"/>
              <a:gd name="connsiteX10" fmla="*/ 2253610 w 5309038"/>
              <a:gd name="connsiteY10" fmla="*/ 4483634 h 4487756"/>
              <a:gd name="connsiteX11" fmla="*/ 3826401 w 5309038"/>
              <a:gd name="connsiteY11" fmla="*/ 3604004 h 4487756"/>
              <a:gd name="connsiteX12" fmla="*/ 4193233 w 5309038"/>
              <a:gd name="connsiteY12" fmla="*/ 1590057 h 4487756"/>
              <a:gd name="connsiteX13" fmla="*/ 3682492 w 5309038"/>
              <a:gd name="connsiteY13" fmla="*/ 1151829 h 4487756"/>
              <a:gd name="connsiteX14" fmla="*/ 4032261 w 5309038"/>
              <a:gd name="connsiteY14" fmla="*/ 1015939 h 4487756"/>
              <a:gd name="connsiteX15" fmla="*/ 5309038 w 5309038"/>
              <a:gd name="connsiteY15" fmla="*/ 0 h 4487756"/>
              <a:gd name="connsiteX16" fmla="*/ 1276796 w 5309038"/>
              <a:gd name="connsiteY16" fmla="*/ 442 h 4487756"/>
              <a:gd name="connsiteX17" fmla="*/ 0 w 5309038"/>
              <a:gd name="connsiteY17" fmla="*/ 1034691 h 4487756"/>
              <a:gd name="connsiteX18" fmla="*/ 527126 w 5309038"/>
              <a:gd name="connsiteY18" fmla="*/ 1054613 h 4487756"/>
              <a:gd name="connsiteX19" fmla="*/ 1256954 w 5309038"/>
              <a:gd name="connsiteY19" fmla="*/ 1923758 h 4487756"/>
              <a:gd name="connsiteX20" fmla="*/ 1036360 w 5309038"/>
              <a:gd name="connsiteY20" fmla="*/ 2784789 h 4487756"/>
              <a:gd name="connsiteX21" fmla="*/ 975874 w 5309038"/>
              <a:gd name="connsiteY21" fmla="*/ 2827485 h 4487756"/>
              <a:gd name="connsiteX0" fmla="*/ 975874 w 5309038"/>
              <a:gd name="connsiteY0" fmla="*/ 2827485 h 4487756"/>
              <a:gd name="connsiteX1" fmla="*/ 1274224 w 5309038"/>
              <a:gd name="connsiteY1" fmla="*/ 3151826 h 4487756"/>
              <a:gd name="connsiteX2" fmla="*/ 1452656 w 5309038"/>
              <a:gd name="connsiteY2" fmla="*/ 2990875 h 4487756"/>
              <a:gd name="connsiteX3" fmla="*/ 1626376 w 5309038"/>
              <a:gd name="connsiteY3" fmla="*/ 2200738 h 4487756"/>
              <a:gd name="connsiteX4" fmla="*/ 2763329 w 5309038"/>
              <a:gd name="connsiteY4" fmla="*/ 2196494 h 4487756"/>
              <a:gd name="connsiteX5" fmla="*/ 2712041 w 5309038"/>
              <a:gd name="connsiteY5" fmla="*/ 3292539 h 4487756"/>
              <a:gd name="connsiteX6" fmla="*/ 1673293 w 5309038"/>
              <a:gd name="connsiteY6" fmla="*/ 3243371 h 4487756"/>
              <a:gd name="connsiteX7" fmla="*/ 1316537 w 5309038"/>
              <a:gd name="connsiteY7" fmla="*/ 3575890 h 4487756"/>
              <a:gd name="connsiteX8" fmla="*/ 1135983 w 5309038"/>
              <a:gd name="connsiteY8" fmla="*/ 3355456 h 4487756"/>
              <a:gd name="connsiteX9" fmla="*/ 615663 w 5309038"/>
              <a:gd name="connsiteY9" fmla="*/ 3469027 h 4487756"/>
              <a:gd name="connsiteX10" fmla="*/ 2253610 w 5309038"/>
              <a:gd name="connsiteY10" fmla="*/ 4483634 h 4487756"/>
              <a:gd name="connsiteX11" fmla="*/ 3826401 w 5309038"/>
              <a:gd name="connsiteY11" fmla="*/ 3604004 h 4487756"/>
              <a:gd name="connsiteX12" fmla="*/ 4193233 w 5309038"/>
              <a:gd name="connsiteY12" fmla="*/ 1590057 h 4487756"/>
              <a:gd name="connsiteX13" fmla="*/ 3682492 w 5309038"/>
              <a:gd name="connsiteY13" fmla="*/ 1151829 h 4487756"/>
              <a:gd name="connsiteX14" fmla="*/ 4032261 w 5309038"/>
              <a:gd name="connsiteY14" fmla="*/ 1015939 h 4487756"/>
              <a:gd name="connsiteX15" fmla="*/ 5309038 w 5309038"/>
              <a:gd name="connsiteY15" fmla="*/ 0 h 4487756"/>
              <a:gd name="connsiteX16" fmla="*/ 1276796 w 5309038"/>
              <a:gd name="connsiteY16" fmla="*/ 442 h 4487756"/>
              <a:gd name="connsiteX17" fmla="*/ 0 w 5309038"/>
              <a:gd name="connsiteY17" fmla="*/ 1034691 h 4487756"/>
              <a:gd name="connsiteX18" fmla="*/ 527126 w 5309038"/>
              <a:gd name="connsiteY18" fmla="*/ 1054613 h 4487756"/>
              <a:gd name="connsiteX19" fmla="*/ 1256954 w 5309038"/>
              <a:gd name="connsiteY19" fmla="*/ 1923758 h 4487756"/>
              <a:gd name="connsiteX20" fmla="*/ 1036360 w 5309038"/>
              <a:gd name="connsiteY20" fmla="*/ 2784789 h 4487756"/>
              <a:gd name="connsiteX21" fmla="*/ 975874 w 5309038"/>
              <a:gd name="connsiteY21" fmla="*/ 2827485 h 4487756"/>
              <a:gd name="connsiteX0" fmla="*/ 975874 w 5309038"/>
              <a:gd name="connsiteY0" fmla="*/ 2827485 h 4487756"/>
              <a:gd name="connsiteX1" fmla="*/ 1274224 w 5309038"/>
              <a:gd name="connsiteY1" fmla="*/ 3151826 h 4487756"/>
              <a:gd name="connsiteX2" fmla="*/ 1452656 w 5309038"/>
              <a:gd name="connsiteY2" fmla="*/ 2990875 h 4487756"/>
              <a:gd name="connsiteX3" fmla="*/ 1626376 w 5309038"/>
              <a:gd name="connsiteY3" fmla="*/ 2200738 h 4487756"/>
              <a:gd name="connsiteX4" fmla="*/ 2763329 w 5309038"/>
              <a:gd name="connsiteY4" fmla="*/ 2196494 h 4487756"/>
              <a:gd name="connsiteX5" fmla="*/ 2712041 w 5309038"/>
              <a:gd name="connsiteY5" fmla="*/ 3292539 h 4487756"/>
              <a:gd name="connsiteX6" fmla="*/ 1673293 w 5309038"/>
              <a:gd name="connsiteY6" fmla="*/ 3243371 h 4487756"/>
              <a:gd name="connsiteX7" fmla="*/ 1316537 w 5309038"/>
              <a:gd name="connsiteY7" fmla="*/ 3575890 h 4487756"/>
              <a:gd name="connsiteX8" fmla="*/ 1135983 w 5309038"/>
              <a:gd name="connsiteY8" fmla="*/ 3355456 h 4487756"/>
              <a:gd name="connsiteX9" fmla="*/ 615663 w 5309038"/>
              <a:gd name="connsiteY9" fmla="*/ 3469027 h 4487756"/>
              <a:gd name="connsiteX10" fmla="*/ 2253610 w 5309038"/>
              <a:gd name="connsiteY10" fmla="*/ 4483634 h 4487756"/>
              <a:gd name="connsiteX11" fmla="*/ 3826401 w 5309038"/>
              <a:gd name="connsiteY11" fmla="*/ 3604004 h 4487756"/>
              <a:gd name="connsiteX12" fmla="*/ 4193233 w 5309038"/>
              <a:gd name="connsiteY12" fmla="*/ 1590057 h 4487756"/>
              <a:gd name="connsiteX13" fmla="*/ 3682492 w 5309038"/>
              <a:gd name="connsiteY13" fmla="*/ 1151829 h 4487756"/>
              <a:gd name="connsiteX14" fmla="*/ 4032261 w 5309038"/>
              <a:gd name="connsiteY14" fmla="*/ 1015939 h 4487756"/>
              <a:gd name="connsiteX15" fmla="*/ 5309038 w 5309038"/>
              <a:gd name="connsiteY15" fmla="*/ 0 h 4487756"/>
              <a:gd name="connsiteX16" fmla="*/ 1276796 w 5309038"/>
              <a:gd name="connsiteY16" fmla="*/ 442 h 4487756"/>
              <a:gd name="connsiteX17" fmla="*/ 0 w 5309038"/>
              <a:gd name="connsiteY17" fmla="*/ 1034691 h 4487756"/>
              <a:gd name="connsiteX18" fmla="*/ 648097 w 5309038"/>
              <a:gd name="connsiteY18" fmla="*/ 1709281 h 4487756"/>
              <a:gd name="connsiteX19" fmla="*/ 1256954 w 5309038"/>
              <a:gd name="connsiteY19" fmla="*/ 1923758 h 4487756"/>
              <a:gd name="connsiteX20" fmla="*/ 1036360 w 5309038"/>
              <a:gd name="connsiteY20" fmla="*/ 2784789 h 4487756"/>
              <a:gd name="connsiteX21" fmla="*/ 975874 w 5309038"/>
              <a:gd name="connsiteY21" fmla="*/ 2827485 h 4487756"/>
              <a:gd name="connsiteX0" fmla="*/ 975874 w 5309038"/>
              <a:gd name="connsiteY0" fmla="*/ 2827485 h 4487756"/>
              <a:gd name="connsiteX1" fmla="*/ 1274224 w 5309038"/>
              <a:gd name="connsiteY1" fmla="*/ 3151826 h 4487756"/>
              <a:gd name="connsiteX2" fmla="*/ 1452656 w 5309038"/>
              <a:gd name="connsiteY2" fmla="*/ 2990875 h 4487756"/>
              <a:gd name="connsiteX3" fmla="*/ 1626376 w 5309038"/>
              <a:gd name="connsiteY3" fmla="*/ 2200738 h 4487756"/>
              <a:gd name="connsiteX4" fmla="*/ 2763329 w 5309038"/>
              <a:gd name="connsiteY4" fmla="*/ 2196494 h 4487756"/>
              <a:gd name="connsiteX5" fmla="*/ 2712041 w 5309038"/>
              <a:gd name="connsiteY5" fmla="*/ 3292539 h 4487756"/>
              <a:gd name="connsiteX6" fmla="*/ 1673293 w 5309038"/>
              <a:gd name="connsiteY6" fmla="*/ 3243371 h 4487756"/>
              <a:gd name="connsiteX7" fmla="*/ 1316537 w 5309038"/>
              <a:gd name="connsiteY7" fmla="*/ 3575890 h 4487756"/>
              <a:gd name="connsiteX8" fmla="*/ 1135983 w 5309038"/>
              <a:gd name="connsiteY8" fmla="*/ 3355456 h 4487756"/>
              <a:gd name="connsiteX9" fmla="*/ 615663 w 5309038"/>
              <a:gd name="connsiteY9" fmla="*/ 3469027 h 4487756"/>
              <a:gd name="connsiteX10" fmla="*/ 2253610 w 5309038"/>
              <a:gd name="connsiteY10" fmla="*/ 4483634 h 4487756"/>
              <a:gd name="connsiteX11" fmla="*/ 3826401 w 5309038"/>
              <a:gd name="connsiteY11" fmla="*/ 3604004 h 4487756"/>
              <a:gd name="connsiteX12" fmla="*/ 4193233 w 5309038"/>
              <a:gd name="connsiteY12" fmla="*/ 1590057 h 4487756"/>
              <a:gd name="connsiteX13" fmla="*/ 3682492 w 5309038"/>
              <a:gd name="connsiteY13" fmla="*/ 1151829 h 4487756"/>
              <a:gd name="connsiteX14" fmla="*/ 4032261 w 5309038"/>
              <a:gd name="connsiteY14" fmla="*/ 1015939 h 4487756"/>
              <a:gd name="connsiteX15" fmla="*/ 5309038 w 5309038"/>
              <a:gd name="connsiteY15" fmla="*/ 0 h 4487756"/>
              <a:gd name="connsiteX16" fmla="*/ 1276796 w 5309038"/>
              <a:gd name="connsiteY16" fmla="*/ 442 h 4487756"/>
              <a:gd name="connsiteX17" fmla="*/ 0 w 5309038"/>
              <a:gd name="connsiteY17" fmla="*/ 1034691 h 4487756"/>
              <a:gd name="connsiteX18" fmla="*/ 648097 w 5309038"/>
              <a:gd name="connsiteY18" fmla="*/ 1709281 h 4487756"/>
              <a:gd name="connsiteX19" fmla="*/ 1256954 w 5309038"/>
              <a:gd name="connsiteY19" fmla="*/ 1923758 h 4487756"/>
              <a:gd name="connsiteX20" fmla="*/ 1036360 w 5309038"/>
              <a:gd name="connsiteY20" fmla="*/ 2784789 h 4487756"/>
              <a:gd name="connsiteX21" fmla="*/ 975874 w 5309038"/>
              <a:gd name="connsiteY21" fmla="*/ 2827485 h 4487756"/>
              <a:gd name="connsiteX0" fmla="*/ 975874 w 5309038"/>
              <a:gd name="connsiteY0" fmla="*/ 2827485 h 4487756"/>
              <a:gd name="connsiteX1" fmla="*/ 1274224 w 5309038"/>
              <a:gd name="connsiteY1" fmla="*/ 3151826 h 4487756"/>
              <a:gd name="connsiteX2" fmla="*/ 1452656 w 5309038"/>
              <a:gd name="connsiteY2" fmla="*/ 2990875 h 4487756"/>
              <a:gd name="connsiteX3" fmla="*/ 1626376 w 5309038"/>
              <a:gd name="connsiteY3" fmla="*/ 2200738 h 4487756"/>
              <a:gd name="connsiteX4" fmla="*/ 2763329 w 5309038"/>
              <a:gd name="connsiteY4" fmla="*/ 2196494 h 4487756"/>
              <a:gd name="connsiteX5" fmla="*/ 2712041 w 5309038"/>
              <a:gd name="connsiteY5" fmla="*/ 3292539 h 4487756"/>
              <a:gd name="connsiteX6" fmla="*/ 1673293 w 5309038"/>
              <a:gd name="connsiteY6" fmla="*/ 3243371 h 4487756"/>
              <a:gd name="connsiteX7" fmla="*/ 1316537 w 5309038"/>
              <a:gd name="connsiteY7" fmla="*/ 3575890 h 4487756"/>
              <a:gd name="connsiteX8" fmla="*/ 1135983 w 5309038"/>
              <a:gd name="connsiteY8" fmla="*/ 3355456 h 4487756"/>
              <a:gd name="connsiteX9" fmla="*/ 615663 w 5309038"/>
              <a:gd name="connsiteY9" fmla="*/ 3469027 h 4487756"/>
              <a:gd name="connsiteX10" fmla="*/ 2253610 w 5309038"/>
              <a:gd name="connsiteY10" fmla="*/ 4483634 h 4487756"/>
              <a:gd name="connsiteX11" fmla="*/ 3826401 w 5309038"/>
              <a:gd name="connsiteY11" fmla="*/ 3604004 h 4487756"/>
              <a:gd name="connsiteX12" fmla="*/ 4193233 w 5309038"/>
              <a:gd name="connsiteY12" fmla="*/ 1590057 h 4487756"/>
              <a:gd name="connsiteX13" fmla="*/ 3682492 w 5309038"/>
              <a:gd name="connsiteY13" fmla="*/ 1151829 h 4487756"/>
              <a:gd name="connsiteX14" fmla="*/ 4032261 w 5309038"/>
              <a:gd name="connsiteY14" fmla="*/ 1015939 h 4487756"/>
              <a:gd name="connsiteX15" fmla="*/ 5309038 w 5309038"/>
              <a:gd name="connsiteY15" fmla="*/ 0 h 4487756"/>
              <a:gd name="connsiteX16" fmla="*/ 1276796 w 5309038"/>
              <a:gd name="connsiteY16" fmla="*/ 442 h 4487756"/>
              <a:gd name="connsiteX17" fmla="*/ 0 w 5309038"/>
              <a:gd name="connsiteY17" fmla="*/ 1034691 h 4487756"/>
              <a:gd name="connsiteX18" fmla="*/ 648097 w 5309038"/>
              <a:gd name="connsiteY18" fmla="*/ 1709281 h 4487756"/>
              <a:gd name="connsiteX19" fmla="*/ 1256954 w 5309038"/>
              <a:gd name="connsiteY19" fmla="*/ 1923758 h 4487756"/>
              <a:gd name="connsiteX20" fmla="*/ 1036360 w 5309038"/>
              <a:gd name="connsiteY20" fmla="*/ 2784789 h 4487756"/>
              <a:gd name="connsiteX21" fmla="*/ 975874 w 5309038"/>
              <a:gd name="connsiteY21" fmla="*/ 2827485 h 4487756"/>
              <a:gd name="connsiteX0" fmla="*/ 975874 w 5309038"/>
              <a:gd name="connsiteY0" fmla="*/ 2827485 h 4487756"/>
              <a:gd name="connsiteX1" fmla="*/ 1274224 w 5309038"/>
              <a:gd name="connsiteY1" fmla="*/ 3151826 h 4487756"/>
              <a:gd name="connsiteX2" fmla="*/ 1452656 w 5309038"/>
              <a:gd name="connsiteY2" fmla="*/ 2990875 h 4487756"/>
              <a:gd name="connsiteX3" fmla="*/ 1626376 w 5309038"/>
              <a:gd name="connsiteY3" fmla="*/ 2200738 h 4487756"/>
              <a:gd name="connsiteX4" fmla="*/ 2763329 w 5309038"/>
              <a:gd name="connsiteY4" fmla="*/ 2196494 h 4487756"/>
              <a:gd name="connsiteX5" fmla="*/ 2712041 w 5309038"/>
              <a:gd name="connsiteY5" fmla="*/ 3292539 h 4487756"/>
              <a:gd name="connsiteX6" fmla="*/ 1673293 w 5309038"/>
              <a:gd name="connsiteY6" fmla="*/ 3243371 h 4487756"/>
              <a:gd name="connsiteX7" fmla="*/ 1316537 w 5309038"/>
              <a:gd name="connsiteY7" fmla="*/ 3575890 h 4487756"/>
              <a:gd name="connsiteX8" fmla="*/ 1135983 w 5309038"/>
              <a:gd name="connsiteY8" fmla="*/ 3355456 h 4487756"/>
              <a:gd name="connsiteX9" fmla="*/ 615663 w 5309038"/>
              <a:gd name="connsiteY9" fmla="*/ 3469027 h 4487756"/>
              <a:gd name="connsiteX10" fmla="*/ 2253610 w 5309038"/>
              <a:gd name="connsiteY10" fmla="*/ 4483634 h 4487756"/>
              <a:gd name="connsiteX11" fmla="*/ 3826401 w 5309038"/>
              <a:gd name="connsiteY11" fmla="*/ 3604004 h 4487756"/>
              <a:gd name="connsiteX12" fmla="*/ 4193233 w 5309038"/>
              <a:gd name="connsiteY12" fmla="*/ 1590057 h 4487756"/>
              <a:gd name="connsiteX13" fmla="*/ 3682492 w 5309038"/>
              <a:gd name="connsiteY13" fmla="*/ 1151829 h 4487756"/>
              <a:gd name="connsiteX14" fmla="*/ 4032261 w 5309038"/>
              <a:gd name="connsiteY14" fmla="*/ 1015939 h 4487756"/>
              <a:gd name="connsiteX15" fmla="*/ 5309038 w 5309038"/>
              <a:gd name="connsiteY15" fmla="*/ 0 h 4487756"/>
              <a:gd name="connsiteX16" fmla="*/ 1276796 w 5309038"/>
              <a:gd name="connsiteY16" fmla="*/ 442 h 4487756"/>
              <a:gd name="connsiteX17" fmla="*/ 0 w 5309038"/>
              <a:gd name="connsiteY17" fmla="*/ 1034691 h 4487756"/>
              <a:gd name="connsiteX18" fmla="*/ 648097 w 5309038"/>
              <a:gd name="connsiteY18" fmla="*/ 1709281 h 4487756"/>
              <a:gd name="connsiteX19" fmla="*/ 1256954 w 5309038"/>
              <a:gd name="connsiteY19" fmla="*/ 1923758 h 4487756"/>
              <a:gd name="connsiteX20" fmla="*/ 1036360 w 5309038"/>
              <a:gd name="connsiteY20" fmla="*/ 2784789 h 4487756"/>
              <a:gd name="connsiteX21" fmla="*/ 975874 w 5309038"/>
              <a:gd name="connsiteY21" fmla="*/ 2827485 h 4487756"/>
              <a:gd name="connsiteX0" fmla="*/ 975874 w 5309038"/>
              <a:gd name="connsiteY0" fmla="*/ 2827485 h 4487756"/>
              <a:gd name="connsiteX1" fmla="*/ 1274224 w 5309038"/>
              <a:gd name="connsiteY1" fmla="*/ 3151826 h 4487756"/>
              <a:gd name="connsiteX2" fmla="*/ 1452656 w 5309038"/>
              <a:gd name="connsiteY2" fmla="*/ 2990875 h 4487756"/>
              <a:gd name="connsiteX3" fmla="*/ 1626376 w 5309038"/>
              <a:gd name="connsiteY3" fmla="*/ 2200738 h 4487756"/>
              <a:gd name="connsiteX4" fmla="*/ 2763329 w 5309038"/>
              <a:gd name="connsiteY4" fmla="*/ 2196494 h 4487756"/>
              <a:gd name="connsiteX5" fmla="*/ 2712041 w 5309038"/>
              <a:gd name="connsiteY5" fmla="*/ 3292539 h 4487756"/>
              <a:gd name="connsiteX6" fmla="*/ 1673293 w 5309038"/>
              <a:gd name="connsiteY6" fmla="*/ 3243371 h 4487756"/>
              <a:gd name="connsiteX7" fmla="*/ 1316537 w 5309038"/>
              <a:gd name="connsiteY7" fmla="*/ 3575890 h 4487756"/>
              <a:gd name="connsiteX8" fmla="*/ 990106 w 5309038"/>
              <a:gd name="connsiteY8" fmla="*/ 2999658 h 4487756"/>
              <a:gd name="connsiteX9" fmla="*/ 615663 w 5309038"/>
              <a:gd name="connsiteY9" fmla="*/ 3469027 h 4487756"/>
              <a:gd name="connsiteX10" fmla="*/ 2253610 w 5309038"/>
              <a:gd name="connsiteY10" fmla="*/ 4483634 h 4487756"/>
              <a:gd name="connsiteX11" fmla="*/ 3826401 w 5309038"/>
              <a:gd name="connsiteY11" fmla="*/ 3604004 h 4487756"/>
              <a:gd name="connsiteX12" fmla="*/ 4193233 w 5309038"/>
              <a:gd name="connsiteY12" fmla="*/ 1590057 h 4487756"/>
              <a:gd name="connsiteX13" fmla="*/ 3682492 w 5309038"/>
              <a:gd name="connsiteY13" fmla="*/ 1151829 h 4487756"/>
              <a:gd name="connsiteX14" fmla="*/ 4032261 w 5309038"/>
              <a:gd name="connsiteY14" fmla="*/ 1015939 h 4487756"/>
              <a:gd name="connsiteX15" fmla="*/ 5309038 w 5309038"/>
              <a:gd name="connsiteY15" fmla="*/ 0 h 4487756"/>
              <a:gd name="connsiteX16" fmla="*/ 1276796 w 5309038"/>
              <a:gd name="connsiteY16" fmla="*/ 442 h 4487756"/>
              <a:gd name="connsiteX17" fmla="*/ 0 w 5309038"/>
              <a:gd name="connsiteY17" fmla="*/ 1034691 h 4487756"/>
              <a:gd name="connsiteX18" fmla="*/ 648097 w 5309038"/>
              <a:gd name="connsiteY18" fmla="*/ 1709281 h 4487756"/>
              <a:gd name="connsiteX19" fmla="*/ 1256954 w 5309038"/>
              <a:gd name="connsiteY19" fmla="*/ 1923758 h 4487756"/>
              <a:gd name="connsiteX20" fmla="*/ 1036360 w 5309038"/>
              <a:gd name="connsiteY20" fmla="*/ 2784789 h 4487756"/>
              <a:gd name="connsiteX21" fmla="*/ 975874 w 5309038"/>
              <a:gd name="connsiteY21" fmla="*/ 2827485 h 4487756"/>
              <a:gd name="connsiteX0" fmla="*/ 975874 w 5309038"/>
              <a:gd name="connsiteY0" fmla="*/ 2827485 h 4487756"/>
              <a:gd name="connsiteX1" fmla="*/ 1274224 w 5309038"/>
              <a:gd name="connsiteY1" fmla="*/ 3151826 h 4487756"/>
              <a:gd name="connsiteX2" fmla="*/ 1452656 w 5309038"/>
              <a:gd name="connsiteY2" fmla="*/ 2990875 h 4487756"/>
              <a:gd name="connsiteX3" fmla="*/ 1626376 w 5309038"/>
              <a:gd name="connsiteY3" fmla="*/ 2200738 h 4487756"/>
              <a:gd name="connsiteX4" fmla="*/ 2763329 w 5309038"/>
              <a:gd name="connsiteY4" fmla="*/ 2196494 h 4487756"/>
              <a:gd name="connsiteX5" fmla="*/ 2712041 w 5309038"/>
              <a:gd name="connsiteY5" fmla="*/ 3292539 h 4487756"/>
              <a:gd name="connsiteX6" fmla="*/ 1673293 w 5309038"/>
              <a:gd name="connsiteY6" fmla="*/ 3243371 h 4487756"/>
              <a:gd name="connsiteX7" fmla="*/ 1316537 w 5309038"/>
              <a:gd name="connsiteY7" fmla="*/ 3575890 h 4487756"/>
              <a:gd name="connsiteX8" fmla="*/ 990106 w 5309038"/>
              <a:gd name="connsiteY8" fmla="*/ 2999658 h 4487756"/>
              <a:gd name="connsiteX9" fmla="*/ 615663 w 5309038"/>
              <a:gd name="connsiteY9" fmla="*/ 3469027 h 4487756"/>
              <a:gd name="connsiteX10" fmla="*/ 2253610 w 5309038"/>
              <a:gd name="connsiteY10" fmla="*/ 4483634 h 4487756"/>
              <a:gd name="connsiteX11" fmla="*/ 3826401 w 5309038"/>
              <a:gd name="connsiteY11" fmla="*/ 3604004 h 4487756"/>
              <a:gd name="connsiteX12" fmla="*/ 4193233 w 5309038"/>
              <a:gd name="connsiteY12" fmla="*/ 1590057 h 4487756"/>
              <a:gd name="connsiteX13" fmla="*/ 3682492 w 5309038"/>
              <a:gd name="connsiteY13" fmla="*/ 1151829 h 4487756"/>
              <a:gd name="connsiteX14" fmla="*/ 4032261 w 5309038"/>
              <a:gd name="connsiteY14" fmla="*/ 1015939 h 4487756"/>
              <a:gd name="connsiteX15" fmla="*/ 5309038 w 5309038"/>
              <a:gd name="connsiteY15" fmla="*/ 0 h 4487756"/>
              <a:gd name="connsiteX16" fmla="*/ 1276796 w 5309038"/>
              <a:gd name="connsiteY16" fmla="*/ 442 h 4487756"/>
              <a:gd name="connsiteX17" fmla="*/ 0 w 5309038"/>
              <a:gd name="connsiteY17" fmla="*/ 1034691 h 4487756"/>
              <a:gd name="connsiteX18" fmla="*/ 648097 w 5309038"/>
              <a:gd name="connsiteY18" fmla="*/ 1709281 h 4487756"/>
              <a:gd name="connsiteX19" fmla="*/ 1256954 w 5309038"/>
              <a:gd name="connsiteY19" fmla="*/ 1923758 h 4487756"/>
              <a:gd name="connsiteX20" fmla="*/ 1036360 w 5309038"/>
              <a:gd name="connsiteY20" fmla="*/ 2784789 h 4487756"/>
              <a:gd name="connsiteX21" fmla="*/ 975874 w 5309038"/>
              <a:gd name="connsiteY21" fmla="*/ 2827485 h 4487756"/>
              <a:gd name="connsiteX0" fmla="*/ 975874 w 5309038"/>
              <a:gd name="connsiteY0" fmla="*/ 2827485 h 4487756"/>
              <a:gd name="connsiteX1" fmla="*/ 1274224 w 5309038"/>
              <a:gd name="connsiteY1" fmla="*/ 3151826 h 4487756"/>
              <a:gd name="connsiteX2" fmla="*/ 1452656 w 5309038"/>
              <a:gd name="connsiteY2" fmla="*/ 2990875 h 4487756"/>
              <a:gd name="connsiteX3" fmla="*/ 1626376 w 5309038"/>
              <a:gd name="connsiteY3" fmla="*/ 2200738 h 4487756"/>
              <a:gd name="connsiteX4" fmla="*/ 2763329 w 5309038"/>
              <a:gd name="connsiteY4" fmla="*/ 2196494 h 4487756"/>
              <a:gd name="connsiteX5" fmla="*/ 2712041 w 5309038"/>
              <a:gd name="connsiteY5" fmla="*/ 3292539 h 4487756"/>
              <a:gd name="connsiteX6" fmla="*/ 1673293 w 5309038"/>
              <a:gd name="connsiteY6" fmla="*/ 3243371 h 4487756"/>
              <a:gd name="connsiteX7" fmla="*/ 1316537 w 5309038"/>
              <a:gd name="connsiteY7" fmla="*/ 3575890 h 4487756"/>
              <a:gd name="connsiteX8" fmla="*/ 990106 w 5309038"/>
              <a:gd name="connsiteY8" fmla="*/ 2999658 h 4487756"/>
              <a:gd name="connsiteX9" fmla="*/ 787301 w 5309038"/>
              <a:gd name="connsiteY9" fmla="*/ 3261558 h 4487756"/>
              <a:gd name="connsiteX10" fmla="*/ 615663 w 5309038"/>
              <a:gd name="connsiteY10" fmla="*/ 3469027 h 4487756"/>
              <a:gd name="connsiteX11" fmla="*/ 2253610 w 5309038"/>
              <a:gd name="connsiteY11" fmla="*/ 4483634 h 4487756"/>
              <a:gd name="connsiteX12" fmla="*/ 3826401 w 5309038"/>
              <a:gd name="connsiteY12" fmla="*/ 3604004 h 4487756"/>
              <a:gd name="connsiteX13" fmla="*/ 4193233 w 5309038"/>
              <a:gd name="connsiteY13" fmla="*/ 1590057 h 4487756"/>
              <a:gd name="connsiteX14" fmla="*/ 3682492 w 5309038"/>
              <a:gd name="connsiteY14" fmla="*/ 1151829 h 4487756"/>
              <a:gd name="connsiteX15" fmla="*/ 4032261 w 5309038"/>
              <a:gd name="connsiteY15" fmla="*/ 1015939 h 4487756"/>
              <a:gd name="connsiteX16" fmla="*/ 5309038 w 5309038"/>
              <a:gd name="connsiteY16" fmla="*/ 0 h 4487756"/>
              <a:gd name="connsiteX17" fmla="*/ 1276796 w 5309038"/>
              <a:gd name="connsiteY17" fmla="*/ 442 h 4487756"/>
              <a:gd name="connsiteX18" fmla="*/ 0 w 5309038"/>
              <a:gd name="connsiteY18" fmla="*/ 1034691 h 4487756"/>
              <a:gd name="connsiteX19" fmla="*/ 648097 w 5309038"/>
              <a:gd name="connsiteY19" fmla="*/ 1709281 h 4487756"/>
              <a:gd name="connsiteX20" fmla="*/ 1256954 w 5309038"/>
              <a:gd name="connsiteY20" fmla="*/ 1923758 h 4487756"/>
              <a:gd name="connsiteX21" fmla="*/ 1036360 w 5309038"/>
              <a:gd name="connsiteY21" fmla="*/ 2784789 h 4487756"/>
              <a:gd name="connsiteX22" fmla="*/ 975874 w 5309038"/>
              <a:gd name="connsiteY22" fmla="*/ 2827485 h 4487756"/>
              <a:gd name="connsiteX0" fmla="*/ 975874 w 5309038"/>
              <a:gd name="connsiteY0" fmla="*/ 2827485 h 4487756"/>
              <a:gd name="connsiteX1" fmla="*/ 1274224 w 5309038"/>
              <a:gd name="connsiteY1" fmla="*/ 3151826 h 4487756"/>
              <a:gd name="connsiteX2" fmla="*/ 1452656 w 5309038"/>
              <a:gd name="connsiteY2" fmla="*/ 2990875 h 4487756"/>
              <a:gd name="connsiteX3" fmla="*/ 1626376 w 5309038"/>
              <a:gd name="connsiteY3" fmla="*/ 2200738 h 4487756"/>
              <a:gd name="connsiteX4" fmla="*/ 2763329 w 5309038"/>
              <a:gd name="connsiteY4" fmla="*/ 2196494 h 4487756"/>
              <a:gd name="connsiteX5" fmla="*/ 2712041 w 5309038"/>
              <a:gd name="connsiteY5" fmla="*/ 3292539 h 4487756"/>
              <a:gd name="connsiteX6" fmla="*/ 1673293 w 5309038"/>
              <a:gd name="connsiteY6" fmla="*/ 3243371 h 4487756"/>
              <a:gd name="connsiteX7" fmla="*/ 1316537 w 5309038"/>
              <a:gd name="connsiteY7" fmla="*/ 3575890 h 4487756"/>
              <a:gd name="connsiteX8" fmla="*/ 990106 w 5309038"/>
              <a:gd name="connsiteY8" fmla="*/ 2999658 h 4487756"/>
              <a:gd name="connsiteX9" fmla="*/ 1168005 w 5309038"/>
              <a:gd name="connsiteY9" fmla="*/ 1877505 h 4487756"/>
              <a:gd name="connsiteX10" fmla="*/ 615663 w 5309038"/>
              <a:gd name="connsiteY10" fmla="*/ 3469027 h 4487756"/>
              <a:gd name="connsiteX11" fmla="*/ 2253610 w 5309038"/>
              <a:gd name="connsiteY11" fmla="*/ 4483634 h 4487756"/>
              <a:gd name="connsiteX12" fmla="*/ 3826401 w 5309038"/>
              <a:gd name="connsiteY12" fmla="*/ 3604004 h 4487756"/>
              <a:gd name="connsiteX13" fmla="*/ 4193233 w 5309038"/>
              <a:gd name="connsiteY13" fmla="*/ 1590057 h 4487756"/>
              <a:gd name="connsiteX14" fmla="*/ 3682492 w 5309038"/>
              <a:gd name="connsiteY14" fmla="*/ 1151829 h 4487756"/>
              <a:gd name="connsiteX15" fmla="*/ 4032261 w 5309038"/>
              <a:gd name="connsiteY15" fmla="*/ 1015939 h 4487756"/>
              <a:gd name="connsiteX16" fmla="*/ 5309038 w 5309038"/>
              <a:gd name="connsiteY16" fmla="*/ 0 h 4487756"/>
              <a:gd name="connsiteX17" fmla="*/ 1276796 w 5309038"/>
              <a:gd name="connsiteY17" fmla="*/ 442 h 4487756"/>
              <a:gd name="connsiteX18" fmla="*/ 0 w 5309038"/>
              <a:gd name="connsiteY18" fmla="*/ 1034691 h 4487756"/>
              <a:gd name="connsiteX19" fmla="*/ 648097 w 5309038"/>
              <a:gd name="connsiteY19" fmla="*/ 1709281 h 4487756"/>
              <a:gd name="connsiteX20" fmla="*/ 1256954 w 5309038"/>
              <a:gd name="connsiteY20" fmla="*/ 1923758 h 4487756"/>
              <a:gd name="connsiteX21" fmla="*/ 1036360 w 5309038"/>
              <a:gd name="connsiteY21" fmla="*/ 2784789 h 4487756"/>
              <a:gd name="connsiteX22" fmla="*/ 975874 w 5309038"/>
              <a:gd name="connsiteY22" fmla="*/ 2827485 h 4487756"/>
              <a:gd name="connsiteX0" fmla="*/ 975874 w 5309038"/>
              <a:gd name="connsiteY0" fmla="*/ 2827485 h 4487756"/>
              <a:gd name="connsiteX1" fmla="*/ 1274224 w 5309038"/>
              <a:gd name="connsiteY1" fmla="*/ 3151826 h 4487756"/>
              <a:gd name="connsiteX2" fmla="*/ 1452656 w 5309038"/>
              <a:gd name="connsiteY2" fmla="*/ 2990875 h 4487756"/>
              <a:gd name="connsiteX3" fmla="*/ 1626376 w 5309038"/>
              <a:gd name="connsiteY3" fmla="*/ 2200738 h 4487756"/>
              <a:gd name="connsiteX4" fmla="*/ 2763329 w 5309038"/>
              <a:gd name="connsiteY4" fmla="*/ 2196494 h 4487756"/>
              <a:gd name="connsiteX5" fmla="*/ 2712041 w 5309038"/>
              <a:gd name="connsiteY5" fmla="*/ 3292539 h 4487756"/>
              <a:gd name="connsiteX6" fmla="*/ 1673293 w 5309038"/>
              <a:gd name="connsiteY6" fmla="*/ 3243371 h 4487756"/>
              <a:gd name="connsiteX7" fmla="*/ 1316537 w 5309038"/>
              <a:gd name="connsiteY7" fmla="*/ 3575890 h 4487756"/>
              <a:gd name="connsiteX8" fmla="*/ 990106 w 5309038"/>
              <a:gd name="connsiteY8" fmla="*/ 2999658 h 4487756"/>
              <a:gd name="connsiteX9" fmla="*/ 1168005 w 5309038"/>
              <a:gd name="connsiteY9" fmla="*/ 1877505 h 4487756"/>
              <a:gd name="connsiteX10" fmla="*/ 915389 w 5309038"/>
              <a:gd name="connsiteY10" fmla="*/ 2606890 h 4487756"/>
              <a:gd name="connsiteX11" fmla="*/ 615663 w 5309038"/>
              <a:gd name="connsiteY11" fmla="*/ 3469027 h 4487756"/>
              <a:gd name="connsiteX12" fmla="*/ 2253610 w 5309038"/>
              <a:gd name="connsiteY12" fmla="*/ 4483634 h 4487756"/>
              <a:gd name="connsiteX13" fmla="*/ 3826401 w 5309038"/>
              <a:gd name="connsiteY13" fmla="*/ 3604004 h 4487756"/>
              <a:gd name="connsiteX14" fmla="*/ 4193233 w 5309038"/>
              <a:gd name="connsiteY14" fmla="*/ 1590057 h 4487756"/>
              <a:gd name="connsiteX15" fmla="*/ 3682492 w 5309038"/>
              <a:gd name="connsiteY15" fmla="*/ 1151829 h 4487756"/>
              <a:gd name="connsiteX16" fmla="*/ 4032261 w 5309038"/>
              <a:gd name="connsiteY16" fmla="*/ 1015939 h 4487756"/>
              <a:gd name="connsiteX17" fmla="*/ 5309038 w 5309038"/>
              <a:gd name="connsiteY17" fmla="*/ 0 h 4487756"/>
              <a:gd name="connsiteX18" fmla="*/ 1276796 w 5309038"/>
              <a:gd name="connsiteY18" fmla="*/ 442 h 4487756"/>
              <a:gd name="connsiteX19" fmla="*/ 0 w 5309038"/>
              <a:gd name="connsiteY19" fmla="*/ 1034691 h 4487756"/>
              <a:gd name="connsiteX20" fmla="*/ 648097 w 5309038"/>
              <a:gd name="connsiteY20" fmla="*/ 1709281 h 4487756"/>
              <a:gd name="connsiteX21" fmla="*/ 1256954 w 5309038"/>
              <a:gd name="connsiteY21" fmla="*/ 1923758 h 4487756"/>
              <a:gd name="connsiteX22" fmla="*/ 1036360 w 5309038"/>
              <a:gd name="connsiteY22" fmla="*/ 2784789 h 4487756"/>
              <a:gd name="connsiteX23" fmla="*/ 975874 w 5309038"/>
              <a:gd name="connsiteY23" fmla="*/ 2827485 h 4487756"/>
              <a:gd name="connsiteX0" fmla="*/ 975874 w 5309038"/>
              <a:gd name="connsiteY0" fmla="*/ 2827485 h 4487756"/>
              <a:gd name="connsiteX1" fmla="*/ 1274224 w 5309038"/>
              <a:gd name="connsiteY1" fmla="*/ 3151826 h 4487756"/>
              <a:gd name="connsiteX2" fmla="*/ 1452656 w 5309038"/>
              <a:gd name="connsiteY2" fmla="*/ 2990875 h 4487756"/>
              <a:gd name="connsiteX3" fmla="*/ 1626376 w 5309038"/>
              <a:gd name="connsiteY3" fmla="*/ 2200738 h 4487756"/>
              <a:gd name="connsiteX4" fmla="*/ 2763329 w 5309038"/>
              <a:gd name="connsiteY4" fmla="*/ 2196494 h 4487756"/>
              <a:gd name="connsiteX5" fmla="*/ 2712041 w 5309038"/>
              <a:gd name="connsiteY5" fmla="*/ 3292539 h 4487756"/>
              <a:gd name="connsiteX6" fmla="*/ 1673293 w 5309038"/>
              <a:gd name="connsiteY6" fmla="*/ 3243371 h 4487756"/>
              <a:gd name="connsiteX7" fmla="*/ 1316537 w 5309038"/>
              <a:gd name="connsiteY7" fmla="*/ 3575890 h 4487756"/>
              <a:gd name="connsiteX8" fmla="*/ 990106 w 5309038"/>
              <a:gd name="connsiteY8" fmla="*/ 2999658 h 4487756"/>
              <a:gd name="connsiteX9" fmla="*/ 1168005 w 5309038"/>
              <a:gd name="connsiteY9" fmla="*/ 1877505 h 4487756"/>
              <a:gd name="connsiteX10" fmla="*/ 851345 w 5309038"/>
              <a:gd name="connsiteY10" fmla="*/ 1770765 h 4487756"/>
              <a:gd name="connsiteX11" fmla="*/ 615663 w 5309038"/>
              <a:gd name="connsiteY11" fmla="*/ 3469027 h 4487756"/>
              <a:gd name="connsiteX12" fmla="*/ 2253610 w 5309038"/>
              <a:gd name="connsiteY12" fmla="*/ 4483634 h 4487756"/>
              <a:gd name="connsiteX13" fmla="*/ 3826401 w 5309038"/>
              <a:gd name="connsiteY13" fmla="*/ 3604004 h 4487756"/>
              <a:gd name="connsiteX14" fmla="*/ 4193233 w 5309038"/>
              <a:gd name="connsiteY14" fmla="*/ 1590057 h 4487756"/>
              <a:gd name="connsiteX15" fmla="*/ 3682492 w 5309038"/>
              <a:gd name="connsiteY15" fmla="*/ 1151829 h 4487756"/>
              <a:gd name="connsiteX16" fmla="*/ 4032261 w 5309038"/>
              <a:gd name="connsiteY16" fmla="*/ 1015939 h 4487756"/>
              <a:gd name="connsiteX17" fmla="*/ 5309038 w 5309038"/>
              <a:gd name="connsiteY17" fmla="*/ 0 h 4487756"/>
              <a:gd name="connsiteX18" fmla="*/ 1276796 w 5309038"/>
              <a:gd name="connsiteY18" fmla="*/ 442 h 4487756"/>
              <a:gd name="connsiteX19" fmla="*/ 0 w 5309038"/>
              <a:gd name="connsiteY19" fmla="*/ 1034691 h 4487756"/>
              <a:gd name="connsiteX20" fmla="*/ 648097 w 5309038"/>
              <a:gd name="connsiteY20" fmla="*/ 1709281 h 4487756"/>
              <a:gd name="connsiteX21" fmla="*/ 1256954 w 5309038"/>
              <a:gd name="connsiteY21" fmla="*/ 1923758 h 4487756"/>
              <a:gd name="connsiteX22" fmla="*/ 1036360 w 5309038"/>
              <a:gd name="connsiteY22" fmla="*/ 2784789 h 4487756"/>
              <a:gd name="connsiteX23" fmla="*/ 975874 w 5309038"/>
              <a:gd name="connsiteY23" fmla="*/ 2827485 h 4487756"/>
              <a:gd name="connsiteX0" fmla="*/ 975874 w 5309038"/>
              <a:gd name="connsiteY0" fmla="*/ 2827485 h 4487756"/>
              <a:gd name="connsiteX1" fmla="*/ 1274224 w 5309038"/>
              <a:gd name="connsiteY1" fmla="*/ 3151826 h 4487756"/>
              <a:gd name="connsiteX2" fmla="*/ 1452656 w 5309038"/>
              <a:gd name="connsiteY2" fmla="*/ 2990875 h 4487756"/>
              <a:gd name="connsiteX3" fmla="*/ 1626376 w 5309038"/>
              <a:gd name="connsiteY3" fmla="*/ 2200738 h 4487756"/>
              <a:gd name="connsiteX4" fmla="*/ 2763329 w 5309038"/>
              <a:gd name="connsiteY4" fmla="*/ 2196494 h 4487756"/>
              <a:gd name="connsiteX5" fmla="*/ 2712041 w 5309038"/>
              <a:gd name="connsiteY5" fmla="*/ 3292539 h 4487756"/>
              <a:gd name="connsiteX6" fmla="*/ 1673293 w 5309038"/>
              <a:gd name="connsiteY6" fmla="*/ 3243371 h 4487756"/>
              <a:gd name="connsiteX7" fmla="*/ 1316537 w 5309038"/>
              <a:gd name="connsiteY7" fmla="*/ 3575890 h 4487756"/>
              <a:gd name="connsiteX8" fmla="*/ 990106 w 5309038"/>
              <a:gd name="connsiteY8" fmla="*/ 2999658 h 4487756"/>
              <a:gd name="connsiteX9" fmla="*/ 1168005 w 5309038"/>
              <a:gd name="connsiteY9" fmla="*/ 1877505 h 4487756"/>
              <a:gd name="connsiteX10" fmla="*/ 851345 w 5309038"/>
              <a:gd name="connsiteY10" fmla="*/ 1770765 h 4487756"/>
              <a:gd name="connsiteX11" fmla="*/ 615663 w 5309038"/>
              <a:gd name="connsiteY11" fmla="*/ 3469027 h 4487756"/>
              <a:gd name="connsiteX12" fmla="*/ 2253610 w 5309038"/>
              <a:gd name="connsiteY12" fmla="*/ 4483634 h 4487756"/>
              <a:gd name="connsiteX13" fmla="*/ 3826401 w 5309038"/>
              <a:gd name="connsiteY13" fmla="*/ 3604004 h 4487756"/>
              <a:gd name="connsiteX14" fmla="*/ 4193233 w 5309038"/>
              <a:gd name="connsiteY14" fmla="*/ 1590057 h 4487756"/>
              <a:gd name="connsiteX15" fmla="*/ 3682492 w 5309038"/>
              <a:gd name="connsiteY15" fmla="*/ 1151829 h 4487756"/>
              <a:gd name="connsiteX16" fmla="*/ 4032261 w 5309038"/>
              <a:gd name="connsiteY16" fmla="*/ 1015939 h 4487756"/>
              <a:gd name="connsiteX17" fmla="*/ 5309038 w 5309038"/>
              <a:gd name="connsiteY17" fmla="*/ 0 h 4487756"/>
              <a:gd name="connsiteX18" fmla="*/ 1276796 w 5309038"/>
              <a:gd name="connsiteY18" fmla="*/ 442 h 4487756"/>
              <a:gd name="connsiteX19" fmla="*/ 0 w 5309038"/>
              <a:gd name="connsiteY19" fmla="*/ 1034691 h 4487756"/>
              <a:gd name="connsiteX20" fmla="*/ 648097 w 5309038"/>
              <a:gd name="connsiteY20" fmla="*/ 1709281 h 4487756"/>
              <a:gd name="connsiteX21" fmla="*/ 1256954 w 5309038"/>
              <a:gd name="connsiteY21" fmla="*/ 1923758 h 4487756"/>
              <a:gd name="connsiteX22" fmla="*/ 1036360 w 5309038"/>
              <a:gd name="connsiteY22" fmla="*/ 2784789 h 4487756"/>
              <a:gd name="connsiteX23" fmla="*/ 975874 w 5309038"/>
              <a:gd name="connsiteY23" fmla="*/ 2827485 h 4487756"/>
              <a:gd name="connsiteX0" fmla="*/ 975874 w 5309038"/>
              <a:gd name="connsiteY0" fmla="*/ 2827485 h 4487756"/>
              <a:gd name="connsiteX1" fmla="*/ 1274224 w 5309038"/>
              <a:gd name="connsiteY1" fmla="*/ 3151826 h 4487756"/>
              <a:gd name="connsiteX2" fmla="*/ 1452656 w 5309038"/>
              <a:gd name="connsiteY2" fmla="*/ 2990875 h 4487756"/>
              <a:gd name="connsiteX3" fmla="*/ 1626376 w 5309038"/>
              <a:gd name="connsiteY3" fmla="*/ 2200738 h 4487756"/>
              <a:gd name="connsiteX4" fmla="*/ 2763329 w 5309038"/>
              <a:gd name="connsiteY4" fmla="*/ 2196494 h 4487756"/>
              <a:gd name="connsiteX5" fmla="*/ 2712041 w 5309038"/>
              <a:gd name="connsiteY5" fmla="*/ 3292539 h 4487756"/>
              <a:gd name="connsiteX6" fmla="*/ 1673293 w 5309038"/>
              <a:gd name="connsiteY6" fmla="*/ 3243371 h 4487756"/>
              <a:gd name="connsiteX7" fmla="*/ 1316537 w 5309038"/>
              <a:gd name="connsiteY7" fmla="*/ 3575890 h 4487756"/>
              <a:gd name="connsiteX8" fmla="*/ 990106 w 5309038"/>
              <a:gd name="connsiteY8" fmla="*/ 2999658 h 4487756"/>
              <a:gd name="connsiteX9" fmla="*/ 1168005 w 5309038"/>
              <a:gd name="connsiteY9" fmla="*/ 1877505 h 4487756"/>
              <a:gd name="connsiteX10" fmla="*/ 851345 w 5309038"/>
              <a:gd name="connsiteY10" fmla="*/ 1770765 h 4487756"/>
              <a:gd name="connsiteX11" fmla="*/ 615663 w 5309038"/>
              <a:gd name="connsiteY11" fmla="*/ 3469027 h 4487756"/>
              <a:gd name="connsiteX12" fmla="*/ 2253610 w 5309038"/>
              <a:gd name="connsiteY12" fmla="*/ 4483634 h 4487756"/>
              <a:gd name="connsiteX13" fmla="*/ 3826401 w 5309038"/>
              <a:gd name="connsiteY13" fmla="*/ 3604004 h 4487756"/>
              <a:gd name="connsiteX14" fmla="*/ 4193233 w 5309038"/>
              <a:gd name="connsiteY14" fmla="*/ 1590057 h 4487756"/>
              <a:gd name="connsiteX15" fmla="*/ 3682492 w 5309038"/>
              <a:gd name="connsiteY15" fmla="*/ 1151829 h 4487756"/>
              <a:gd name="connsiteX16" fmla="*/ 4032261 w 5309038"/>
              <a:gd name="connsiteY16" fmla="*/ 1015939 h 4487756"/>
              <a:gd name="connsiteX17" fmla="*/ 5309038 w 5309038"/>
              <a:gd name="connsiteY17" fmla="*/ 0 h 4487756"/>
              <a:gd name="connsiteX18" fmla="*/ 1276796 w 5309038"/>
              <a:gd name="connsiteY18" fmla="*/ 442 h 4487756"/>
              <a:gd name="connsiteX19" fmla="*/ 0 w 5309038"/>
              <a:gd name="connsiteY19" fmla="*/ 1034691 h 4487756"/>
              <a:gd name="connsiteX20" fmla="*/ 648097 w 5309038"/>
              <a:gd name="connsiteY20" fmla="*/ 1709281 h 4487756"/>
              <a:gd name="connsiteX21" fmla="*/ 1256954 w 5309038"/>
              <a:gd name="connsiteY21" fmla="*/ 1923758 h 4487756"/>
              <a:gd name="connsiteX22" fmla="*/ 1036360 w 5309038"/>
              <a:gd name="connsiteY22" fmla="*/ 2784789 h 4487756"/>
              <a:gd name="connsiteX23" fmla="*/ 975874 w 5309038"/>
              <a:gd name="connsiteY23" fmla="*/ 2827485 h 4487756"/>
              <a:gd name="connsiteX0" fmla="*/ 975874 w 5309038"/>
              <a:gd name="connsiteY0" fmla="*/ 2827485 h 4487756"/>
              <a:gd name="connsiteX1" fmla="*/ 1274224 w 5309038"/>
              <a:gd name="connsiteY1" fmla="*/ 3151826 h 4487756"/>
              <a:gd name="connsiteX2" fmla="*/ 1452656 w 5309038"/>
              <a:gd name="connsiteY2" fmla="*/ 2990875 h 4487756"/>
              <a:gd name="connsiteX3" fmla="*/ 1626376 w 5309038"/>
              <a:gd name="connsiteY3" fmla="*/ 2200738 h 4487756"/>
              <a:gd name="connsiteX4" fmla="*/ 2763329 w 5309038"/>
              <a:gd name="connsiteY4" fmla="*/ 2196494 h 4487756"/>
              <a:gd name="connsiteX5" fmla="*/ 2712041 w 5309038"/>
              <a:gd name="connsiteY5" fmla="*/ 3292539 h 4487756"/>
              <a:gd name="connsiteX6" fmla="*/ 1673293 w 5309038"/>
              <a:gd name="connsiteY6" fmla="*/ 3243371 h 4487756"/>
              <a:gd name="connsiteX7" fmla="*/ 1316537 w 5309038"/>
              <a:gd name="connsiteY7" fmla="*/ 3575890 h 4487756"/>
              <a:gd name="connsiteX8" fmla="*/ 990106 w 5309038"/>
              <a:gd name="connsiteY8" fmla="*/ 2999658 h 4487756"/>
              <a:gd name="connsiteX9" fmla="*/ 1185795 w 5309038"/>
              <a:gd name="connsiteY9" fmla="*/ 1902411 h 4487756"/>
              <a:gd name="connsiteX10" fmla="*/ 851345 w 5309038"/>
              <a:gd name="connsiteY10" fmla="*/ 1770765 h 4487756"/>
              <a:gd name="connsiteX11" fmla="*/ 615663 w 5309038"/>
              <a:gd name="connsiteY11" fmla="*/ 3469027 h 4487756"/>
              <a:gd name="connsiteX12" fmla="*/ 2253610 w 5309038"/>
              <a:gd name="connsiteY12" fmla="*/ 4483634 h 4487756"/>
              <a:gd name="connsiteX13" fmla="*/ 3826401 w 5309038"/>
              <a:gd name="connsiteY13" fmla="*/ 3604004 h 4487756"/>
              <a:gd name="connsiteX14" fmla="*/ 4193233 w 5309038"/>
              <a:gd name="connsiteY14" fmla="*/ 1590057 h 4487756"/>
              <a:gd name="connsiteX15" fmla="*/ 3682492 w 5309038"/>
              <a:gd name="connsiteY15" fmla="*/ 1151829 h 4487756"/>
              <a:gd name="connsiteX16" fmla="*/ 4032261 w 5309038"/>
              <a:gd name="connsiteY16" fmla="*/ 1015939 h 4487756"/>
              <a:gd name="connsiteX17" fmla="*/ 5309038 w 5309038"/>
              <a:gd name="connsiteY17" fmla="*/ 0 h 4487756"/>
              <a:gd name="connsiteX18" fmla="*/ 1276796 w 5309038"/>
              <a:gd name="connsiteY18" fmla="*/ 442 h 4487756"/>
              <a:gd name="connsiteX19" fmla="*/ 0 w 5309038"/>
              <a:gd name="connsiteY19" fmla="*/ 1034691 h 4487756"/>
              <a:gd name="connsiteX20" fmla="*/ 648097 w 5309038"/>
              <a:gd name="connsiteY20" fmla="*/ 1709281 h 4487756"/>
              <a:gd name="connsiteX21" fmla="*/ 1256954 w 5309038"/>
              <a:gd name="connsiteY21" fmla="*/ 1923758 h 4487756"/>
              <a:gd name="connsiteX22" fmla="*/ 1036360 w 5309038"/>
              <a:gd name="connsiteY22" fmla="*/ 2784789 h 4487756"/>
              <a:gd name="connsiteX23" fmla="*/ 975874 w 5309038"/>
              <a:gd name="connsiteY23" fmla="*/ 2827485 h 4487756"/>
              <a:gd name="connsiteX0" fmla="*/ 975874 w 5309038"/>
              <a:gd name="connsiteY0" fmla="*/ 2827485 h 4487756"/>
              <a:gd name="connsiteX1" fmla="*/ 1274224 w 5309038"/>
              <a:gd name="connsiteY1" fmla="*/ 3151826 h 4487756"/>
              <a:gd name="connsiteX2" fmla="*/ 1452656 w 5309038"/>
              <a:gd name="connsiteY2" fmla="*/ 2990875 h 4487756"/>
              <a:gd name="connsiteX3" fmla="*/ 1626376 w 5309038"/>
              <a:gd name="connsiteY3" fmla="*/ 2200738 h 4487756"/>
              <a:gd name="connsiteX4" fmla="*/ 2763329 w 5309038"/>
              <a:gd name="connsiteY4" fmla="*/ 2196494 h 4487756"/>
              <a:gd name="connsiteX5" fmla="*/ 2712041 w 5309038"/>
              <a:gd name="connsiteY5" fmla="*/ 3292539 h 4487756"/>
              <a:gd name="connsiteX6" fmla="*/ 1673293 w 5309038"/>
              <a:gd name="connsiteY6" fmla="*/ 3243371 h 4487756"/>
              <a:gd name="connsiteX7" fmla="*/ 1316537 w 5309038"/>
              <a:gd name="connsiteY7" fmla="*/ 3575890 h 4487756"/>
              <a:gd name="connsiteX8" fmla="*/ 990106 w 5309038"/>
              <a:gd name="connsiteY8" fmla="*/ 2999658 h 4487756"/>
              <a:gd name="connsiteX9" fmla="*/ 1185795 w 5309038"/>
              <a:gd name="connsiteY9" fmla="*/ 1902411 h 4487756"/>
              <a:gd name="connsiteX10" fmla="*/ 851345 w 5309038"/>
              <a:gd name="connsiteY10" fmla="*/ 1770765 h 4487756"/>
              <a:gd name="connsiteX11" fmla="*/ 615663 w 5309038"/>
              <a:gd name="connsiteY11" fmla="*/ 3469027 h 4487756"/>
              <a:gd name="connsiteX12" fmla="*/ 2253610 w 5309038"/>
              <a:gd name="connsiteY12" fmla="*/ 4483634 h 4487756"/>
              <a:gd name="connsiteX13" fmla="*/ 3826401 w 5309038"/>
              <a:gd name="connsiteY13" fmla="*/ 3604004 h 4487756"/>
              <a:gd name="connsiteX14" fmla="*/ 4193233 w 5309038"/>
              <a:gd name="connsiteY14" fmla="*/ 1590057 h 4487756"/>
              <a:gd name="connsiteX15" fmla="*/ 3682492 w 5309038"/>
              <a:gd name="connsiteY15" fmla="*/ 1151829 h 4487756"/>
              <a:gd name="connsiteX16" fmla="*/ 4032261 w 5309038"/>
              <a:gd name="connsiteY16" fmla="*/ 1015939 h 4487756"/>
              <a:gd name="connsiteX17" fmla="*/ 5309038 w 5309038"/>
              <a:gd name="connsiteY17" fmla="*/ 0 h 4487756"/>
              <a:gd name="connsiteX18" fmla="*/ 1276796 w 5309038"/>
              <a:gd name="connsiteY18" fmla="*/ 442 h 4487756"/>
              <a:gd name="connsiteX19" fmla="*/ 0 w 5309038"/>
              <a:gd name="connsiteY19" fmla="*/ 1034691 h 4487756"/>
              <a:gd name="connsiteX20" fmla="*/ 648097 w 5309038"/>
              <a:gd name="connsiteY20" fmla="*/ 1709281 h 4487756"/>
              <a:gd name="connsiteX21" fmla="*/ 1256954 w 5309038"/>
              <a:gd name="connsiteY21" fmla="*/ 1923758 h 4487756"/>
              <a:gd name="connsiteX22" fmla="*/ 1036360 w 5309038"/>
              <a:gd name="connsiteY22" fmla="*/ 2784789 h 4487756"/>
              <a:gd name="connsiteX23" fmla="*/ 975874 w 5309038"/>
              <a:gd name="connsiteY23" fmla="*/ 2827485 h 4487756"/>
              <a:gd name="connsiteX0" fmla="*/ 975874 w 5309038"/>
              <a:gd name="connsiteY0" fmla="*/ 2827485 h 4487756"/>
              <a:gd name="connsiteX1" fmla="*/ 1274224 w 5309038"/>
              <a:gd name="connsiteY1" fmla="*/ 3151826 h 4487756"/>
              <a:gd name="connsiteX2" fmla="*/ 1452656 w 5309038"/>
              <a:gd name="connsiteY2" fmla="*/ 2990875 h 4487756"/>
              <a:gd name="connsiteX3" fmla="*/ 1626376 w 5309038"/>
              <a:gd name="connsiteY3" fmla="*/ 2200738 h 4487756"/>
              <a:gd name="connsiteX4" fmla="*/ 2763329 w 5309038"/>
              <a:gd name="connsiteY4" fmla="*/ 2196494 h 4487756"/>
              <a:gd name="connsiteX5" fmla="*/ 2712041 w 5309038"/>
              <a:gd name="connsiteY5" fmla="*/ 3292539 h 4487756"/>
              <a:gd name="connsiteX6" fmla="*/ 1673293 w 5309038"/>
              <a:gd name="connsiteY6" fmla="*/ 3243371 h 4487756"/>
              <a:gd name="connsiteX7" fmla="*/ 1316537 w 5309038"/>
              <a:gd name="connsiteY7" fmla="*/ 3575890 h 4487756"/>
              <a:gd name="connsiteX8" fmla="*/ 990106 w 5309038"/>
              <a:gd name="connsiteY8" fmla="*/ 2999658 h 4487756"/>
              <a:gd name="connsiteX9" fmla="*/ 1185795 w 5309038"/>
              <a:gd name="connsiteY9" fmla="*/ 1902411 h 4487756"/>
              <a:gd name="connsiteX10" fmla="*/ 851345 w 5309038"/>
              <a:gd name="connsiteY10" fmla="*/ 1770765 h 4487756"/>
              <a:gd name="connsiteX11" fmla="*/ 615663 w 5309038"/>
              <a:gd name="connsiteY11" fmla="*/ 3469027 h 4487756"/>
              <a:gd name="connsiteX12" fmla="*/ 2253610 w 5309038"/>
              <a:gd name="connsiteY12" fmla="*/ 4483634 h 4487756"/>
              <a:gd name="connsiteX13" fmla="*/ 3826401 w 5309038"/>
              <a:gd name="connsiteY13" fmla="*/ 3604004 h 4487756"/>
              <a:gd name="connsiteX14" fmla="*/ 4193233 w 5309038"/>
              <a:gd name="connsiteY14" fmla="*/ 1590057 h 4487756"/>
              <a:gd name="connsiteX15" fmla="*/ 3682492 w 5309038"/>
              <a:gd name="connsiteY15" fmla="*/ 1151829 h 4487756"/>
              <a:gd name="connsiteX16" fmla="*/ 4032261 w 5309038"/>
              <a:gd name="connsiteY16" fmla="*/ 1015939 h 4487756"/>
              <a:gd name="connsiteX17" fmla="*/ 5309038 w 5309038"/>
              <a:gd name="connsiteY17" fmla="*/ 0 h 4487756"/>
              <a:gd name="connsiteX18" fmla="*/ 1276796 w 5309038"/>
              <a:gd name="connsiteY18" fmla="*/ 442 h 4487756"/>
              <a:gd name="connsiteX19" fmla="*/ 0 w 5309038"/>
              <a:gd name="connsiteY19" fmla="*/ 1034691 h 4487756"/>
              <a:gd name="connsiteX20" fmla="*/ 648097 w 5309038"/>
              <a:gd name="connsiteY20" fmla="*/ 1709281 h 4487756"/>
              <a:gd name="connsiteX21" fmla="*/ 1256954 w 5309038"/>
              <a:gd name="connsiteY21" fmla="*/ 1923758 h 4487756"/>
              <a:gd name="connsiteX22" fmla="*/ 1036360 w 5309038"/>
              <a:gd name="connsiteY22" fmla="*/ 2784789 h 4487756"/>
              <a:gd name="connsiteX23" fmla="*/ 975874 w 5309038"/>
              <a:gd name="connsiteY23" fmla="*/ 2827485 h 4487756"/>
              <a:gd name="connsiteX0" fmla="*/ 975874 w 5309038"/>
              <a:gd name="connsiteY0" fmla="*/ 2827485 h 4487756"/>
              <a:gd name="connsiteX1" fmla="*/ 1274224 w 5309038"/>
              <a:gd name="connsiteY1" fmla="*/ 3151826 h 4487756"/>
              <a:gd name="connsiteX2" fmla="*/ 1452656 w 5309038"/>
              <a:gd name="connsiteY2" fmla="*/ 2990875 h 4487756"/>
              <a:gd name="connsiteX3" fmla="*/ 1626376 w 5309038"/>
              <a:gd name="connsiteY3" fmla="*/ 2200738 h 4487756"/>
              <a:gd name="connsiteX4" fmla="*/ 2763329 w 5309038"/>
              <a:gd name="connsiteY4" fmla="*/ 2196494 h 4487756"/>
              <a:gd name="connsiteX5" fmla="*/ 2712041 w 5309038"/>
              <a:gd name="connsiteY5" fmla="*/ 3292539 h 4487756"/>
              <a:gd name="connsiteX6" fmla="*/ 1673293 w 5309038"/>
              <a:gd name="connsiteY6" fmla="*/ 3243371 h 4487756"/>
              <a:gd name="connsiteX7" fmla="*/ 1316537 w 5309038"/>
              <a:gd name="connsiteY7" fmla="*/ 3575890 h 4487756"/>
              <a:gd name="connsiteX8" fmla="*/ 968758 w 5309038"/>
              <a:gd name="connsiteY8" fmla="*/ 2818202 h 4487756"/>
              <a:gd name="connsiteX9" fmla="*/ 1185795 w 5309038"/>
              <a:gd name="connsiteY9" fmla="*/ 1902411 h 4487756"/>
              <a:gd name="connsiteX10" fmla="*/ 851345 w 5309038"/>
              <a:gd name="connsiteY10" fmla="*/ 1770765 h 4487756"/>
              <a:gd name="connsiteX11" fmla="*/ 615663 w 5309038"/>
              <a:gd name="connsiteY11" fmla="*/ 3469027 h 4487756"/>
              <a:gd name="connsiteX12" fmla="*/ 2253610 w 5309038"/>
              <a:gd name="connsiteY12" fmla="*/ 4483634 h 4487756"/>
              <a:gd name="connsiteX13" fmla="*/ 3826401 w 5309038"/>
              <a:gd name="connsiteY13" fmla="*/ 3604004 h 4487756"/>
              <a:gd name="connsiteX14" fmla="*/ 4193233 w 5309038"/>
              <a:gd name="connsiteY14" fmla="*/ 1590057 h 4487756"/>
              <a:gd name="connsiteX15" fmla="*/ 3682492 w 5309038"/>
              <a:gd name="connsiteY15" fmla="*/ 1151829 h 4487756"/>
              <a:gd name="connsiteX16" fmla="*/ 4032261 w 5309038"/>
              <a:gd name="connsiteY16" fmla="*/ 1015939 h 4487756"/>
              <a:gd name="connsiteX17" fmla="*/ 5309038 w 5309038"/>
              <a:gd name="connsiteY17" fmla="*/ 0 h 4487756"/>
              <a:gd name="connsiteX18" fmla="*/ 1276796 w 5309038"/>
              <a:gd name="connsiteY18" fmla="*/ 442 h 4487756"/>
              <a:gd name="connsiteX19" fmla="*/ 0 w 5309038"/>
              <a:gd name="connsiteY19" fmla="*/ 1034691 h 4487756"/>
              <a:gd name="connsiteX20" fmla="*/ 648097 w 5309038"/>
              <a:gd name="connsiteY20" fmla="*/ 1709281 h 4487756"/>
              <a:gd name="connsiteX21" fmla="*/ 1256954 w 5309038"/>
              <a:gd name="connsiteY21" fmla="*/ 1923758 h 4487756"/>
              <a:gd name="connsiteX22" fmla="*/ 1036360 w 5309038"/>
              <a:gd name="connsiteY22" fmla="*/ 2784789 h 4487756"/>
              <a:gd name="connsiteX23" fmla="*/ 975874 w 5309038"/>
              <a:gd name="connsiteY23" fmla="*/ 2827485 h 4487756"/>
              <a:gd name="connsiteX0" fmla="*/ 975874 w 5309038"/>
              <a:gd name="connsiteY0" fmla="*/ 2827485 h 4487756"/>
              <a:gd name="connsiteX1" fmla="*/ 1274224 w 5309038"/>
              <a:gd name="connsiteY1" fmla="*/ 3151826 h 4487756"/>
              <a:gd name="connsiteX2" fmla="*/ 1452656 w 5309038"/>
              <a:gd name="connsiteY2" fmla="*/ 2990875 h 4487756"/>
              <a:gd name="connsiteX3" fmla="*/ 1626376 w 5309038"/>
              <a:gd name="connsiteY3" fmla="*/ 2200738 h 4487756"/>
              <a:gd name="connsiteX4" fmla="*/ 2763329 w 5309038"/>
              <a:gd name="connsiteY4" fmla="*/ 2196494 h 4487756"/>
              <a:gd name="connsiteX5" fmla="*/ 2712041 w 5309038"/>
              <a:gd name="connsiteY5" fmla="*/ 3292539 h 4487756"/>
              <a:gd name="connsiteX6" fmla="*/ 1673293 w 5309038"/>
              <a:gd name="connsiteY6" fmla="*/ 3243371 h 4487756"/>
              <a:gd name="connsiteX7" fmla="*/ 1316537 w 5309038"/>
              <a:gd name="connsiteY7" fmla="*/ 3575890 h 4487756"/>
              <a:gd name="connsiteX8" fmla="*/ 968758 w 5309038"/>
              <a:gd name="connsiteY8" fmla="*/ 2818202 h 4487756"/>
              <a:gd name="connsiteX9" fmla="*/ 1200027 w 5309038"/>
              <a:gd name="connsiteY9" fmla="*/ 1902411 h 4487756"/>
              <a:gd name="connsiteX10" fmla="*/ 851345 w 5309038"/>
              <a:gd name="connsiteY10" fmla="*/ 1770765 h 4487756"/>
              <a:gd name="connsiteX11" fmla="*/ 615663 w 5309038"/>
              <a:gd name="connsiteY11" fmla="*/ 3469027 h 4487756"/>
              <a:gd name="connsiteX12" fmla="*/ 2253610 w 5309038"/>
              <a:gd name="connsiteY12" fmla="*/ 4483634 h 4487756"/>
              <a:gd name="connsiteX13" fmla="*/ 3826401 w 5309038"/>
              <a:gd name="connsiteY13" fmla="*/ 3604004 h 4487756"/>
              <a:gd name="connsiteX14" fmla="*/ 4193233 w 5309038"/>
              <a:gd name="connsiteY14" fmla="*/ 1590057 h 4487756"/>
              <a:gd name="connsiteX15" fmla="*/ 3682492 w 5309038"/>
              <a:gd name="connsiteY15" fmla="*/ 1151829 h 4487756"/>
              <a:gd name="connsiteX16" fmla="*/ 4032261 w 5309038"/>
              <a:gd name="connsiteY16" fmla="*/ 1015939 h 4487756"/>
              <a:gd name="connsiteX17" fmla="*/ 5309038 w 5309038"/>
              <a:gd name="connsiteY17" fmla="*/ 0 h 4487756"/>
              <a:gd name="connsiteX18" fmla="*/ 1276796 w 5309038"/>
              <a:gd name="connsiteY18" fmla="*/ 442 h 4487756"/>
              <a:gd name="connsiteX19" fmla="*/ 0 w 5309038"/>
              <a:gd name="connsiteY19" fmla="*/ 1034691 h 4487756"/>
              <a:gd name="connsiteX20" fmla="*/ 648097 w 5309038"/>
              <a:gd name="connsiteY20" fmla="*/ 1709281 h 4487756"/>
              <a:gd name="connsiteX21" fmla="*/ 1256954 w 5309038"/>
              <a:gd name="connsiteY21" fmla="*/ 1923758 h 4487756"/>
              <a:gd name="connsiteX22" fmla="*/ 1036360 w 5309038"/>
              <a:gd name="connsiteY22" fmla="*/ 2784789 h 4487756"/>
              <a:gd name="connsiteX23" fmla="*/ 975874 w 5309038"/>
              <a:gd name="connsiteY23" fmla="*/ 2827485 h 4487756"/>
              <a:gd name="connsiteX0" fmla="*/ 975874 w 5309038"/>
              <a:gd name="connsiteY0" fmla="*/ 2827485 h 4487756"/>
              <a:gd name="connsiteX1" fmla="*/ 1274224 w 5309038"/>
              <a:gd name="connsiteY1" fmla="*/ 3151826 h 4487756"/>
              <a:gd name="connsiteX2" fmla="*/ 1452656 w 5309038"/>
              <a:gd name="connsiteY2" fmla="*/ 2990875 h 4487756"/>
              <a:gd name="connsiteX3" fmla="*/ 1626376 w 5309038"/>
              <a:gd name="connsiteY3" fmla="*/ 2200738 h 4487756"/>
              <a:gd name="connsiteX4" fmla="*/ 2763329 w 5309038"/>
              <a:gd name="connsiteY4" fmla="*/ 2196494 h 4487756"/>
              <a:gd name="connsiteX5" fmla="*/ 2712041 w 5309038"/>
              <a:gd name="connsiteY5" fmla="*/ 3292539 h 4487756"/>
              <a:gd name="connsiteX6" fmla="*/ 1673293 w 5309038"/>
              <a:gd name="connsiteY6" fmla="*/ 3243371 h 4487756"/>
              <a:gd name="connsiteX7" fmla="*/ 1316537 w 5309038"/>
              <a:gd name="connsiteY7" fmla="*/ 3575890 h 4487756"/>
              <a:gd name="connsiteX8" fmla="*/ 968758 w 5309038"/>
              <a:gd name="connsiteY8" fmla="*/ 2818202 h 4487756"/>
              <a:gd name="connsiteX9" fmla="*/ 1200027 w 5309038"/>
              <a:gd name="connsiteY9" fmla="*/ 1902411 h 4487756"/>
              <a:gd name="connsiteX10" fmla="*/ 958084 w 5309038"/>
              <a:gd name="connsiteY10" fmla="*/ 1781439 h 4487756"/>
              <a:gd name="connsiteX11" fmla="*/ 615663 w 5309038"/>
              <a:gd name="connsiteY11" fmla="*/ 3469027 h 4487756"/>
              <a:gd name="connsiteX12" fmla="*/ 2253610 w 5309038"/>
              <a:gd name="connsiteY12" fmla="*/ 4483634 h 4487756"/>
              <a:gd name="connsiteX13" fmla="*/ 3826401 w 5309038"/>
              <a:gd name="connsiteY13" fmla="*/ 3604004 h 4487756"/>
              <a:gd name="connsiteX14" fmla="*/ 4193233 w 5309038"/>
              <a:gd name="connsiteY14" fmla="*/ 1590057 h 4487756"/>
              <a:gd name="connsiteX15" fmla="*/ 3682492 w 5309038"/>
              <a:gd name="connsiteY15" fmla="*/ 1151829 h 4487756"/>
              <a:gd name="connsiteX16" fmla="*/ 4032261 w 5309038"/>
              <a:gd name="connsiteY16" fmla="*/ 1015939 h 4487756"/>
              <a:gd name="connsiteX17" fmla="*/ 5309038 w 5309038"/>
              <a:gd name="connsiteY17" fmla="*/ 0 h 4487756"/>
              <a:gd name="connsiteX18" fmla="*/ 1276796 w 5309038"/>
              <a:gd name="connsiteY18" fmla="*/ 442 h 4487756"/>
              <a:gd name="connsiteX19" fmla="*/ 0 w 5309038"/>
              <a:gd name="connsiteY19" fmla="*/ 1034691 h 4487756"/>
              <a:gd name="connsiteX20" fmla="*/ 648097 w 5309038"/>
              <a:gd name="connsiteY20" fmla="*/ 1709281 h 4487756"/>
              <a:gd name="connsiteX21" fmla="*/ 1256954 w 5309038"/>
              <a:gd name="connsiteY21" fmla="*/ 1923758 h 4487756"/>
              <a:gd name="connsiteX22" fmla="*/ 1036360 w 5309038"/>
              <a:gd name="connsiteY22" fmla="*/ 2784789 h 4487756"/>
              <a:gd name="connsiteX23" fmla="*/ 975874 w 5309038"/>
              <a:gd name="connsiteY23" fmla="*/ 2827485 h 4487756"/>
              <a:gd name="connsiteX0" fmla="*/ 975874 w 5309038"/>
              <a:gd name="connsiteY0" fmla="*/ 2827485 h 4487756"/>
              <a:gd name="connsiteX1" fmla="*/ 1274224 w 5309038"/>
              <a:gd name="connsiteY1" fmla="*/ 3151826 h 4487756"/>
              <a:gd name="connsiteX2" fmla="*/ 1452656 w 5309038"/>
              <a:gd name="connsiteY2" fmla="*/ 2990875 h 4487756"/>
              <a:gd name="connsiteX3" fmla="*/ 1626376 w 5309038"/>
              <a:gd name="connsiteY3" fmla="*/ 2200738 h 4487756"/>
              <a:gd name="connsiteX4" fmla="*/ 2763329 w 5309038"/>
              <a:gd name="connsiteY4" fmla="*/ 2196494 h 4487756"/>
              <a:gd name="connsiteX5" fmla="*/ 2712041 w 5309038"/>
              <a:gd name="connsiteY5" fmla="*/ 3292539 h 4487756"/>
              <a:gd name="connsiteX6" fmla="*/ 1673293 w 5309038"/>
              <a:gd name="connsiteY6" fmla="*/ 3243371 h 4487756"/>
              <a:gd name="connsiteX7" fmla="*/ 1316537 w 5309038"/>
              <a:gd name="connsiteY7" fmla="*/ 3575890 h 4487756"/>
              <a:gd name="connsiteX8" fmla="*/ 968758 w 5309038"/>
              <a:gd name="connsiteY8" fmla="*/ 2818202 h 4487756"/>
              <a:gd name="connsiteX9" fmla="*/ 1200027 w 5309038"/>
              <a:gd name="connsiteY9" fmla="*/ 1902411 h 4487756"/>
              <a:gd name="connsiteX10" fmla="*/ 958084 w 5309038"/>
              <a:gd name="connsiteY10" fmla="*/ 1781439 h 4487756"/>
              <a:gd name="connsiteX11" fmla="*/ 615663 w 5309038"/>
              <a:gd name="connsiteY11" fmla="*/ 3469027 h 4487756"/>
              <a:gd name="connsiteX12" fmla="*/ 2253610 w 5309038"/>
              <a:gd name="connsiteY12" fmla="*/ 4483634 h 4487756"/>
              <a:gd name="connsiteX13" fmla="*/ 3826401 w 5309038"/>
              <a:gd name="connsiteY13" fmla="*/ 3604004 h 4487756"/>
              <a:gd name="connsiteX14" fmla="*/ 4193233 w 5309038"/>
              <a:gd name="connsiteY14" fmla="*/ 1590057 h 4487756"/>
              <a:gd name="connsiteX15" fmla="*/ 3682492 w 5309038"/>
              <a:gd name="connsiteY15" fmla="*/ 1151829 h 4487756"/>
              <a:gd name="connsiteX16" fmla="*/ 4032261 w 5309038"/>
              <a:gd name="connsiteY16" fmla="*/ 1015939 h 4487756"/>
              <a:gd name="connsiteX17" fmla="*/ 5309038 w 5309038"/>
              <a:gd name="connsiteY17" fmla="*/ 0 h 4487756"/>
              <a:gd name="connsiteX18" fmla="*/ 1276796 w 5309038"/>
              <a:gd name="connsiteY18" fmla="*/ 442 h 4487756"/>
              <a:gd name="connsiteX19" fmla="*/ 0 w 5309038"/>
              <a:gd name="connsiteY19" fmla="*/ 1034691 h 4487756"/>
              <a:gd name="connsiteX20" fmla="*/ 648097 w 5309038"/>
              <a:gd name="connsiteY20" fmla="*/ 1709281 h 4487756"/>
              <a:gd name="connsiteX21" fmla="*/ 1256954 w 5309038"/>
              <a:gd name="connsiteY21" fmla="*/ 1923758 h 4487756"/>
              <a:gd name="connsiteX22" fmla="*/ 1036360 w 5309038"/>
              <a:gd name="connsiteY22" fmla="*/ 2784789 h 4487756"/>
              <a:gd name="connsiteX23" fmla="*/ 975874 w 5309038"/>
              <a:gd name="connsiteY23" fmla="*/ 2827485 h 4487756"/>
              <a:gd name="connsiteX0" fmla="*/ 975874 w 5309038"/>
              <a:gd name="connsiteY0" fmla="*/ 2827485 h 4487756"/>
              <a:gd name="connsiteX1" fmla="*/ 1274224 w 5309038"/>
              <a:gd name="connsiteY1" fmla="*/ 3151826 h 4487756"/>
              <a:gd name="connsiteX2" fmla="*/ 1452656 w 5309038"/>
              <a:gd name="connsiteY2" fmla="*/ 2990875 h 4487756"/>
              <a:gd name="connsiteX3" fmla="*/ 1626376 w 5309038"/>
              <a:gd name="connsiteY3" fmla="*/ 2200738 h 4487756"/>
              <a:gd name="connsiteX4" fmla="*/ 2763329 w 5309038"/>
              <a:gd name="connsiteY4" fmla="*/ 2196494 h 4487756"/>
              <a:gd name="connsiteX5" fmla="*/ 2712041 w 5309038"/>
              <a:gd name="connsiteY5" fmla="*/ 3292539 h 4487756"/>
              <a:gd name="connsiteX6" fmla="*/ 1673293 w 5309038"/>
              <a:gd name="connsiteY6" fmla="*/ 3243371 h 4487756"/>
              <a:gd name="connsiteX7" fmla="*/ 1316537 w 5309038"/>
              <a:gd name="connsiteY7" fmla="*/ 3575890 h 4487756"/>
              <a:gd name="connsiteX8" fmla="*/ 1128867 w 5309038"/>
              <a:gd name="connsiteY8" fmla="*/ 3240210 h 4487756"/>
              <a:gd name="connsiteX9" fmla="*/ 968758 w 5309038"/>
              <a:gd name="connsiteY9" fmla="*/ 2818202 h 4487756"/>
              <a:gd name="connsiteX10" fmla="*/ 1200027 w 5309038"/>
              <a:gd name="connsiteY10" fmla="*/ 1902411 h 4487756"/>
              <a:gd name="connsiteX11" fmla="*/ 958084 w 5309038"/>
              <a:gd name="connsiteY11" fmla="*/ 1781439 h 4487756"/>
              <a:gd name="connsiteX12" fmla="*/ 615663 w 5309038"/>
              <a:gd name="connsiteY12" fmla="*/ 3469027 h 4487756"/>
              <a:gd name="connsiteX13" fmla="*/ 2253610 w 5309038"/>
              <a:gd name="connsiteY13" fmla="*/ 4483634 h 4487756"/>
              <a:gd name="connsiteX14" fmla="*/ 3826401 w 5309038"/>
              <a:gd name="connsiteY14" fmla="*/ 3604004 h 4487756"/>
              <a:gd name="connsiteX15" fmla="*/ 4193233 w 5309038"/>
              <a:gd name="connsiteY15" fmla="*/ 1590057 h 4487756"/>
              <a:gd name="connsiteX16" fmla="*/ 3682492 w 5309038"/>
              <a:gd name="connsiteY16" fmla="*/ 1151829 h 4487756"/>
              <a:gd name="connsiteX17" fmla="*/ 4032261 w 5309038"/>
              <a:gd name="connsiteY17" fmla="*/ 1015939 h 4487756"/>
              <a:gd name="connsiteX18" fmla="*/ 5309038 w 5309038"/>
              <a:gd name="connsiteY18" fmla="*/ 0 h 4487756"/>
              <a:gd name="connsiteX19" fmla="*/ 1276796 w 5309038"/>
              <a:gd name="connsiteY19" fmla="*/ 442 h 4487756"/>
              <a:gd name="connsiteX20" fmla="*/ 0 w 5309038"/>
              <a:gd name="connsiteY20" fmla="*/ 1034691 h 4487756"/>
              <a:gd name="connsiteX21" fmla="*/ 648097 w 5309038"/>
              <a:gd name="connsiteY21" fmla="*/ 1709281 h 4487756"/>
              <a:gd name="connsiteX22" fmla="*/ 1256954 w 5309038"/>
              <a:gd name="connsiteY22" fmla="*/ 1923758 h 4487756"/>
              <a:gd name="connsiteX23" fmla="*/ 1036360 w 5309038"/>
              <a:gd name="connsiteY23" fmla="*/ 2784789 h 4487756"/>
              <a:gd name="connsiteX24" fmla="*/ 975874 w 5309038"/>
              <a:gd name="connsiteY24" fmla="*/ 2827485 h 4487756"/>
              <a:gd name="connsiteX0" fmla="*/ 975874 w 5309038"/>
              <a:gd name="connsiteY0" fmla="*/ 2827485 h 4487756"/>
              <a:gd name="connsiteX1" fmla="*/ 1274224 w 5309038"/>
              <a:gd name="connsiteY1" fmla="*/ 3151826 h 4487756"/>
              <a:gd name="connsiteX2" fmla="*/ 1452656 w 5309038"/>
              <a:gd name="connsiteY2" fmla="*/ 2990875 h 4487756"/>
              <a:gd name="connsiteX3" fmla="*/ 1626376 w 5309038"/>
              <a:gd name="connsiteY3" fmla="*/ 2200738 h 4487756"/>
              <a:gd name="connsiteX4" fmla="*/ 2763329 w 5309038"/>
              <a:gd name="connsiteY4" fmla="*/ 2196494 h 4487756"/>
              <a:gd name="connsiteX5" fmla="*/ 2712041 w 5309038"/>
              <a:gd name="connsiteY5" fmla="*/ 3292539 h 4487756"/>
              <a:gd name="connsiteX6" fmla="*/ 1673293 w 5309038"/>
              <a:gd name="connsiteY6" fmla="*/ 3243371 h 4487756"/>
              <a:gd name="connsiteX7" fmla="*/ 1316537 w 5309038"/>
              <a:gd name="connsiteY7" fmla="*/ 3575890 h 4487756"/>
              <a:gd name="connsiteX8" fmla="*/ 1139541 w 5309038"/>
              <a:gd name="connsiteY8" fmla="*/ 3314927 h 4487756"/>
              <a:gd name="connsiteX9" fmla="*/ 968758 w 5309038"/>
              <a:gd name="connsiteY9" fmla="*/ 2818202 h 4487756"/>
              <a:gd name="connsiteX10" fmla="*/ 1200027 w 5309038"/>
              <a:gd name="connsiteY10" fmla="*/ 1902411 h 4487756"/>
              <a:gd name="connsiteX11" fmla="*/ 958084 w 5309038"/>
              <a:gd name="connsiteY11" fmla="*/ 1781439 h 4487756"/>
              <a:gd name="connsiteX12" fmla="*/ 615663 w 5309038"/>
              <a:gd name="connsiteY12" fmla="*/ 3469027 h 4487756"/>
              <a:gd name="connsiteX13" fmla="*/ 2253610 w 5309038"/>
              <a:gd name="connsiteY13" fmla="*/ 4483634 h 4487756"/>
              <a:gd name="connsiteX14" fmla="*/ 3826401 w 5309038"/>
              <a:gd name="connsiteY14" fmla="*/ 3604004 h 4487756"/>
              <a:gd name="connsiteX15" fmla="*/ 4193233 w 5309038"/>
              <a:gd name="connsiteY15" fmla="*/ 1590057 h 4487756"/>
              <a:gd name="connsiteX16" fmla="*/ 3682492 w 5309038"/>
              <a:gd name="connsiteY16" fmla="*/ 1151829 h 4487756"/>
              <a:gd name="connsiteX17" fmla="*/ 4032261 w 5309038"/>
              <a:gd name="connsiteY17" fmla="*/ 1015939 h 4487756"/>
              <a:gd name="connsiteX18" fmla="*/ 5309038 w 5309038"/>
              <a:gd name="connsiteY18" fmla="*/ 0 h 4487756"/>
              <a:gd name="connsiteX19" fmla="*/ 1276796 w 5309038"/>
              <a:gd name="connsiteY19" fmla="*/ 442 h 4487756"/>
              <a:gd name="connsiteX20" fmla="*/ 0 w 5309038"/>
              <a:gd name="connsiteY20" fmla="*/ 1034691 h 4487756"/>
              <a:gd name="connsiteX21" fmla="*/ 648097 w 5309038"/>
              <a:gd name="connsiteY21" fmla="*/ 1709281 h 4487756"/>
              <a:gd name="connsiteX22" fmla="*/ 1256954 w 5309038"/>
              <a:gd name="connsiteY22" fmla="*/ 1923758 h 4487756"/>
              <a:gd name="connsiteX23" fmla="*/ 1036360 w 5309038"/>
              <a:gd name="connsiteY23" fmla="*/ 2784789 h 4487756"/>
              <a:gd name="connsiteX24" fmla="*/ 975874 w 5309038"/>
              <a:gd name="connsiteY24" fmla="*/ 2827485 h 4487756"/>
              <a:gd name="connsiteX0" fmla="*/ 975874 w 5309038"/>
              <a:gd name="connsiteY0" fmla="*/ 2827485 h 4487756"/>
              <a:gd name="connsiteX1" fmla="*/ 1274224 w 5309038"/>
              <a:gd name="connsiteY1" fmla="*/ 3151826 h 4487756"/>
              <a:gd name="connsiteX2" fmla="*/ 1452656 w 5309038"/>
              <a:gd name="connsiteY2" fmla="*/ 2990875 h 4487756"/>
              <a:gd name="connsiteX3" fmla="*/ 1626376 w 5309038"/>
              <a:gd name="connsiteY3" fmla="*/ 2200738 h 4487756"/>
              <a:gd name="connsiteX4" fmla="*/ 2763329 w 5309038"/>
              <a:gd name="connsiteY4" fmla="*/ 2196494 h 4487756"/>
              <a:gd name="connsiteX5" fmla="*/ 2712041 w 5309038"/>
              <a:gd name="connsiteY5" fmla="*/ 3292539 h 4487756"/>
              <a:gd name="connsiteX6" fmla="*/ 1673293 w 5309038"/>
              <a:gd name="connsiteY6" fmla="*/ 3243371 h 4487756"/>
              <a:gd name="connsiteX7" fmla="*/ 1316537 w 5309038"/>
              <a:gd name="connsiteY7" fmla="*/ 3575890 h 4487756"/>
              <a:gd name="connsiteX8" fmla="*/ 1139541 w 5309038"/>
              <a:gd name="connsiteY8" fmla="*/ 3314927 h 4487756"/>
              <a:gd name="connsiteX9" fmla="*/ 968758 w 5309038"/>
              <a:gd name="connsiteY9" fmla="*/ 2818202 h 4487756"/>
              <a:gd name="connsiteX10" fmla="*/ 1200027 w 5309038"/>
              <a:gd name="connsiteY10" fmla="*/ 1902411 h 4487756"/>
              <a:gd name="connsiteX11" fmla="*/ 958084 w 5309038"/>
              <a:gd name="connsiteY11" fmla="*/ 1781439 h 4487756"/>
              <a:gd name="connsiteX12" fmla="*/ 615663 w 5309038"/>
              <a:gd name="connsiteY12" fmla="*/ 3469027 h 4487756"/>
              <a:gd name="connsiteX13" fmla="*/ 2253610 w 5309038"/>
              <a:gd name="connsiteY13" fmla="*/ 4483634 h 4487756"/>
              <a:gd name="connsiteX14" fmla="*/ 3826401 w 5309038"/>
              <a:gd name="connsiteY14" fmla="*/ 3604004 h 4487756"/>
              <a:gd name="connsiteX15" fmla="*/ 4193233 w 5309038"/>
              <a:gd name="connsiteY15" fmla="*/ 1590057 h 4487756"/>
              <a:gd name="connsiteX16" fmla="*/ 3682492 w 5309038"/>
              <a:gd name="connsiteY16" fmla="*/ 1151829 h 4487756"/>
              <a:gd name="connsiteX17" fmla="*/ 4032261 w 5309038"/>
              <a:gd name="connsiteY17" fmla="*/ 1015939 h 4487756"/>
              <a:gd name="connsiteX18" fmla="*/ 5309038 w 5309038"/>
              <a:gd name="connsiteY18" fmla="*/ 0 h 4487756"/>
              <a:gd name="connsiteX19" fmla="*/ 1276796 w 5309038"/>
              <a:gd name="connsiteY19" fmla="*/ 442 h 4487756"/>
              <a:gd name="connsiteX20" fmla="*/ 0 w 5309038"/>
              <a:gd name="connsiteY20" fmla="*/ 1034691 h 4487756"/>
              <a:gd name="connsiteX21" fmla="*/ 648097 w 5309038"/>
              <a:gd name="connsiteY21" fmla="*/ 1709281 h 4487756"/>
              <a:gd name="connsiteX22" fmla="*/ 1256954 w 5309038"/>
              <a:gd name="connsiteY22" fmla="*/ 1923758 h 4487756"/>
              <a:gd name="connsiteX23" fmla="*/ 1036360 w 5309038"/>
              <a:gd name="connsiteY23" fmla="*/ 2784789 h 4487756"/>
              <a:gd name="connsiteX24" fmla="*/ 975874 w 5309038"/>
              <a:gd name="connsiteY24" fmla="*/ 2827485 h 4487756"/>
              <a:gd name="connsiteX0" fmla="*/ 975874 w 5309038"/>
              <a:gd name="connsiteY0" fmla="*/ 2827485 h 4487756"/>
              <a:gd name="connsiteX1" fmla="*/ 1274224 w 5309038"/>
              <a:gd name="connsiteY1" fmla="*/ 3151826 h 4487756"/>
              <a:gd name="connsiteX2" fmla="*/ 1452656 w 5309038"/>
              <a:gd name="connsiteY2" fmla="*/ 2990875 h 4487756"/>
              <a:gd name="connsiteX3" fmla="*/ 1626376 w 5309038"/>
              <a:gd name="connsiteY3" fmla="*/ 2200738 h 4487756"/>
              <a:gd name="connsiteX4" fmla="*/ 2763329 w 5309038"/>
              <a:gd name="connsiteY4" fmla="*/ 2196494 h 4487756"/>
              <a:gd name="connsiteX5" fmla="*/ 2712041 w 5309038"/>
              <a:gd name="connsiteY5" fmla="*/ 3292539 h 4487756"/>
              <a:gd name="connsiteX6" fmla="*/ 1673293 w 5309038"/>
              <a:gd name="connsiteY6" fmla="*/ 3243371 h 4487756"/>
              <a:gd name="connsiteX7" fmla="*/ 1316537 w 5309038"/>
              <a:gd name="connsiteY7" fmla="*/ 3575890 h 4487756"/>
              <a:gd name="connsiteX8" fmla="*/ 1139541 w 5309038"/>
              <a:gd name="connsiteY8" fmla="*/ 3314927 h 4487756"/>
              <a:gd name="connsiteX9" fmla="*/ 968758 w 5309038"/>
              <a:gd name="connsiteY9" fmla="*/ 2818202 h 4487756"/>
              <a:gd name="connsiteX10" fmla="*/ 1200027 w 5309038"/>
              <a:gd name="connsiteY10" fmla="*/ 1902411 h 4487756"/>
              <a:gd name="connsiteX11" fmla="*/ 958084 w 5309038"/>
              <a:gd name="connsiteY11" fmla="*/ 1781439 h 4487756"/>
              <a:gd name="connsiteX12" fmla="*/ 615663 w 5309038"/>
              <a:gd name="connsiteY12" fmla="*/ 3469027 h 4487756"/>
              <a:gd name="connsiteX13" fmla="*/ 2253610 w 5309038"/>
              <a:gd name="connsiteY13" fmla="*/ 4483634 h 4487756"/>
              <a:gd name="connsiteX14" fmla="*/ 3826401 w 5309038"/>
              <a:gd name="connsiteY14" fmla="*/ 3604004 h 4487756"/>
              <a:gd name="connsiteX15" fmla="*/ 4193233 w 5309038"/>
              <a:gd name="connsiteY15" fmla="*/ 1590057 h 4487756"/>
              <a:gd name="connsiteX16" fmla="*/ 3682492 w 5309038"/>
              <a:gd name="connsiteY16" fmla="*/ 1151829 h 4487756"/>
              <a:gd name="connsiteX17" fmla="*/ 4032261 w 5309038"/>
              <a:gd name="connsiteY17" fmla="*/ 1015939 h 4487756"/>
              <a:gd name="connsiteX18" fmla="*/ 5309038 w 5309038"/>
              <a:gd name="connsiteY18" fmla="*/ 0 h 4487756"/>
              <a:gd name="connsiteX19" fmla="*/ 1276796 w 5309038"/>
              <a:gd name="connsiteY19" fmla="*/ 442 h 4487756"/>
              <a:gd name="connsiteX20" fmla="*/ 0 w 5309038"/>
              <a:gd name="connsiteY20" fmla="*/ 1034691 h 4487756"/>
              <a:gd name="connsiteX21" fmla="*/ 648097 w 5309038"/>
              <a:gd name="connsiteY21" fmla="*/ 1709281 h 4487756"/>
              <a:gd name="connsiteX22" fmla="*/ 1256954 w 5309038"/>
              <a:gd name="connsiteY22" fmla="*/ 1923758 h 4487756"/>
              <a:gd name="connsiteX23" fmla="*/ 1036360 w 5309038"/>
              <a:gd name="connsiteY23" fmla="*/ 2784789 h 4487756"/>
              <a:gd name="connsiteX24" fmla="*/ 975874 w 5309038"/>
              <a:gd name="connsiteY24" fmla="*/ 2827485 h 4487756"/>
              <a:gd name="connsiteX0" fmla="*/ 975874 w 5309038"/>
              <a:gd name="connsiteY0" fmla="*/ 2827485 h 4487756"/>
              <a:gd name="connsiteX1" fmla="*/ 1274224 w 5309038"/>
              <a:gd name="connsiteY1" fmla="*/ 3151826 h 4487756"/>
              <a:gd name="connsiteX2" fmla="*/ 1452656 w 5309038"/>
              <a:gd name="connsiteY2" fmla="*/ 2990875 h 4487756"/>
              <a:gd name="connsiteX3" fmla="*/ 1626376 w 5309038"/>
              <a:gd name="connsiteY3" fmla="*/ 2200738 h 4487756"/>
              <a:gd name="connsiteX4" fmla="*/ 2763329 w 5309038"/>
              <a:gd name="connsiteY4" fmla="*/ 2196494 h 4487756"/>
              <a:gd name="connsiteX5" fmla="*/ 2712041 w 5309038"/>
              <a:gd name="connsiteY5" fmla="*/ 3292539 h 4487756"/>
              <a:gd name="connsiteX6" fmla="*/ 1673293 w 5309038"/>
              <a:gd name="connsiteY6" fmla="*/ 3243371 h 4487756"/>
              <a:gd name="connsiteX7" fmla="*/ 1316537 w 5309038"/>
              <a:gd name="connsiteY7" fmla="*/ 3575890 h 4487756"/>
              <a:gd name="connsiteX8" fmla="*/ 1121751 w 5309038"/>
              <a:gd name="connsiteY8" fmla="*/ 3318485 h 4487756"/>
              <a:gd name="connsiteX9" fmla="*/ 968758 w 5309038"/>
              <a:gd name="connsiteY9" fmla="*/ 2818202 h 4487756"/>
              <a:gd name="connsiteX10" fmla="*/ 1200027 w 5309038"/>
              <a:gd name="connsiteY10" fmla="*/ 1902411 h 4487756"/>
              <a:gd name="connsiteX11" fmla="*/ 958084 w 5309038"/>
              <a:gd name="connsiteY11" fmla="*/ 1781439 h 4487756"/>
              <a:gd name="connsiteX12" fmla="*/ 615663 w 5309038"/>
              <a:gd name="connsiteY12" fmla="*/ 3469027 h 4487756"/>
              <a:gd name="connsiteX13" fmla="*/ 2253610 w 5309038"/>
              <a:gd name="connsiteY13" fmla="*/ 4483634 h 4487756"/>
              <a:gd name="connsiteX14" fmla="*/ 3826401 w 5309038"/>
              <a:gd name="connsiteY14" fmla="*/ 3604004 h 4487756"/>
              <a:gd name="connsiteX15" fmla="*/ 4193233 w 5309038"/>
              <a:gd name="connsiteY15" fmla="*/ 1590057 h 4487756"/>
              <a:gd name="connsiteX16" fmla="*/ 3682492 w 5309038"/>
              <a:gd name="connsiteY16" fmla="*/ 1151829 h 4487756"/>
              <a:gd name="connsiteX17" fmla="*/ 4032261 w 5309038"/>
              <a:gd name="connsiteY17" fmla="*/ 1015939 h 4487756"/>
              <a:gd name="connsiteX18" fmla="*/ 5309038 w 5309038"/>
              <a:gd name="connsiteY18" fmla="*/ 0 h 4487756"/>
              <a:gd name="connsiteX19" fmla="*/ 1276796 w 5309038"/>
              <a:gd name="connsiteY19" fmla="*/ 442 h 4487756"/>
              <a:gd name="connsiteX20" fmla="*/ 0 w 5309038"/>
              <a:gd name="connsiteY20" fmla="*/ 1034691 h 4487756"/>
              <a:gd name="connsiteX21" fmla="*/ 648097 w 5309038"/>
              <a:gd name="connsiteY21" fmla="*/ 1709281 h 4487756"/>
              <a:gd name="connsiteX22" fmla="*/ 1256954 w 5309038"/>
              <a:gd name="connsiteY22" fmla="*/ 1923758 h 4487756"/>
              <a:gd name="connsiteX23" fmla="*/ 1036360 w 5309038"/>
              <a:gd name="connsiteY23" fmla="*/ 2784789 h 4487756"/>
              <a:gd name="connsiteX24" fmla="*/ 975874 w 5309038"/>
              <a:gd name="connsiteY24" fmla="*/ 2827485 h 4487756"/>
              <a:gd name="connsiteX0" fmla="*/ 975874 w 5309038"/>
              <a:gd name="connsiteY0" fmla="*/ 2827485 h 4487756"/>
              <a:gd name="connsiteX1" fmla="*/ 1274224 w 5309038"/>
              <a:gd name="connsiteY1" fmla="*/ 3151826 h 4487756"/>
              <a:gd name="connsiteX2" fmla="*/ 1452656 w 5309038"/>
              <a:gd name="connsiteY2" fmla="*/ 2990875 h 4487756"/>
              <a:gd name="connsiteX3" fmla="*/ 1626376 w 5309038"/>
              <a:gd name="connsiteY3" fmla="*/ 2200738 h 4487756"/>
              <a:gd name="connsiteX4" fmla="*/ 2763329 w 5309038"/>
              <a:gd name="connsiteY4" fmla="*/ 2196494 h 4487756"/>
              <a:gd name="connsiteX5" fmla="*/ 2712041 w 5309038"/>
              <a:gd name="connsiteY5" fmla="*/ 3292539 h 4487756"/>
              <a:gd name="connsiteX6" fmla="*/ 1673293 w 5309038"/>
              <a:gd name="connsiteY6" fmla="*/ 3243371 h 4487756"/>
              <a:gd name="connsiteX7" fmla="*/ 1316537 w 5309038"/>
              <a:gd name="connsiteY7" fmla="*/ 3575890 h 4487756"/>
              <a:gd name="connsiteX8" fmla="*/ 1121751 w 5309038"/>
              <a:gd name="connsiteY8" fmla="*/ 3304253 h 4487756"/>
              <a:gd name="connsiteX9" fmla="*/ 968758 w 5309038"/>
              <a:gd name="connsiteY9" fmla="*/ 2818202 h 4487756"/>
              <a:gd name="connsiteX10" fmla="*/ 1200027 w 5309038"/>
              <a:gd name="connsiteY10" fmla="*/ 1902411 h 4487756"/>
              <a:gd name="connsiteX11" fmla="*/ 958084 w 5309038"/>
              <a:gd name="connsiteY11" fmla="*/ 1781439 h 4487756"/>
              <a:gd name="connsiteX12" fmla="*/ 615663 w 5309038"/>
              <a:gd name="connsiteY12" fmla="*/ 3469027 h 4487756"/>
              <a:gd name="connsiteX13" fmla="*/ 2253610 w 5309038"/>
              <a:gd name="connsiteY13" fmla="*/ 4483634 h 4487756"/>
              <a:gd name="connsiteX14" fmla="*/ 3826401 w 5309038"/>
              <a:gd name="connsiteY14" fmla="*/ 3604004 h 4487756"/>
              <a:gd name="connsiteX15" fmla="*/ 4193233 w 5309038"/>
              <a:gd name="connsiteY15" fmla="*/ 1590057 h 4487756"/>
              <a:gd name="connsiteX16" fmla="*/ 3682492 w 5309038"/>
              <a:gd name="connsiteY16" fmla="*/ 1151829 h 4487756"/>
              <a:gd name="connsiteX17" fmla="*/ 4032261 w 5309038"/>
              <a:gd name="connsiteY17" fmla="*/ 1015939 h 4487756"/>
              <a:gd name="connsiteX18" fmla="*/ 5309038 w 5309038"/>
              <a:gd name="connsiteY18" fmla="*/ 0 h 4487756"/>
              <a:gd name="connsiteX19" fmla="*/ 1276796 w 5309038"/>
              <a:gd name="connsiteY19" fmla="*/ 442 h 4487756"/>
              <a:gd name="connsiteX20" fmla="*/ 0 w 5309038"/>
              <a:gd name="connsiteY20" fmla="*/ 1034691 h 4487756"/>
              <a:gd name="connsiteX21" fmla="*/ 648097 w 5309038"/>
              <a:gd name="connsiteY21" fmla="*/ 1709281 h 4487756"/>
              <a:gd name="connsiteX22" fmla="*/ 1256954 w 5309038"/>
              <a:gd name="connsiteY22" fmla="*/ 1923758 h 4487756"/>
              <a:gd name="connsiteX23" fmla="*/ 1036360 w 5309038"/>
              <a:gd name="connsiteY23" fmla="*/ 2784789 h 4487756"/>
              <a:gd name="connsiteX24" fmla="*/ 975874 w 5309038"/>
              <a:gd name="connsiteY24" fmla="*/ 2827485 h 4487756"/>
              <a:gd name="connsiteX0" fmla="*/ 975874 w 5309038"/>
              <a:gd name="connsiteY0" fmla="*/ 2827485 h 4487756"/>
              <a:gd name="connsiteX1" fmla="*/ 1274224 w 5309038"/>
              <a:gd name="connsiteY1" fmla="*/ 3151826 h 4487756"/>
              <a:gd name="connsiteX2" fmla="*/ 1452656 w 5309038"/>
              <a:gd name="connsiteY2" fmla="*/ 2990875 h 4487756"/>
              <a:gd name="connsiteX3" fmla="*/ 1626376 w 5309038"/>
              <a:gd name="connsiteY3" fmla="*/ 2200738 h 4487756"/>
              <a:gd name="connsiteX4" fmla="*/ 2763329 w 5309038"/>
              <a:gd name="connsiteY4" fmla="*/ 2196494 h 4487756"/>
              <a:gd name="connsiteX5" fmla="*/ 2712041 w 5309038"/>
              <a:gd name="connsiteY5" fmla="*/ 3292539 h 4487756"/>
              <a:gd name="connsiteX6" fmla="*/ 1673293 w 5309038"/>
              <a:gd name="connsiteY6" fmla="*/ 3243371 h 4487756"/>
              <a:gd name="connsiteX7" fmla="*/ 1316537 w 5309038"/>
              <a:gd name="connsiteY7" fmla="*/ 3575890 h 4487756"/>
              <a:gd name="connsiteX8" fmla="*/ 1121751 w 5309038"/>
              <a:gd name="connsiteY8" fmla="*/ 3304253 h 4487756"/>
              <a:gd name="connsiteX9" fmla="*/ 968758 w 5309038"/>
              <a:gd name="connsiteY9" fmla="*/ 2818202 h 4487756"/>
              <a:gd name="connsiteX10" fmla="*/ 1200027 w 5309038"/>
              <a:gd name="connsiteY10" fmla="*/ 1902411 h 4487756"/>
              <a:gd name="connsiteX11" fmla="*/ 958084 w 5309038"/>
              <a:gd name="connsiteY11" fmla="*/ 1781439 h 4487756"/>
              <a:gd name="connsiteX12" fmla="*/ 615663 w 5309038"/>
              <a:gd name="connsiteY12" fmla="*/ 3469027 h 4487756"/>
              <a:gd name="connsiteX13" fmla="*/ 2253610 w 5309038"/>
              <a:gd name="connsiteY13" fmla="*/ 4483634 h 4487756"/>
              <a:gd name="connsiteX14" fmla="*/ 3826401 w 5309038"/>
              <a:gd name="connsiteY14" fmla="*/ 3604004 h 4487756"/>
              <a:gd name="connsiteX15" fmla="*/ 4193233 w 5309038"/>
              <a:gd name="connsiteY15" fmla="*/ 1590057 h 4487756"/>
              <a:gd name="connsiteX16" fmla="*/ 3682492 w 5309038"/>
              <a:gd name="connsiteY16" fmla="*/ 1151829 h 4487756"/>
              <a:gd name="connsiteX17" fmla="*/ 4032261 w 5309038"/>
              <a:gd name="connsiteY17" fmla="*/ 1015939 h 4487756"/>
              <a:gd name="connsiteX18" fmla="*/ 5309038 w 5309038"/>
              <a:gd name="connsiteY18" fmla="*/ 0 h 4487756"/>
              <a:gd name="connsiteX19" fmla="*/ 1276796 w 5309038"/>
              <a:gd name="connsiteY19" fmla="*/ 442 h 4487756"/>
              <a:gd name="connsiteX20" fmla="*/ 0 w 5309038"/>
              <a:gd name="connsiteY20" fmla="*/ 1034691 h 4487756"/>
              <a:gd name="connsiteX21" fmla="*/ 648097 w 5309038"/>
              <a:gd name="connsiteY21" fmla="*/ 1709281 h 4487756"/>
              <a:gd name="connsiteX22" fmla="*/ 1256954 w 5309038"/>
              <a:gd name="connsiteY22" fmla="*/ 1923758 h 4487756"/>
              <a:gd name="connsiteX23" fmla="*/ 1036360 w 5309038"/>
              <a:gd name="connsiteY23" fmla="*/ 2784789 h 4487756"/>
              <a:gd name="connsiteX24" fmla="*/ 975874 w 5309038"/>
              <a:gd name="connsiteY24" fmla="*/ 2827485 h 4487756"/>
              <a:gd name="connsiteX0" fmla="*/ 1015012 w 5309038"/>
              <a:gd name="connsiteY0" fmla="*/ 2831042 h 4487756"/>
              <a:gd name="connsiteX1" fmla="*/ 1274224 w 5309038"/>
              <a:gd name="connsiteY1" fmla="*/ 3151826 h 4487756"/>
              <a:gd name="connsiteX2" fmla="*/ 1452656 w 5309038"/>
              <a:gd name="connsiteY2" fmla="*/ 2990875 h 4487756"/>
              <a:gd name="connsiteX3" fmla="*/ 1626376 w 5309038"/>
              <a:gd name="connsiteY3" fmla="*/ 2200738 h 4487756"/>
              <a:gd name="connsiteX4" fmla="*/ 2763329 w 5309038"/>
              <a:gd name="connsiteY4" fmla="*/ 2196494 h 4487756"/>
              <a:gd name="connsiteX5" fmla="*/ 2712041 w 5309038"/>
              <a:gd name="connsiteY5" fmla="*/ 3292539 h 4487756"/>
              <a:gd name="connsiteX6" fmla="*/ 1673293 w 5309038"/>
              <a:gd name="connsiteY6" fmla="*/ 3243371 h 4487756"/>
              <a:gd name="connsiteX7" fmla="*/ 1316537 w 5309038"/>
              <a:gd name="connsiteY7" fmla="*/ 3575890 h 4487756"/>
              <a:gd name="connsiteX8" fmla="*/ 1121751 w 5309038"/>
              <a:gd name="connsiteY8" fmla="*/ 3304253 h 4487756"/>
              <a:gd name="connsiteX9" fmla="*/ 968758 w 5309038"/>
              <a:gd name="connsiteY9" fmla="*/ 2818202 h 4487756"/>
              <a:gd name="connsiteX10" fmla="*/ 1200027 w 5309038"/>
              <a:gd name="connsiteY10" fmla="*/ 1902411 h 4487756"/>
              <a:gd name="connsiteX11" fmla="*/ 958084 w 5309038"/>
              <a:gd name="connsiteY11" fmla="*/ 1781439 h 4487756"/>
              <a:gd name="connsiteX12" fmla="*/ 615663 w 5309038"/>
              <a:gd name="connsiteY12" fmla="*/ 3469027 h 4487756"/>
              <a:gd name="connsiteX13" fmla="*/ 2253610 w 5309038"/>
              <a:gd name="connsiteY13" fmla="*/ 4483634 h 4487756"/>
              <a:gd name="connsiteX14" fmla="*/ 3826401 w 5309038"/>
              <a:gd name="connsiteY14" fmla="*/ 3604004 h 4487756"/>
              <a:gd name="connsiteX15" fmla="*/ 4193233 w 5309038"/>
              <a:gd name="connsiteY15" fmla="*/ 1590057 h 4487756"/>
              <a:gd name="connsiteX16" fmla="*/ 3682492 w 5309038"/>
              <a:gd name="connsiteY16" fmla="*/ 1151829 h 4487756"/>
              <a:gd name="connsiteX17" fmla="*/ 4032261 w 5309038"/>
              <a:gd name="connsiteY17" fmla="*/ 1015939 h 4487756"/>
              <a:gd name="connsiteX18" fmla="*/ 5309038 w 5309038"/>
              <a:gd name="connsiteY18" fmla="*/ 0 h 4487756"/>
              <a:gd name="connsiteX19" fmla="*/ 1276796 w 5309038"/>
              <a:gd name="connsiteY19" fmla="*/ 442 h 4487756"/>
              <a:gd name="connsiteX20" fmla="*/ 0 w 5309038"/>
              <a:gd name="connsiteY20" fmla="*/ 1034691 h 4487756"/>
              <a:gd name="connsiteX21" fmla="*/ 648097 w 5309038"/>
              <a:gd name="connsiteY21" fmla="*/ 1709281 h 4487756"/>
              <a:gd name="connsiteX22" fmla="*/ 1256954 w 5309038"/>
              <a:gd name="connsiteY22" fmla="*/ 1923758 h 4487756"/>
              <a:gd name="connsiteX23" fmla="*/ 1036360 w 5309038"/>
              <a:gd name="connsiteY23" fmla="*/ 2784789 h 4487756"/>
              <a:gd name="connsiteX24" fmla="*/ 1015012 w 5309038"/>
              <a:gd name="connsiteY24" fmla="*/ 2831042 h 4487756"/>
              <a:gd name="connsiteX0" fmla="*/ 1015012 w 5309038"/>
              <a:gd name="connsiteY0" fmla="*/ 2831042 h 4487756"/>
              <a:gd name="connsiteX1" fmla="*/ 1274224 w 5309038"/>
              <a:gd name="connsiteY1" fmla="*/ 3151826 h 4487756"/>
              <a:gd name="connsiteX2" fmla="*/ 1452656 w 5309038"/>
              <a:gd name="connsiteY2" fmla="*/ 2990875 h 4487756"/>
              <a:gd name="connsiteX3" fmla="*/ 1626376 w 5309038"/>
              <a:gd name="connsiteY3" fmla="*/ 2200738 h 4487756"/>
              <a:gd name="connsiteX4" fmla="*/ 2763329 w 5309038"/>
              <a:gd name="connsiteY4" fmla="*/ 2196494 h 4487756"/>
              <a:gd name="connsiteX5" fmla="*/ 2712041 w 5309038"/>
              <a:gd name="connsiteY5" fmla="*/ 3292539 h 4487756"/>
              <a:gd name="connsiteX6" fmla="*/ 1673293 w 5309038"/>
              <a:gd name="connsiteY6" fmla="*/ 3243371 h 4487756"/>
              <a:gd name="connsiteX7" fmla="*/ 1316537 w 5309038"/>
              <a:gd name="connsiteY7" fmla="*/ 3575890 h 4487756"/>
              <a:gd name="connsiteX8" fmla="*/ 1121751 w 5309038"/>
              <a:gd name="connsiteY8" fmla="*/ 3304253 h 4487756"/>
              <a:gd name="connsiteX9" fmla="*/ 968758 w 5309038"/>
              <a:gd name="connsiteY9" fmla="*/ 2818202 h 4487756"/>
              <a:gd name="connsiteX10" fmla="*/ 1200027 w 5309038"/>
              <a:gd name="connsiteY10" fmla="*/ 1902411 h 4487756"/>
              <a:gd name="connsiteX11" fmla="*/ 958084 w 5309038"/>
              <a:gd name="connsiteY11" fmla="*/ 1781439 h 4487756"/>
              <a:gd name="connsiteX12" fmla="*/ 615663 w 5309038"/>
              <a:gd name="connsiteY12" fmla="*/ 3469027 h 4487756"/>
              <a:gd name="connsiteX13" fmla="*/ 2253610 w 5309038"/>
              <a:gd name="connsiteY13" fmla="*/ 4483634 h 4487756"/>
              <a:gd name="connsiteX14" fmla="*/ 3826401 w 5309038"/>
              <a:gd name="connsiteY14" fmla="*/ 3604004 h 4487756"/>
              <a:gd name="connsiteX15" fmla="*/ 4193233 w 5309038"/>
              <a:gd name="connsiteY15" fmla="*/ 1590057 h 4487756"/>
              <a:gd name="connsiteX16" fmla="*/ 3682492 w 5309038"/>
              <a:gd name="connsiteY16" fmla="*/ 1151829 h 4487756"/>
              <a:gd name="connsiteX17" fmla="*/ 4032261 w 5309038"/>
              <a:gd name="connsiteY17" fmla="*/ 1015939 h 4487756"/>
              <a:gd name="connsiteX18" fmla="*/ 5309038 w 5309038"/>
              <a:gd name="connsiteY18" fmla="*/ 0 h 4487756"/>
              <a:gd name="connsiteX19" fmla="*/ 1276796 w 5309038"/>
              <a:gd name="connsiteY19" fmla="*/ 442 h 4487756"/>
              <a:gd name="connsiteX20" fmla="*/ 0 w 5309038"/>
              <a:gd name="connsiteY20" fmla="*/ 1034691 h 4487756"/>
              <a:gd name="connsiteX21" fmla="*/ 648097 w 5309038"/>
              <a:gd name="connsiteY21" fmla="*/ 1709281 h 4487756"/>
              <a:gd name="connsiteX22" fmla="*/ 1256954 w 5309038"/>
              <a:gd name="connsiteY22" fmla="*/ 1923758 h 4487756"/>
              <a:gd name="connsiteX23" fmla="*/ 1036360 w 5309038"/>
              <a:gd name="connsiteY23" fmla="*/ 2784789 h 4487756"/>
              <a:gd name="connsiteX24" fmla="*/ 1015012 w 5309038"/>
              <a:gd name="connsiteY24" fmla="*/ 2831042 h 4487756"/>
              <a:gd name="connsiteX0" fmla="*/ 982990 w 5309038"/>
              <a:gd name="connsiteY0" fmla="*/ 2834600 h 4487756"/>
              <a:gd name="connsiteX1" fmla="*/ 1274224 w 5309038"/>
              <a:gd name="connsiteY1" fmla="*/ 3151826 h 4487756"/>
              <a:gd name="connsiteX2" fmla="*/ 1452656 w 5309038"/>
              <a:gd name="connsiteY2" fmla="*/ 2990875 h 4487756"/>
              <a:gd name="connsiteX3" fmla="*/ 1626376 w 5309038"/>
              <a:gd name="connsiteY3" fmla="*/ 2200738 h 4487756"/>
              <a:gd name="connsiteX4" fmla="*/ 2763329 w 5309038"/>
              <a:gd name="connsiteY4" fmla="*/ 2196494 h 4487756"/>
              <a:gd name="connsiteX5" fmla="*/ 2712041 w 5309038"/>
              <a:gd name="connsiteY5" fmla="*/ 3292539 h 4487756"/>
              <a:gd name="connsiteX6" fmla="*/ 1673293 w 5309038"/>
              <a:gd name="connsiteY6" fmla="*/ 3243371 h 4487756"/>
              <a:gd name="connsiteX7" fmla="*/ 1316537 w 5309038"/>
              <a:gd name="connsiteY7" fmla="*/ 3575890 h 4487756"/>
              <a:gd name="connsiteX8" fmla="*/ 1121751 w 5309038"/>
              <a:gd name="connsiteY8" fmla="*/ 3304253 h 4487756"/>
              <a:gd name="connsiteX9" fmla="*/ 968758 w 5309038"/>
              <a:gd name="connsiteY9" fmla="*/ 2818202 h 4487756"/>
              <a:gd name="connsiteX10" fmla="*/ 1200027 w 5309038"/>
              <a:gd name="connsiteY10" fmla="*/ 1902411 h 4487756"/>
              <a:gd name="connsiteX11" fmla="*/ 958084 w 5309038"/>
              <a:gd name="connsiteY11" fmla="*/ 1781439 h 4487756"/>
              <a:gd name="connsiteX12" fmla="*/ 615663 w 5309038"/>
              <a:gd name="connsiteY12" fmla="*/ 3469027 h 4487756"/>
              <a:gd name="connsiteX13" fmla="*/ 2253610 w 5309038"/>
              <a:gd name="connsiteY13" fmla="*/ 4483634 h 4487756"/>
              <a:gd name="connsiteX14" fmla="*/ 3826401 w 5309038"/>
              <a:gd name="connsiteY14" fmla="*/ 3604004 h 4487756"/>
              <a:gd name="connsiteX15" fmla="*/ 4193233 w 5309038"/>
              <a:gd name="connsiteY15" fmla="*/ 1590057 h 4487756"/>
              <a:gd name="connsiteX16" fmla="*/ 3682492 w 5309038"/>
              <a:gd name="connsiteY16" fmla="*/ 1151829 h 4487756"/>
              <a:gd name="connsiteX17" fmla="*/ 4032261 w 5309038"/>
              <a:gd name="connsiteY17" fmla="*/ 1015939 h 4487756"/>
              <a:gd name="connsiteX18" fmla="*/ 5309038 w 5309038"/>
              <a:gd name="connsiteY18" fmla="*/ 0 h 4487756"/>
              <a:gd name="connsiteX19" fmla="*/ 1276796 w 5309038"/>
              <a:gd name="connsiteY19" fmla="*/ 442 h 4487756"/>
              <a:gd name="connsiteX20" fmla="*/ 0 w 5309038"/>
              <a:gd name="connsiteY20" fmla="*/ 1034691 h 4487756"/>
              <a:gd name="connsiteX21" fmla="*/ 648097 w 5309038"/>
              <a:gd name="connsiteY21" fmla="*/ 1709281 h 4487756"/>
              <a:gd name="connsiteX22" fmla="*/ 1256954 w 5309038"/>
              <a:gd name="connsiteY22" fmla="*/ 1923758 h 4487756"/>
              <a:gd name="connsiteX23" fmla="*/ 1036360 w 5309038"/>
              <a:gd name="connsiteY23" fmla="*/ 2784789 h 4487756"/>
              <a:gd name="connsiteX24" fmla="*/ 982990 w 5309038"/>
              <a:gd name="connsiteY24" fmla="*/ 2834600 h 4487756"/>
              <a:gd name="connsiteX0" fmla="*/ 972316 w 5309038"/>
              <a:gd name="connsiteY0" fmla="*/ 2827484 h 4487756"/>
              <a:gd name="connsiteX1" fmla="*/ 1274224 w 5309038"/>
              <a:gd name="connsiteY1" fmla="*/ 3151826 h 4487756"/>
              <a:gd name="connsiteX2" fmla="*/ 1452656 w 5309038"/>
              <a:gd name="connsiteY2" fmla="*/ 2990875 h 4487756"/>
              <a:gd name="connsiteX3" fmla="*/ 1626376 w 5309038"/>
              <a:gd name="connsiteY3" fmla="*/ 2200738 h 4487756"/>
              <a:gd name="connsiteX4" fmla="*/ 2763329 w 5309038"/>
              <a:gd name="connsiteY4" fmla="*/ 2196494 h 4487756"/>
              <a:gd name="connsiteX5" fmla="*/ 2712041 w 5309038"/>
              <a:gd name="connsiteY5" fmla="*/ 3292539 h 4487756"/>
              <a:gd name="connsiteX6" fmla="*/ 1673293 w 5309038"/>
              <a:gd name="connsiteY6" fmla="*/ 3243371 h 4487756"/>
              <a:gd name="connsiteX7" fmla="*/ 1316537 w 5309038"/>
              <a:gd name="connsiteY7" fmla="*/ 3575890 h 4487756"/>
              <a:gd name="connsiteX8" fmla="*/ 1121751 w 5309038"/>
              <a:gd name="connsiteY8" fmla="*/ 3304253 h 4487756"/>
              <a:gd name="connsiteX9" fmla="*/ 968758 w 5309038"/>
              <a:gd name="connsiteY9" fmla="*/ 2818202 h 4487756"/>
              <a:gd name="connsiteX10" fmla="*/ 1200027 w 5309038"/>
              <a:gd name="connsiteY10" fmla="*/ 1902411 h 4487756"/>
              <a:gd name="connsiteX11" fmla="*/ 958084 w 5309038"/>
              <a:gd name="connsiteY11" fmla="*/ 1781439 h 4487756"/>
              <a:gd name="connsiteX12" fmla="*/ 615663 w 5309038"/>
              <a:gd name="connsiteY12" fmla="*/ 3469027 h 4487756"/>
              <a:gd name="connsiteX13" fmla="*/ 2253610 w 5309038"/>
              <a:gd name="connsiteY13" fmla="*/ 4483634 h 4487756"/>
              <a:gd name="connsiteX14" fmla="*/ 3826401 w 5309038"/>
              <a:gd name="connsiteY14" fmla="*/ 3604004 h 4487756"/>
              <a:gd name="connsiteX15" fmla="*/ 4193233 w 5309038"/>
              <a:gd name="connsiteY15" fmla="*/ 1590057 h 4487756"/>
              <a:gd name="connsiteX16" fmla="*/ 3682492 w 5309038"/>
              <a:gd name="connsiteY16" fmla="*/ 1151829 h 4487756"/>
              <a:gd name="connsiteX17" fmla="*/ 4032261 w 5309038"/>
              <a:gd name="connsiteY17" fmla="*/ 1015939 h 4487756"/>
              <a:gd name="connsiteX18" fmla="*/ 5309038 w 5309038"/>
              <a:gd name="connsiteY18" fmla="*/ 0 h 4487756"/>
              <a:gd name="connsiteX19" fmla="*/ 1276796 w 5309038"/>
              <a:gd name="connsiteY19" fmla="*/ 442 h 4487756"/>
              <a:gd name="connsiteX20" fmla="*/ 0 w 5309038"/>
              <a:gd name="connsiteY20" fmla="*/ 1034691 h 4487756"/>
              <a:gd name="connsiteX21" fmla="*/ 648097 w 5309038"/>
              <a:gd name="connsiteY21" fmla="*/ 1709281 h 4487756"/>
              <a:gd name="connsiteX22" fmla="*/ 1256954 w 5309038"/>
              <a:gd name="connsiteY22" fmla="*/ 1923758 h 4487756"/>
              <a:gd name="connsiteX23" fmla="*/ 1036360 w 5309038"/>
              <a:gd name="connsiteY23" fmla="*/ 2784789 h 4487756"/>
              <a:gd name="connsiteX24" fmla="*/ 972316 w 5309038"/>
              <a:gd name="connsiteY24" fmla="*/ 2827484 h 4487756"/>
              <a:gd name="connsiteX0" fmla="*/ 972316 w 5309038"/>
              <a:gd name="connsiteY0" fmla="*/ 2827484 h 4487756"/>
              <a:gd name="connsiteX1" fmla="*/ 1274224 w 5309038"/>
              <a:gd name="connsiteY1" fmla="*/ 3151826 h 4487756"/>
              <a:gd name="connsiteX2" fmla="*/ 1452656 w 5309038"/>
              <a:gd name="connsiteY2" fmla="*/ 2990875 h 4487756"/>
              <a:gd name="connsiteX3" fmla="*/ 1626376 w 5309038"/>
              <a:gd name="connsiteY3" fmla="*/ 2200738 h 4487756"/>
              <a:gd name="connsiteX4" fmla="*/ 2763329 w 5309038"/>
              <a:gd name="connsiteY4" fmla="*/ 2196494 h 4487756"/>
              <a:gd name="connsiteX5" fmla="*/ 2712041 w 5309038"/>
              <a:gd name="connsiteY5" fmla="*/ 3292539 h 4487756"/>
              <a:gd name="connsiteX6" fmla="*/ 1673293 w 5309038"/>
              <a:gd name="connsiteY6" fmla="*/ 3243371 h 4487756"/>
              <a:gd name="connsiteX7" fmla="*/ 1316537 w 5309038"/>
              <a:gd name="connsiteY7" fmla="*/ 3575890 h 4487756"/>
              <a:gd name="connsiteX8" fmla="*/ 1121751 w 5309038"/>
              <a:gd name="connsiteY8" fmla="*/ 3304253 h 4487756"/>
              <a:gd name="connsiteX9" fmla="*/ 968758 w 5309038"/>
              <a:gd name="connsiteY9" fmla="*/ 2818202 h 4487756"/>
              <a:gd name="connsiteX10" fmla="*/ 1200027 w 5309038"/>
              <a:gd name="connsiteY10" fmla="*/ 1902411 h 4487756"/>
              <a:gd name="connsiteX11" fmla="*/ 958084 w 5309038"/>
              <a:gd name="connsiteY11" fmla="*/ 1781439 h 4487756"/>
              <a:gd name="connsiteX12" fmla="*/ 615663 w 5309038"/>
              <a:gd name="connsiteY12" fmla="*/ 3469027 h 4487756"/>
              <a:gd name="connsiteX13" fmla="*/ 2253610 w 5309038"/>
              <a:gd name="connsiteY13" fmla="*/ 4483634 h 4487756"/>
              <a:gd name="connsiteX14" fmla="*/ 3826401 w 5309038"/>
              <a:gd name="connsiteY14" fmla="*/ 3604004 h 4487756"/>
              <a:gd name="connsiteX15" fmla="*/ 4193233 w 5309038"/>
              <a:gd name="connsiteY15" fmla="*/ 1590057 h 4487756"/>
              <a:gd name="connsiteX16" fmla="*/ 3682492 w 5309038"/>
              <a:gd name="connsiteY16" fmla="*/ 1151829 h 4487756"/>
              <a:gd name="connsiteX17" fmla="*/ 4032261 w 5309038"/>
              <a:gd name="connsiteY17" fmla="*/ 1015939 h 4487756"/>
              <a:gd name="connsiteX18" fmla="*/ 5309038 w 5309038"/>
              <a:gd name="connsiteY18" fmla="*/ 0 h 4487756"/>
              <a:gd name="connsiteX19" fmla="*/ 1276796 w 5309038"/>
              <a:gd name="connsiteY19" fmla="*/ 442 h 4487756"/>
              <a:gd name="connsiteX20" fmla="*/ 0 w 5309038"/>
              <a:gd name="connsiteY20" fmla="*/ 1034691 h 4487756"/>
              <a:gd name="connsiteX21" fmla="*/ 648097 w 5309038"/>
              <a:gd name="connsiteY21" fmla="*/ 1709281 h 4487756"/>
              <a:gd name="connsiteX22" fmla="*/ 1256954 w 5309038"/>
              <a:gd name="connsiteY22" fmla="*/ 1923758 h 4487756"/>
              <a:gd name="connsiteX23" fmla="*/ 1036360 w 5309038"/>
              <a:gd name="connsiteY23" fmla="*/ 2784789 h 4487756"/>
              <a:gd name="connsiteX24" fmla="*/ 972316 w 5309038"/>
              <a:gd name="connsiteY24" fmla="*/ 2827484 h 4487756"/>
              <a:gd name="connsiteX0" fmla="*/ 972316 w 5309038"/>
              <a:gd name="connsiteY0" fmla="*/ 2827484 h 4485580"/>
              <a:gd name="connsiteX1" fmla="*/ 1274224 w 5309038"/>
              <a:gd name="connsiteY1" fmla="*/ 3151826 h 4485580"/>
              <a:gd name="connsiteX2" fmla="*/ 1452656 w 5309038"/>
              <a:gd name="connsiteY2" fmla="*/ 2990875 h 4485580"/>
              <a:gd name="connsiteX3" fmla="*/ 1626376 w 5309038"/>
              <a:gd name="connsiteY3" fmla="*/ 2200738 h 4485580"/>
              <a:gd name="connsiteX4" fmla="*/ 2763329 w 5309038"/>
              <a:gd name="connsiteY4" fmla="*/ 2196494 h 4485580"/>
              <a:gd name="connsiteX5" fmla="*/ 2712041 w 5309038"/>
              <a:gd name="connsiteY5" fmla="*/ 3292539 h 4485580"/>
              <a:gd name="connsiteX6" fmla="*/ 1673293 w 5309038"/>
              <a:gd name="connsiteY6" fmla="*/ 3243371 h 4485580"/>
              <a:gd name="connsiteX7" fmla="*/ 1316537 w 5309038"/>
              <a:gd name="connsiteY7" fmla="*/ 3575890 h 4485580"/>
              <a:gd name="connsiteX8" fmla="*/ 1121751 w 5309038"/>
              <a:gd name="connsiteY8" fmla="*/ 3304253 h 4485580"/>
              <a:gd name="connsiteX9" fmla="*/ 968758 w 5309038"/>
              <a:gd name="connsiteY9" fmla="*/ 2818202 h 4485580"/>
              <a:gd name="connsiteX10" fmla="*/ 1200027 w 5309038"/>
              <a:gd name="connsiteY10" fmla="*/ 1902411 h 4485580"/>
              <a:gd name="connsiteX11" fmla="*/ 958084 w 5309038"/>
              <a:gd name="connsiteY11" fmla="*/ 1781439 h 4485580"/>
              <a:gd name="connsiteX12" fmla="*/ 615663 w 5309038"/>
              <a:gd name="connsiteY12" fmla="*/ 3469027 h 4485580"/>
              <a:gd name="connsiteX13" fmla="*/ 2253610 w 5309038"/>
              <a:gd name="connsiteY13" fmla="*/ 4483634 h 4485580"/>
              <a:gd name="connsiteX14" fmla="*/ 3773238 w 5309038"/>
              <a:gd name="connsiteY14" fmla="*/ 3699697 h 4485580"/>
              <a:gd name="connsiteX15" fmla="*/ 4193233 w 5309038"/>
              <a:gd name="connsiteY15" fmla="*/ 1590057 h 4485580"/>
              <a:gd name="connsiteX16" fmla="*/ 3682492 w 5309038"/>
              <a:gd name="connsiteY16" fmla="*/ 1151829 h 4485580"/>
              <a:gd name="connsiteX17" fmla="*/ 4032261 w 5309038"/>
              <a:gd name="connsiteY17" fmla="*/ 1015939 h 4485580"/>
              <a:gd name="connsiteX18" fmla="*/ 5309038 w 5309038"/>
              <a:gd name="connsiteY18" fmla="*/ 0 h 4485580"/>
              <a:gd name="connsiteX19" fmla="*/ 1276796 w 5309038"/>
              <a:gd name="connsiteY19" fmla="*/ 442 h 4485580"/>
              <a:gd name="connsiteX20" fmla="*/ 0 w 5309038"/>
              <a:gd name="connsiteY20" fmla="*/ 1034691 h 4485580"/>
              <a:gd name="connsiteX21" fmla="*/ 648097 w 5309038"/>
              <a:gd name="connsiteY21" fmla="*/ 1709281 h 4485580"/>
              <a:gd name="connsiteX22" fmla="*/ 1256954 w 5309038"/>
              <a:gd name="connsiteY22" fmla="*/ 1923758 h 4485580"/>
              <a:gd name="connsiteX23" fmla="*/ 1036360 w 5309038"/>
              <a:gd name="connsiteY23" fmla="*/ 2784789 h 4485580"/>
              <a:gd name="connsiteX24" fmla="*/ 972316 w 5309038"/>
              <a:gd name="connsiteY24" fmla="*/ 2827484 h 4485580"/>
              <a:gd name="connsiteX0" fmla="*/ 972316 w 5309038"/>
              <a:gd name="connsiteY0" fmla="*/ 2827484 h 4488328"/>
              <a:gd name="connsiteX1" fmla="*/ 1274224 w 5309038"/>
              <a:gd name="connsiteY1" fmla="*/ 3151826 h 4488328"/>
              <a:gd name="connsiteX2" fmla="*/ 1452656 w 5309038"/>
              <a:gd name="connsiteY2" fmla="*/ 2990875 h 4488328"/>
              <a:gd name="connsiteX3" fmla="*/ 1626376 w 5309038"/>
              <a:gd name="connsiteY3" fmla="*/ 2200738 h 4488328"/>
              <a:gd name="connsiteX4" fmla="*/ 2763329 w 5309038"/>
              <a:gd name="connsiteY4" fmla="*/ 2196494 h 4488328"/>
              <a:gd name="connsiteX5" fmla="*/ 2712041 w 5309038"/>
              <a:gd name="connsiteY5" fmla="*/ 3292539 h 4488328"/>
              <a:gd name="connsiteX6" fmla="*/ 1673293 w 5309038"/>
              <a:gd name="connsiteY6" fmla="*/ 3243371 h 4488328"/>
              <a:gd name="connsiteX7" fmla="*/ 1316537 w 5309038"/>
              <a:gd name="connsiteY7" fmla="*/ 3575890 h 4488328"/>
              <a:gd name="connsiteX8" fmla="*/ 1121751 w 5309038"/>
              <a:gd name="connsiteY8" fmla="*/ 3304253 h 4488328"/>
              <a:gd name="connsiteX9" fmla="*/ 968758 w 5309038"/>
              <a:gd name="connsiteY9" fmla="*/ 2818202 h 4488328"/>
              <a:gd name="connsiteX10" fmla="*/ 1200027 w 5309038"/>
              <a:gd name="connsiteY10" fmla="*/ 1902411 h 4488328"/>
              <a:gd name="connsiteX11" fmla="*/ 958084 w 5309038"/>
              <a:gd name="connsiteY11" fmla="*/ 1781439 h 4488328"/>
              <a:gd name="connsiteX12" fmla="*/ 615663 w 5309038"/>
              <a:gd name="connsiteY12" fmla="*/ 3469027 h 4488328"/>
              <a:gd name="connsiteX13" fmla="*/ 2253610 w 5309038"/>
              <a:gd name="connsiteY13" fmla="*/ 4483634 h 4488328"/>
              <a:gd name="connsiteX14" fmla="*/ 3773238 w 5309038"/>
              <a:gd name="connsiteY14" fmla="*/ 3699697 h 4488328"/>
              <a:gd name="connsiteX15" fmla="*/ 4193233 w 5309038"/>
              <a:gd name="connsiteY15" fmla="*/ 1590057 h 4488328"/>
              <a:gd name="connsiteX16" fmla="*/ 3682492 w 5309038"/>
              <a:gd name="connsiteY16" fmla="*/ 1151829 h 4488328"/>
              <a:gd name="connsiteX17" fmla="*/ 4032261 w 5309038"/>
              <a:gd name="connsiteY17" fmla="*/ 1015939 h 4488328"/>
              <a:gd name="connsiteX18" fmla="*/ 5309038 w 5309038"/>
              <a:gd name="connsiteY18" fmla="*/ 0 h 4488328"/>
              <a:gd name="connsiteX19" fmla="*/ 1276796 w 5309038"/>
              <a:gd name="connsiteY19" fmla="*/ 442 h 4488328"/>
              <a:gd name="connsiteX20" fmla="*/ 0 w 5309038"/>
              <a:gd name="connsiteY20" fmla="*/ 1034691 h 4488328"/>
              <a:gd name="connsiteX21" fmla="*/ 648097 w 5309038"/>
              <a:gd name="connsiteY21" fmla="*/ 1709281 h 4488328"/>
              <a:gd name="connsiteX22" fmla="*/ 1256954 w 5309038"/>
              <a:gd name="connsiteY22" fmla="*/ 1923758 h 4488328"/>
              <a:gd name="connsiteX23" fmla="*/ 1036360 w 5309038"/>
              <a:gd name="connsiteY23" fmla="*/ 2784789 h 4488328"/>
              <a:gd name="connsiteX24" fmla="*/ 972316 w 5309038"/>
              <a:gd name="connsiteY24" fmla="*/ 2827484 h 448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09038" h="4488328">
                <a:moveTo>
                  <a:pt x="972316" y="2827484"/>
                </a:moveTo>
                <a:lnTo>
                  <a:pt x="1274224" y="3151826"/>
                </a:lnTo>
                <a:cubicBezTo>
                  <a:pt x="1394977" y="3052081"/>
                  <a:pt x="1278563" y="3155390"/>
                  <a:pt x="1452656" y="2990875"/>
                </a:cubicBezTo>
                <a:cubicBezTo>
                  <a:pt x="1453682" y="2975214"/>
                  <a:pt x="1625350" y="2566146"/>
                  <a:pt x="1626376" y="2200738"/>
                </a:cubicBezTo>
                <a:lnTo>
                  <a:pt x="2763329" y="2196494"/>
                </a:lnTo>
                <a:lnTo>
                  <a:pt x="2712041" y="3292539"/>
                </a:lnTo>
                <a:lnTo>
                  <a:pt x="1673293" y="3243371"/>
                </a:lnTo>
                <a:lnTo>
                  <a:pt x="1316537" y="3575890"/>
                </a:lnTo>
                <a:cubicBezTo>
                  <a:pt x="1250704" y="3500645"/>
                  <a:pt x="1190388" y="3430534"/>
                  <a:pt x="1121751" y="3304253"/>
                </a:cubicBezTo>
                <a:cubicBezTo>
                  <a:pt x="1017534" y="3071233"/>
                  <a:pt x="992478" y="3041169"/>
                  <a:pt x="968758" y="2818202"/>
                </a:cubicBezTo>
                <a:cubicBezTo>
                  <a:pt x="985362" y="2301832"/>
                  <a:pt x="1055336" y="2358296"/>
                  <a:pt x="1200027" y="1902411"/>
                </a:cubicBezTo>
                <a:lnTo>
                  <a:pt x="958084" y="1781439"/>
                </a:lnTo>
                <a:cubicBezTo>
                  <a:pt x="762111" y="2343968"/>
                  <a:pt x="729803" y="2906498"/>
                  <a:pt x="615663" y="3469027"/>
                </a:cubicBezTo>
                <a:cubicBezTo>
                  <a:pt x="771987" y="3596106"/>
                  <a:pt x="1206353" y="4360129"/>
                  <a:pt x="2253610" y="4483634"/>
                </a:cubicBezTo>
                <a:cubicBezTo>
                  <a:pt x="2777643" y="4545434"/>
                  <a:pt x="3624951" y="3981629"/>
                  <a:pt x="3773238" y="3699697"/>
                </a:cubicBezTo>
                <a:cubicBezTo>
                  <a:pt x="4238937" y="2851861"/>
                  <a:pt x="4020961" y="2369654"/>
                  <a:pt x="4193233" y="1590057"/>
                </a:cubicBezTo>
                <a:lnTo>
                  <a:pt x="3682492" y="1151829"/>
                </a:lnTo>
                <a:lnTo>
                  <a:pt x="4032261" y="1015939"/>
                </a:lnTo>
                <a:lnTo>
                  <a:pt x="5309038" y="0"/>
                </a:lnTo>
                <a:lnTo>
                  <a:pt x="1276796" y="442"/>
                </a:lnTo>
                <a:lnTo>
                  <a:pt x="0" y="1034691"/>
                </a:lnTo>
                <a:cubicBezTo>
                  <a:pt x="195794" y="1237782"/>
                  <a:pt x="651549" y="1719669"/>
                  <a:pt x="648097" y="1709281"/>
                </a:cubicBezTo>
                <a:cubicBezTo>
                  <a:pt x="1112578" y="1748348"/>
                  <a:pt x="1196395" y="1888012"/>
                  <a:pt x="1256954" y="1923758"/>
                </a:cubicBezTo>
                <a:cubicBezTo>
                  <a:pt x="1207216" y="2070395"/>
                  <a:pt x="1013233" y="2244569"/>
                  <a:pt x="1036360" y="2784789"/>
                </a:cubicBezTo>
                <a:cubicBezTo>
                  <a:pt x="1045255" y="2780638"/>
                  <a:pt x="993750" y="2781136"/>
                  <a:pt x="972316" y="2827484"/>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tangle 14">
            <a:extLst>
              <a:ext uri="{FF2B5EF4-FFF2-40B4-BE49-F238E27FC236}">
                <a16:creationId xmlns:a16="http://schemas.microsoft.com/office/drawing/2014/main" id="{9BA074FA-4330-09DC-AFA2-9C8B9D599441}"/>
              </a:ext>
            </a:extLst>
          </p:cNvPr>
          <p:cNvSpPr/>
          <p:nvPr/>
        </p:nvSpPr>
        <p:spPr>
          <a:xfrm>
            <a:off x="346262" y="1079160"/>
            <a:ext cx="2880000" cy="288000"/>
          </a:xfrm>
          <a:prstGeom prst="rect">
            <a:avLst/>
          </a:prstGeom>
          <a:solidFill>
            <a:schemeClr val="tx1">
              <a:lumMod val="75000"/>
            </a:schemeClr>
          </a:solidFill>
          <a:ln w="254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tangle 18">
            <a:extLst>
              <a:ext uri="{FF2B5EF4-FFF2-40B4-BE49-F238E27FC236}">
                <a16:creationId xmlns:a16="http://schemas.microsoft.com/office/drawing/2014/main" id="{F9974407-7848-1BCF-5E5D-E81E3B131F5F}"/>
              </a:ext>
            </a:extLst>
          </p:cNvPr>
          <p:cNvSpPr/>
          <p:nvPr/>
        </p:nvSpPr>
        <p:spPr>
          <a:xfrm>
            <a:off x="346262" y="1079162"/>
            <a:ext cx="2880000" cy="3173861"/>
          </a:xfrm>
          <a:prstGeom prst="rect">
            <a:avLst/>
          </a:prstGeom>
          <a:noFill/>
          <a:ln w="254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extBox 19">
            <a:extLst>
              <a:ext uri="{FF2B5EF4-FFF2-40B4-BE49-F238E27FC236}">
                <a16:creationId xmlns:a16="http://schemas.microsoft.com/office/drawing/2014/main" id="{C131F795-3924-3AEC-56F8-2F0F6B4A7DC6}"/>
              </a:ext>
            </a:extLst>
          </p:cNvPr>
          <p:cNvSpPr txBox="1"/>
          <p:nvPr/>
        </p:nvSpPr>
        <p:spPr>
          <a:xfrm>
            <a:off x="355395" y="1086522"/>
            <a:ext cx="2690147" cy="276999"/>
          </a:xfrm>
          <a:prstGeom prst="rect">
            <a:avLst/>
          </a:prstGeom>
          <a:noFill/>
        </p:spPr>
        <p:txBody>
          <a:bodyPr wrap="square" lIns="90000" tIns="0" bIns="0" rtlCol="0">
            <a:spAutoFit/>
          </a:bodyPr>
          <a:lstStyle/>
          <a:p>
            <a:r>
              <a:rPr lang="nl-NL" dirty="0">
                <a:solidFill>
                  <a:schemeClr val="bg1"/>
                </a:solidFill>
              </a:rPr>
              <a:t>Innoveren go / </a:t>
            </a:r>
            <a:r>
              <a:rPr lang="nl-NL" dirty="0" err="1">
                <a:solidFill>
                  <a:schemeClr val="bg1"/>
                </a:solidFill>
              </a:rPr>
              <a:t>nogo</a:t>
            </a:r>
            <a:endParaRPr lang="nl-NL" dirty="0">
              <a:solidFill>
                <a:schemeClr val="bg1"/>
              </a:solidFill>
            </a:endParaRPr>
          </a:p>
        </p:txBody>
      </p:sp>
      <p:sp>
        <p:nvSpPr>
          <p:cNvPr id="34" name="TextBox 33">
            <a:extLst>
              <a:ext uri="{FF2B5EF4-FFF2-40B4-BE49-F238E27FC236}">
                <a16:creationId xmlns:a16="http://schemas.microsoft.com/office/drawing/2014/main" id="{FBEBD2E5-D5FB-6C50-9B7B-C9968F22F8BE}"/>
              </a:ext>
            </a:extLst>
          </p:cNvPr>
          <p:cNvSpPr txBox="1"/>
          <p:nvPr/>
        </p:nvSpPr>
        <p:spPr>
          <a:xfrm>
            <a:off x="370748" y="1420416"/>
            <a:ext cx="2855514" cy="2677656"/>
          </a:xfrm>
          <a:custGeom>
            <a:avLst/>
            <a:gdLst>
              <a:gd name="connsiteX0" fmla="*/ 0 w 2928437"/>
              <a:gd name="connsiteY0" fmla="*/ 0 h 3108543"/>
              <a:gd name="connsiteX1" fmla="*/ 2928437 w 2928437"/>
              <a:gd name="connsiteY1" fmla="*/ 0 h 3108543"/>
              <a:gd name="connsiteX2" fmla="*/ 2928437 w 2928437"/>
              <a:gd name="connsiteY2" fmla="*/ 3108543 h 3108543"/>
              <a:gd name="connsiteX3" fmla="*/ 0 w 2928437"/>
              <a:gd name="connsiteY3" fmla="*/ 3108543 h 3108543"/>
              <a:gd name="connsiteX4" fmla="*/ 0 w 2928437"/>
              <a:gd name="connsiteY4" fmla="*/ 0 h 3108543"/>
              <a:gd name="connsiteX0" fmla="*/ 0 w 2928437"/>
              <a:gd name="connsiteY0" fmla="*/ 3274 h 3111817"/>
              <a:gd name="connsiteX1" fmla="*/ 778481 w 2928437"/>
              <a:gd name="connsiteY1" fmla="*/ 0 h 3111817"/>
              <a:gd name="connsiteX2" fmla="*/ 2928437 w 2928437"/>
              <a:gd name="connsiteY2" fmla="*/ 3274 h 3111817"/>
              <a:gd name="connsiteX3" fmla="*/ 2928437 w 2928437"/>
              <a:gd name="connsiteY3" fmla="*/ 3111817 h 3111817"/>
              <a:gd name="connsiteX4" fmla="*/ 0 w 2928437"/>
              <a:gd name="connsiteY4" fmla="*/ 3111817 h 3111817"/>
              <a:gd name="connsiteX5" fmla="*/ 0 w 2928437"/>
              <a:gd name="connsiteY5" fmla="*/ 3274 h 3111817"/>
              <a:gd name="connsiteX0" fmla="*/ 8698 w 2937135"/>
              <a:gd name="connsiteY0" fmla="*/ 3274 h 3111817"/>
              <a:gd name="connsiteX1" fmla="*/ 787179 w 2937135"/>
              <a:gd name="connsiteY1" fmla="*/ 0 h 3111817"/>
              <a:gd name="connsiteX2" fmla="*/ 2937135 w 2937135"/>
              <a:gd name="connsiteY2" fmla="*/ 3274 h 3111817"/>
              <a:gd name="connsiteX3" fmla="*/ 2937135 w 2937135"/>
              <a:gd name="connsiteY3" fmla="*/ 3111817 h 3111817"/>
              <a:gd name="connsiteX4" fmla="*/ 8698 w 2937135"/>
              <a:gd name="connsiteY4" fmla="*/ 3111817 h 3111817"/>
              <a:gd name="connsiteX5" fmla="*/ 0 w 2937135"/>
              <a:gd name="connsiteY5" fmla="*/ 731520 h 3111817"/>
              <a:gd name="connsiteX6" fmla="*/ 8698 w 2937135"/>
              <a:gd name="connsiteY6" fmla="*/ 3274 h 3111817"/>
              <a:gd name="connsiteX0" fmla="*/ 764072 w 2937135"/>
              <a:gd name="connsiteY0" fmla="*/ 734794 h 3111817"/>
              <a:gd name="connsiteX1" fmla="*/ 787179 w 2937135"/>
              <a:gd name="connsiteY1" fmla="*/ 0 h 3111817"/>
              <a:gd name="connsiteX2" fmla="*/ 2937135 w 2937135"/>
              <a:gd name="connsiteY2" fmla="*/ 3274 h 3111817"/>
              <a:gd name="connsiteX3" fmla="*/ 2937135 w 2937135"/>
              <a:gd name="connsiteY3" fmla="*/ 3111817 h 3111817"/>
              <a:gd name="connsiteX4" fmla="*/ 8698 w 2937135"/>
              <a:gd name="connsiteY4" fmla="*/ 3111817 h 3111817"/>
              <a:gd name="connsiteX5" fmla="*/ 0 w 2937135"/>
              <a:gd name="connsiteY5" fmla="*/ 731520 h 3111817"/>
              <a:gd name="connsiteX6" fmla="*/ 764072 w 2937135"/>
              <a:gd name="connsiteY6" fmla="*/ 734794 h 3111817"/>
              <a:gd name="connsiteX0" fmla="*/ 795878 w 2937135"/>
              <a:gd name="connsiteY0" fmla="*/ 742745 h 3111817"/>
              <a:gd name="connsiteX1" fmla="*/ 787179 w 2937135"/>
              <a:gd name="connsiteY1" fmla="*/ 0 h 3111817"/>
              <a:gd name="connsiteX2" fmla="*/ 2937135 w 2937135"/>
              <a:gd name="connsiteY2" fmla="*/ 3274 h 3111817"/>
              <a:gd name="connsiteX3" fmla="*/ 2937135 w 2937135"/>
              <a:gd name="connsiteY3" fmla="*/ 3111817 h 3111817"/>
              <a:gd name="connsiteX4" fmla="*/ 8698 w 2937135"/>
              <a:gd name="connsiteY4" fmla="*/ 3111817 h 3111817"/>
              <a:gd name="connsiteX5" fmla="*/ 0 w 2937135"/>
              <a:gd name="connsiteY5" fmla="*/ 731520 h 3111817"/>
              <a:gd name="connsiteX6" fmla="*/ 795878 w 2937135"/>
              <a:gd name="connsiteY6" fmla="*/ 742745 h 311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135" h="3111817">
                <a:moveTo>
                  <a:pt x="795878" y="742745"/>
                </a:moveTo>
                <a:lnTo>
                  <a:pt x="787179" y="0"/>
                </a:lnTo>
                <a:lnTo>
                  <a:pt x="2937135" y="3274"/>
                </a:lnTo>
                <a:lnTo>
                  <a:pt x="2937135" y="3111817"/>
                </a:lnTo>
                <a:lnTo>
                  <a:pt x="8698" y="3111817"/>
                </a:lnTo>
                <a:cubicBezTo>
                  <a:pt x="5799" y="2318385"/>
                  <a:pt x="2899" y="1524952"/>
                  <a:pt x="0" y="731520"/>
                </a:cubicBezTo>
                <a:lnTo>
                  <a:pt x="795878" y="742745"/>
                </a:lnTo>
                <a:close/>
              </a:path>
            </a:pathLst>
          </a:custGeom>
          <a:noFill/>
        </p:spPr>
        <p:txBody>
          <a:bodyPr wrap="square" rtlCol="0">
            <a:noAutofit/>
          </a:bodyPr>
          <a:lstStyle/>
          <a:p>
            <a:pPr marL="446088"/>
            <a:r>
              <a:rPr lang="nl-NL" sz="1400" dirty="0">
                <a:solidFill>
                  <a:schemeClr val="tx2"/>
                </a:solidFill>
              </a:rPr>
              <a:t>De verkenning wordt afgesloten met een </a:t>
            </a:r>
          </a:p>
          <a:p>
            <a:pPr marL="446088"/>
            <a:r>
              <a:rPr lang="nl-NL" sz="1400" i="1" dirty="0">
                <a:solidFill>
                  <a:schemeClr val="tx2"/>
                </a:solidFill>
              </a:rPr>
              <a:t>formeel go / no go </a:t>
            </a:r>
            <a:r>
              <a:rPr lang="nl-NL" sz="1400" dirty="0">
                <a:solidFill>
                  <a:schemeClr val="tx2"/>
                </a:solidFill>
              </a:rPr>
              <a:t>besluit. </a:t>
            </a:r>
          </a:p>
          <a:p>
            <a:endParaRPr lang="nl-NL" sz="800" dirty="0">
              <a:solidFill>
                <a:srgbClr val="FF0000"/>
              </a:solidFill>
            </a:endParaRPr>
          </a:p>
          <a:p>
            <a:r>
              <a:rPr lang="nl-NL" sz="1400" dirty="0">
                <a:solidFill>
                  <a:schemeClr val="tx2"/>
                </a:solidFill>
              </a:rPr>
              <a:t>Het resultaat van de verkenning helpt besluitvormers met </a:t>
            </a:r>
            <a:r>
              <a:rPr lang="nl-NL" sz="1400" b="1" dirty="0">
                <a:solidFill>
                  <a:schemeClr val="tx2"/>
                </a:solidFill>
              </a:rPr>
              <a:t>onderbouwing</a:t>
            </a:r>
            <a:r>
              <a:rPr lang="nl-NL" sz="1400" dirty="0">
                <a:solidFill>
                  <a:schemeClr val="tx2"/>
                </a:solidFill>
              </a:rPr>
              <a:t> van dit besluit tot het starten van den innovatiefase. </a:t>
            </a:r>
          </a:p>
          <a:p>
            <a:r>
              <a:rPr lang="nl-NL" sz="1400" dirty="0">
                <a:solidFill>
                  <a:schemeClr val="tx2"/>
                </a:solidFill>
              </a:rPr>
              <a:t>Daarnaast managet deze onderbouwing verwachtingen over de innovatie-fase.</a:t>
            </a:r>
          </a:p>
        </p:txBody>
      </p:sp>
      <p:pic>
        <p:nvPicPr>
          <p:cNvPr id="36" name="Graphic 35">
            <a:extLst>
              <a:ext uri="{FF2B5EF4-FFF2-40B4-BE49-F238E27FC236}">
                <a16:creationId xmlns:a16="http://schemas.microsoft.com/office/drawing/2014/main" id="{1D262A43-1D99-866C-F32B-43DB77B2C59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80521" y="1515614"/>
            <a:ext cx="533400" cy="533400"/>
          </a:xfrm>
          <a:prstGeom prst="rect">
            <a:avLst/>
          </a:prstGeom>
        </p:spPr>
      </p:pic>
      <p:pic>
        <p:nvPicPr>
          <p:cNvPr id="8" name="Graphic 7">
            <a:extLst>
              <a:ext uri="{FF2B5EF4-FFF2-40B4-BE49-F238E27FC236}">
                <a16:creationId xmlns:a16="http://schemas.microsoft.com/office/drawing/2014/main" id="{A07B2F33-4061-C365-5136-4A8745E2A545}"/>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l="6666" r="8265" b="22509"/>
          <a:stretch/>
        </p:blipFill>
        <p:spPr>
          <a:xfrm>
            <a:off x="9124950" y="1071756"/>
            <a:ext cx="2800328" cy="1275439"/>
          </a:xfrm>
          <a:prstGeom prst="rect">
            <a:avLst/>
          </a:prstGeom>
        </p:spPr>
      </p:pic>
      <p:sp>
        <p:nvSpPr>
          <p:cNvPr id="9" name="Freeform: Shape 8">
            <a:extLst>
              <a:ext uri="{FF2B5EF4-FFF2-40B4-BE49-F238E27FC236}">
                <a16:creationId xmlns:a16="http://schemas.microsoft.com/office/drawing/2014/main" id="{4299F688-7E10-53AF-321E-B2DF2F661034}"/>
              </a:ext>
            </a:extLst>
          </p:cNvPr>
          <p:cNvSpPr>
            <a:spLocks noChangeAspect="1"/>
          </p:cNvSpPr>
          <p:nvPr/>
        </p:nvSpPr>
        <p:spPr>
          <a:xfrm>
            <a:off x="9444713" y="1025855"/>
            <a:ext cx="2480565" cy="1275439"/>
          </a:xfrm>
          <a:custGeom>
            <a:avLst/>
            <a:gdLst>
              <a:gd name="connsiteX0" fmla="*/ 438150 w 1762125"/>
              <a:gd name="connsiteY0" fmla="*/ 0 h 1304925"/>
              <a:gd name="connsiteX1" fmla="*/ 28575 w 1762125"/>
              <a:gd name="connsiteY1" fmla="*/ 300038 h 1304925"/>
              <a:gd name="connsiteX2" fmla="*/ 0 w 1762125"/>
              <a:gd name="connsiteY2" fmla="*/ 461963 h 1304925"/>
              <a:gd name="connsiteX3" fmla="*/ 4762 w 1762125"/>
              <a:gd name="connsiteY3" fmla="*/ 519113 h 1304925"/>
              <a:gd name="connsiteX4" fmla="*/ 19050 w 1762125"/>
              <a:gd name="connsiteY4" fmla="*/ 623888 h 1304925"/>
              <a:gd name="connsiteX5" fmla="*/ 14287 w 1762125"/>
              <a:gd name="connsiteY5" fmla="*/ 1304925 h 1304925"/>
              <a:gd name="connsiteX6" fmla="*/ 1762125 w 1762125"/>
              <a:gd name="connsiteY6" fmla="*/ 1304925 h 1304925"/>
              <a:gd name="connsiteX7" fmla="*/ 1762125 w 1762125"/>
              <a:gd name="connsiteY7" fmla="*/ 9525 h 1304925"/>
              <a:gd name="connsiteX8" fmla="*/ 438150 w 1762125"/>
              <a:gd name="connsiteY8" fmla="*/ 0 h 1304925"/>
              <a:gd name="connsiteX0" fmla="*/ 433388 w 1757363"/>
              <a:gd name="connsiteY0" fmla="*/ 0 h 1304925"/>
              <a:gd name="connsiteX1" fmla="*/ 23813 w 1757363"/>
              <a:gd name="connsiteY1" fmla="*/ 300038 h 1304925"/>
              <a:gd name="connsiteX2" fmla="*/ 50102 w 1757363"/>
              <a:gd name="connsiteY2" fmla="*/ 430612 h 1304925"/>
              <a:gd name="connsiteX3" fmla="*/ 0 w 1757363"/>
              <a:gd name="connsiteY3" fmla="*/ 519113 h 1304925"/>
              <a:gd name="connsiteX4" fmla="*/ 14288 w 1757363"/>
              <a:gd name="connsiteY4" fmla="*/ 623888 h 1304925"/>
              <a:gd name="connsiteX5" fmla="*/ 9525 w 1757363"/>
              <a:gd name="connsiteY5" fmla="*/ 1304925 h 1304925"/>
              <a:gd name="connsiteX6" fmla="*/ 1757363 w 1757363"/>
              <a:gd name="connsiteY6" fmla="*/ 1304925 h 1304925"/>
              <a:gd name="connsiteX7" fmla="*/ 1757363 w 1757363"/>
              <a:gd name="connsiteY7" fmla="*/ 9525 h 1304925"/>
              <a:gd name="connsiteX8" fmla="*/ 433388 w 1757363"/>
              <a:gd name="connsiteY8" fmla="*/ 0 h 1304925"/>
              <a:gd name="connsiteX0" fmla="*/ 423863 w 1747838"/>
              <a:gd name="connsiteY0" fmla="*/ 0 h 1304925"/>
              <a:gd name="connsiteX1" fmla="*/ 14288 w 1747838"/>
              <a:gd name="connsiteY1" fmla="*/ 300038 h 1304925"/>
              <a:gd name="connsiteX2" fmla="*/ 40577 w 1747838"/>
              <a:gd name="connsiteY2" fmla="*/ 430612 h 1304925"/>
              <a:gd name="connsiteX3" fmla="*/ 55790 w 1747838"/>
              <a:gd name="connsiteY3" fmla="*/ 547851 h 1304925"/>
              <a:gd name="connsiteX4" fmla="*/ 4763 w 1747838"/>
              <a:gd name="connsiteY4" fmla="*/ 623888 h 1304925"/>
              <a:gd name="connsiteX5" fmla="*/ 0 w 1747838"/>
              <a:gd name="connsiteY5" fmla="*/ 1304925 h 1304925"/>
              <a:gd name="connsiteX6" fmla="*/ 1747838 w 1747838"/>
              <a:gd name="connsiteY6" fmla="*/ 1304925 h 1304925"/>
              <a:gd name="connsiteX7" fmla="*/ 1747838 w 1747838"/>
              <a:gd name="connsiteY7" fmla="*/ 9525 h 1304925"/>
              <a:gd name="connsiteX8" fmla="*/ 423863 w 1747838"/>
              <a:gd name="connsiteY8" fmla="*/ 0 h 1304925"/>
              <a:gd name="connsiteX0" fmla="*/ 423863 w 1747838"/>
              <a:gd name="connsiteY0" fmla="*/ 0 h 1304925"/>
              <a:gd name="connsiteX1" fmla="*/ 58702 w 1747838"/>
              <a:gd name="connsiteY1" fmla="*/ 315714 h 1304925"/>
              <a:gd name="connsiteX2" fmla="*/ 40577 w 1747838"/>
              <a:gd name="connsiteY2" fmla="*/ 430612 h 1304925"/>
              <a:gd name="connsiteX3" fmla="*/ 55790 w 1747838"/>
              <a:gd name="connsiteY3" fmla="*/ 547851 h 1304925"/>
              <a:gd name="connsiteX4" fmla="*/ 4763 w 1747838"/>
              <a:gd name="connsiteY4" fmla="*/ 623888 h 1304925"/>
              <a:gd name="connsiteX5" fmla="*/ 0 w 1747838"/>
              <a:gd name="connsiteY5" fmla="*/ 1304925 h 1304925"/>
              <a:gd name="connsiteX6" fmla="*/ 1747838 w 1747838"/>
              <a:gd name="connsiteY6" fmla="*/ 1304925 h 1304925"/>
              <a:gd name="connsiteX7" fmla="*/ 1747838 w 1747838"/>
              <a:gd name="connsiteY7" fmla="*/ 9525 h 1304925"/>
              <a:gd name="connsiteX8" fmla="*/ 423863 w 1747838"/>
              <a:gd name="connsiteY8" fmla="*/ 0 h 1304925"/>
              <a:gd name="connsiteX0" fmla="*/ 460439 w 1747838"/>
              <a:gd name="connsiteY0" fmla="*/ 3538 h 1295400"/>
              <a:gd name="connsiteX1" fmla="*/ 58702 w 1747838"/>
              <a:gd name="connsiteY1" fmla="*/ 306189 h 1295400"/>
              <a:gd name="connsiteX2" fmla="*/ 40577 w 1747838"/>
              <a:gd name="connsiteY2" fmla="*/ 421087 h 1295400"/>
              <a:gd name="connsiteX3" fmla="*/ 55790 w 1747838"/>
              <a:gd name="connsiteY3" fmla="*/ 538326 h 1295400"/>
              <a:gd name="connsiteX4" fmla="*/ 4763 w 1747838"/>
              <a:gd name="connsiteY4" fmla="*/ 614363 h 1295400"/>
              <a:gd name="connsiteX5" fmla="*/ 0 w 1747838"/>
              <a:gd name="connsiteY5" fmla="*/ 1295400 h 1295400"/>
              <a:gd name="connsiteX6" fmla="*/ 1747838 w 1747838"/>
              <a:gd name="connsiteY6" fmla="*/ 1295400 h 1295400"/>
              <a:gd name="connsiteX7" fmla="*/ 1747838 w 1747838"/>
              <a:gd name="connsiteY7" fmla="*/ 0 h 1295400"/>
              <a:gd name="connsiteX8" fmla="*/ 460439 w 1747838"/>
              <a:gd name="connsiteY8" fmla="*/ 3538 h 1295400"/>
              <a:gd name="connsiteX0" fmla="*/ 448791 w 1747838"/>
              <a:gd name="connsiteY0" fmla="*/ 3538 h 1295400"/>
              <a:gd name="connsiteX1" fmla="*/ 58702 w 1747838"/>
              <a:gd name="connsiteY1" fmla="*/ 306189 h 1295400"/>
              <a:gd name="connsiteX2" fmla="*/ 40577 w 1747838"/>
              <a:gd name="connsiteY2" fmla="*/ 421087 h 1295400"/>
              <a:gd name="connsiteX3" fmla="*/ 55790 w 1747838"/>
              <a:gd name="connsiteY3" fmla="*/ 538326 h 1295400"/>
              <a:gd name="connsiteX4" fmla="*/ 4763 w 1747838"/>
              <a:gd name="connsiteY4" fmla="*/ 614363 h 1295400"/>
              <a:gd name="connsiteX5" fmla="*/ 0 w 1747838"/>
              <a:gd name="connsiteY5" fmla="*/ 1295400 h 1295400"/>
              <a:gd name="connsiteX6" fmla="*/ 1747838 w 1747838"/>
              <a:gd name="connsiteY6" fmla="*/ 1295400 h 1295400"/>
              <a:gd name="connsiteX7" fmla="*/ 1747838 w 1747838"/>
              <a:gd name="connsiteY7" fmla="*/ 0 h 1295400"/>
              <a:gd name="connsiteX8" fmla="*/ 448791 w 1747838"/>
              <a:gd name="connsiteY8" fmla="*/ 3538 h 1295400"/>
              <a:gd name="connsiteX0" fmla="*/ 448791 w 1747838"/>
              <a:gd name="connsiteY0" fmla="*/ 3538 h 1295400"/>
              <a:gd name="connsiteX1" fmla="*/ 67438 w 1747838"/>
              <a:gd name="connsiteY1" fmla="*/ 291629 h 1295400"/>
              <a:gd name="connsiteX2" fmla="*/ 40577 w 1747838"/>
              <a:gd name="connsiteY2" fmla="*/ 421087 h 1295400"/>
              <a:gd name="connsiteX3" fmla="*/ 55790 w 1747838"/>
              <a:gd name="connsiteY3" fmla="*/ 538326 h 1295400"/>
              <a:gd name="connsiteX4" fmla="*/ 4763 w 1747838"/>
              <a:gd name="connsiteY4" fmla="*/ 614363 h 1295400"/>
              <a:gd name="connsiteX5" fmla="*/ 0 w 1747838"/>
              <a:gd name="connsiteY5" fmla="*/ 1295400 h 1295400"/>
              <a:gd name="connsiteX6" fmla="*/ 1747838 w 1747838"/>
              <a:gd name="connsiteY6" fmla="*/ 1295400 h 1295400"/>
              <a:gd name="connsiteX7" fmla="*/ 1747838 w 1747838"/>
              <a:gd name="connsiteY7" fmla="*/ 0 h 1295400"/>
              <a:gd name="connsiteX8" fmla="*/ 448791 w 1747838"/>
              <a:gd name="connsiteY8" fmla="*/ 3538 h 1295400"/>
              <a:gd name="connsiteX0" fmla="*/ 462315 w 1761362"/>
              <a:gd name="connsiteY0" fmla="*/ 3538 h 1295400"/>
              <a:gd name="connsiteX1" fmla="*/ 0 w 1761362"/>
              <a:gd name="connsiteY1" fmla="*/ 344017 h 1295400"/>
              <a:gd name="connsiteX2" fmla="*/ 54101 w 1761362"/>
              <a:gd name="connsiteY2" fmla="*/ 421087 h 1295400"/>
              <a:gd name="connsiteX3" fmla="*/ 69314 w 1761362"/>
              <a:gd name="connsiteY3" fmla="*/ 538326 h 1295400"/>
              <a:gd name="connsiteX4" fmla="*/ 18287 w 1761362"/>
              <a:gd name="connsiteY4" fmla="*/ 614363 h 1295400"/>
              <a:gd name="connsiteX5" fmla="*/ 13524 w 1761362"/>
              <a:gd name="connsiteY5" fmla="*/ 1295400 h 1295400"/>
              <a:gd name="connsiteX6" fmla="*/ 1761362 w 1761362"/>
              <a:gd name="connsiteY6" fmla="*/ 1295400 h 1295400"/>
              <a:gd name="connsiteX7" fmla="*/ 1761362 w 1761362"/>
              <a:gd name="connsiteY7" fmla="*/ 0 h 1295400"/>
              <a:gd name="connsiteX8" fmla="*/ 462315 w 1761362"/>
              <a:gd name="connsiteY8" fmla="*/ 3538 h 1295400"/>
              <a:gd name="connsiteX0" fmla="*/ 484414 w 1783461"/>
              <a:gd name="connsiteY0" fmla="*/ 3538 h 1295400"/>
              <a:gd name="connsiteX1" fmla="*/ 22099 w 1783461"/>
              <a:gd name="connsiteY1" fmla="*/ 344017 h 1295400"/>
              <a:gd name="connsiteX2" fmla="*/ 0 w 1783461"/>
              <a:gd name="connsiteY2" fmla="*/ 416324 h 1295400"/>
              <a:gd name="connsiteX3" fmla="*/ 91413 w 1783461"/>
              <a:gd name="connsiteY3" fmla="*/ 538326 h 1295400"/>
              <a:gd name="connsiteX4" fmla="*/ 40386 w 1783461"/>
              <a:gd name="connsiteY4" fmla="*/ 614363 h 1295400"/>
              <a:gd name="connsiteX5" fmla="*/ 35623 w 1783461"/>
              <a:gd name="connsiteY5" fmla="*/ 1295400 h 1295400"/>
              <a:gd name="connsiteX6" fmla="*/ 1783461 w 1783461"/>
              <a:gd name="connsiteY6" fmla="*/ 1295400 h 1295400"/>
              <a:gd name="connsiteX7" fmla="*/ 1783461 w 1783461"/>
              <a:gd name="connsiteY7" fmla="*/ 0 h 1295400"/>
              <a:gd name="connsiteX8" fmla="*/ 484414 w 1783461"/>
              <a:gd name="connsiteY8" fmla="*/ 3538 h 1295400"/>
              <a:gd name="connsiteX0" fmla="*/ 484414 w 1783461"/>
              <a:gd name="connsiteY0" fmla="*/ 3538 h 1295400"/>
              <a:gd name="connsiteX1" fmla="*/ 22099 w 1783461"/>
              <a:gd name="connsiteY1" fmla="*/ 344017 h 1295400"/>
              <a:gd name="connsiteX2" fmla="*/ 0 w 1783461"/>
              <a:gd name="connsiteY2" fmla="*/ 416324 h 1295400"/>
              <a:gd name="connsiteX3" fmla="*/ 29500 w 1783461"/>
              <a:gd name="connsiteY3" fmla="*/ 476413 h 1295400"/>
              <a:gd name="connsiteX4" fmla="*/ 40386 w 1783461"/>
              <a:gd name="connsiteY4" fmla="*/ 614363 h 1295400"/>
              <a:gd name="connsiteX5" fmla="*/ 35623 w 1783461"/>
              <a:gd name="connsiteY5" fmla="*/ 1295400 h 1295400"/>
              <a:gd name="connsiteX6" fmla="*/ 1783461 w 1783461"/>
              <a:gd name="connsiteY6" fmla="*/ 1295400 h 1295400"/>
              <a:gd name="connsiteX7" fmla="*/ 1783461 w 1783461"/>
              <a:gd name="connsiteY7" fmla="*/ 0 h 1295400"/>
              <a:gd name="connsiteX8" fmla="*/ 484414 w 1783461"/>
              <a:gd name="connsiteY8" fmla="*/ 3538 h 1295400"/>
              <a:gd name="connsiteX0" fmla="*/ 484414 w 1783461"/>
              <a:gd name="connsiteY0" fmla="*/ 3538 h 1295400"/>
              <a:gd name="connsiteX1" fmla="*/ 22099 w 1783461"/>
              <a:gd name="connsiteY1" fmla="*/ 344017 h 1295400"/>
              <a:gd name="connsiteX2" fmla="*/ 0 w 1783461"/>
              <a:gd name="connsiteY2" fmla="*/ 416324 h 1295400"/>
              <a:gd name="connsiteX3" fmla="*/ 29500 w 1783461"/>
              <a:gd name="connsiteY3" fmla="*/ 476413 h 1295400"/>
              <a:gd name="connsiteX4" fmla="*/ 40386 w 1783461"/>
              <a:gd name="connsiteY4" fmla="*/ 614363 h 1295400"/>
              <a:gd name="connsiteX5" fmla="*/ 35623 w 1783461"/>
              <a:gd name="connsiteY5" fmla="*/ 1295400 h 1295400"/>
              <a:gd name="connsiteX6" fmla="*/ 1783461 w 1783461"/>
              <a:gd name="connsiteY6" fmla="*/ 1295400 h 1295400"/>
              <a:gd name="connsiteX7" fmla="*/ 1783461 w 1783461"/>
              <a:gd name="connsiteY7" fmla="*/ 0 h 1295400"/>
              <a:gd name="connsiteX8" fmla="*/ 484414 w 1783461"/>
              <a:gd name="connsiteY8" fmla="*/ 3538 h 1295400"/>
              <a:gd name="connsiteX0" fmla="*/ 484414 w 1783461"/>
              <a:gd name="connsiteY0" fmla="*/ 3538 h 1295400"/>
              <a:gd name="connsiteX1" fmla="*/ 22099 w 1783461"/>
              <a:gd name="connsiteY1" fmla="*/ 344017 h 1295400"/>
              <a:gd name="connsiteX2" fmla="*/ 0 w 1783461"/>
              <a:gd name="connsiteY2" fmla="*/ 416324 h 1295400"/>
              <a:gd name="connsiteX3" fmla="*/ 31882 w 1783461"/>
              <a:gd name="connsiteY3" fmla="*/ 497844 h 1295400"/>
              <a:gd name="connsiteX4" fmla="*/ 40386 w 1783461"/>
              <a:gd name="connsiteY4" fmla="*/ 614363 h 1295400"/>
              <a:gd name="connsiteX5" fmla="*/ 35623 w 1783461"/>
              <a:gd name="connsiteY5" fmla="*/ 1295400 h 1295400"/>
              <a:gd name="connsiteX6" fmla="*/ 1783461 w 1783461"/>
              <a:gd name="connsiteY6" fmla="*/ 1295400 h 1295400"/>
              <a:gd name="connsiteX7" fmla="*/ 1783461 w 1783461"/>
              <a:gd name="connsiteY7" fmla="*/ 0 h 1295400"/>
              <a:gd name="connsiteX8" fmla="*/ 484414 w 1783461"/>
              <a:gd name="connsiteY8" fmla="*/ 3538 h 1295400"/>
              <a:gd name="connsiteX0" fmla="*/ 484414 w 1804892"/>
              <a:gd name="connsiteY0" fmla="*/ 5919 h 1297781"/>
              <a:gd name="connsiteX1" fmla="*/ 22099 w 1804892"/>
              <a:gd name="connsiteY1" fmla="*/ 346398 h 1297781"/>
              <a:gd name="connsiteX2" fmla="*/ 0 w 1804892"/>
              <a:gd name="connsiteY2" fmla="*/ 418705 h 1297781"/>
              <a:gd name="connsiteX3" fmla="*/ 31882 w 1804892"/>
              <a:gd name="connsiteY3" fmla="*/ 500225 h 1297781"/>
              <a:gd name="connsiteX4" fmla="*/ 40386 w 1804892"/>
              <a:gd name="connsiteY4" fmla="*/ 616744 h 1297781"/>
              <a:gd name="connsiteX5" fmla="*/ 35623 w 1804892"/>
              <a:gd name="connsiteY5" fmla="*/ 1297781 h 1297781"/>
              <a:gd name="connsiteX6" fmla="*/ 1783461 w 1804892"/>
              <a:gd name="connsiteY6" fmla="*/ 1297781 h 1297781"/>
              <a:gd name="connsiteX7" fmla="*/ 1804892 w 1804892"/>
              <a:gd name="connsiteY7" fmla="*/ 0 h 1297781"/>
              <a:gd name="connsiteX8" fmla="*/ 484414 w 1804892"/>
              <a:gd name="connsiteY8" fmla="*/ 5919 h 1297781"/>
              <a:gd name="connsiteX0" fmla="*/ 484414 w 1816798"/>
              <a:gd name="connsiteY0" fmla="*/ 5919 h 1297781"/>
              <a:gd name="connsiteX1" fmla="*/ 22099 w 1816798"/>
              <a:gd name="connsiteY1" fmla="*/ 346398 h 1297781"/>
              <a:gd name="connsiteX2" fmla="*/ 0 w 1816798"/>
              <a:gd name="connsiteY2" fmla="*/ 418705 h 1297781"/>
              <a:gd name="connsiteX3" fmla="*/ 31882 w 1816798"/>
              <a:gd name="connsiteY3" fmla="*/ 500225 h 1297781"/>
              <a:gd name="connsiteX4" fmla="*/ 40386 w 1816798"/>
              <a:gd name="connsiteY4" fmla="*/ 616744 h 1297781"/>
              <a:gd name="connsiteX5" fmla="*/ 35623 w 1816798"/>
              <a:gd name="connsiteY5" fmla="*/ 1297781 h 1297781"/>
              <a:gd name="connsiteX6" fmla="*/ 1816798 w 1816798"/>
              <a:gd name="connsiteY6" fmla="*/ 1295400 h 1297781"/>
              <a:gd name="connsiteX7" fmla="*/ 1804892 w 1816798"/>
              <a:gd name="connsiteY7" fmla="*/ 0 h 1297781"/>
              <a:gd name="connsiteX8" fmla="*/ 484414 w 1816798"/>
              <a:gd name="connsiteY8" fmla="*/ 5919 h 1297781"/>
              <a:gd name="connsiteX0" fmla="*/ 580560 w 1912944"/>
              <a:gd name="connsiteY0" fmla="*/ 5919 h 1297781"/>
              <a:gd name="connsiteX1" fmla="*/ 118245 w 1912944"/>
              <a:gd name="connsiteY1" fmla="*/ 346398 h 1297781"/>
              <a:gd name="connsiteX2" fmla="*/ 96146 w 1912944"/>
              <a:gd name="connsiteY2" fmla="*/ 418705 h 1297781"/>
              <a:gd name="connsiteX3" fmla="*/ 128028 w 1912944"/>
              <a:gd name="connsiteY3" fmla="*/ 500225 h 1297781"/>
              <a:gd name="connsiteX4" fmla="*/ 136532 w 1912944"/>
              <a:gd name="connsiteY4" fmla="*/ 616744 h 1297781"/>
              <a:gd name="connsiteX5" fmla="*/ 132807 w 1912944"/>
              <a:gd name="connsiteY5" fmla="*/ 1029176 h 1297781"/>
              <a:gd name="connsiteX6" fmla="*/ 131769 w 1912944"/>
              <a:gd name="connsiteY6" fmla="*/ 1297781 h 1297781"/>
              <a:gd name="connsiteX7" fmla="*/ 1912944 w 1912944"/>
              <a:gd name="connsiteY7" fmla="*/ 1295400 h 1297781"/>
              <a:gd name="connsiteX8" fmla="*/ 1901038 w 1912944"/>
              <a:gd name="connsiteY8" fmla="*/ 0 h 1297781"/>
              <a:gd name="connsiteX9" fmla="*/ 580560 w 1912944"/>
              <a:gd name="connsiteY9" fmla="*/ 5919 h 1297781"/>
              <a:gd name="connsiteX0" fmla="*/ 611906 w 1944290"/>
              <a:gd name="connsiteY0" fmla="*/ 5919 h 1297781"/>
              <a:gd name="connsiteX1" fmla="*/ 149591 w 1944290"/>
              <a:gd name="connsiteY1" fmla="*/ 346398 h 1297781"/>
              <a:gd name="connsiteX2" fmla="*/ 127492 w 1944290"/>
              <a:gd name="connsiteY2" fmla="*/ 418705 h 1297781"/>
              <a:gd name="connsiteX3" fmla="*/ 159374 w 1944290"/>
              <a:gd name="connsiteY3" fmla="*/ 500225 h 1297781"/>
              <a:gd name="connsiteX4" fmla="*/ 167878 w 1944290"/>
              <a:gd name="connsiteY4" fmla="*/ 616744 h 1297781"/>
              <a:gd name="connsiteX5" fmla="*/ 164153 w 1944290"/>
              <a:gd name="connsiteY5" fmla="*/ 1029176 h 1297781"/>
              <a:gd name="connsiteX6" fmla="*/ 81026 w 1944290"/>
              <a:gd name="connsiteY6" fmla="*/ 1149711 h 1297781"/>
              <a:gd name="connsiteX7" fmla="*/ 163115 w 1944290"/>
              <a:gd name="connsiteY7" fmla="*/ 1297781 h 1297781"/>
              <a:gd name="connsiteX8" fmla="*/ 1944290 w 1944290"/>
              <a:gd name="connsiteY8" fmla="*/ 1295400 h 1297781"/>
              <a:gd name="connsiteX9" fmla="*/ 1932384 w 1944290"/>
              <a:gd name="connsiteY9" fmla="*/ 0 h 1297781"/>
              <a:gd name="connsiteX10" fmla="*/ 611906 w 1944290"/>
              <a:gd name="connsiteY10" fmla="*/ 5919 h 1297781"/>
              <a:gd name="connsiteX0" fmla="*/ 1058738 w 2391122"/>
              <a:gd name="connsiteY0" fmla="*/ 5919 h 1297781"/>
              <a:gd name="connsiteX1" fmla="*/ 596423 w 2391122"/>
              <a:gd name="connsiteY1" fmla="*/ 346398 h 1297781"/>
              <a:gd name="connsiteX2" fmla="*/ 574324 w 2391122"/>
              <a:gd name="connsiteY2" fmla="*/ 418705 h 1297781"/>
              <a:gd name="connsiteX3" fmla="*/ 606206 w 2391122"/>
              <a:gd name="connsiteY3" fmla="*/ 500225 h 1297781"/>
              <a:gd name="connsiteX4" fmla="*/ 614710 w 2391122"/>
              <a:gd name="connsiteY4" fmla="*/ 616744 h 1297781"/>
              <a:gd name="connsiteX5" fmla="*/ 610985 w 2391122"/>
              <a:gd name="connsiteY5" fmla="*/ 1029176 h 1297781"/>
              <a:gd name="connsiteX6" fmla="*/ 0 w 2391122"/>
              <a:gd name="connsiteY6" fmla="*/ 1095678 h 1297781"/>
              <a:gd name="connsiteX7" fmla="*/ 609947 w 2391122"/>
              <a:gd name="connsiteY7" fmla="*/ 1297781 h 1297781"/>
              <a:gd name="connsiteX8" fmla="*/ 2391122 w 2391122"/>
              <a:gd name="connsiteY8" fmla="*/ 1295400 h 1297781"/>
              <a:gd name="connsiteX9" fmla="*/ 2379216 w 2391122"/>
              <a:gd name="connsiteY9" fmla="*/ 0 h 1297781"/>
              <a:gd name="connsiteX10" fmla="*/ 1058738 w 2391122"/>
              <a:gd name="connsiteY10" fmla="*/ 5919 h 1297781"/>
              <a:gd name="connsiteX0" fmla="*/ 1058819 w 2391203"/>
              <a:gd name="connsiteY0" fmla="*/ 5919 h 1297781"/>
              <a:gd name="connsiteX1" fmla="*/ 596504 w 2391203"/>
              <a:gd name="connsiteY1" fmla="*/ 346398 h 1297781"/>
              <a:gd name="connsiteX2" fmla="*/ 574405 w 2391203"/>
              <a:gd name="connsiteY2" fmla="*/ 418705 h 1297781"/>
              <a:gd name="connsiteX3" fmla="*/ 606287 w 2391203"/>
              <a:gd name="connsiteY3" fmla="*/ 500225 h 1297781"/>
              <a:gd name="connsiteX4" fmla="*/ 614791 w 2391203"/>
              <a:gd name="connsiteY4" fmla="*/ 616744 h 1297781"/>
              <a:gd name="connsiteX5" fmla="*/ 611066 w 2391203"/>
              <a:gd name="connsiteY5" fmla="*/ 1029176 h 1297781"/>
              <a:gd name="connsiteX6" fmla="*/ 81 w 2391203"/>
              <a:gd name="connsiteY6" fmla="*/ 1095678 h 1297781"/>
              <a:gd name="connsiteX7" fmla="*/ 610028 w 2391203"/>
              <a:gd name="connsiteY7" fmla="*/ 1297781 h 1297781"/>
              <a:gd name="connsiteX8" fmla="*/ 2391203 w 2391203"/>
              <a:gd name="connsiteY8" fmla="*/ 1295400 h 1297781"/>
              <a:gd name="connsiteX9" fmla="*/ 2379297 w 2391203"/>
              <a:gd name="connsiteY9" fmla="*/ 0 h 1297781"/>
              <a:gd name="connsiteX10" fmla="*/ 1058819 w 2391203"/>
              <a:gd name="connsiteY10" fmla="*/ 5919 h 1297781"/>
              <a:gd name="connsiteX0" fmla="*/ 1058818 w 2391202"/>
              <a:gd name="connsiteY0" fmla="*/ 5919 h 1297781"/>
              <a:gd name="connsiteX1" fmla="*/ 596503 w 2391202"/>
              <a:gd name="connsiteY1" fmla="*/ 346398 h 1297781"/>
              <a:gd name="connsiteX2" fmla="*/ 574404 w 2391202"/>
              <a:gd name="connsiteY2" fmla="*/ 418705 h 1297781"/>
              <a:gd name="connsiteX3" fmla="*/ 606286 w 2391202"/>
              <a:gd name="connsiteY3" fmla="*/ 500225 h 1297781"/>
              <a:gd name="connsiteX4" fmla="*/ 614790 w 2391202"/>
              <a:gd name="connsiteY4" fmla="*/ 616744 h 1297781"/>
              <a:gd name="connsiteX5" fmla="*/ 611065 w 2391202"/>
              <a:gd name="connsiteY5" fmla="*/ 1029176 h 1297781"/>
              <a:gd name="connsiteX6" fmla="*/ 80 w 2391202"/>
              <a:gd name="connsiteY6" fmla="*/ 1095678 h 1297781"/>
              <a:gd name="connsiteX7" fmla="*/ 610027 w 2391202"/>
              <a:gd name="connsiteY7" fmla="*/ 1297781 h 1297781"/>
              <a:gd name="connsiteX8" fmla="*/ 2391202 w 2391202"/>
              <a:gd name="connsiteY8" fmla="*/ 1295400 h 1297781"/>
              <a:gd name="connsiteX9" fmla="*/ 2379296 w 2391202"/>
              <a:gd name="connsiteY9" fmla="*/ 0 h 1297781"/>
              <a:gd name="connsiteX10" fmla="*/ 1058818 w 2391202"/>
              <a:gd name="connsiteY10" fmla="*/ 5919 h 1297781"/>
              <a:gd name="connsiteX0" fmla="*/ 1058818 w 2391202"/>
              <a:gd name="connsiteY0" fmla="*/ 5919 h 1297781"/>
              <a:gd name="connsiteX1" fmla="*/ 596503 w 2391202"/>
              <a:gd name="connsiteY1" fmla="*/ 346398 h 1297781"/>
              <a:gd name="connsiteX2" fmla="*/ 574404 w 2391202"/>
              <a:gd name="connsiteY2" fmla="*/ 418705 h 1297781"/>
              <a:gd name="connsiteX3" fmla="*/ 606286 w 2391202"/>
              <a:gd name="connsiteY3" fmla="*/ 500225 h 1297781"/>
              <a:gd name="connsiteX4" fmla="*/ 614790 w 2391202"/>
              <a:gd name="connsiteY4" fmla="*/ 616744 h 1297781"/>
              <a:gd name="connsiteX5" fmla="*/ 598596 w 2391202"/>
              <a:gd name="connsiteY5" fmla="*/ 1058271 h 1297781"/>
              <a:gd name="connsiteX6" fmla="*/ 80 w 2391202"/>
              <a:gd name="connsiteY6" fmla="*/ 1095678 h 1297781"/>
              <a:gd name="connsiteX7" fmla="*/ 610027 w 2391202"/>
              <a:gd name="connsiteY7" fmla="*/ 1297781 h 1297781"/>
              <a:gd name="connsiteX8" fmla="*/ 2391202 w 2391202"/>
              <a:gd name="connsiteY8" fmla="*/ 1295400 h 1297781"/>
              <a:gd name="connsiteX9" fmla="*/ 2379296 w 2391202"/>
              <a:gd name="connsiteY9" fmla="*/ 0 h 1297781"/>
              <a:gd name="connsiteX10" fmla="*/ 1058818 w 2391202"/>
              <a:gd name="connsiteY10" fmla="*/ 5919 h 1297781"/>
              <a:gd name="connsiteX0" fmla="*/ 1055408 w 2387792"/>
              <a:gd name="connsiteY0" fmla="*/ 5919 h 1297781"/>
              <a:gd name="connsiteX1" fmla="*/ 593093 w 2387792"/>
              <a:gd name="connsiteY1" fmla="*/ 346398 h 1297781"/>
              <a:gd name="connsiteX2" fmla="*/ 570994 w 2387792"/>
              <a:gd name="connsiteY2" fmla="*/ 418705 h 1297781"/>
              <a:gd name="connsiteX3" fmla="*/ 602876 w 2387792"/>
              <a:gd name="connsiteY3" fmla="*/ 500225 h 1297781"/>
              <a:gd name="connsiteX4" fmla="*/ 611380 w 2387792"/>
              <a:gd name="connsiteY4" fmla="*/ 616744 h 1297781"/>
              <a:gd name="connsiteX5" fmla="*/ 595186 w 2387792"/>
              <a:gd name="connsiteY5" fmla="*/ 1058271 h 1297781"/>
              <a:gd name="connsiteX6" fmla="*/ 82 w 2387792"/>
              <a:gd name="connsiteY6" fmla="*/ 1082030 h 1297781"/>
              <a:gd name="connsiteX7" fmla="*/ 606617 w 2387792"/>
              <a:gd name="connsiteY7" fmla="*/ 1297781 h 1297781"/>
              <a:gd name="connsiteX8" fmla="*/ 2387792 w 2387792"/>
              <a:gd name="connsiteY8" fmla="*/ 1295400 h 1297781"/>
              <a:gd name="connsiteX9" fmla="*/ 2375886 w 2387792"/>
              <a:gd name="connsiteY9" fmla="*/ 0 h 1297781"/>
              <a:gd name="connsiteX10" fmla="*/ 1055408 w 2387792"/>
              <a:gd name="connsiteY10" fmla="*/ 5919 h 1297781"/>
              <a:gd name="connsiteX0" fmla="*/ 1188932 w 2521316"/>
              <a:gd name="connsiteY0" fmla="*/ 5919 h 1297781"/>
              <a:gd name="connsiteX1" fmla="*/ 726617 w 2521316"/>
              <a:gd name="connsiteY1" fmla="*/ 346398 h 1297781"/>
              <a:gd name="connsiteX2" fmla="*/ 704518 w 2521316"/>
              <a:gd name="connsiteY2" fmla="*/ 418705 h 1297781"/>
              <a:gd name="connsiteX3" fmla="*/ 736400 w 2521316"/>
              <a:gd name="connsiteY3" fmla="*/ 500225 h 1297781"/>
              <a:gd name="connsiteX4" fmla="*/ 744904 w 2521316"/>
              <a:gd name="connsiteY4" fmla="*/ 616744 h 1297781"/>
              <a:gd name="connsiteX5" fmla="*/ 728710 w 2521316"/>
              <a:gd name="connsiteY5" fmla="*/ 1058271 h 1297781"/>
              <a:gd name="connsiteX6" fmla="*/ 133606 w 2521316"/>
              <a:gd name="connsiteY6" fmla="*/ 1082030 h 1297781"/>
              <a:gd name="connsiteX7" fmla="*/ 139640 w 2521316"/>
              <a:gd name="connsiteY7" fmla="*/ 1297781 h 1297781"/>
              <a:gd name="connsiteX8" fmla="*/ 2521316 w 2521316"/>
              <a:gd name="connsiteY8" fmla="*/ 1295400 h 1297781"/>
              <a:gd name="connsiteX9" fmla="*/ 2509410 w 2521316"/>
              <a:gd name="connsiteY9" fmla="*/ 0 h 1297781"/>
              <a:gd name="connsiteX10" fmla="*/ 1188932 w 2521316"/>
              <a:gd name="connsiteY10" fmla="*/ 5919 h 1297781"/>
              <a:gd name="connsiteX0" fmla="*/ 1055408 w 2387792"/>
              <a:gd name="connsiteY0" fmla="*/ 5919 h 1298461"/>
              <a:gd name="connsiteX1" fmla="*/ 593093 w 2387792"/>
              <a:gd name="connsiteY1" fmla="*/ 346398 h 1298461"/>
              <a:gd name="connsiteX2" fmla="*/ 570994 w 2387792"/>
              <a:gd name="connsiteY2" fmla="*/ 418705 h 1298461"/>
              <a:gd name="connsiteX3" fmla="*/ 602876 w 2387792"/>
              <a:gd name="connsiteY3" fmla="*/ 500225 h 1298461"/>
              <a:gd name="connsiteX4" fmla="*/ 611380 w 2387792"/>
              <a:gd name="connsiteY4" fmla="*/ 616744 h 1298461"/>
              <a:gd name="connsiteX5" fmla="*/ 595186 w 2387792"/>
              <a:gd name="connsiteY5" fmla="*/ 1058271 h 1298461"/>
              <a:gd name="connsiteX6" fmla="*/ 82 w 2387792"/>
              <a:gd name="connsiteY6" fmla="*/ 1082030 h 1298461"/>
              <a:gd name="connsiteX7" fmla="*/ 6116 w 2387792"/>
              <a:gd name="connsiteY7" fmla="*/ 1297781 h 1298461"/>
              <a:gd name="connsiteX8" fmla="*/ 2387792 w 2387792"/>
              <a:gd name="connsiteY8" fmla="*/ 1295400 h 1298461"/>
              <a:gd name="connsiteX9" fmla="*/ 2375886 w 2387792"/>
              <a:gd name="connsiteY9" fmla="*/ 0 h 1298461"/>
              <a:gd name="connsiteX10" fmla="*/ 1055408 w 2387792"/>
              <a:gd name="connsiteY10" fmla="*/ 5919 h 1298461"/>
              <a:gd name="connsiteX0" fmla="*/ 1055408 w 2387792"/>
              <a:gd name="connsiteY0" fmla="*/ 5919 h 1295400"/>
              <a:gd name="connsiteX1" fmla="*/ 593093 w 2387792"/>
              <a:gd name="connsiteY1" fmla="*/ 346398 h 1295400"/>
              <a:gd name="connsiteX2" fmla="*/ 570994 w 2387792"/>
              <a:gd name="connsiteY2" fmla="*/ 418705 h 1295400"/>
              <a:gd name="connsiteX3" fmla="*/ 602876 w 2387792"/>
              <a:gd name="connsiteY3" fmla="*/ 500225 h 1295400"/>
              <a:gd name="connsiteX4" fmla="*/ 611380 w 2387792"/>
              <a:gd name="connsiteY4" fmla="*/ 616744 h 1295400"/>
              <a:gd name="connsiteX5" fmla="*/ 595186 w 2387792"/>
              <a:gd name="connsiteY5" fmla="*/ 1058271 h 1295400"/>
              <a:gd name="connsiteX6" fmla="*/ 82 w 2387792"/>
              <a:gd name="connsiteY6" fmla="*/ 1082030 h 1295400"/>
              <a:gd name="connsiteX7" fmla="*/ 9528 w 2387792"/>
              <a:gd name="connsiteY7" fmla="*/ 1215894 h 1295400"/>
              <a:gd name="connsiteX8" fmla="*/ 2387792 w 2387792"/>
              <a:gd name="connsiteY8" fmla="*/ 1295400 h 1295400"/>
              <a:gd name="connsiteX9" fmla="*/ 2375886 w 2387792"/>
              <a:gd name="connsiteY9" fmla="*/ 0 h 1295400"/>
              <a:gd name="connsiteX10" fmla="*/ 1055408 w 2387792"/>
              <a:gd name="connsiteY10" fmla="*/ 5919 h 1295400"/>
              <a:gd name="connsiteX0" fmla="*/ 1055408 w 2375886"/>
              <a:gd name="connsiteY0" fmla="*/ 5919 h 1217068"/>
              <a:gd name="connsiteX1" fmla="*/ 593093 w 2375886"/>
              <a:gd name="connsiteY1" fmla="*/ 346398 h 1217068"/>
              <a:gd name="connsiteX2" fmla="*/ 570994 w 2375886"/>
              <a:gd name="connsiteY2" fmla="*/ 418705 h 1217068"/>
              <a:gd name="connsiteX3" fmla="*/ 602876 w 2375886"/>
              <a:gd name="connsiteY3" fmla="*/ 500225 h 1217068"/>
              <a:gd name="connsiteX4" fmla="*/ 611380 w 2375886"/>
              <a:gd name="connsiteY4" fmla="*/ 616744 h 1217068"/>
              <a:gd name="connsiteX5" fmla="*/ 595186 w 2375886"/>
              <a:gd name="connsiteY5" fmla="*/ 1058271 h 1217068"/>
              <a:gd name="connsiteX6" fmla="*/ 82 w 2375886"/>
              <a:gd name="connsiteY6" fmla="*/ 1082030 h 1217068"/>
              <a:gd name="connsiteX7" fmla="*/ 9528 w 2375886"/>
              <a:gd name="connsiteY7" fmla="*/ 1215894 h 1217068"/>
              <a:gd name="connsiteX8" fmla="*/ 2370732 w 2375886"/>
              <a:gd name="connsiteY8" fmla="*/ 1216926 h 1217068"/>
              <a:gd name="connsiteX9" fmla="*/ 2375886 w 2375886"/>
              <a:gd name="connsiteY9" fmla="*/ 0 h 1217068"/>
              <a:gd name="connsiteX10" fmla="*/ 1055408 w 2375886"/>
              <a:gd name="connsiteY10" fmla="*/ 5919 h 1217068"/>
              <a:gd name="connsiteX0" fmla="*/ 1055408 w 2375886"/>
              <a:gd name="connsiteY0" fmla="*/ 5919 h 1217068"/>
              <a:gd name="connsiteX1" fmla="*/ 593093 w 2375886"/>
              <a:gd name="connsiteY1" fmla="*/ 346398 h 1217068"/>
              <a:gd name="connsiteX2" fmla="*/ 592805 w 2375886"/>
              <a:gd name="connsiteY2" fmla="*/ 404165 h 1217068"/>
              <a:gd name="connsiteX3" fmla="*/ 602876 w 2375886"/>
              <a:gd name="connsiteY3" fmla="*/ 500225 h 1217068"/>
              <a:gd name="connsiteX4" fmla="*/ 611380 w 2375886"/>
              <a:gd name="connsiteY4" fmla="*/ 616744 h 1217068"/>
              <a:gd name="connsiteX5" fmla="*/ 595186 w 2375886"/>
              <a:gd name="connsiteY5" fmla="*/ 1058271 h 1217068"/>
              <a:gd name="connsiteX6" fmla="*/ 82 w 2375886"/>
              <a:gd name="connsiteY6" fmla="*/ 1082030 h 1217068"/>
              <a:gd name="connsiteX7" fmla="*/ 9528 w 2375886"/>
              <a:gd name="connsiteY7" fmla="*/ 1215894 h 1217068"/>
              <a:gd name="connsiteX8" fmla="*/ 2370732 w 2375886"/>
              <a:gd name="connsiteY8" fmla="*/ 1216926 h 1217068"/>
              <a:gd name="connsiteX9" fmla="*/ 2375886 w 2375886"/>
              <a:gd name="connsiteY9" fmla="*/ 0 h 1217068"/>
              <a:gd name="connsiteX10" fmla="*/ 1055408 w 2375886"/>
              <a:gd name="connsiteY10" fmla="*/ 5919 h 1217068"/>
              <a:gd name="connsiteX0" fmla="*/ 1055408 w 2375886"/>
              <a:gd name="connsiteY0" fmla="*/ 5919 h 1217068"/>
              <a:gd name="connsiteX1" fmla="*/ 593093 w 2375886"/>
              <a:gd name="connsiteY1" fmla="*/ 346398 h 1217068"/>
              <a:gd name="connsiteX2" fmla="*/ 592805 w 2375886"/>
              <a:gd name="connsiteY2" fmla="*/ 404165 h 1217068"/>
              <a:gd name="connsiteX3" fmla="*/ 624687 w 2375886"/>
              <a:gd name="connsiteY3" fmla="*/ 500225 h 1217068"/>
              <a:gd name="connsiteX4" fmla="*/ 611380 w 2375886"/>
              <a:gd name="connsiteY4" fmla="*/ 616744 h 1217068"/>
              <a:gd name="connsiteX5" fmla="*/ 595186 w 2375886"/>
              <a:gd name="connsiteY5" fmla="*/ 1058271 h 1217068"/>
              <a:gd name="connsiteX6" fmla="*/ 82 w 2375886"/>
              <a:gd name="connsiteY6" fmla="*/ 1082030 h 1217068"/>
              <a:gd name="connsiteX7" fmla="*/ 9528 w 2375886"/>
              <a:gd name="connsiteY7" fmla="*/ 1215894 h 1217068"/>
              <a:gd name="connsiteX8" fmla="*/ 2370732 w 2375886"/>
              <a:gd name="connsiteY8" fmla="*/ 1216926 h 1217068"/>
              <a:gd name="connsiteX9" fmla="*/ 2375886 w 2375886"/>
              <a:gd name="connsiteY9" fmla="*/ 0 h 1217068"/>
              <a:gd name="connsiteX10" fmla="*/ 1055408 w 2375886"/>
              <a:gd name="connsiteY10" fmla="*/ 5919 h 1217068"/>
              <a:gd name="connsiteX0" fmla="*/ 1055408 w 2375886"/>
              <a:gd name="connsiteY0" fmla="*/ 5919 h 1217068"/>
              <a:gd name="connsiteX1" fmla="*/ 593093 w 2375886"/>
              <a:gd name="connsiteY1" fmla="*/ 346398 h 1217068"/>
              <a:gd name="connsiteX2" fmla="*/ 592805 w 2375886"/>
              <a:gd name="connsiteY2" fmla="*/ 404165 h 1217068"/>
              <a:gd name="connsiteX3" fmla="*/ 624687 w 2375886"/>
              <a:gd name="connsiteY3" fmla="*/ 500225 h 1217068"/>
              <a:gd name="connsiteX4" fmla="*/ 611380 w 2375886"/>
              <a:gd name="connsiteY4" fmla="*/ 616744 h 1217068"/>
              <a:gd name="connsiteX5" fmla="*/ 595186 w 2375886"/>
              <a:gd name="connsiteY5" fmla="*/ 1058271 h 1217068"/>
              <a:gd name="connsiteX6" fmla="*/ 82 w 2375886"/>
              <a:gd name="connsiteY6" fmla="*/ 1082030 h 1217068"/>
              <a:gd name="connsiteX7" fmla="*/ 9528 w 2375886"/>
              <a:gd name="connsiteY7" fmla="*/ 1215894 h 1217068"/>
              <a:gd name="connsiteX8" fmla="*/ 2370732 w 2375886"/>
              <a:gd name="connsiteY8" fmla="*/ 1216926 h 1217068"/>
              <a:gd name="connsiteX9" fmla="*/ 2375886 w 2375886"/>
              <a:gd name="connsiteY9" fmla="*/ 0 h 1217068"/>
              <a:gd name="connsiteX10" fmla="*/ 1055408 w 2375886"/>
              <a:gd name="connsiteY10" fmla="*/ 5919 h 1217068"/>
              <a:gd name="connsiteX0" fmla="*/ 1046287 w 2366765"/>
              <a:gd name="connsiteY0" fmla="*/ 5919 h 1216926"/>
              <a:gd name="connsiteX1" fmla="*/ 583972 w 2366765"/>
              <a:gd name="connsiteY1" fmla="*/ 346398 h 1216926"/>
              <a:gd name="connsiteX2" fmla="*/ 583684 w 2366765"/>
              <a:gd name="connsiteY2" fmla="*/ 404165 h 1216926"/>
              <a:gd name="connsiteX3" fmla="*/ 615566 w 2366765"/>
              <a:gd name="connsiteY3" fmla="*/ 500225 h 1216926"/>
              <a:gd name="connsiteX4" fmla="*/ 602259 w 2366765"/>
              <a:gd name="connsiteY4" fmla="*/ 616744 h 1216926"/>
              <a:gd name="connsiteX5" fmla="*/ 586065 w 2366765"/>
              <a:gd name="connsiteY5" fmla="*/ 1058271 h 1216926"/>
              <a:gd name="connsiteX6" fmla="*/ 17004 w 2366765"/>
              <a:gd name="connsiteY6" fmla="*/ 1059243 h 1216926"/>
              <a:gd name="connsiteX7" fmla="*/ 407 w 2366765"/>
              <a:gd name="connsiteY7" fmla="*/ 1215894 h 1216926"/>
              <a:gd name="connsiteX8" fmla="*/ 2361611 w 2366765"/>
              <a:gd name="connsiteY8" fmla="*/ 1216926 h 1216926"/>
              <a:gd name="connsiteX9" fmla="*/ 2366765 w 2366765"/>
              <a:gd name="connsiteY9" fmla="*/ 0 h 1216926"/>
              <a:gd name="connsiteX10" fmla="*/ 1046287 w 2366765"/>
              <a:gd name="connsiteY10" fmla="*/ 5919 h 1216926"/>
              <a:gd name="connsiteX0" fmla="*/ 1046287 w 2366765"/>
              <a:gd name="connsiteY0" fmla="*/ 5919 h 1216926"/>
              <a:gd name="connsiteX1" fmla="*/ 583972 w 2366765"/>
              <a:gd name="connsiteY1" fmla="*/ 346398 h 1216926"/>
              <a:gd name="connsiteX2" fmla="*/ 599264 w 2366765"/>
              <a:gd name="connsiteY2" fmla="*/ 401568 h 1216926"/>
              <a:gd name="connsiteX3" fmla="*/ 615566 w 2366765"/>
              <a:gd name="connsiteY3" fmla="*/ 500225 h 1216926"/>
              <a:gd name="connsiteX4" fmla="*/ 602259 w 2366765"/>
              <a:gd name="connsiteY4" fmla="*/ 616744 h 1216926"/>
              <a:gd name="connsiteX5" fmla="*/ 586065 w 2366765"/>
              <a:gd name="connsiteY5" fmla="*/ 1058271 h 1216926"/>
              <a:gd name="connsiteX6" fmla="*/ 17004 w 2366765"/>
              <a:gd name="connsiteY6" fmla="*/ 1059243 h 1216926"/>
              <a:gd name="connsiteX7" fmla="*/ 407 w 2366765"/>
              <a:gd name="connsiteY7" fmla="*/ 1215894 h 1216926"/>
              <a:gd name="connsiteX8" fmla="*/ 2361611 w 2366765"/>
              <a:gd name="connsiteY8" fmla="*/ 1216926 h 1216926"/>
              <a:gd name="connsiteX9" fmla="*/ 2366765 w 2366765"/>
              <a:gd name="connsiteY9" fmla="*/ 0 h 1216926"/>
              <a:gd name="connsiteX10" fmla="*/ 1046287 w 2366765"/>
              <a:gd name="connsiteY10" fmla="*/ 5919 h 121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66765" h="1216926">
                <a:moveTo>
                  <a:pt x="1046287" y="5919"/>
                </a:moveTo>
                <a:lnTo>
                  <a:pt x="583972" y="346398"/>
                </a:lnTo>
                <a:lnTo>
                  <a:pt x="599264" y="401568"/>
                </a:lnTo>
                <a:cubicBezTo>
                  <a:pt x="609891" y="428741"/>
                  <a:pt x="604939" y="473052"/>
                  <a:pt x="615566" y="500225"/>
                </a:cubicBezTo>
                <a:cubicBezTo>
                  <a:pt x="609996" y="581447"/>
                  <a:pt x="598630" y="570761"/>
                  <a:pt x="602259" y="616744"/>
                </a:cubicBezTo>
                <a:cubicBezTo>
                  <a:pt x="603055" y="704902"/>
                  <a:pt x="586859" y="944765"/>
                  <a:pt x="586065" y="1058271"/>
                </a:cubicBezTo>
                <a:cubicBezTo>
                  <a:pt x="588215" y="1047347"/>
                  <a:pt x="8864" y="1064353"/>
                  <a:pt x="17004" y="1059243"/>
                </a:cubicBezTo>
                <a:cubicBezTo>
                  <a:pt x="16831" y="1104010"/>
                  <a:pt x="-3062" y="1229145"/>
                  <a:pt x="407" y="1215894"/>
                </a:cubicBezTo>
                <a:lnTo>
                  <a:pt x="2361611" y="1216926"/>
                </a:lnTo>
                <a:lnTo>
                  <a:pt x="2366765" y="0"/>
                </a:lnTo>
                <a:lnTo>
                  <a:pt x="1046287" y="5919"/>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558309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aphic 18">
            <a:extLst>
              <a:ext uri="{FF2B5EF4-FFF2-40B4-BE49-F238E27FC236}">
                <a16:creationId xmlns:a16="http://schemas.microsoft.com/office/drawing/2014/main" id="{A03A078B-4938-86C9-580F-B762D319C0A0}"/>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7475" t="2346" r="57038" b="32900"/>
          <a:stretch/>
        </p:blipFill>
        <p:spPr>
          <a:xfrm>
            <a:off x="3751636" y="1394736"/>
            <a:ext cx="5191980" cy="4736980"/>
          </a:xfrm>
          <a:prstGeom prst="rect">
            <a:avLst/>
          </a:prstGeom>
        </p:spPr>
      </p:pic>
      <p:sp>
        <p:nvSpPr>
          <p:cNvPr id="7" name="Freeform: Shape 6">
            <a:extLst>
              <a:ext uri="{FF2B5EF4-FFF2-40B4-BE49-F238E27FC236}">
                <a16:creationId xmlns:a16="http://schemas.microsoft.com/office/drawing/2014/main" id="{270A4E62-C73D-4328-8C94-B6915068DFA7}"/>
              </a:ext>
            </a:extLst>
          </p:cNvPr>
          <p:cNvSpPr/>
          <p:nvPr/>
        </p:nvSpPr>
        <p:spPr>
          <a:xfrm>
            <a:off x="3751639" y="1506130"/>
            <a:ext cx="5309038" cy="4445422"/>
          </a:xfrm>
          <a:custGeom>
            <a:avLst/>
            <a:gdLst>
              <a:gd name="connsiteX0" fmla="*/ 1326383 w 4491613"/>
              <a:gd name="connsiteY0" fmla="*/ 1673051 h 4677508"/>
              <a:gd name="connsiteX1" fmla="*/ 1326383 w 4491613"/>
              <a:gd name="connsiteY1" fmla="*/ 2386484 h 4677508"/>
              <a:gd name="connsiteX2" fmla="*/ 1778558 w 4491613"/>
              <a:gd name="connsiteY2" fmla="*/ 2713055 h 4677508"/>
              <a:gd name="connsiteX3" fmla="*/ 1758462 w 4491613"/>
              <a:gd name="connsiteY3" fmla="*/ 3421464 h 4677508"/>
              <a:gd name="connsiteX4" fmla="*/ 1396721 w 4491613"/>
              <a:gd name="connsiteY4" fmla="*/ 3637503 h 4677508"/>
              <a:gd name="connsiteX5" fmla="*/ 808893 w 4491613"/>
              <a:gd name="connsiteY5" fmla="*/ 3401367 h 4677508"/>
              <a:gd name="connsiteX6" fmla="*/ 633046 w 4491613"/>
              <a:gd name="connsiteY6" fmla="*/ 3652576 h 4677508"/>
              <a:gd name="connsiteX7" fmla="*/ 336620 w 4491613"/>
              <a:gd name="connsiteY7" fmla="*/ 3898761 h 4677508"/>
              <a:gd name="connsiteX8" fmla="*/ 145701 w 4491613"/>
              <a:gd name="connsiteY8" fmla="*/ 3813350 h 4677508"/>
              <a:gd name="connsiteX9" fmla="*/ 0 w 4491613"/>
              <a:gd name="connsiteY9" fmla="*/ 3964075 h 4677508"/>
              <a:gd name="connsiteX10" fmla="*/ 316523 w 4491613"/>
              <a:gd name="connsiteY10" fmla="*/ 4446396 h 4677508"/>
              <a:gd name="connsiteX11" fmla="*/ 1331407 w 4491613"/>
              <a:gd name="connsiteY11" fmla="*/ 4677508 h 4677508"/>
              <a:gd name="connsiteX12" fmla="*/ 2381460 w 4491613"/>
              <a:gd name="connsiteY12" fmla="*/ 4612194 h 4677508"/>
              <a:gd name="connsiteX13" fmla="*/ 3300884 w 4491613"/>
              <a:gd name="connsiteY13" fmla="*/ 3235569 h 4677508"/>
              <a:gd name="connsiteX14" fmla="*/ 3336053 w 4491613"/>
              <a:gd name="connsiteY14" fmla="*/ 1487156 h 4677508"/>
              <a:gd name="connsiteX15" fmla="*/ 3326005 w 4491613"/>
              <a:gd name="connsiteY15" fmla="*/ 1120391 h 4677508"/>
              <a:gd name="connsiteX16" fmla="*/ 4491613 w 4491613"/>
              <a:gd name="connsiteY16" fmla="*/ 336620 h 4677508"/>
              <a:gd name="connsiteX17" fmla="*/ 4235380 w 4491613"/>
              <a:gd name="connsiteY17" fmla="*/ 25121 h 4677508"/>
              <a:gd name="connsiteX18" fmla="*/ 3943978 w 4491613"/>
              <a:gd name="connsiteY18" fmla="*/ 216040 h 4677508"/>
              <a:gd name="connsiteX19" fmla="*/ 602901 w 4491613"/>
              <a:gd name="connsiteY19" fmla="*/ 236136 h 4677508"/>
              <a:gd name="connsiteX20" fmla="*/ 442128 w 4491613"/>
              <a:gd name="connsiteY20" fmla="*/ 0 h 4677508"/>
              <a:gd name="connsiteX21" fmla="*/ 70339 w 4491613"/>
              <a:gd name="connsiteY21" fmla="*/ 271306 h 4677508"/>
              <a:gd name="connsiteX22" fmla="*/ 326572 w 4491613"/>
              <a:gd name="connsiteY22" fmla="*/ 562708 h 4677508"/>
              <a:gd name="connsiteX23" fmla="*/ 331596 w 4491613"/>
              <a:gd name="connsiteY23" fmla="*/ 1311310 h 4677508"/>
              <a:gd name="connsiteX24" fmla="*/ 1346479 w 4491613"/>
              <a:gd name="connsiteY24" fmla="*/ 1311310 h 4677508"/>
              <a:gd name="connsiteX25" fmla="*/ 1326383 w 4491613"/>
              <a:gd name="connsiteY25" fmla="*/ 1673051 h 4677508"/>
              <a:gd name="connsiteX0" fmla="*/ 1326383 w 4491613"/>
              <a:gd name="connsiteY0" fmla="*/ 1673051 h 4677508"/>
              <a:gd name="connsiteX1" fmla="*/ 1326383 w 4491613"/>
              <a:gd name="connsiteY1" fmla="*/ 2386484 h 4677508"/>
              <a:gd name="connsiteX2" fmla="*/ 1778558 w 4491613"/>
              <a:gd name="connsiteY2" fmla="*/ 2713055 h 4677508"/>
              <a:gd name="connsiteX3" fmla="*/ 1758462 w 4491613"/>
              <a:gd name="connsiteY3" fmla="*/ 3421464 h 4677508"/>
              <a:gd name="connsiteX4" fmla="*/ 1396721 w 4491613"/>
              <a:gd name="connsiteY4" fmla="*/ 3637503 h 4677508"/>
              <a:gd name="connsiteX5" fmla="*/ 808893 w 4491613"/>
              <a:gd name="connsiteY5" fmla="*/ 3401367 h 4677508"/>
              <a:gd name="connsiteX6" fmla="*/ 633046 w 4491613"/>
              <a:gd name="connsiteY6" fmla="*/ 3652576 h 4677508"/>
              <a:gd name="connsiteX7" fmla="*/ 336620 w 4491613"/>
              <a:gd name="connsiteY7" fmla="*/ 3898761 h 4677508"/>
              <a:gd name="connsiteX8" fmla="*/ 145701 w 4491613"/>
              <a:gd name="connsiteY8" fmla="*/ 3813350 h 4677508"/>
              <a:gd name="connsiteX9" fmla="*/ 0 w 4491613"/>
              <a:gd name="connsiteY9" fmla="*/ 3964075 h 4677508"/>
              <a:gd name="connsiteX10" fmla="*/ 316523 w 4491613"/>
              <a:gd name="connsiteY10" fmla="*/ 4446396 h 4677508"/>
              <a:gd name="connsiteX11" fmla="*/ 1331407 w 4491613"/>
              <a:gd name="connsiteY11" fmla="*/ 4677508 h 4677508"/>
              <a:gd name="connsiteX12" fmla="*/ 2381460 w 4491613"/>
              <a:gd name="connsiteY12" fmla="*/ 4612194 h 4677508"/>
              <a:gd name="connsiteX13" fmla="*/ 3300884 w 4491613"/>
              <a:gd name="connsiteY13" fmla="*/ 3235569 h 4677508"/>
              <a:gd name="connsiteX14" fmla="*/ 3336053 w 4491613"/>
              <a:gd name="connsiteY14" fmla="*/ 1487156 h 4677508"/>
              <a:gd name="connsiteX15" fmla="*/ 3326005 w 4491613"/>
              <a:gd name="connsiteY15" fmla="*/ 1120391 h 4677508"/>
              <a:gd name="connsiteX16" fmla="*/ 4491613 w 4491613"/>
              <a:gd name="connsiteY16" fmla="*/ 336620 h 4677508"/>
              <a:gd name="connsiteX17" fmla="*/ 4235380 w 4491613"/>
              <a:gd name="connsiteY17" fmla="*/ 25121 h 4677508"/>
              <a:gd name="connsiteX18" fmla="*/ 3943978 w 4491613"/>
              <a:gd name="connsiteY18" fmla="*/ 216040 h 4677508"/>
              <a:gd name="connsiteX19" fmla="*/ 602901 w 4491613"/>
              <a:gd name="connsiteY19" fmla="*/ 236136 h 4677508"/>
              <a:gd name="connsiteX20" fmla="*/ 442128 w 4491613"/>
              <a:gd name="connsiteY20" fmla="*/ 0 h 4677508"/>
              <a:gd name="connsiteX21" fmla="*/ 70339 w 4491613"/>
              <a:gd name="connsiteY21" fmla="*/ 271306 h 4677508"/>
              <a:gd name="connsiteX22" fmla="*/ 326572 w 4491613"/>
              <a:gd name="connsiteY22" fmla="*/ 562708 h 4677508"/>
              <a:gd name="connsiteX23" fmla="*/ 331596 w 4491613"/>
              <a:gd name="connsiteY23" fmla="*/ 1311310 h 4677508"/>
              <a:gd name="connsiteX24" fmla="*/ 1357495 w 4491613"/>
              <a:gd name="connsiteY24" fmla="*/ 1388428 h 4677508"/>
              <a:gd name="connsiteX25" fmla="*/ 1326383 w 4491613"/>
              <a:gd name="connsiteY25" fmla="*/ 1673051 h 4677508"/>
              <a:gd name="connsiteX0" fmla="*/ 2140542 w 5305772"/>
              <a:gd name="connsiteY0" fmla="*/ 1673051 h 4677508"/>
              <a:gd name="connsiteX1" fmla="*/ 2140542 w 5305772"/>
              <a:gd name="connsiteY1" fmla="*/ 2386484 h 4677508"/>
              <a:gd name="connsiteX2" fmla="*/ 2592717 w 5305772"/>
              <a:gd name="connsiteY2" fmla="*/ 2713055 h 4677508"/>
              <a:gd name="connsiteX3" fmla="*/ 2572621 w 5305772"/>
              <a:gd name="connsiteY3" fmla="*/ 3421464 h 4677508"/>
              <a:gd name="connsiteX4" fmla="*/ 2210880 w 5305772"/>
              <a:gd name="connsiteY4" fmla="*/ 3637503 h 4677508"/>
              <a:gd name="connsiteX5" fmla="*/ 1623052 w 5305772"/>
              <a:gd name="connsiteY5" fmla="*/ 3401367 h 4677508"/>
              <a:gd name="connsiteX6" fmla="*/ 1447205 w 5305772"/>
              <a:gd name="connsiteY6" fmla="*/ 3652576 h 4677508"/>
              <a:gd name="connsiteX7" fmla="*/ 1150779 w 5305772"/>
              <a:gd name="connsiteY7" fmla="*/ 3898761 h 4677508"/>
              <a:gd name="connsiteX8" fmla="*/ 959860 w 5305772"/>
              <a:gd name="connsiteY8" fmla="*/ 3813350 h 4677508"/>
              <a:gd name="connsiteX9" fmla="*/ 814159 w 5305772"/>
              <a:gd name="connsiteY9" fmla="*/ 3964075 h 4677508"/>
              <a:gd name="connsiteX10" fmla="*/ 1130682 w 5305772"/>
              <a:gd name="connsiteY10" fmla="*/ 4446396 h 4677508"/>
              <a:gd name="connsiteX11" fmla="*/ 2145566 w 5305772"/>
              <a:gd name="connsiteY11" fmla="*/ 4677508 h 4677508"/>
              <a:gd name="connsiteX12" fmla="*/ 3195619 w 5305772"/>
              <a:gd name="connsiteY12" fmla="*/ 4612194 h 4677508"/>
              <a:gd name="connsiteX13" fmla="*/ 4115043 w 5305772"/>
              <a:gd name="connsiteY13" fmla="*/ 3235569 h 4677508"/>
              <a:gd name="connsiteX14" fmla="*/ 4150212 w 5305772"/>
              <a:gd name="connsiteY14" fmla="*/ 1487156 h 4677508"/>
              <a:gd name="connsiteX15" fmla="*/ 4140164 w 5305772"/>
              <a:gd name="connsiteY15" fmla="*/ 1120391 h 4677508"/>
              <a:gd name="connsiteX16" fmla="*/ 5305772 w 5305772"/>
              <a:gd name="connsiteY16" fmla="*/ 336620 h 4677508"/>
              <a:gd name="connsiteX17" fmla="*/ 5049539 w 5305772"/>
              <a:gd name="connsiteY17" fmla="*/ 25121 h 4677508"/>
              <a:gd name="connsiteX18" fmla="*/ 4758137 w 5305772"/>
              <a:gd name="connsiteY18" fmla="*/ 216040 h 4677508"/>
              <a:gd name="connsiteX19" fmla="*/ 1417060 w 5305772"/>
              <a:gd name="connsiteY19" fmla="*/ 236136 h 4677508"/>
              <a:gd name="connsiteX20" fmla="*/ 1256287 w 5305772"/>
              <a:gd name="connsiteY20" fmla="*/ 0 h 4677508"/>
              <a:gd name="connsiteX21" fmla="*/ 884498 w 5305772"/>
              <a:gd name="connsiteY21" fmla="*/ 271306 h 4677508"/>
              <a:gd name="connsiteX22" fmla="*/ 1140731 w 5305772"/>
              <a:gd name="connsiteY22" fmla="*/ 562708 h 4677508"/>
              <a:gd name="connsiteX23" fmla="*/ 1 w 5305772"/>
              <a:gd name="connsiteY23" fmla="*/ 1377411 h 4677508"/>
              <a:gd name="connsiteX24" fmla="*/ 2171654 w 5305772"/>
              <a:gd name="connsiteY24" fmla="*/ 1388428 h 4677508"/>
              <a:gd name="connsiteX25" fmla="*/ 2140542 w 5305772"/>
              <a:gd name="connsiteY25" fmla="*/ 1673051 h 4677508"/>
              <a:gd name="connsiteX0" fmla="*/ 2140543 w 5305773"/>
              <a:gd name="connsiteY0" fmla="*/ 1673051 h 4677508"/>
              <a:gd name="connsiteX1" fmla="*/ 2140543 w 5305773"/>
              <a:gd name="connsiteY1" fmla="*/ 2386484 h 4677508"/>
              <a:gd name="connsiteX2" fmla="*/ 2592718 w 5305773"/>
              <a:gd name="connsiteY2" fmla="*/ 2713055 h 4677508"/>
              <a:gd name="connsiteX3" fmla="*/ 2572622 w 5305773"/>
              <a:gd name="connsiteY3" fmla="*/ 3421464 h 4677508"/>
              <a:gd name="connsiteX4" fmla="*/ 2210881 w 5305773"/>
              <a:gd name="connsiteY4" fmla="*/ 3637503 h 4677508"/>
              <a:gd name="connsiteX5" fmla="*/ 1623053 w 5305773"/>
              <a:gd name="connsiteY5" fmla="*/ 3401367 h 4677508"/>
              <a:gd name="connsiteX6" fmla="*/ 1447206 w 5305773"/>
              <a:gd name="connsiteY6" fmla="*/ 3652576 h 4677508"/>
              <a:gd name="connsiteX7" fmla="*/ 1150780 w 5305773"/>
              <a:gd name="connsiteY7" fmla="*/ 3898761 h 4677508"/>
              <a:gd name="connsiteX8" fmla="*/ 959861 w 5305773"/>
              <a:gd name="connsiteY8" fmla="*/ 3813350 h 4677508"/>
              <a:gd name="connsiteX9" fmla="*/ 814160 w 5305773"/>
              <a:gd name="connsiteY9" fmla="*/ 3964075 h 4677508"/>
              <a:gd name="connsiteX10" fmla="*/ 1130683 w 5305773"/>
              <a:gd name="connsiteY10" fmla="*/ 4446396 h 4677508"/>
              <a:gd name="connsiteX11" fmla="*/ 2145567 w 5305773"/>
              <a:gd name="connsiteY11" fmla="*/ 4677508 h 4677508"/>
              <a:gd name="connsiteX12" fmla="*/ 3195620 w 5305773"/>
              <a:gd name="connsiteY12" fmla="*/ 4612194 h 4677508"/>
              <a:gd name="connsiteX13" fmla="*/ 4115044 w 5305773"/>
              <a:gd name="connsiteY13" fmla="*/ 3235569 h 4677508"/>
              <a:gd name="connsiteX14" fmla="*/ 4150213 w 5305773"/>
              <a:gd name="connsiteY14" fmla="*/ 1487156 h 4677508"/>
              <a:gd name="connsiteX15" fmla="*/ 4140165 w 5305773"/>
              <a:gd name="connsiteY15" fmla="*/ 1120391 h 4677508"/>
              <a:gd name="connsiteX16" fmla="*/ 5305773 w 5305773"/>
              <a:gd name="connsiteY16" fmla="*/ 336620 h 4677508"/>
              <a:gd name="connsiteX17" fmla="*/ 5049540 w 5305773"/>
              <a:gd name="connsiteY17" fmla="*/ 25121 h 4677508"/>
              <a:gd name="connsiteX18" fmla="*/ 4758138 w 5305773"/>
              <a:gd name="connsiteY18" fmla="*/ 216040 h 4677508"/>
              <a:gd name="connsiteX19" fmla="*/ 1417061 w 5305773"/>
              <a:gd name="connsiteY19" fmla="*/ 236136 h 4677508"/>
              <a:gd name="connsiteX20" fmla="*/ 1256288 w 5305773"/>
              <a:gd name="connsiteY20" fmla="*/ 0 h 4677508"/>
              <a:gd name="connsiteX21" fmla="*/ 884499 w 5305773"/>
              <a:gd name="connsiteY21" fmla="*/ 271306 h 4677508"/>
              <a:gd name="connsiteX22" fmla="*/ 1140732 w 5305773"/>
              <a:gd name="connsiteY22" fmla="*/ 562708 h 4677508"/>
              <a:gd name="connsiteX23" fmla="*/ 2 w 5305773"/>
              <a:gd name="connsiteY23" fmla="*/ 1377411 h 4677508"/>
              <a:gd name="connsiteX24" fmla="*/ 2171655 w 5305773"/>
              <a:gd name="connsiteY24" fmla="*/ 1388428 h 4677508"/>
              <a:gd name="connsiteX25" fmla="*/ 2140543 w 5305773"/>
              <a:gd name="connsiteY25" fmla="*/ 1673051 h 4677508"/>
              <a:gd name="connsiteX0" fmla="*/ 2140543 w 5305773"/>
              <a:gd name="connsiteY0" fmla="*/ 1673051 h 4677508"/>
              <a:gd name="connsiteX1" fmla="*/ 2140543 w 5305773"/>
              <a:gd name="connsiteY1" fmla="*/ 2386484 h 4677508"/>
              <a:gd name="connsiteX2" fmla="*/ 2592718 w 5305773"/>
              <a:gd name="connsiteY2" fmla="*/ 2713055 h 4677508"/>
              <a:gd name="connsiteX3" fmla="*/ 2572622 w 5305773"/>
              <a:gd name="connsiteY3" fmla="*/ 3421464 h 4677508"/>
              <a:gd name="connsiteX4" fmla="*/ 2210881 w 5305773"/>
              <a:gd name="connsiteY4" fmla="*/ 3637503 h 4677508"/>
              <a:gd name="connsiteX5" fmla="*/ 1623053 w 5305773"/>
              <a:gd name="connsiteY5" fmla="*/ 3401367 h 4677508"/>
              <a:gd name="connsiteX6" fmla="*/ 1447206 w 5305773"/>
              <a:gd name="connsiteY6" fmla="*/ 3652576 h 4677508"/>
              <a:gd name="connsiteX7" fmla="*/ 1150780 w 5305773"/>
              <a:gd name="connsiteY7" fmla="*/ 3898761 h 4677508"/>
              <a:gd name="connsiteX8" fmla="*/ 959861 w 5305773"/>
              <a:gd name="connsiteY8" fmla="*/ 3813350 h 4677508"/>
              <a:gd name="connsiteX9" fmla="*/ 814160 w 5305773"/>
              <a:gd name="connsiteY9" fmla="*/ 3964075 h 4677508"/>
              <a:gd name="connsiteX10" fmla="*/ 1130683 w 5305773"/>
              <a:gd name="connsiteY10" fmla="*/ 4446396 h 4677508"/>
              <a:gd name="connsiteX11" fmla="*/ 2145567 w 5305773"/>
              <a:gd name="connsiteY11" fmla="*/ 4677508 h 4677508"/>
              <a:gd name="connsiteX12" fmla="*/ 3195620 w 5305773"/>
              <a:gd name="connsiteY12" fmla="*/ 4612194 h 4677508"/>
              <a:gd name="connsiteX13" fmla="*/ 4115044 w 5305773"/>
              <a:gd name="connsiteY13" fmla="*/ 3235569 h 4677508"/>
              <a:gd name="connsiteX14" fmla="*/ 4150213 w 5305773"/>
              <a:gd name="connsiteY14" fmla="*/ 1487156 h 4677508"/>
              <a:gd name="connsiteX15" fmla="*/ 4140165 w 5305773"/>
              <a:gd name="connsiteY15" fmla="*/ 1120391 h 4677508"/>
              <a:gd name="connsiteX16" fmla="*/ 5305773 w 5305773"/>
              <a:gd name="connsiteY16" fmla="*/ 336620 h 4677508"/>
              <a:gd name="connsiteX17" fmla="*/ 5049540 w 5305773"/>
              <a:gd name="connsiteY17" fmla="*/ 25121 h 4677508"/>
              <a:gd name="connsiteX18" fmla="*/ 4758138 w 5305773"/>
              <a:gd name="connsiteY18" fmla="*/ 216040 h 4677508"/>
              <a:gd name="connsiteX19" fmla="*/ 1417061 w 5305773"/>
              <a:gd name="connsiteY19" fmla="*/ 236136 h 4677508"/>
              <a:gd name="connsiteX20" fmla="*/ 1256288 w 5305773"/>
              <a:gd name="connsiteY20" fmla="*/ 0 h 4677508"/>
              <a:gd name="connsiteX21" fmla="*/ 884499 w 5305773"/>
              <a:gd name="connsiteY21" fmla="*/ 271306 h 4677508"/>
              <a:gd name="connsiteX22" fmla="*/ 1063614 w 5305773"/>
              <a:gd name="connsiteY22" fmla="*/ 507624 h 4677508"/>
              <a:gd name="connsiteX23" fmla="*/ 2 w 5305773"/>
              <a:gd name="connsiteY23" fmla="*/ 1377411 h 4677508"/>
              <a:gd name="connsiteX24" fmla="*/ 2171655 w 5305773"/>
              <a:gd name="connsiteY24" fmla="*/ 1388428 h 4677508"/>
              <a:gd name="connsiteX25" fmla="*/ 2140543 w 5305773"/>
              <a:gd name="connsiteY25" fmla="*/ 1673051 h 4677508"/>
              <a:gd name="connsiteX0" fmla="*/ 2140543 w 5305773"/>
              <a:gd name="connsiteY0" fmla="*/ 1673051 h 4677508"/>
              <a:gd name="connsiteX1" fmla="*/ 2140543 w 5305773"/>
              <a:gd name="connsiteY1" fmla="*/ 2386484 h 4677508"/>
              <a:gd name="connsiteX2" fmla="*/ 2592718 w 5305773"/>
              <a:gd name="connsiteY2" fmla="*/ 2713055 h 4677508"/>
              <a:gd name="connsiteX3" fmla="*/ 2572622 w 5305773"/>
              <a:gd name="connsiteY3" fmla="*/ 3421464 h 4677508"/>
              <a:gd name="connsiteX4" fmla="*/ 2210881 w 5305773"/>
              <a:gd name="connsiteY4" fmla="*/ 3637503 h 4677508"/>
              <a:gd name="connsiteX5" fmla="*/ 1623053 w 5305773"/>
              <a:gd name="connsiteY5" fmla="*/ 3401367 h 4677508"/>
              <a:gd name="connsiteX6" fmla="*/ 1447206 w 5305773"/>
              <a:gd name="connsiteY6" fmla="*/ 3652576 h 4677508"/>
              <a:gd name="connsiteX7" fmla="*/ 1150780 w 5305773"/>
              <a:gd name="connsiteY7" fmla="*/ 3898761 h 4677508"/>
              <a:gd name="connsiteX8" fmla="*/ 959861 w 5305773"/>
              <a:gd name="connsiteY8" fmla="*/ 3813350 h 4677508"/>
              <a:gd name="connsiteX9" fmla="*/ 814160 w 5305773"/>
              <a:gd name="connsiteY9" fmla="*/ 3964075 h 4677508"/>
              <a:gd name="connsiteX10" fmla="*/ 1130683 w 5305773"/>
              <a:gd name="connsiteY10" fmla="*/ 4446396 h 4677508"/>
              <a:gd name="connsiteX11" fmla="*/ 2145567 w 5305773"/>
              <a:gd name="connsiteY11" fmla="*/ 4677508 h 4677508"/>
              <a:gd name="connsiteX12" fmla="*/ 3195620 w 5305773"/>
              <a:gd name="connsiteY12" fmla="*/ 4612194 h 4677508"/>
              <a:gd name="connsiteX13" fmla="*/ 4115044 w 5305773"/>
              <a:gd name="connsiteY13" fmla="*/ 3235569 h 4677508"/>
              <a:gd name="connsiteX14" fmla="*/ 4150213 w 5305773"/>
              <a:gd name="connsiteY14" fmla="*/ 1487156 h 4677508"/>
              <a:gd name="connsiteX15" fmla="*/ 4140165 w 5305773"/>
              <a:gd name="connsiteY15" fmla="*/ 1120391 h 4677508"/>
              <a:gd name="connsiteX16" fmla="*/ 5305773 w 5305773"/>
              <a:gd name="connsiteY16" fmla="*/ 336620 h 4677508"/>
              <a:gd name="connsiteX17" fmla="*/ 5049540 w 5305773"/>
              <a:gd name="connsiteY17" fmla="*/ 25121 h 4677508"/>
              <a:gd name="connsiteX18" fmla="*/ 4758138 w 5305773"/>
              <a:gd name="connsiteY18" fmla="*/ 216040 h 4677508"/>
              <a:gd name="connsiteX19" fmla="*/ 1417061 w 5305773"/>
              <a:gd name="connsiteY19" fmla="*/ 236136 h 4677508"/>
              <a:gd name="connsiteX20" fmla="*/ 1256288 w 5305773"/>
              <a:gd name="connsiteY20" fmla="*/ 0 h 4677508"/>
              <a:gd name="connsiteX21" fmla="*/ 884499 w 5305773"/>
              <a:gd name="connsiteY21" fmla="*/ 271306 h 4677508"/>
              <a:gd name="connsiteX22" fmla="*/ 1063614 w 5305773"/>
              <a:gd name="connsiteY22" fmla="*/ 507624 h 4677508"/>
              <a:gd name="connsiteX23" fmla="*/ 2 w 5305773"/>
              <a:gd name="connsiteY23" fmla="*/ 1377411 h 4677508"/>
              <a:gd name="connsiteX24" fmla="*/ 2171655 w 5305773"/>
              <a:gd name="connsiteY24" fmla="*/ 1388428 h 4677508"/>
              <a:gd name="connsiteX25" fmla="*/ 2140543 w 5305773"/>
              <a:gd name="connsiteY25" fmla="*/ 1673051 h 4677508"/>
              <a:gd name="connsiteX0" fmla="*/ 2140541 w 5305771"/>
              <a:gd name="connsiteY0" fmla="*/ 1673051 h 4677508"/>
              <a:gd name="connsiteX1" fmla="*/ 2140541 w 5305771"/>
              <a:gd name="connsiteY1" fmla="*/ 2386484 h 4677508"/>
              <a:gd name="connsiteX2" fmla="*/ 2592716 w 5305771"/>
              <a:gd name="connsiteY2" fmla="*/ 2713055 h 4677508"/>
              <a:gd name="connsiteX3" fmla="*/ 2572620 w 5305771"/>
              <a:gd name="connsiteY3" fmla="*/ 3421464 h 4677508"/>
              <a:gd name="connsiteX4" fmla="*/ 2210879 w 5305771"/>
              <a:gd name="connsiteY4" fmla="*/ 3637503 h 4677508"/>
              <a:gd name="connsiteX5" fmla="*/ 1623051 w 5305771"/>
              <a:gd name="connsiteY5" fmla="*/ 3401367 h 4677508"/>
              <a:gd name="connsiteX6" fmla="*/ 1447204 w 5305771"/>
              <a:gd name="connsiteY6" fmla="*/ 3652576 h 4677508"/>
              <a:gd name="connsiteX7" fmla="*/ 1150778 w 5305771"/>
              <a:gd name="connsiteY7" fmla="*/ 3898761 h 4677508"/>
              <a:gd name="connsiteX8" fmla="*/ 959859 w 5305771"/>
              <a:gd name="connsiteY8" fmla="*/ 3813350 h 4677508"/>
              <a:gd name="connsiteX9" fmla="*/ 814158 w 5305771"/>
              <a:gd name="connsiteY9" fmla="*/ 3964075 h 4677508"/>
              <a:gd name="connsiteX10" fmla="*/ 1130681 w 5305771"/>
              <a:gd name="connsiteY10" fmla="*/ 4446396 h 4677508"/>
              <a:gd name="connsiteX11" fmla="*/ 2145565 w 5305771"/>
              <a:gd name="connsiteY11" fmla="*/ 4677508 h 4677508"/>
              <a:gd name="connsiteX12" fmla="*/ 3195618 w 5305771"/>
              <a:gd name="connsiteY12" fmla="*/ 4612194 h 4677508"/>
              <a:gd name="connsiteX13" fmla="*/ 4115042 w 5305771"/>
              <a:gd name="connsiteY13" fmla="*/ 3235569 h 4677508"/>
              <a:gd name="connsiteX14" fmla="*/ 4150211 w 5305771"/>
              <a:gd name="connsiteY14" fmla="*/ 1487156 h 4677508"/>
              <a:gd name="connsiteX15" fmla="*/ 4140163 w 5305771"/>
              <a:gd name="connsiteY15" fmla="*/ 1120391 h 4677508"/>
              <a:gd name="connsiteX16" fmla="*/ 5305771 w 5305771"/>
              <a:gd name="connsiteY16" fmla="*/ 336620 h 4677508"/>
              <a:gd name="connsiteX17" fmla="*/ 5049538 w 5305771"/>
              <a:gd name="connsiteY17" fmla="*/ 25121 h 4677508"/>
              <a:gd name="connsiteX18" fmla="*/ 4758136 w 5305771"/>
              <a:gd name="connsiteY18" fmla="*/ 216040 h 4677508"/>
              <a:gd name="connsiteX19" fmla="*/ 1417059 w 5305771"/>
              <a:gd name="connsiteY19" fmla="*/ 236136 h 4677508"/>
              <a:gd name="connsiteX20" fmla="*/ 1256286 w 5305771"/>
              <a:gd name="connsiteY20" fmla="*/ 0 h 4677508"/>
              <a:gd name="connsiteX21" fmla="*/ 884497 w 5305771"/>
              <a:gd name="connsiteY21" fmla="*/ 271306 h 4677508"/>
              <a:gd name="connsiteX22" fmla="*/ 1063612 w 5305771"/>
              <a:gd name="connsiteY22" fmla="*/ 507624 h 4677508"/>
              <a:gd name="connsiteX23" fmla="*/ 0 w 5305771"/>
              <a:gd name="connsiteY23" fmla="*/ 1377411 h 4677508"/>
              <a:gd name="connsiteX24" fmla="*/ 2171653 w 5305771"/>
              <a:gd name="connsiteY24" fmla="*/ 1388428 h 4677508"/>
              <a:gd name="connsiteX25" fmla="*/ 2140541 w 5305771"/>
              <a:gd name="connsiteY25" fmla="*/ 1673051 h 4677508"/>
              <a:gd name="connsiteX0" fmla="*/ 2140541 w 5327805"/>
              <a:gd name="connsiteY0" fmla="*/ 1673051 h 4677508"/>
              <a:gd name="connsiteX1" fmla="*/ 2140541 w 5327805"/>
              <a:gd name="connsiteY1" fmla="*/ 2386484 h 4677508"/>
              <a:gd name="connsiteX2" fmla="*/ 2592716 w 5327805"/>
              <a:gd name="connsiteY2" fmla="*/ 2713055 h 4677508"/>
              <a:gd name="connsiteX3" fmla="*/ 2572620 w 5327805"/>
              <a:gd name="connsiteY3" fmla="*/ 3421464 h 4677508"/>
              <a:gd name="connsiteX4" fmla="*/ 2210879 w 5327805"/>
              <a:gd name="connsiteY4" fmla="*/ 3637503 h 4677508"/>
              <a:gd name="connsiteX5" fmla="*/ 1623051 w 5327805"/>
              <a:gd name="connsiteY5" fmla="*/ 3401367 h 4677508"/>
              <a:gd name="connsiteX6" fmla="*/ 1447204 w 5327805"/>
              <a:gd name="connsiteY6" fmla="*/ 3652576 h 4677508"/>
              <a:gd name="connsiteX7" fmla="*/ 1150778 w 5327805"/>
              <a:gd name="connsiteY7" fmla="*/ 3898761 h 4677508"/>
              <a:gd name="connsiteX8" fmla="*/ 959859 w 5327805"/>
              <a:gd name="connsiteY8" fmla="*/ 3813350 h 4677508"/>
              <a:gd name="connsiteX9" fmla="*/ 814158 w 5327805"/>
              <a:gd name="connsiteY9" fmla="*/ 3964075 h 4677508"/>
              <a:gd name="connsiteX10" fmla="*/ 1130681 w 5327805"/>
              <a:gd name="connsiteY10" fmla="*/ 4446396 h 4677508"/>
              <a:gd name="connsiteX11" fmla="*/ 2145565 w 5327805"/>
              <a:gd name="connsiteY11" fmla="*/ 4677508 h 4677508"/>
              <a:gd name="connsiteX12" fmla="*/ 3195618 w 5327805"/>
              <a:gd name="connsiteY12" fmla="*/ 4612194 h 4677508"/>
              <a:gd name="connsiteX13" fmla="*/ 4115042 w 5327805"/>
              <a:gd name="connsiteY13" fmla="*/ 3235569 h 4677508"/>
              <a:gd name="connsiteX14" fmla="*/ 4150211 w 5327805"/>
              <a:gd name="connsiteY14" fmla="*/ 1487156 h 4677508"/>
              <a:gd name="connsiteX15" fmla="*/ 4140163 w 5327805"/>
              <a:gd name="connsiteY15" fmla="*/ 1120391 h 4677508"/>
              <a:gd name="connsiteX16" fmla="*/ 5327805 w 5327805"/>
              <a:gd name="connsiteY16" fmla="*/ 523907 h 4677508"/>
              <a:gd name="connsiteX17" fmla="*/ 5049538 w 5327805"/>
              <a:gd name="connsiteY17" fmla="*/ 25121 h 4677508"/>
              <a:gd name="connsiteX18" fmla="*/ 4758136 w 5327805"/>
              <a:gd name="connsiteY18" fmla="*/ 216040 h 4677508"/>
              <a:gd name="connsiteX19" fmla="*/ 1417059 w 5327805"/>
              <a:gd name="connsiteY19" fmla="*/ 236136 h 4677508"/>
              <a:gd name="connsiteX20" fmla="*/ 1256286 w 5327805"/>
              <a:gd name="connsiteY20" fmla="*/ 0 h 4677508"/>
              <a:gd name="connsiteX21" fmla="*/ 884497 w 5327805"/>
              <a:gd name="connsiteY21" fmla="*/ 271306 h 4677508"/>
              <a:gd name="connsiteX22" fmla="*/ 1063612 w 5327805"/>
              <a:gd name="connsiteY22" fmla="*/ 507624 h 4677508"/>
              <a:gd name="connsiteX23" fmla="*/ 0 w 5327805"/>
              <a:gd name="connsiteY23" fmla="*/ 1377411 h 4677508"/>
              <a:gd name="connsiteX24" fmla="*/ 2171653 w 5327805"/>
              <a:gd name="connsiteY24" fmla="*/ 1388428 h 4677508"/>
              <a:gd name="connsiteX25" fmla="*/ 2140541 w 5327805"/>
              <a:gd name="connsiteY25" fmla="*/ 1673051 h 4677508"/>
              <a:gd name="connsiteX0" fmla="*/ 2140541 w 5327805"/>
              <a:gd name="connsiteY0" fmla="*/ 1673051 h 4677508"/>
              <a:gd name="connsiteX1" fmla="*/ 2140541 w 5327805"/>
              <a:gd name="connsiteY1" fmla="*/ 2386484 h 4677508"/>
              <a:gd name="connsiteX2" fmla="*/ 2592716 w 5327805"/>
              <a:gd name="connsiteY2" fmla="*/ 2713055 h 4677508"/>
              <a:gd name="connsiteX3" fmla="*/ 2572620 w 5327805"/>
              <a:gd name="connsiteY3" fmla="*/ 3421464 h 4677508"/>
              <a:gd name="connsiteX4" fmla="*/ 2210879 w 5327805"/>
              <a:gd name="connsiteY4" fmla="*/ 3637503 h 4677508"/>
              <a:gd name="connsiteX5" fmla="*/ 1623051 w 5327805"/>
              <a:gd name="connsiteY5" fmla="*/ 3401367 h 4677508"/>
              <a:gd name="connsiteX6" fmla="*/ 1447204 w 5327805"/>
              <a:gd name="connsiteY6" fmla="*/ 3652576 h 4677508"/>
              <a:gd name="connsiteX7" fmla="*/ 1150778 w 5327805"/>
              <a:gd name="connsiteY7" fmla="*/ 3898761 h 4677508"/>
              <a:gd name="connsiteX8" fmla="*/ 959859 w 5327805"/>
              <a:gd name="connsiteY8" fmla="*/ 3813350 h 4677508"/>
              <a:gd name="connsiteX9" fmla="*/ 814158 w 5327805"/>
              <a:gd name="connsiteY9" fmla="*/ 3964075 h 4677508"/>
              <a:gd name="connsiteX10" fmla="*/ 1130681 w 5327805"/>
              <a:gd name="connsiteY10" fmla="*/ 4446396 h 4677508"/>
              <a:gd name="connsiteX11" fmla="*/ 2145565 w 5327805"/>
              <a:gd name="connsiteY11" fmla="*/ 4677508 h 4677508"/>
              <a:gd name="connsiteX12" fmla="*/ 3195618 w 5327805"/>
              <a:gd name="connsiteY12" fmla="*/ 4612194 h 4677508"/>
              <a:gd name="connsiteX13" fmla="*/ 4115042 w 5327805"/>
              <a:gd name="connsiteY13" fmla="*/ 3235569 h 4677508"/>
              <a:gd name="connsiteX14" fmla="*/ 4150211 w 5327805"/>
              <a:gd name="connsiteY14" fmla="*/ 1487156 h 4677508"/>
              <a:gd name="connsiteX15" fmla="*/ 4140163 w 5327805"/>
              <a:gd name="connsiteY15" fmla="*/ 1120391 h 4677508"/>
              <a:gd name="connsiteX16" fmla="*/ 5327805 w 5327805"/>
              <a:gd name="connsiteY16" fmla="*/ 523907 h 4677508"/>
              <a:gd name="connsiteX17" fmla="*/ 5049538 w 5327805"/>
              <a:gd name="connsiteY17" fmla="*/ 25121 h 4677508"/>
              <a:gd name="connsiteX18" fmla="*/ 4725086 w 5327805"/>
              <a:gd name="connsiteY18" fmla="*/ 315192 h 4677508"/>
              <a:gd name="connsiteX19" fmla="*/ 1417059 w 5327805"/>
              <a:gd name="connsiteY19" fmla="*/ 236136 h 4677508"/>
              <a:gd name="connsiteX20" fmla="*/ 1256286 w 5327805"/>
              <a:gd name="connsiteY20" fmla="*/ 0 h 4677508"/>
              <a:gd name="connsiteX21" fmla="*/ 884497 w 5327805"/>
              <a:gd name="connsiteY21" fmla="*/ 271306 h 4677508"/>
              <a:gd name="connsiteX22" fmla="*/ 1063612 w 5327805"/>
              <a:gd name="connsiteY22" fmla="*/ 507624 h 4677508"/>
              <a:gd name="connsiteX23" fmla="*/ 0 w 5327805"/>
              <a:gd name="connsiteY23" fmla="*/ 1377411 h 4677508"/>
              <a:gd name="connsiteX24" fmla="*/ 2171653 w 5327805"/>
              <a:gd name="connsiteY24" fmla="*/ 1388428 h 4677508"/>
              <a:gd name="connsiteX25" fmla="*/ 2140541 w 5327805"/>
              <a:gd name="connsiteY25" fmla="*/ 1673051 h 4677508"/>
              <a:gd name="connsiteX0" fmla="*/ 2140541 w 5327805"/>
              <a:gd name="connsiteY0" fmla="*/ 1673051 h 4677508"/>
              <a:gd name="connsiteX1" fmla="*/ 2140541 w 5327805"/>
              <a:gd name="connsiteY1" fmla="*/ 2386484 h 4677508"/>
              <a:gd name="connsiteX2" fmla="*/ 2592716 w 5327805"/>
              <a:gd name="connsiteY2" fmla="*/ 2713055 h 4677508"/>
              <a:gd name="connsiteX3" fmla="*/ 2572620 w 5327805"/>
              <a:gd name="connsiteY3" fmla="*/ 3421464 h 4677508"/>
              <a:gd name="connsiteX4" fmla="*/ 2210879 w 5327805"/>
              <a:gd name="connsiteY4" fmla="*/ 3637503 h 4677508"/>
              <a:gd name="connsiteX5" fmla="*/ 1623051 w 5327805"/>
              <a:gd name="connsiteY5" fmla="*/ 3401367 h 4677508"/>
              <a:gd name="connsiteX6" fmla="*/ 1447204 w 5327805"/>
              <a:gd name="connsiteY6" fmla="*/ 3652576 h 4677508"/>
              <a:gd name="connsiteX7" fmla="*/ 1150778 w 5327805"/>
              <a:gd name="connsiteY7" fmla="*/ 3898761 h 4677508"/>
              <a:gd name="connsiteX8" fmla="*/ 959859 w 5327805"/>
              <a:gd name="connsiteY8" fmla="*/ 3813350 h 4677508"/>
              <a:gd name="connsiteX9" fmla="*/ 814158 w 5327805"/>
              <a:gd name="connsiteY9" fmla="*/ 3964075 h 4677508"/>
              <a:gd name="connsiteX10" fmla="*/ 1130681 w 5327805"/>
              <a:gd name="connsiteY10" fmla="*/ 4446396 h 4677508"/>
              <a:gd name="connsiteX11" fmla="*/ 2145565 w 5327805"/>
              <a:gd name="connsiteY11" fmla="*/ 4677508 h 4677508"/>
              <a:gd name="connsiteX12" fmla="*/ 3195618 w 5327805"/>
              <a:gd name="connsiteY12" fmla="*/ 4612194 h 4677508"/>
              <a:gd name="connsiteX13" fmla="*/ 4115042 w 5327805"/>
              <a:gd name="connsiteY13" fmla="*/ 3235569 h 4677508"/>
              <a:gd name="connsiteX14" fmla="*/ 4150211 w 5327805"/>
              <a:gd name="connsiteY14" fmla="*/ 1487156 h 4677508"/>
              <a:gd name="connsiteX15" fmla="*/ 4140163 w 5327805"/>
              <a:gd name="connsiteY15" fmla="*/ 1120391 h 4677508"/>
              <a:gd name="connsiteX16" fmla="*/ 5327805 w 5327805"/>
              <a:gd name="connsiteY16" fmla="*/ 523907 h 4677508"/>
              <a:gd name="connsiteX17" fmla="*/ 5049538 w 5327805"/>
              <a:gd name="connsiteY17" fmla="*/ 168341 h 4677508"/>
              <a:gd name="connsiteX18" fmla="*/ 4725086 w 5327805"/>
              <a:gd name="connsiteY18" fmla="*/ 315192 h 4677508"/>
              <a:gd name="connsiteX19" fmla="*/ 1417059 w 5327805"/>
              <a:gd name="connsiteY19" fmla="*/ 236136 h 4677508"/>
              <a:gd name="connsiteX20" fmla="*/ 1256286 w 5327805"/>
              <a:gd name="connsiteY20" fmla="*/ 0 h 4677508"/>
              <a:gd name="connsiteX21" fmla="*/ 884497 w 5327805"/>
              <a:gd name="connsiteY21" fmla="*/ 271306 h 4677508"/>
              <a:gd name="connsiteX22" fmla="*/ 1063612 w 5327805"/>
              <a:gd name="connsiteY22" fmla="*/ 507624 h 4677508"/>
              <a:gd name="connsiteX23" fmla="*/ 0 w 5327805"/>
              <a:gd name="connsiteY23" fmla="*/ 1377411 h 4677508"/>
              <a:gd name="connsiteX24" fmla="*/ 2171653 w 5327805"/>
              <a:gd name="connsiteY24" fmla="*/ 1388428 h 4677508"/>
              <a:gd name="connsiteX25" fmla="*/ 2140541 w 5327805"/>
              <a:gd name="connsiteY25" fmla="*/ 1673051 h 4677508"/>
              <a:gd name="connsiteX0" fmla="*/ 2140541 w 5349839"/>
              <a:gd name="connsiteY0" fmla="*/ 1673051 h 4677508"/>
              <a:gd name="connsiteX1" fmla="*/ 2140541 w 5349839"/>
              <a:gd name="connsiteY1" fmla="*/ 2386484 h 4677508"/>
              <a:gd name="connsiteX2" fmla="*/ 2592716 w 5349839"/>
              <a:gd name="connsiteY2" fmla="*/ 2713055 h 4677508"/>
              <a:gd name="connsiteX3" fmla="*/ 2572620 w 5349839"/>
              <a:gd name="connsiteY3" fmla="*/ 3421464 h 4677508"/>
              <a:gd name="connsiteX4" fmla="*/ 2210879 w 5349839"/>
              <a:gd name="connsiteY4" fmla="*/ 3637503 h 4677508"/>
              <a:gd name="connsiteX5" fmla="*/ 1623051 w 5349839"/>
              <a:gd name="connsiteY5" fmla="*/ 3401367 h 4677508"/>
              <a:gd name="connsiteX6" fmla="*/ 1447204 w 5349839"/>
              <a:gd name="connsiteY6" fmla="*/ 3652576 h 4677508"/>
              <a:gd name="connsiteX7" fmla="*/ 1150778 w 5349839"/>
              <a:gd name="connsiteY7" fmla="*/ 3898761 h 4677508"/>
              <a:gd name="connsiteX8" fmla="*/ 959859 w 5349839"/>
              <a:gd name="connsiteY8" fmla="*/ 3813350 h 4677508"/>
              <a:gd name="connsiteX9" fmla="*/ 814158 w 5349839"/>
              <a:gd name="connsiteY9" fmla="*/ 3964075 h 4677508"/>
              <a:gd name="connsiteX10" fmla="*/ 1130681 w 5349839"/>
              <a:gd name="connsiteY10" fmla="*/ 4446396 h 4677508"/>
              <a:gd name="connsiteX11" fmla="*/ 2145565 w 5349839"/>
              <a:gd name="connsiteY11" fmla="*/ 4677508 h 4677508"/>
              <a:gd name="connsiteX12" fmla="*/ 3195618 w 5349839"/>
              <a:gd name="connsiteY12" fmla="*/ 4612194 h 4677508"/>
              <a:gd name="connsiteX13" fmla="*/ 4115042 w 5349839"/>
              <a:gd name="connsiteY13" fmla="*/ 3235569 h 4677508"/>
              <a:gd name="connsiteX14" fmla="*/ 4150211 w 5349839"/>
              <a:gd name="connsiteY14" fmla="*/ 1487156 h 4677508"/>
              <a:gd name="connsiteX15" fmla="*/ 4140163 w 5349839"/>
              <a:gd name="connsiteY15" fmla="*/ 1120391 h 4677508"/>
              <a:gd name="connsiteX16" fmla="*/ 5349839 w 5349839"/>
              <a:gd name="connsiteY16" fmla="*/ 512890 h 4677508"/>
              <a:gd name="connsiteX17" fmla="*/ 5049538 w 5349839"/>
              <a:gd name="connsiteY17" fmla="*/ 168341 h 4677508"/>
              <a:gd name="connsiteX18" fmla="*/ 4725086 w 5349839"/>
              <a:gd name="connsiteY18" fmla="*/ 315192 h 4677508"/>
              <a:gd name="connsiteX19" fmla="*/ 1417059 w 5349839"/>
              <a:gd name="connsiteY19" fmla="*/ 236136 h 4677508"/>
              <a:gd name="connsiteX20" fmla="*/ 1256286 w 5349839"/>
              <a:gd name="connsiteY20" fmla="*/ 0 h 4677508"/>
              <a:gd name="connsiteX21" fmla="*/ 884497 w 5349839"/>
              <a:gd name="connsiteY21" fmla="*/ 271306 h 4677508"/>
              <a:gd name="connsiteX22" fmla="*/ 1063612 w 5349839"/>
              <a:gd name="connsiteY22" fmla="*/ 507624 h 4677508"/>
              <a:gd name="connsiteX23" fmla="*/ 0 w 5349839"/>
              <a:gd name="connsiteY23" fmla="*/ 1377411 h 4677508"/>
              <a:gd name="connsiteX24" fmla="*/ 2171653 w 5349839"/>
              <a:gd name="connsiteY24" fmla="*/ 1388428 h 4677508"/>
              <a:gd name="connsiteX25" fmla="*/ 2140541 w 5349839"/>
              <a:gd name="connsiteY25" fmla="*/ 1673051 h 4677508"/>
              <a:gd name="connsiteX0" fmla="*/ 2140541 w 5349839"/>
              <a:gd name="connsiteY0" fmla="*/ 1673051 h 4677508"/>
              <a:gd name="connsiteX1" fmla="*/ 2140541 w 5349839"/>
              <a:gd name="connsiteY1" fmla="*/ 2386484 h 4677508"/>
              <a:gd name="connsiteX2" fmla="*/ 2592716 w 5349839"/>
              <a:gd name="connsiteY2" fmla="*/ 2713055 h 4677508"/>
              <a:gd name="connsiteX3" fmla="*/ 2572620 w 5349839"/>
              <a:gd name="connsiteY3" fmla="*/ 3421464 h 4677508"/>
              <a:gd name="connsiteX4" fmla="*/ 2210879 w 5349839"/>
              <a:gd name="connsiteY4" fmla="*/ 3637503 h 4677508"/>
              <a:gd name="connsiteX5" fmla="*/ 1623051 w 5349839"/>
              <a:gd name="connsiteY5" fmla="*/ 3401367 h 4677508"/>
              <a:gd name="connsiteX6" fmla="*/ 1447204 w 5349839"/>
              <a:gd name="connsiteY6" fmla="*/ 3652576 h 4677508"/>
              <a:gd name="connsiteX7" fmla="*/ 1150778 w 5349839"/>
              <a:gd name="connsiteY7" fmla="*/ 3898761 h 4677508"/>
              <a:gd name="connsiteX8" fmla="*/ 959859 w 5349839"/>
              <a:gd name="connsiteY8" fmla="*/ 3813350 h 4677508"/>
              <a:gd name="connsiteX9" fmla="*/ 814158 w 5349839"/>
              <a:gd name="connsiteY9" fmla="*/ 3964075 h 4677508"/>
              <a:gd name="connsiteX10" fmla="*/ 1130681 w 5349839"/>
              <a:gd name="connsiteY10" fmla="*/ 4446396 h 4677508"/>
              <a:gd name="connsiteX11" fmla="*/ 2145565 w 5349839"/>
              <a:gd name="connsiteY11" fmla="*/ 4677508 h 4677508"/>
              <a:gd name="connsiteX12" fmla="*/ 3195618 w 5349839"/>
              <a:gd name="connsiteY12" fmla="*/ 4612194 h 4677508"/>
              <a:gd name="connsiteX13" fmla="*/ 4115042 w 5349839"/>
              <a:gd name="connsiteY13" fmla="*/ 3235569 h 4677508"/>
              <a:gd name="connsiteX14" fmla="*/ 4150211 w 5349839"/>
              <a:gd name="connsiteY14" fmla="*/ 1487156 h 4677508"/>
              <a:gd name="connsiteX15" fmla="*/ 4140163 w 5349839"/>
              <a:gd name="connsiteY15" fmla="*/ 1120391 h 4677508"/>
              <a:gd name="connsiteX16" fmla="*/ 5349839 w 5349839"/>
              <a:gd name="connsiteY16" fmla="*/ 512890 h 4677508"/>
              <a:gd name="connsiteX17" fmla="*/ 5049538 w 5349839"/>
              <a:gd name="connsiteY17" fmla="*/ 168341 h 4677508"/>
              <a:gd name="connsiteX18" fmla="*/ 4725086 w 5349839"/>
              <a:gd name="connsiteY18" fmla="*/ 315192 h 4677508"/>
              <a:gd name="connsiteX19" fmla="*/ 1494177 w 5349839"/>
              <a:gd name="connsiteY19" fmla="*/ 357321 h 4677508"/>
              <a:gd name="connsiteX20" fmla="*/ 1256286 w 5349839"/>
              <a:gd name="connsiteY20" fmla="*/ 0 h 4677508"/>
              <a:gd name="connsiteX21" fmla="*/ 884497 w 5349839"/>
              <a:gd name="connsiteY21" fmla="*/ 271306 h 4677508"/>
              <a:gd name="connsiteX22" fmla="*/ 1063612 w 5349839"/>
              <a:gd name="connsiteY22" fmla="*/ 507624 h 4677508"/>
              <a:gd name="connsiteX23" fmla="*/ 0 w 5349839"/>
              <a:gd name="connsiteY23" fmla="*/ 1377411 h 4677508"/>
              <a:gd name="connsiteX24" fmla="*/ 2171653 w 5349839"/>
              <a:gd name="connsiteY24" fmla="*/ 1388428 h 4677508"/>
              <a:gd name="connsiteX25" fmla="*/ 2140541 w 5349839"/>
              <a:gd name="connsiteY25" fmla="*/ 1673051 h 4677508"/>
              <a:gd name="connsiteX0" fmla="*/ 2140541 w 5349839"/>
              <a:gd name="connsiteY0" fmla="*/ 1551865 h 4556322"/>
              <a:gd name="connsiteX1" fmla="*/ 2140541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47204 w 5349839"/>
              <a:gd name="connsiteY6" fmla="*/ 3531390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884497 w 5349839"/>
              <a:gd name="connsiteY21" fmla="*/ 150120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140541 w 5349839"/>
              <a:gd name="connsiteY25" fmla="*/ 1551865 h 4556322"/>
              <a:gd name="connsiteX0" fmla="*/ 2140541 w 5349839"/>
              <a:gd name="connsiteY0" fmla="*/ 1551865 h 4556322"/>
              <a:gd name="connsiteX1" fmla="*/ 2140541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47204 w 5349839"/>
              <a:gd name="connsiteY6" fmla="*/ 3531390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140541 w 5349839"/>
              <a:gd name="connsiteY25" fmla="*/ 1551865 h 4556322"/>
              <a:gd name="connsiteX0" fmla="*/ 2217659 w 5349839"/>
              <a:gd name="connsiteY0" fmla="*/ 1551865 h 4556322"/>
              <a:gd name="connsiteX1" fmla="*/ 2140541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47204 w 5349839"/>
              <a:gd name="connsiteY6" fmla="*/ 3531390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47204 w 5349839"/>
              <a:gd name="connsiteY6" fmla="*/ 3531390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81972 w 5349839"/>
              <a:gd name="connsiteY6" fmla="*/ 3562681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81972 w 5349839"/>
              <a:gd name="connsiteY6" fmla="*/ 3562681 h 4556322"/>
              <a:gd name="connsiteX7" fmla="*/ 1150778 w 5349839"/>
              <a:gd name="connsiteY7" fmla="*/ 3805390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520217 w 5349839"/>
              <a:gd name="connsiteY6" fmla="*/ 3524436 h 4556322"/>
              <a:gd name="connsiteX7" fmla="*/ 1150778 w 5349839"/>
              <a:gd name="connsiteY7" fmla="*/ 3805390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520217 w 5349839"/>
              <a:gd name="connsiteY6" fmla="*/ 3524436 h 4556322"/>
              <a:gd name="connsiteX7" fmla="*/ 1150778 w 5349839"/>
              <a:gd name="connsiteY7" fmla="*/ 3812343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520217 w 5349839"/>
              <a:gd name="connsiteY6" fmla="*/ 3524436 h 4556322"/>
              <a:gd name="connsiteX7" fmla="*/ 1150778 w 5349839"/>
              <a:gd name="connsiteY7" fmla="*/ 3812343 h 4556322"/>
              <a:gd name="connsiteX8" fmla="*/ 1001580 w 5349839"/>
              <a:gd name="connsiteY8" fmla="*/ 3671303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520217 w 5349839"/>
              <a:gd name="connsiteY6" fmla="*/ 3524436 h 4556322"/>
              <a:gd name="connsiteX7" fmla="*/ 1150778 w 5349839"/>
              <a:gd name="connsiteY7" fmla="*/ 3812343 h 4556322"/>
              <a:gd name="connsiteX8" fmla="*/ 1001580 w 5349839"/>
              <a:gd name="connsiteY8" fmla="*/ 3671303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302088 w 5349839"/>
              <a:gd name="connsiteY15" fmla="*/ 1380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78414"/>
              <a:gd name="connsiteY0" fmla="*/ 1551865 h 4556322"/>
              <a:gd name="connsiteX1" fmla="*/ 2206642 w 5378414"/>
              <a:gd name="connsiteY1" fmla="*/ 2265298 h 4556322"/>
              <a:gd name="connsiteX2" fmla="*/ 2592716 w 5378414"/>
              <a:gd name="connsiteY2" fmla="*/ 2591869 h 4556322"/>
              <a:gd name="connsiteX3" fmla="*/ 2572620 w 5378414"/>
              <a:gd name="connsiteY3" fmla="*/ 3300278 h 4556322"/>
              <a:gd name="connsiteX4" fmla="*/ 2210879 w 5378414"/>
              <a:gd name="connsiteY4" fmla="*/ 3516317 h 4556322"/>
              <a:gd name="connsiteX5" fmla="*/ 1623051 w 5378414"/>
              <a:gd name="connsiteY5" fmla="*/ 3280181 h 4556322"/>
              <a:gd name="connsiteX6" fmla="*/ 1520217 w 5378414"/>
              <a:gd name="connsiteY6" fmla="*/ 3524436 h 4556322"/>
              <a:gd name="connsiteX7" fmla="*/ 1150778 w 5378414"/>
              <a:gd name="connsiteY7" fmla="*/ 3812343 h 4556322"/>
              <a:gd name="connsiteX8" fmla="*/ 1001580 w 5378414"/>
              <a:gd name="connsiteY8" fmla="*/ 3671303 h 4556322"/>
              <a:gd name="connsiteX9" fmla="*/ 814158 w 5378414"/>
              <a:gd name="connsiteY9" fmla="*/ 3842889 h 4556322"/>
              <a:gd name="connsiteX10" fmla="*/ 1130681 w 5378414"/>
              <a:gd name="connsiteY10" fmla="*/ 4325210 h 4556322"/>
              <a:gd name="connsiteX11" fmla="*/ 2145565 w 5378414"/>
              <a:gd name="connsiteY11" fmla="*/ 4556322 h 4556322"/>
              <a:gd name="connsiteX12" fmla="*/ 3195618 w 5378414"/>
              <a:gd name="connsiteY12" fmla="*/ 4491008 h 4556322"/>
              <a:gd name="connsiteX13" fmla="*/ 4115042 w 5378414"/>
              <a:gd name="connsiteY13" fmla="*/ 3114383 h 4556322"/>
              <a:gd name="connsiteX14" fmla="*/ 4150211 w 5378414"/>
              <a:gd name="connsiteY14" fmla="*/ 1365970 h 4556322"/>
              <a:gd name="connsiteX15" fmla="*/ 4302088 w 5378414"/>
              <a:gd name="connsiteY15" fmla="*/ 1380205 h 4556322"/>
              <a:gd name="connsiteX16" fmla="*/ 5378414 w 5378414"/>
              <a:gd name="connsiteY16" fmla="*/ 563154 h 4556322"/>
              <a:gd name="connsiteX17" fmla="*/ 5049538 w 5378414"/>
              <a:gd name="connsiteY17" fmla="*/ 47155 h 4556322"/>
              <a:gd name="connsiteX18" fmla="*/ 4725086 w 5378414"/>
              <a:gd name="connsiteY18" fmla="*/ 194006 h 4556322"/>
              <a:gd name="connsiteX19" fmla="*/ 1494177 w 5378414"/>
              <a:gd name="connsiteY19" fmla="*/ 236135 h 4556322"/>
              <a:gd name="connsiteX20" fmla="*/ 1300354 w 5378414"/>
              <a:gd name="connsiteY20" fmla="*/ 0 h 4556322"/>
              <a:gd name="connsiteX21" fmla="*/ 917547 w 5378414"/>
              <a:gd name="connsiteY21" fmla="*/ 249271 h 4556322"/>
              <a:gd name="connsiteX22" fmla="*/ 1063612 w 5378414"/>
              <a:gd name="connsiteY22" fmla="*/ 386438 h 4556322"/>
              <a:gd name="connsiteX23" fmla="*/ 0 w 5378414"/>
              <a:gd name="connsiteY23" fmla="*/ 1256225 h 4556322"/>
              <a:gd name="connsiteX24" fmla="*/ 2171653 w 5378414"/>
              <a:gd name="connsiteY24" fmla="*/ 1267242 h 4556322"/>
              <a:gd name="connsiteX25" fmla="*/ 2217659 w 5378414"/>
              <a:gd name="connsiteY25" fmla="*/ 1551865 h 4556322"/>
              <a:gd name="connsiteX0" fmla="*/ 2217659 w 5378414"/>
              <a:gd name="connsiteY0" fmla="*/ 1551865 h 4556322"/>
              <a:gd name="connsiteX1" fmla="*/ 2206642 w 5378414"/>
              <a:gd name="connsiteY1" fmla="*/ 2265298 h 4556322"/>
              <a:gd name="connsiteX2" fmla="*/ 2592716 w 5378414"/>
              <a:gd name="connsiteY2" fmla="*/ 2591869 h 4556322"/>
              <a:gd name="connsiteX3" fmla="*/ 2572620 w 5378414"/>
              <a:gd name="connsiteY3" fmla="*/ 3300278 h 4556322"/>
              <a:gd name="connsiteX4" fmla="*/ 2210879 w 5378414"/>
              <a:gd name="connsiteY4" fmla="*/ 3516317 h 4556322"/>
              <a:gd name="connsiteX5" fmla="*/ 1623051 w 5378414"/>
              <a:gd name="connsiteY5" fmla="*/ 3280181 h 4556322"/>
              <a:gd name="connsiteX6" fmla="*/ 1520217 w 5378414"/>
              <a:gd name="connsiteY6" fmla="*/ 3524436 h 4556322"/>
              <a:gd name="connsiteX7" fmla="*/ 1150778 w 5378414"/>
              <a:gd name="connsiteY7" fmla="*/ 3812343 h 4556322"/>
              <a:gd name="connsiteX8" fmla="*/ 1001580 w 5378414"/>
              <a:gd name="connsiteY8" fmla="*/ 3671303 h 4556322"/>
              <a:gd name="connsiteX9" fmla="*/ 814158 w 5378414"/>
              <a:gd name="connsiteY9" fmla="*/ 3842889 h 4556322"/>
              <a:gd name="connsiteX10" fmla="*/ 1130681 w 5378414"/>
              <a:gd name="connsiteY10" fmla="*/ 4325210 h 4556322"/>
              <a:gd name="connsiteX11" fmla="*/ 2145565 w 5378414"/>
              <a:gd name="connsiteY11" fmla="*/ 4556322 h 4556322"/>
              <a:gd name="connsiteX12" fmla="*/ 3195618 w 5378414"/>
              <a:gd name="connsiteY12" fmla="*/ 4491008 h 4556322"/>
              <a:gd name="connsiteX13" fmla="*/ 4115042 w 5378414"/>
              <a:gd name="connsiteY13" fmla="*/ 3114383 h 4556322"/>
              <a:gd name="connsiteX14" fmla="*/ 4150211 w 5378414"/>
              <a:gd name="connsiteY14" fmla="*/ 1365970 h 4556322"/>
              <a:gd name="connsiteX15" fmla="*/ 4302088 w 5378414"/>
              <a:gd name="connsiteY15" fmla="*/ 1380205 h 4556322"/>
              <a:gd name="connsiteX16" fmla="*/ 5378414 w 5378414"/>
              <a:gd name="connsiteY16" fmla="*/ 563154 h 4556322"/>
              <a:gd name="connsiteX17" fmla="*/ 5049538 w 5378414"/>
              <a:gd name="connsiteY17" fmla="*/ 47155 h 4556322"/>
              <a:gd name="connsiteX18" fmla="*/ 4725086 w 5378414"/>
              <a:gd name="connsiteY18" fmla="*/ 194006 h 4556322"/>
              <a:gd name="connsiteX19" fmla="*/ 1494177 w 5378414"/>
              <a:gd name="connsiteY19" fmla="*/ 236135 h 4556322"/>
              <a:gd name="connsiteX20" fmla="*/ 1300354 w 5378414"/>
              <a:gd name="connsiteY20" fmla="*/ 0 h 4556322"/>
              <a:gd name="connsiteX21" fmla="*/ 917547 w 5378414"/>
              <a:gd name="connsiteY21" fmla="*/ 249271 h 4556322"/>
              <a:gd name="connsiteX22" fmla="*/ 1063612 w 5378414"/>
              <a:gd name="connsiteY22" fmla="*/ 386438 h 4556322"/>
              <a:gd name="connsiteX23" fmla="*/ 0 w 5378414"/>
              <a:gd name="connsiteY23" fmla="*/ 1256225 h 4556322"/>
              <a:gd name="connsiteX24" fmla="*/ 1695403 w 5378414"/>
              <a:gd name="connsiteY24" fmla="*/ 1572042 h 4556322"/>
              <a:gd name="connsiteX25" fmla="*/ 2217659 w 5378414"/>
              <a:gd name="connsiteY25" fmla="*/ 1551865 h 4556322"/>
              <a:gd name="connsiteX0" fmla="*/ 2122409 w 5283164"/>
              <a:gd name="connsiteY0" fmla="*/ 1551865 h 4556322"/>
              <a:gd name="connsiteX1" fmla="*/ 2111392 w 5283164"/>
              <a:gd name="connsiteY1" fmla="*/ 2265298 h 4556322"/>
              <a:gd name="connsiteX2" fmla="*/ 2497466 w 5283164"/>
              <a:gd name="connsiteY2" fmla="*/ 2591869 h 4556322"/>
              <a:gd name="connsiteX3" fmla="*/ 2477370 w 5283164"/>
              <a:gd name="connsiteY3" fmla="*/ 3300278 h 4556322"/>
              <a:gd name="connsiteX4" fmla="*/ 2115629 w 5283164"/>
              <a:gd name="connsiteY4" fmla="*/ 3516317 h 4556322"/>
              <a:gd name="connsiteX5" fmla="*/ 1527801 w 5283164"/>
              <a:gd name="connsiteY5" fmla="*/ 3280181 h 4556322"/>
              <a:gd name="connsiteX6" fmla="*/ 1424967 w 5283164"/>
              <a:gd name="connsiteY6" fmla="*/ 3524436 h 4556322"/>
              <a:gd name="connsiteX7" fmla="*/ 1055528 w 5283164"/>
              <a:gd name="connsiteY7" fmla="*/ 3812343 h 4556322"/>
              <a:gd name="connsiteX8" fmla="*/ 906330 w 5283164"/>
              <a:gd name="connsiteY8" fmla="*/ 3671303 h 4556322"/>
              <a:gd name="connsiteX9" fmla="*/ 718908 w 5283164"/>
              <a:gd name="connsiteY9" fmla="*/ 3842889 h 4556322"/>
              <a:gd name="connsiteX10" fmla="*/ 1035431 w 5283164"/>
              <a:gd name="connsiteY10" fmla="*/ 4325210 h 4556322"/>
              <a:gd name="connsiteX11" fmla="*/ 2050315 w 5283164"/>
              <a:gd name="connsiteY11" fmla="*/ 4556322 h 4556322"/>
              <a:gd name="connsiteX12" fmla="*/ 3100368 w 5283164"/>
              <a:gd name="connsiteY12" fmla="*/ 4491008 h 4556322"/>
              <a:gd name="connsiteX13" fmla="*/ 4019792 w 5283164"/>
              <a:gd name="connsiteY13" fmla="*/ 3114383 h 4556322"/>
              <a:gd name="connsiteX14" fmla="*/ 4054961 w 5283164"/>
              <a:gd name="connsiteY14" fmla="*/ 1365970 h 4556322"/>
              <a:gd name="connsiteX15" fmla="*/ 4206838 w 5283164"/>
              <a:gd name="connsiteY15" fmla="*/ 1380205 h 4556322"/>
              <a:gd name="connsiteX16" fmla="*/ 5283164 w 5283164"/>
              <a:gd name="connsiteY16" fmla="*/ 563154 h 4556322"/>
              <a:gd name="connsiteX17" fmla="*/ 4954288 w 5283164"/>
              <a:gd name="connsiteY17" fmla="*/ 47155 h 4556322"/>
              <a:gd name="connsiteX18" fmla="*/ 4629836 w 5283164"/>
              <a:gd name="connsiteY18" fmla="*/ 194006 h 4556322"/>
              <a:gd name="connsiteX19" fmla="*/ 1398927 w 5283164"/>
              <a:gd name="connsiteY19" fmla="*/ 236135 h 4556322"/>
              <a:gd name="connsiteX20" fmla="*/ 1205104 w 5283164"/>
              <a:gd name="connsiteY20" fmla="*/ 0 h 4556322"/>
              <a:gd name="connsiteX21" fmla="*/ 822297 w 5283164"/>
              <a:gd name="connsiteY21" fmla="*/ 249271 h 4556322"/>
              <a:gd name="connsiteX22" fmla="*/ 968362 w 5283164"/>
              <a:gd name="connsiteY22" fmla="*/ 386438 h 4556322"/>
              <a:gd name="connsiteX23" fmla="*/ 0 w 5283164"/>
              <a:gd name="connsiteY23" fmla="*/ 1513400 h 4556322"/>
              <a:gd name="connsiteX24" fmla="*/ 1600153 w 5283164"/>
              <a:gd name="connsiteY24" fmla="*/ 1572042 h 4556322"/>
              <a:gd name="connsiteX25" fmla="*/ 2122409 w 5283164"/>
              <a:gd name="connsiteY25" fmla="*/ 1551865 h 4556322"/>
              <a:gd name="connsiteX0" fmla="*/ 2122409 w 5283164"/>
              <a:gd name="connsiteY0" fmla="*/ 1551865 h 4556322"/>
              <a:gd name="connsiteX1" fmla="*/ 2111392 w 5283164"/>
              <a:gd name="connsiteY1" fmla="*/ 2265298 h 4556322"/>
              <a:gd name="connsiteX2" fmla="*/ 2497466 w 5283164"/>
              <a:gd name="connsiteY2" fmla="*/ 2591869 h 4556322"/>
              <a:gd name="connsiteX3" fmla="*/ 2477370 w 5283164"/>
              <a:gd name="connsiteY3" fmla="*/ 3300278 h 4556322"/>
              <a:gd name="connsiteX4" fmla="*/ 2115629 w 5283164"/>
              <a:gd name="connsiteY4" fmla="*/ 3516317 h 4556322"/>
              <a:gd name="connsiteX5" fmla="*/ 1527801 w 5283164"/>
              <a:gd name="connsiteY5" fmla="*/ 3280181 h 4556322"/>
              <a:gd name="connsiteX6" fmla="*/ 1424967 w 5283164"/>
              <a:gd name="connsiteY6" fmla="*/ 3524436 h 4556322"/>
              <a:gd name="connsiteX7" fmla="*/ 1055528 w 5283164"/>
              <a:gd name="connsiteY7" fmla="*/ 3812343 h 4556322"/>
              <a:gd name="connsiteX8" fmla="*/ 906330 w 5283164"/>
              <a:gd name="connsiteY8" fmla="*/ 3671303 h 4556322"/>
              <a:gd name="connsiteX9" fmla="*/ 718908 w 5283164"/>
              <a:gd name="connsiteY9" fmla="*/ 3842889 h 4556322"/>
              <a:gd name="connsiteX10" fmla="*/ 1035431 w 5283164"/>
              <a:gd name="connsiteY10" fmla="*/ 4325210 h 4556322"/>
              <a:gd name="connsiteX11" fmla="*/ 2050315 w 5283164"/>
              <a:gd name="connsiteY11" fmla="*/ 4556322 h 4556322"/>
              <a:gd name="connsiteX12" fmla="*/ 3100368 w 5283164"/>
              <a:gd name="connsiteY12" fmla="*/ 4491008 h 4556322"/>
              <a:gd name="connsiteX13" fmla="*/ 4019792 w 5283164"/>
              <a:gd name="connsiteY13" fmla="*/ 3114383 h 4556322"/>
              <a:gd name="connsiteX14" fmla="*/ 4054961 w 5283164"/>
              <a:gd name="connsiteY14" fmla="*/ 1365970 h 4556322"/>
              <a:gd name="connsiteX15" fmla="*/ 4206838 w 5283164"/>
              <a:gd name="connsiteY15" fmla="*/ 1380205 h 4556322"/>
              <a:gd name="connsiteX16" fmla="*/ 5283164 w 5283164"/>
              <a:gd name="connsiteY16" fmla="*/ 563154 h 4556322"/>
              <a:gd name="connsiteX17" fmla="*/ 4954288 w 5283164"/>
              <a:gd name="connsiteY17" fmla="*/ 47155 h 4556322"/>
              <a:gd name="connsiteX18" fmla="*/ 4629836 w 5283164"/>
              <a:gd name="connsiteY18" fmla="*/ 194006 h 4556322"/>
              <a:gd name="connsiteX19" fmla="*/ 1398927 w 5283164"/>
              <a:gd name="connsiteY19" fmla="*/ 236135 h 4556322"/>
              <a:gd name="connsiteX20" fmla="*/ 1205104 w 5283164"/>
              <a:gd name="connsiteY20" fmla="*/ 0 h 4556322"/>
              <a:gd name="connsiteX21" fmla="*/ 822297 w 5283164"/>
              <a:gd name="connsiteY21" fmla="*/ 249271 h 4556322"/>
              <a:gd name="connsiteX22" fmla="*/ 996937 w 5283164"/>
              <a:gd name="connsiteY22" fmla="*/ 453113 h 4556322"/>
              <a:gd name="connsiteX23" fmla="*/ 0 w 5283164"/>
              <a:gd name="connsiteY23" fmla="*/ 1513400 h 4556322"/>
              <a:gd name="connsiteX24" fmla="*/ 1600153 w 5283164"/>
              <a:gd name="connsiteY24" fmla="*/ 1572042 h 4556322"/>
              <a:gd name="connsiteX25" fmla="*/ 2122409 w 5283164"/>
              <a:gd name="connsiteY25" fmla="*/ 1551865 h 4556322"/>
              <a:gd name="connsiteX0" fmla="*/ 2122409 w 5283164"/>
              <a:gd name="connsiteY0" fmla="*/ 1551865 h 4556322"/>
              <a:gd name="connsiteX1" fmla="*/ 2111392 w 5283164"/>
              <a:gd name="connsiteY1" fmla="*/ 2265298 h 4556322"/>
              <a:gd name="connsiteX2" fmla="*/ 2497466 w 5283164"/>
              <a:gd name="connsiteY2" fmla="*/ 2591869 h 4556322"/>
              <a:gd name="connsiteX3" fmla="*/ 2477370 w 5283164"/>
              <a:gd name="connsiteY3" fmla="*/ 3300278 h 4556322"/>
              <a:gd name="connsiteX4" fmla="*/ 2115629 w 5283164"/>
              <a:gd name="connsiteY4" fmla="*/ 3516317 h 4556322"/>
              <a:gd name="connsiteX5" fmla="*/ 1527801 w 5283164"/>
              <a:gd name="connsiteY5" fmla="*/ 3280181 h 4556322"/>
              <a:gd name="connsiteX6" fmla="*/ 1424967 w 5283164"/>
              <a:gd name="connsiteY6" fmla="*/ 3524436 h 4556322"/>
              <a:gd name="connsiteX7" fmla="*/ 1055528 w 5283164"/>
              <a:gd name="connsiteY7" fmla="*/ 3812343 h 4556322"/>
              <a:gd name="connsiteX8" fmla="*/ 906330 w 5283164"/>
              <a:gd name="connsiteY8" fmla="*/ 3671303 h 4556322"/>
              <a:gd name="connsiteX9" fmla="*/ 718908 w 5283164"/>
              <a:gd name="connsiteY9" fmla="*/ 3842889 h 4556322"/>
              <a:gd name="connsiteX10" fmla="*/ 1035431 w 5283164"/>
              <a:gd name="connsiteY10" fmla="*/ 4325210 h 4556322"/>
              <a:gd name="connsiteX11" fmla="*/ 2050315 w 5283164"/>
              <a:gd name="connsiteY11" fmla="*/ 4556322 h 4556322"/>
              <a:gd name="connsiteX12" fmla="*/ 3100368 w 5283164"/>
              <a:gd name="connsiteY12" fmla="*/ 4491008 h 4556322"/>
              <a:gd name="connsiteX13" fmla="*/ 4019792 w 5283164"/>
              <a:gd name="connsiteY13" fmla="*/ 3114383 h 4556322"/>
              <a:gd name="connsiteX14" fmla="*/ 4054961 w 5283164"/>
              <a:gd name="connsiteY14" fmla="*/ 1365970 h 4556322"/>
              <a:gd name="connsiteX15" fmla="*/ 4206838 w 5283164"/>
              <a:gd name="connsiteY15" fmla="*/ 1380205 h 4556322"/>
              <a:gd name="connsiteX16" fmla="*/ 5283164 w 5283164"/>
              <a:gd name="connsiteY16" fmla="*/ 563154 h 4556322"/>
              <a:gd name="connsiteX17" fmla="*/ 4954288 w 5283164"/>
              <a:gd name="connsiteY17" fmla="*/ 47155 h 4556322"/>
              <a:gd name="connsiteX18" fmla="*/ 4629836 w 5283164"/>
              <a:gd name="connsiteY18" fmla="*/ 194006 h 4556322"/>
              <a:gd name="connsiteX19" fmla="*/ 1398927 w 5283164"/>
              <a:gd name="connsiteY19" fmla="*/ 236135 h 4556322"/>
              <a:gd name="connsiteX20" fmla="*/ 1205104 w 5283164"/>
              <a:gd name="connsiteY20" fmla="*/ 0 h 4556322"/>
              <a:gd name="connsiteX21" fmla="*/ 822297 w 5283164"/>
              <a:gd name="connsiteY21" fmla="*/ 249271 h 4556322"/>
              <a:gd name="connsiteX22" fmla="*/ 0 w 5283164"/>
              <a:gd name="connsiteY22" fmla="*/ 1513400 h 4556322"/>
              <a:gd name="connsiteX23" fmla="*/ 1600153 w 5283164"/>
              <a:gd name="connsiteY23" fmla="*/ 1572042 h 4556322"/>
              <a:gd name="connsiteX24" fmla="*/ 2122409 w 5283164"/>
              <a:gd name="connsiteY24" fmla="*/ 1551865 h 4556322"/>
              <a:gd name="connsiteX0" fmla="*/ 2122409 w 5283164"/>
              <a:gd name="connsiteY0" fmla="*/ 1523290 h 4527747"/>
              <a:gd name="connsiteX1" fmla="*/ 2111392 w 5283164"/>
              <a:gd name="connsiteY1" fmla="*/ 2236723 h 4527747"/>
              <a:gd name="connsiteX2" fmla="*/ 2497466 w 5283164"/>
              <a:gd name="connsiteY2" fmla="*/ 2563294 h 4527747"/>
              <a:gd name="connsiteX3" fmla="*/ 2477370 w 5283164"/>
              <a:gd name="connsiteY3" fmla="*/ 3271703 h 4527747"/>
              <a:gd name="connsiteX4" fmla="*/ 2115629 w 5283164"/>
              <a:gd name="connsiteY4" fmla="*/ 3487742 h 4527747"/>
              <a:gd name="connsiteX5" fmla="*/ 1527801 w 5283164"/>
              <a:gd name="connsiteY5" fmla="*/ 3251606 h 4527747"/>
              <a:gd name="connsiteX6" fmla="*/ 1424967 w 5283164"/>
              <a:gd name="connsiteY6" fmla="*/ 3495861 h 4527747"/>
              <a:gd name="connsiteX7" fmla="*/ 1055528 w 5283164"/>
              <a:gd name="connsiteY7" fmla="*/ 3783768 h 4527747"/>
              <a:gd name="connsiteX8" fmla="*/ 906330 w 5283164"/>
              <a:gd name="connsiteY8" fmla="*/ 3642728 h 4527747"/>
              <a:gd name="connsiteX9" fmla="*/ 718908 w 5283164"/>
              <a:gd name="connsiteY9" fmla="*/ 3814314 h 4527747"/>
              <a:gd name="connsiteX10" fmla="*/ 1035431 w 5283164"/>
              <a:gd name="connsiteY10" fmla="*/ 4296635 h 4527747"/>
              <a:gd name="connsiteX11" fmla="*/ 2050315 w 5283164"/>
              <a:gd name="connsiteY11" fmla="*/ 4527747 h 4527747"/>
              <a:gd name="connsiteX12" fmla="*/ 3100368 w 5283164"/>
              <a:gd name="connsiteY12" fmla="*/ 4462433 h 4527747"/>
              <a:gd name="connsiteX13" fmla="*/ 4019792 w 5283164"/>
              <a:gd name="connsiteY13" fmla="*/ 3085808 h 4527747"/>
              <a:gd name="connsiteX14" fmla="*/ 4054961 w 5283164"/>
              <a:gd name="connsiteY14" fmla="*/ 1337395 h 4527747"/>
              <a:gd name="connsiteX15" fmla="*/ 4206838 w 5283164"/>
              <a:gd name="connsiteY15" fmla="*/ 1351630 h 4527747"/>
              <a:gd name="connsiteX16" fmla="*/ 5283164 w 5283164"/>
              <a:gd name="connsiteY16" fmla="*/ 534579 h 4527747"/>
              <a:gd name="connsiteX17" fmla="*/ 4954288 w 5283164"/>
              <a:gd name="connsiteY17" fmla="*/ 18580 h 4527747"/>
              <a:gd name="connsiteX18" fmla="*/ 4629836 w 5283164"/>
              <a:gd name="connsiteY18" fmla="*/ 165431 h 4527747"/>
              <a:gd name="connsiteX19" fmla="*/ 1398927 w 5283164"/>
              <a:gd name="connsiteY19" fmla="*/ 207560 h 4527747"/>
              <a:gd name="connsiteX20" fmla="*/ 1224154 w 5283164"/>
              <a:gd name="connsiteY20" fmla="*/ 0 h 4527747"/>
              <a:gd name="connsiteX21" fmla="*/ 822297 w 5283164"/>
              <a:gd name="connsiteY21" fmla="*/ 220696 h 4527747"/>
              <a:gd name="connsiteX22" fmla="*/ 0 w 5283164"/>
              <a:gd name="connsiteY22" fmla="*/ 1484825 h 4527747"/>
              <a:gd name="connsiteX23" fmla="*/ 1600153 w 5283164"/>
              <a:gd name="connsiteY23" fmla="*/ 1543467 h 4527747"/>
              <a:gd name="connsiteX24" fmla="*/ 2122409 w 5283164"/>
              <a:gd name="connsiteY24" fmla="*/ 1523290 h 4527747"/>
              <a:gd name="connsiteX0" fmla="*/ 2122409 w 5283164"/>
              <a:gd name="connsiteY0" fmla="*/ 1504710 h 4509167"/>
              <a:gd name="connsiteX1" fmla="*/ 2111392 w 5283164"/>
              <a:gd name="connsiteY1" fmla="*/ 2218143 h 4509167"/>
              <a:gd name="connsiteX2" fmla="*/ 2497466 w 5283164"/>
              <a:gd name="connsiteY2" fmla="*/ 2544714 h 4509167"/>
              <a:gd name="connsiteX3" fmla="*/ 2477370 w 5283164"/>
              <a:gd name="connsiteY3" fmla="*/ 3253123 h 4509167"/>
              <a:gd name="connsiteX4" fmla="*/ 2115629 w 5283164"/>
              <a:gd name="connsiteY4" fmla="*/ 3469162 h 4509167"/>
              <a:gd name="connsiteX5" fmla="*/ 1527801 w 5283164"/>
              <a:gd name="connsiteY5" fmla="*/ 3233026 h 4509167"/>
              <a:gd name="connsiteX6" fmla="*/ 1424967 w 5283164"/>
              <a:gd name="connsiteY6" fmla="*/ 3477281 h 4509167"/>
              <a:gd name="connsiteX7" fmla="*/ 1055528 w 5283164"/>
              <a:gd name="connsiteY7" fmla="*/ 3765188 h 4509167"/>
              <a:gd name="connsiteX8" fmla="*/ 906330 w 5283164"/>
              <a:gd name="connsiteY8" fmla="*/ 3624148 h 4509167"/>
              <a:gd name="connsiteX9" fmla="*/ 718908 w 5283164"/>
              <a:gd name="connsiteY9" fmla="*/ 3795734 h 4509167"/>
              <a:gd name="connsiteX10" fmla="*/ 1035431 w 5283164"/>
              <a:gd name="connsiteY10" fmla="*/ 4278055 h 4509167"/>
              <a:gd name="connsiteX11" fmla="*/ 2050315 w 5283164"/>
              <a:gd name="connsiteY11" fmla="*/ 4509167 h 4509167"/>
              <a:gd name="connsiteX12" fmla="*/ 3100368 w 5283164"/>
              <a:gd name="connsiteY12" fmla="*/ 4443853 h 4509167"/>
              <a:gd name="connsiteX13" fmla="*/ 4019792 w 5283164"/>
              <a:gd name="connsiteY13" fmla="*/ 3067228 h 4509167"/>
              <a:gd name="connsiteX14" fmla="*/ 4054961 w 5283164"/>
              <a:gd name="connsiteY14" fmla="*/ 1318815 h 4509167"/>
              <a:gd name="connsiteX15" fmla="*/ 4206838 w 5283164"/>
              <a:gd name="connsiteY15" fmla="*/ 1333050 h 4509167"/>
              <a:gd name="connsiteX16" fmla="*/ 5283164 w 5283164"/>
              <a:gd name="connsiteY16" fmla="*/ 515999 h 4509167"/>
              <a:gd name="connsiteX17" fmla="*/ 4954288 w 5283164"/>
              <a:gd name="connsiteY17" fmla="*/ 0 h 4509167"/>
              <a:gd name="connsiteX18" fmla="*/ 4629836 w 5283164"/>
              <a:gd name="connsiteY18" fmla="*/ 146851 h 4509167"/>
              <a:gd name="connsiteX19" fmla="*/ 1398927 w 5283164"/>
              <a:gd name="connsiteY19" fmla="*/ 188980 h 4509167"/>
              <a:gd name="connsiteX20" fmla="*/ 822297 w 5283164"/>
              <a:gd name="connsiteY20" fmla="*/ 202116 h 4509167"/>
              <a:gd name="connsiteX21" fmla="*/ 0 w 5283164"/>
              <a:gd name="connsiteY21" fmla="*/ 1466245 h 4509167"/>
              <a:gd name="connsiteX22" fmla="*/ 1600153 w 5283164"/>
              <a:gd name="connsiteY22" fmla="*/ 1524887 h 4509167"/>
              <a:gd name="connsiteX23" fmla="*/ 2122409 w 5283164"/>
              <a:gd name="connsiteY23" fmla="*/ 1504710 h 4509167"/>
              <a:gd name="connsiteX0" fmla="*/ 2122409 w 5283164"/>
              <a:gd name="connsiteY0" fmla="*/ 1504710 h 4509167"/>
              <a:gd name="connsiteX1" fmla="*/ 2111392 w 5283164"/>
              <a:gd name="connsiteY1" fmla="*/ 2218143 h 4509167"/>
              <a:gd name="connsiteX2" fmla="*/ 2497466 w 5283164"/>
              <a:gd name="connsiteY2" fmla="*/ 2544714 h 4509167"/>
              <a:gd name="connsiteX3" fmla="*/ 2477370 w 5283164"/>
              <a:gd name="connsiteY3" fmla="*/ 3253123 h 4509167"/>
              <a:gd name="connsiteX4" fmla="*/ 2115629 w 5283164"/>
              <a:gd name="connsiteY4" fmla="*/ 3469162 h 4509167"/>
              <a:gd name="connsiteX5" fmla="*/ 1527801 w 5283164"/>
              <a:gd name="connsiteY5" fmla="*/ 3233026 h 4509167"/>
              <a:gd name="connsiteX6" fmla="*/ 1424967 w 5283164"/>
              <a:gd name="connsiteY6" fmla="*/ 3477281 h 4509167"/>
              <a:gd name="connsiteX7" fmla="*/ 1055528 w 5283164"/>
              <a:gd name="connsiteY7" fmla="*/ 3765188 h 4509167"/>
              <a:gd name="connsiteX8" fmla="*/ 906330 w 5283164"/>
              <a:gd name="connsiteY8" fmla="*/ 3624148 h 4509167"/>
              <a:gd name="connsiteX9" fmla="*/ 718908 w 5283164"/>
              <a:gd name="connsiteY9" fmla="*/ 3795734 h 4509167"/>
              <a:gd name="connsiteX10" fmla="*/ 1035431 w 5283164"/>
              <a:gd name="connsiteY10" fmla="*/ 4278055 h 4509167"/>
              <a:gd name="connsiteX11" fmla="*/ 2050315 w 5283164"/>
              <a:gd name="connsiteY11" fmla="*/ 4509167 h 4509167"/>
              <a:gd name="connsiteX12" fmla="*/ 3100368 w 5283164"/>
              <a:gd name="connsiteY12" fmla="*/ 4443853 h 4509167"/>
              <a:gd name="connsiteX13" fmla="*/ 4019792 w 5283164"/>
              <a:gd name="connsiteY13" fmla="*/ 3067228 h 4509167"/>
              <a:gd name="connsiteX14" fmla="*/ 4054961 w 5283164"/>
              <a:gd name="connsiteY14" fmla="*/ 1318815 h 4509167"/>
              <a:gd name="connsiteX15" fmla="*/ 4206838 w 5283164"/>
              <a:gd name="connsiteY15" fmla="*/ 1333050 h 4509167"/>
              <a:gd name="connsiteX16" fmla="*/ 5283164 w 5283164"/>
              <a:gd name="connsiteY16" fmla="*/ 515999 h 4509167"/>
              <a:gd name="connsiteX17" fmla="*/ 4954288 w 5283164"/>
              <a:gd name="connsiteY17" fmla="*/ 0 h 4509167"/>
              <a:gd name="connsiteX18" fmla="*/ 4629836 w 5283164"/>
              <a:gd name="connsiteY18" fmla="*/ 146851 h 4509167"/>
              <a:gd name="connsiteX19" fmla="*/ 822297 w 5283164"/>
              <a:gd name="connsiteY19" fmla="*/ 202116 h 4509167"/>
              <a:gd name="connsiteX20" fmla="*/ 0 w 5283164"/>
              <a:gd name="connsiteY20" fmla="*/ 1466245 h 4509167"/>
              <a:gd name="connsiteX21" fmla="*/ 1600153 w 5283164"/>
              <a:gd name="connsiteY21" fmla="*/ 1524887 h 4509167"/>
              <a:gd name="connsiteX22" fmla="*/ 2122409 w 5283164"/>
              <a:gd name="connsiteY22" fmla="*/ 1504710 h 4509167"/>
              <a:gd name="connsiteX0" fmla="*/ 2122409 w 5283164"/>
              <a:gd name="connsiteY0" fmla="*/ 1504710 h 4509167"/>
              <a:gd name="connsiteX1" fmla="*/ 2111392 w 5283164"/>
              <a:gd name="connsiteY1" fmla="*/ 2218143 h 4509167"/>
              <a:gd name="connsiteX2" fmla="*/ 2497466 w 5283164"/>
              <a:gd name="connsiteY2" fmla="*/ 2544714 h 4509167"/>
              <a:gd name="connsiteX3" fmla="*/ 2477370 w 5283164"/>
              <a:gd name="connsiteY3" fmla="*/ 3253123 h 4509167"/>
              <a:gd name="connsiteX4" fmla="*/ 2115629 w 5283164"/>
              <a:gd name="connsiteY4" fmla="*/ 3469162 h 4509167"/>
              <a:gd name="connsiteX5" fmla="*/ 1527801 w 5283164"/>
              <a:gd name="connsiteY5" fmla="*/ 3233026 h 4509167"/>
              <a:gd name="connsiteX6" fmla="*/ 1424967 w 5283164"/>
              <a:gd name="connsiteY6" fmla="*/ 3477281 h 4509167"/>
              <a:gd name="connsiteX7" fmla="*/ 1055528 w 5283164"/>
              <a:gd name="connsiteY7" fmla="*/ 3765188 h 4509167"/>
              <a:gd name="connsiteX8" fmla="*/ 906330 w 5283164"/>
              <a:gd name="connsiteY8" fmla="*/ 3624148 h 4509167"/>
              <a:gd name="connsiteX9" fmla="*/ 718908 w 5283164"/>
              <a:gd name="connsiteY9" fmla="*/ 3795734 h 4509167"/>
              <a:gd name="connsiteX10" fmla="*/ 1035431 w 5283164"/>
              <a:gd name="connsiteY10" fmla="*/ 4278055 h 4509167"/>
              <a:gd name="connsiteX11" fmla="*/ 2050315 w 5283164"/>
              <a:gd name="connsiteY11" fmla="*/ 4509167 h 4509167"/>
              <a:gd name="connsiteX12" fmla="*/ 3100368 w 5283164"/>
              <a:gd name="connsiteY12" fmla="*/ 4443853 h 4509167"/>
              <a:gd name="connsiteX13" fmla="*/ 4019792 w 5283164"/>
              <a:gd name="connsiteY13" fmla="*/ 3067228 h 4509167"/>
              <a:gd name="connsiteX14" fmla="*/ 4054961 w 5283164"/>
              <a:gd name="connsiteY14" fmla="*/ 1318815 h 4509167"/>
              <a:gd name="connsiteX15" fmla="*/ 4206838 w 5283164"/>
              <a:gd name="connsiteY15" fmla="*/ 1333050 h 4509167"/>
              <a:gd name="connsiteX16" fmla="*/ 5283164 w 5283164"/>
              <a:gd name="connsiteY16" fmla="*/ 515999 h 4509167"/>
              <a:gd name="connsiteX17" fmla="*/ 4954288 w 5283164"/>
              <a:gd name="connsiteY17" fmla="*/ 0 h 4509167"/>
              <a:gd name="connsiteX18" fmla="*/ 822297 w 5283164"/>
              <a:gd name="connsiteY18" fmla="*/ 202116 h 4509167"/>
              <a:gd name="connsiteX19" fmla="*/ 0 w 5283164"/>
              <a:gd name="connsiteY19" fmla="*/ 1466245 h 4509167"/>
              <a:gd name="connsiteX20" fmla="*/ 1600153 w 5283164"/>
              <a:gd name="connsiteY20" fmla="*/ 1524887 h 4509167"/>
              <a:gd name="connsiteX21" fmla="*/ 2122409 w 5283164"/>
              <a:gd name="connsiteY21" fmla="*/ 1504710 h 4509167"/>
              <a:gd name="connsiteX0" fmla="*/ 2122409 w 5283164"/>
              <a:gd name="connsiteY0" fmla="*/ 1302594 h 4307051"/>
              <a:gd name="connsiteX1" fmla="*/ 2111392 w 5283164"/>
              <a:gd name="connsiteY1" fmla="*/ 2016027 h 4307051"/>
              <a:gd name="connsiteX2" fmla="*/ 2497466 w 5283164"/>
              <a:gd name="connsiteY2" fmla="*/ 2342598 h 4307051"/>
              <a:gd name="connsiteX3" fmla="*/ 2477370 w 5283164"/>
              <a:gd name="connsiteY3" fmla="*/ 3051007 h 4307051"/>
              <a:gd name="connsiteX4" fmla="*/ 2115629 w 5283164"/>
              <a:gd name="connsiteY4" fmla="*/ 3267046 h 4307051"/>
              <a:gd name="connsiteX5" fmla="*/ 1527801 w 5283164"/>
              <a:gd name="connsiteY5" fmla="*/ 3030910 h 4307051"/>
              <a:gd name="connsiteX6" fmla="*/ 1424967 w 5283164"/>
              <a:gd name="connsiteY6" fmla="*/ 3275165 h 4307051"/>
              <a:gd name="connsiteX7" fmla="*/ 1055528 w 5283164"/>
              <a:gd name="connsiteY7" fmla="*/ 3563072 h 4307051"/>
              <a:gd name="connsiteX8" fmla="*/ 906330 w 5283164"/>
              <a:gd name="connsiteY8" fmla="*/ 3422032 h 4307051"/>
              <a:gd name="connsiteX9" fmla="*/ 718908 w 5283164"/>
              <a:gd name="connsiteY9" fmla="*/ 3593618 h 4307051"/>
              <a:gd name="connsiteX10" fmla="*/ 1035431 w 5283164"/>
              <a:gd name="connsiteY10" fmla="*/ 4075939 h 4307051"/>
              <a:gd name="connsiteX11" fmla="*/ 2050315 w 5283164"/>
              <a:gd name="connsiteY11" fmla="*/ 4307051 h 4307051"/>
              <a:gd name="connsiteX12" fmla="*/ 3100368 w 5283164"/>
              <a:gd name="connsiteY12" fmla="*/ 4241737 h 4307051"/>
              <a:gd name="connsiteX13" fmla="*/ 4019792 w 5283164"/>
              <a:gd name="connsiteY13" fmla="*/ 2865112 h 4307051"/>
              <a:gd name="connsiteX14" fmla="*/ 4054961 w 5283164"/>
              <a:gd name="connsiteY14" fmla="*/ 1116699 h 4307051"/>
              <a:gd name="connsiteX15" fmla="*/ 4206838 w 5283164"/>
              <a:gd name="connsiteY15" fmla="*/ 1130934 h 4307051"/>
              <a:gd name="connsiteX16" fmla="*/ 5283164 w 5283164"/>
              <a:gd name="connsiteY16" fmla="*/ 313883 h 4307051"/>
              <a:gd name="connsiteX17" fmla="*/ 822297 w 5283164"/>
              <a:gd name="connsiteY17" fmla="*/ 0 h 4307051"/>
              <a:gd name="connsiteX18" fmla="*/ 0 w 5283164"/>
              <a:gd name="connsiteY18" fmla="*/ 1264129 h 4307051"/>
              <a:gd name="connsiteX19" fmla="*/ 1600153 w 5283164"/>
              <a:gd name="connsiteY19" fmla="*/ 1322771 h 4307051"/>
              <a:gd name="connsiteX20" fmla="*/ 2122409 w 5283164"/>
              <a:gd name="connsiteY20" fmla="*/ 1302594 h 4307051"/>
              <a:gd name="connsiteX0" fmla="*/ 2122409 w 5340314"/>
              <a:gd name="connsiteY0" fmla="*/ 1302594 h 4307051"/>
              <a:gd name="connsiteX1" fmla="*/ 2111392 w 5340314"/>
              <a:gd name="connsiteY1" fmla="*/ 2016027 h 4307051"/>
              <a:gd name="connsiteX2" fmla="*/ 2497466 w 5340314"/>
              <a:gd name="connsiteY2" fmla="*/ 2342598 h 4307051"/>
              <a:gd name="connsiteX3" fmla="*/ 2477370 w 5340314"/>
              <a:gd name="connsiteY3" fmla="*/ 3051007 h 4307051"/>
              <a:gd name="connsiteX4" fmla="*/ 2115629 w 5340314"/>
              <a:gd name="connsiteY4" fmla="*/ 3267046 h 4307051"/>
              <a:gd name="connsiteX5" fmla="*/ 1527801 w 5340314"/>
              <a:gd name="connsiteY5" fmla="*/ 3030910 h 4307051"/>
              <a:gd name="connsiteX6" fmla="*/ 1424967 w 5340314"/>
              <a:gd name="connsiteY6" fmla="*/ 3275165 h 4307051"/>
              <a:gd name="connsiteX7" fmla="*/ 1055528 w 5340314"/>
              <a:gd name="connsiteY7" fmla="*/ 3563072 h 4307051"/>
              <a:gd name="connsiteX8" fmla="*/ 906330 w 5340314"/>
              <a:gd name="connsiteY8" fmla="*/ 3422032 h 4307051"/>
              <a:gd name="connsiteX9" fmla="*/ 718908 w 5340314"/>
              <a:gd name="connsiteY9" fmla="*/ 3593618 h 4307051"/>
              <a:gd name="connsiteX10" fmla="*/ 1035431 w 5340314"/>
              <a:gd name="connsiteY10" fmla="*/ 4075939 h 4307051"/>
              <a:gd name="connsiteX11" fmla="*/ 2050315 w 5340314"/>
              <a:gd name="connsiteY11" fmla="*/ 4307051 h 4307051"/>
              <a:gd name="connsiteX12" fmla="*/ 3100368 w 5340314"/>
              <a:gd name="connsiteY12" fmla="*/ 4241737 h 4307051"/>
              <a:gd name="connsiteX13" fmla="*/ 4019792 w 5340314"/>
              <a:gd name="connsiteY13" fmla="*/ 2865112 h 4307051"/>
              <a:gd name="connsiteX14" fmla="*/ 4054961 w 5340314"/>
              <a:gd name="connsiteY14" fmla="*/ 1116699 h 4307051"/>
              <a:gd name="connsiteX15" fmla="*/ 4206838 w 5340314"/>
              <a:gd name="connsiteY15" fmla="*/ 1130934 h 4307051"/>
              <a:gd name="connsiteX16" fmla="*/ 5340314 w 5340314"/>
              <a:gd name="connsiteY16" fmla="*/ 190058 h 4307051"/>
              <a:gd name="connsiteX17" fmla="*/ 822297 w 5340314"/>
              <a:gd name="connsiteY17" fmla="*/ 0 h 4307051"/>
              <a:gd name="connsiteX18" fmla="*/ 0 w 5340314"/>
              <a:gd name="connsiteY18" fmla="*/ 1264129 h 4307051"/>
              <a:gd name="connsiteX19" fmla="*/ 1600153 w 5340314"/>
              <a:gd name="connsiteY19" fmla="*/ 1322771 h 4307051"/>
              <a:gd name="connsiteX20" fmla="*/ 2122409 w 5340314"/>
              <a:gd name="connsiteY20" fmla="*/ 1302594 h 4307051"/>
              <a:gd name="connsiteX0" fmla="*/ 2122409 w 5340314"/>
              <a:gd name="connsiteY0" fmla="*/ 1112536 h 4116993"/>
              <a:gd name="connsiteX1" fmla="*/ 2111392 w 5340314"/>
              <a:gd name="connsiteY1" fmla="*/ 1825969 h 4116993"/>
              <a:gd name="connsiteX2" fmla="*/ 2497466 w 5340314"/>
              <a:gd name="connsiteY2" fmla="*/ 2152540 h 4116993"/>
              <a:gd name="connsiteX3" fmla="*/ 2477370 w 5340314"/>
              <a:gd name="connsiteY3" fmla="*/ 2860949 h 4116993"/>
              <a:gd name="connsiteX4" fmla="*/ 2115629 w 5340314"/>
              <a:gd name="connsiteY4" fmla="*/ 3076988 h 4116993"/>
              <a:gd name="connsiteX5" fmla="*/ 1527801 w 5340314"/>
              <a:gd name="connsiteY5" fmla="*/ 2840852 h 4116993"/>
              <a:gd name="connsiteX6" fmla="*/ 1424967 w 5340314"/>
              <a:gd name="connsiteY6" fmla="*/ 3085107 h 4116993"/>
              <a:gd name="connsiteX7" fmla="*/ 1055528 w 5340314"/>
              <a:gd name="connsiteY7" fmla="*/ 3373014 h 4116993"/>
              <a:gd name="connsiteX8" fmla="*/ 906330 w 5340314"/>
              <a:gd name="connsiteY8" fmla="*/ 3231974 h 4116993"/>
              <a:gd name="connsiteX9" fmla="*/ 718908 w 5340314"/>
              <a:gd name="connsiteY9" fmla="*/ 3403560 h 4116993"/>
              <a:gd name="connsiteX10" fmla="*/ 1035431 w 5340314"/>
              <a:gd name="connsiteY10" fmla="*/ 3885881 h 4116993"/>
              <a:gd name="connsiteX11" fmla="*/ 2050315 w 5340314"/>
              <a:gd name="connsiteY11" fmla="*/ 4116993 h 4116993"/>
              <a:gd name="connsiteX12" fmla="*/ 3100368 w 5340314"/>
              <a:gd name="connsiteY12" fmla="*/ 4051679 h 4116993"/>
              <a:gd name="connsiteX13" fmla="*/ 4019792 w 5340314"/>
              <a:gd name="connsiteY13" fmla="*/ 2675054 h 4116993"/>
              <a:gd name="connsiteX14" fmla="*/ 4054961 w 5340314"/>
              <a:gd name="connsiteY14" fmla="*/ 926641 h 4116993"/>
              <a:gd name="connsiteX15" fmla="*/ 4206838 w 5340314"/>
              <a:gd name="connsiteY15" fmla="*/ 940876 h 4116993"/>
              <a:gd name="connsiteX16" fmla="*/ 5340314 w 5340314"/>
              <a:gd name="connsiteY16" fmla="*/ 0 h 4116993"/>
              <a:gd name="connsiteX17" fmla="*/ 1308072 w 5340314"/>
              <a:gd name="connsiteY17" fmla="*/ 442 h 4116993"/>
              <a:gd name="connsiteX18" fmla="*/ 0 w 5340314"/>
              <a:gd name="connsiteY18" fmla="*/ 1074071 h 4116993"/>
              <a:gd name="connsiteX19" fmla="*/ 1600153 w 5340314"/>
              <a:gd name="connsiteY19" fmla="*/ 1132713 h 4116993"/>
              <a:gd name="connsiteX20" fmla="*/ 2122409 w 5340314"/>
              <a:gd name="connsiteY20" fmla="*/ 1112536 h 4116993"/>
              <a:gd name="connsiteX0" fmla="*/ 2084309 w 5302214"/>
              <a:gd name="connsiteY0" fmla="*/ 1112536 h 4116993"/>
              <a:gd name="connsiteX1" fmla="*/ 2073292 w 5302214"/>
              <a:gd name="connsiteY1" fmla="*/ 1825969 h 4116993"/>
              <a:gd name="connsiteX2" fmla="*/ 2459366 w 5302214"/>
              <a:gd name="connsiteY2" fmla="*/ 2152540 h 4116993"/>
              <a:gd name="connsiteX3" fmla="*/ 2439270 w 5302214"/>
              <a:gd name="connsiteY3" fmla="*/ 2860949 h 4116993"/>
              <a:gd name="connsiteX4" fmla="*/ 2077529 w 5302214"/>
              <a:gd name="connsiteY4" fmla="*/ 3076988 h 4116993"/>
              <a:gd name="connsiteX5" fmla="*/ 1489701 w 5302214"/>
              <a:gd name="connsiteY5" fmla="*/ 2840852 h 4116993"/>
              <a:gd name="connsiteX6" fmla="*/ 1386867 w 5302214"/>
              <a:gd name="connsiteY6" fmla="*/ 3085107 h 4116993"/>
              <a:gd name="connsiteX7" fmla="*/ 1017428 w 5302214"/>
              <a:gd name="connsiteY7" fmla="*/ 3373014 h 4116993"/>
              <a:gd name="connsiteX8" fmla="*/ 868230 w 5302214"/>
              <a:gd name="connsiteY8" fmla="*/ 3231974 h 4116993"/>
              <a:gd name="connsiteX9" fmla="*/ 680808 w 5302214"/>
              <a:gd name="connsiteY9" fmla="*/ 3403560 h 4116993"/>
              <a:gd name="connsiteX10" fmla="*/ 997331 w 5302214"/>
              <a:gd name="connsiteY10" fmla="*/ 3885881 h 4116993"/>
              <a:gd name="connsiteX11" fmla="*/ 2012215 w 5302214"/>
              <a:gd name="connsiteY11" fmla="*/ 4116993 h 4116993"/>
              <a:gd name="connsiteX12" fmla="*/ 3062268 w 5302214"/>
              <a:gd name="connsiteY12" fmla="*/ 4051679 h 4116993"/>
              <a:gd name="connsiteX13" fmla="*/ 3981692 w 5302214"/>
              <a:gd name="connsiteY13" fmla="*/ 2675054 h 4116993"/>
              <a:gd name="connsiteX14" fmla="*/ 4016861 w 5302214"/>
              <a:gd name="connsiteY14" fmla="*/ 926641 h 4116993"/>
              <a:gd name="connsiteX15" fmla="*/ 4168738 w 5302214"/>
              <a:gd name="connsiteY15" fmla="*/ 940876 h 4116993"/>
              <a:gd name="connsiteX16" fmla="*/ 5302214 w 5302214"/>
              <a:gd name="connsiteY16" fmla="*/ 0 h 4116993"/>
              <a:gd name="connsiteX17" fmla="*/ 1269972 w 5302214"/>
              <a:gd name="connsiteY17" fmla="*/ 442 h 4116993"/>
              <a:gd name="connsiteX18" fmla="*/ 0 w 5302214"/>
              <a:gd name="connsiteY18" fmla="*/ 1007396 h 4116993"/>
              <a:gd name="connsiteX19" fmla="*/ 1562053 w 5302214"/>
              <a:gd name="connsiteY19" fmla="*/ 1132713 h 4116993"/>
              <a:gd name="connsiteX20" fmla="*/ 2084309 w 5302214"/>
              <a:gd name="connsiteY20" fmla="*/ 1112536 h 4116993"/>
              <a:gd name="connsiteX0" fmla="*/ 2254906 w 5302214"/>
              <a:gd name="connsiteY0" fmla="*/ 1085241 h 4116993"/>
              <a:gd name="connsiteX1" fmla="*/ 2073292 w 5302214"/>
              <a:gd name="connsiteY1" fmla="*/ 1825969 h 4116993"/>
              <a:gd name="connsiteX2" fmla="*/ 2459366 w 5302214"/>
              <a:gd name="connsiteY2" fmla="*/ 2152540 h 4116993"/>
              <a:gd name="connsiteX3" fmla="*/ 2439270 w 5302214"/>
              <a:gd name="connsiteY3" fmla="*/ 2860949 h 4116993"/>
              <a:gd name="connsiteX4" fmla="*/ 2077529 w 5302214"/>
              <a:gd name="connsiteY4" fmla="*/ 3076988 h 4116993"/>
              <a:gd name="connsiteX5" fmla="*/ 1489701 w 5302214"/>
              <a:gd name="connsiteY5" fmla="*/ 2840852 h 4116993"/>
              <a:gd name="connsiteX6" fmla="*/ 1386867 w 5302214"/>
              <a:gd name="connsiteY6" fmla="*/ 3085107 h 4116993"/>
              <a:gd name="connsiteX7" fmla="*/ 1017428 w 5302214"/>
              <a:gd name="connsiteY7" fmla="*/ 3373014 h 4116993"/>
              <a:gd name="connsiteX8" fmla="*/ 868230 w 5302214"/>
              <a:gd name="connsiteY8" fmla="*/ 3231974 h 4116993"/>
              <a:gd name="connsiteX9" fmla="*/ 680808 w 5302214"/>
              <a:gd name="connsiteY9" fmla="*/ 3403560 h 4116993"/>
              <a:gd name="connsiteX10" fmla="*/ 997331 w 5302214"/>
              <a:gd name="connsiteY10" fmla="*/ 3885881 h 4116993"/>
              <a:gd name="connsiteX11" fmla="*/ 2012215 w 5302214"/>
              <a:gd name="connsiteY11" fmla="*/ 4116993 h 4116993"/>
              <a:gd name="connsiteX12" fmla="*/ 3062268 w 5302214"/>
              <a:gd name="connsiteY12" fmla="*/ 4051679 h 4116993"/>
              <a:gd name="connsiteX13" fmla="*/ 3981692 w 5302214"/>
              <a:gd name="connsiteY13" fmla="*/ 2675054 h 4116993"/>
              <a:gd name="connsiteX14" fmla="*/ 4016861 w 5302214"/>
              <a:gd name="connsiteY14" fmla="*/ 926641 h 4116993"/>
              <a:gd name="connsiteX15" fmla="*/ 4168738 w 5302214"/>
              <a:gd name="connsiteY15" fmla="*/ 940876 h 4116993"/>
              <a:gd name="connsiteX16" fmla="*/ 5302214 w 5302214"/>
              <a:gd name="connsiteY16" fmla="*/ 0 h 4116993"/>
              <a:gd name="connsiteX17" fmla="*/ 1269972 w 5302214"/>
              <a:gd name="connsiteY17" fmla="*/ 442 h 4116993"/>
              <a:gd name="connsiteX18" fmla="*/ 0 w 5302214"/>
              <a:gd name="connsiteY18" fmla="*/ 1007396 h 4116993"/>
              <a:gd name="connsiteX19" fmla="*/ 1562053 w 5302214"/>
              <a:gd name="connsiteY19" fmla="*/ 1132713 h 4116993"/>
              <a:gd name="connsiteX20" fmla="*/ 2254906 w 5302214"/>
              <a:gd name="connsiteY20" fmla="*/ 1085241 h 4116993"/>
              <a:gd name="connsiteX0" fmla="*/ 2254906 w 5302214"/>
              <a:gd name="connsiteY0" fmla="*/ 1085241 h 4116993"/>
              <a:gd name="connsiteX1" fmla="*/ 2257537 w 5302214"/>
              <a:gd name="connsiteY1" fmla="*/ 1812322 h 4116993"/>
              <a:gd name="connsiteX2" fmla="*/ 2459366 w 5302214"/>
              <a:gd name="connsiteY2" fmla="*/ 2152540 h 4116993"/>
              <a:gd name="connsiteX3" fmla="*/ 2439270 w 5302214"/>
              <a:gd name="connsiteY3" fmla="*/ 2860949 h 4116993"/>
              <a:gd name="connsiteX4" fmla="*/ 2077529 w 5302214"/>
              <a:gd name="connsiteY4" fmla="*/ 3076988 h 4116993"/>
              <a:gd name="connsiteX5" fmla="*/ 1489701 w 5302214"/>
              <a:gd name="connsiteY5" fmla="*/ 2840852 h 4116993"/>
              <a:gd name="connsiteX6" fmla="*/ 1386867 w 5302214"/>
              <a:gd name="connsiteY6" fmla="*/ 3085107 h 4116993"/>
              <a:gd name="connsiteX7" fmla="*/ 1017428 w 5302214"/>
              <a:gd name="connsiteY7" fmla="*/ 3373014 h 4116993"/>
              <a:gd name="connsiteX8" fmla="*/ 868230 w 5302214"/>
              <a:gd name="connsiteY8" fmla="*/ 3231974 h 4116993"/>
              <a:gd name="connsiteX9" fmla="*/ 680808 w 5302214"/>
              <a:gd name="connsiteY9" fmla="*/ 3403560 h 4116993"/>
              <a:gd name="connsiteX10" fmla="*/ 997331 w 5302214"/>
              <a:gd name="connsiteY10" fmla="*/ 3885881 h 4116993"/>
              <a:gd name="connsiteX11" fmla="*/ 2012215 w 5302214"/>
              <a:gd name="connsiteY11" fmla="*/ 4116993 h 4116993"/>
              <a:gd name="connsiteX12" fmla="*/ 3062268 w 5302214"/>
              <a:gd name="connsiteY12" fmla="*/ 4051679 h 4116993"/>
              <a:gd name="connsiteX13" fmla="*/ 3981692 w 5302214"/>
              <a:gd name="connsiteY13" fmla="*/ 2675054 h 4116993"/>
              <a:gd name="connsiteX14" fmla="*/ 4016861 w 5302214"/>
              <a:gd name="connsiteY14" fmla="*/ 926641 h 4116993"/>
              <a:gd name="connsiteX15" fmla="*/ 4168738 w 5302214"/>
              <a:gd name="connsiteY15" fmla="*/ 940876 h 4116993"/>
              <a:gd name="connsiteX16" fmla="*/ 5302214 w 5302214"/>
              <a:gd name="connsiteY16" fmla="*/ 0 h 4116993"/>
              <a:gd name="connsiteX17" fmla="*/ 1269972 w 5302214"/>
              <a:gd name="connsiteY17" fmla="*/ 442 h 4116993"/>
              <a:gd name="connsiteX18" fmla="*/ 0 w 5302214"/>
              <a:gd name="connsiteY18" fmla="*/ 1007396 h 4116993"/>
              <a:gd name="connsiteX19" fmla="*/ 1562053 w 5302214"/>
              <a:gd name="connsiteY19" fmla="*/ 1132713 h 4116993"/>
              <a:gd name="connsiteX20" fmla="*/ 2254906 w 5302214"/>
              <a:gd name="connsiteY20" fmla="*/ 1085241 h 4116993"/>
              <a:gd name="connsiteX0" fmla="*/ 2254906 w 5302214"/>
              <a:gd name="connsiteY0" fmla="*/ 1085241 h 4116993"/>
              <a:gd name="connsiteX1" fmla="*/ 2257537 w 5302214"/>
              <a:gd name="connsiteY1" fmla="*/ 1812322 h 4116993"/>
              <a:gd name="connsiteX2" fmla="*/ 2459366 w 5302214"/>
              <a:gd name="connsiteY2" fmla="*/ 2152540 h 4116993"/>
              <a:gd name="connsiteX3" fmla="*/ 2439270 w 5302214"/>
              <a:gd name="connsiteY3" fmla="*/ 2860949 h 4116993"/>
              <a:gd name="connsiteX4" fmla="*/ 2077529 w 5302214"/>
              <a:gd name="connsiteY4" fmla="*/ 3076988 h 4116993"/>
              <a:gd name="connsiteX5" fmla="*/ 1489701 w 5302214"/>
              <a:gd name="connsiteY5" fmla="*/ 2840852 h 4116993"/>
              <a:gd name="connsiteX6" fmla="*/ 1386867 w 5302214"/>
              <a:gd name="connsiteY6" fmla="*/ 3085107 h 4116993"/>
              <a:gd name="connsiteX7" fmla="*/ 1017428 w 5302214"/>
              <a:gd name="connsiteY7" fmla="*/ 3373014 h 4116993"/>
              <a:gd name="connsiteX8" fmla="*/ 868230 w 5302214"/>
              <a:gd name="connsiteY8" fmla="*/ 3231974 h 4116993"/>
              <a:gd name="connsiteX9" fmla="*/ 680808 w 5302214"/>
              <a:gd name="connsiteY9" fmla="*/ 3403560 h 4116993"/>
              <a:gd name="connsiteX10" fmla="*/ 997331 w 5302214"/>
              <a:gd name="connsiteY10" fmla="*/ 3885881 h 4116993"/>
              <a:gd name="connsiteX11" fmla="*/ 2012215 w 5302214"/>
              <a:gd name="connsiteY11" fmla="*/ 4116993 h 4116993"/>
              <a:gd name="connsiteX12" fmla="*/ 3062268 w 5302214"/>
              <a:gd name="connsiteY12" fmla="*/ 4051679 h 4116993"/>
              <a:gd name="connsiteX13" fmla="*/ 3981692 w 5302214"/>
              <a:gd name="connsiteY13" fmla="*/ 2675054 h 4116993"/>
              <a:gd name="connsiteX14" fmla="*/ 4016861 w 5302214"/>
              <a:gd name="connsiteY14" fmla="*/ 926641 h 4116993"/>
              <a:gd name="connsiteX15" fmla="*/ 4168738 w 5302214"/>
              <a:gd name="connsiteY15" fmla="*/ 940876 h 4116993"/>
              <a:gd name="connsiteX16" fmla="*/ 5302214 w 5302214"/>
              <a:gd name="connsiteY16" fmla="*/ 0 h 4116993"/>
              <a:gd name="connsiteX17" fmla="*/ 1269972 w 5302214"/>
              <a:gd name="connsiteY17" fmla="*/ 442 h 4116993"/>
              <a:gd name="connsiteX18" fmla="*/ 0 w 5302214"/>
              <a:gd name="connsiteY18" fmla="*/ 1007396 h 4116993"/>
              <a:gd name="connsiteX19" fmla="*/ 1643939 w 5302214"/>
              <a:gd name="connsiteY19" fmla="*/ 1078122 h 4116993"/>
              <a:gd name="connsiteX20" fmla="*/ 2254906 w 5302214"/>
              <a:gd name="connsiteY20" fmla="*/ 1085241 h 4116993"/>
              <a:gd name="connsiteX0" fmla="*/ 2261730 w 5309038"/>
              <a:gd name="connsiteY0" fmla="*/ 1085241 h 4116993"/>
              <a:gd name="connsiteX1" fmla="*/ 2264361 w 5309038"/>
              <a:gd name="connsiteY1" fmla="*/ 1812322 h 4116993"/>
              <a:gd name="connsiteX2" fmla="*/ 2466190 w 5309038"/>
              <a:gd name="connsiteY2" fmla="*/ 2152540 h 4116993"/>
              <a:gd name="connsiteX3" fmla="*/ 2446094 w 5309038"/>
              <a:gd name="connsiteY3" fmla="*/ 2860949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261730 w 5309038"/>
              <a:gd name="connsiteY20" fmla="*/ 1085241 h 4116993"/>
              <a:gd name="connsiteX0" fmla="*/ 2323145 w 5309038"/>
              <a:gd name="connsiteY0" fmla="*/ 1071593 h 4116993"/>
              <a:gd name="connsiteX1" fmla="*/ 2264361 w 5309038"/>
              <a:gd name="connsiteY1" fmla="*/ 1812322 h 4116993"/>
              <a:gd name="connsiteX2" fmla="*/ 2466190 w 5309038"/>
              <a:gd name="connsiteY2" fmla="*/ 2152540 h 4116993"/>
              <a:gd name="connsiteX3" fmla="*/ 2446094 w 5309038"/>
              <a:gd name="connsiteY3" fmla="*/ 2860949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466190 w 5309038"/>
              <a:gd name="connsiteY2" fmla="*/ 2152540 h 4116993"/>
              <a:gd name="connsiteX3" fmla="*/ 2446094 w 5309038"/>
              <a:gd name="connsiteY3" fmla="*/ 2860949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446094 w 5309038"/>
              <a:gd name="connsiteY3" fmla="*/ 2860949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220289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220289 h 4116993"/>
              <a:gd name="connsiteX5" fmla="*/ 1510173 w 5309038"/>
              <a:gd name="connsiteY5" fmla="*/ 3407234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220289 h 4116993"/>
              <a:gd name="connsiteX5" fmla="*/ 1571588 w 5309038"/>
              <a:gd name="connsiteY5" fmla="*/ 2854500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220289 h 4116993"/>
              <a:gd name="connsiteX5" fmla="*/ 1571588 w 5309038"/>
              <a:gd name="connsiteY5" fmla="*/ 2854500 h 4116993"/>
              <a:gd name="connsiteX6" fmla="*/ 1427810 w 5309038"/>
              <a:gd name="connsiteY6" fmla="*/ 2989572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069092 w 5309038"/>
              <a:gd name="connsiteY12" fmla="*/ 4051679 h 4369476"/>
              <a:gd name="connsiteX13" fmla="*/ 3988516 w 5309038"/>
              <a:gd name="connsiteY13" fmla="*/ 2675054 h 4369476"/>
              <a:gd name="connsiteX14" fmla="*/ 4023685 w 5309038"/>
              <a:gd name="connsiteY14" fmla="*/ 926641 h 4369476"/>
              <a:gd name="connsiteX15" fmla="*/ 4175562 w 5309038"/>
              <a:gd name="connsiteY15" fmla="*/ 940876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3988516 w 5309038"/>
              <a:gd name="connsiteY13" fmla="*/ 2675054 h 4369476"/>
              <a:gd name="connsiteX14" fmla="*/ 4023685 w 5309038"/>
              <a:gd name="connsiteY14" fmla="*/ 926641 h 4369476"/>
              <a:gd name="connsiteX15" fmla="*/ 4175562 w 5309038"/>
              <a:gd name="connsiteY15" fmla="*/ 940876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86409 w 5309038"/>
              <a:gd name="connsiteY13" fmla="*/ 1815245 h 4369476"/>
              <a:gd name="connsiteX14" fmla="*/ 4023685 w 5309038"/>
              <a:gd name="connsiteY14" fmla="*/ 926641 h 4369476"/>
              <a:gd name="connsiteX15" fmla="*/ 4175562 w 5309038"/>
              <a:gd name="connsiteY15" fmla="*/ 940876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86409 w 5309038"/>
              <a:gd name="connsiteY13" fmla="*/ 1815245 h 4369476"/>
              <a:gd name="connsiteX14" fmla="*/ 3859912 w 5309038"/>
              <a:gd name="connsiteY14" fmla="*/ 1158653 h 4369476"/>
              <a:gd name="connsiteX15" fmla="*/ 4175562 w 5309038"/>
              <a:gd name="connsiteY15" fmla="*/ 940876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86409 w 5309038"/>
              <a:gd name="connsiteY13" fmla="*/ 1815245 h 4369476"/>
              <a:gd name="connsiteX14" fmla="*/ 3859912 w 5309038"/>
              <a:gd name="connsiteY14" fmla="*/ 1158653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86409 w 5309038"/>
              <a:gd name="connsiteY13" fmla="*/ 1815245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778776 w 5309038"/>
              <a:gd name="connsiteY12" fmla="*/ 359447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687632 w 5309038"/>
              <a:gd name="connsiteY9" fmla="*/ 3403560 h 4321709"/>
              <a:gd name="connsiteX10" fmla="*/ 1004155 w 5309038"/>
              <a:gd name="connsiteY10" fmla="*/ 3885881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687632 w 5309038"/>
              <a:gd name="connsiteY9" fmla="*/ 3403560 h 4321709"/>
              <a:gd name="connsiteX10" fmla="*/ 1079218 w 5309038"/>
              <a:gd name="connsiteY10" fmla="*/ 3865409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79218 w 5309038"/>
              <a:gd name="connsiteY10" fmla="*/ 3865409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50811 w 5309038"/>
              <a:gd name="connsiteY3" fmla="*/ 3263557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718673 w 5309038"/>
              <a:gd name="connsiteY2" fmla="*/ 2173011 h 4321709"/>
              <a:gd name="connsiteX3" fmla="*/ 2650811 w 5309038"/>
              <a:gd name="connsiteY3" fmla="*/ 3263557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61935 w 5309038"/>
              <a:gd name="connsiteY19" fmla="*/ 1088754 h 4321709"/>
              <a:gd name="connsiteX20" fmla="*/ 2323145 w 5309038"/>
              <a:gd name="connsiteY20" fmla="*/ 1071593 h 4321709"/>
              <a:gd name="connsiteX0" fmla="*/ 568773 w 5309038"/>
              <a:gd name="connsiteY0" fmla="*/ 1869034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61935 w 5309038"/>
              <a:gd name="connsiteY19" fmla="*/ 1088754 h 4321709"/>
              <a:gd name="connsiteX20" fmla="*/ 568773 w 5309038"/>
              <a:gd name="connsiteY20" fmla="*/ 1869034 h 4321709"/>
              <a:gd name="connsiteX0" fmla="*/ 568773 w 5309038"/>
              <a:gd name="connsiteY0" fmla="*/ 1869034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568773 w 5309038"/>
              <a:gd name="connsiteY20" fmla="*/ 1869034 h 4321709"/>
              <a:gd name="connsiteX0" fmla="*/ 600671 w 5309038"/>
              <a:gd name="connsiteY0" fmla="*/ 1858401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2050053 w 5309038"/>
              <a:gd name="connsiteY5" fmla="*/ 3173476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2050053 w 5309038"/>
              <a:gd name="connsiteY5" fmla="*/ 3173476 h 4321709"/>
              <a:gd name="connsiteX6" fmla="*/ 1427810 w 5309038"/>
              <a:gd name="connsiteY6" fmla="*/ 2989572 h 4321709"/>
              <a:gd name="connsiteX7" fmla="*/ 1332597 w 5309038"/>
              <a:gd name="connsiteY7" fmla="*/ 36707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2050053 w 5309038"/>
              <a:gd name="connsiteY5" fmla="*/ 3173476 h 4321709"/>
              <a:gd name="connsiteX6" fmla="*/ 1597931 w 5309038"/>
              <a:gd name="connsiteY6" fmla="*/ 3266018 h 4321709"/>
              <a:gd name="connsiteX7" fmla="*/ 1332597 w 5309038"/>
              <a:gd name="connsiteY7" fmla="*/ 36707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2050053 w 5309038"/>
              <a:gd name="connsiteY5" fmla="*/ 3173476 h 4321709"/>
              <a:gd name="connsiteX6" fmla="*/ 1597931 w 5309038"/>
              <a:gd name="connsiteY6" fmla="*/ 3266018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2050053 w 5309038"/>
              <a:gd name="connsiteY5" fmla="*/ 3173476 h 4321709"/>
              <a:gd name="connsiteX6" fmla="*/ 1631268 w 5309038"/>
              <a:gd name="connsiteY6" fmla="*/ 3270781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2050053 w 5309038"/>
              <a:gd name="connsiteY5" fmla="*/ 3173476 h 4321709"/>
              <a:gd name="connsiteX6" fmla="*/ 1631268 w 5309038"/>
              <a:gd name="connsiteY6" fmla="*/ 3270781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2712226 w 5309038"/>
              <a:gd name="connsiteY3" fmla="*/ 3229438 h 4321709"/>
              <a:gd name="connsiteX4" fmla="*/ 2077529 w 5309038"/>
              <a:gd name="connsiteY4" fmla="*/ 3268056 h 4321709"/>
              <a:gd name="connsiteX5" fmla="*/ 2050053 w 5309038"/>
              <a:gd name="connsiteY5" fmla="*/ 3173476 h 4321709"/>
              <a:gd name="connsiteX6" fmla="*/ 1631268 w 5309038"/>
              <a:gd name="connsiteY6" fmla="*/ 3270781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2712226 w 5309038"/>
              <a:gd name="connsiteY3" fmla="*/ 3229438 h 4321709"/>
              <a:gd name="connsiteX4" fmla="*/ 2077529 w 5309038"/>
              <a:gd name="connsiteY4" fmla="*/ 3268056 h 4321709"/>
              <a:gd name="connsiteX5" fmla="*/ 1983378 w 5309038"/>
              <a:gd name="connsiteY5" fmla="*/ 3349689 h 4321709"/>
              <a:gd name="connsiteX6" fmla="*/ 1631268 w 5309038"/>
              <a:gd name="connsiteY6" fmla="*/ 3270781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077529 w 5309038"/>
              <a:gd name="connsiteY4" fmla="*/ 3268056 h 4321709"/>
              <a:gd name="connsiteX5" fmla="*/ 1983378 w 5309038"/>
              <a:gd name="connsiteY5" fmla="*/ 3349689 h 4321709"/>
              <a:gd name="connsiteX6" fmla="*/ 1631268 w 5309038"/>
              <a:gd name="connsiteY6" fmla="*/ 3270781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1983378 w 5309038"/>
              <a:gd name="connsiteY5" fmla="*/ 3349689 h 4321709"/>
              <a:gd name="connsiteX6" fmla="*/ 1631268 w 5309038"/>
              <a:gd name="connsiteY6" fmla="*/ 3270781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2361297 w 5309038"/>
              <a:gd name="connsiteY7" fmla="*/ 4099351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2361297 w 5309038"/>
              <a:gd name="connsiteY7" fmla="*/ 4099351 h 4321709"/>
              <a:gd name="connsiteX8" fmla="*/ 1222717 w 5309038"/>
              <a:gd name="connsiteY8" fmla="*/ 3503436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2361297 w 5309038"/>
              <a:gd name="connsiteY7" fmla="*/ 4099351 h 4321709"/>
              <a:gd name="connsiteX8" fmla="*/ 1222717 w 5309038"/>
              <a:gd name="connsiteY8" fmla="*/ 3503436 h 4321709"/>
              <a:gd name="connsiteX9" fmla="*/ 716349 w 5309038"/>
              <a:gd name="connsiteY9" fmla="*/ 3189887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2361297 w 5309038"/>
              <a:gd name="connsiteY7" fmla="*/ 4099351 h 4321709"/>
              <a:gd name="connsiteX8" fmla="*/ 1222717 w 5309038"/>
              <a:gd name="connsiteY8" fmla="*/ 3503436 h 4321709"/>
              <a:gd name="connsiteX9" fmla="*/ 716349 w 5309038"/>
              <a:gd name="connsiteY9" fmla="*/ 3189887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518584 w 5309038"/>
              <a:gd name="connsiteY7" fmla="*/ 3465939 h 4321709"/>
              <a:gd name="connsiteX8" fmla="*/ 1222717 w 5309038"/>
              <a:gd name="connsiteY8" fmla="*/ 3503436 h 4321709"/>
              <a:gd name="connsiteX9" fmla="*/ 716349 w 5309038"/>
              <a:gd name="connsiteY9" fmla="*/ 3189887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518584 w 5309038"/>
              <a:gd name="connsiteY7" fmla="*/ 3465939 h 4321709"/>
              <a:gd name="connsiteX8" fmla="*/ 2337142 w 5309038"/>
              <a:gd name="connsiteY8" fmla="*/ 4093986 h 4321709"/>
              <a:gd name="connsiteX9" fmla="*/ 716349 w 5309038"/>
              <a:gd name="connsiteY9" fmla="*/ 3189887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518584 w 5309038"/>
              <a:gd name="connsiteY7" fmla="*/ 3465939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518584 w 5309038"/>
              <a:gd name="connsiteY7" fmla="*/ 3465939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518584 w 5309038"/>
              <a:gd name="connsiteY7" fmla="*/ 3465939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518584 w 5309038"/>
              <a:gd name="connsiteY7" fmla="*/ 3465939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589960 w 5309038"/>
              <a:gd name="connsiteY2" fmla="*/ 3335062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1294375 w 5309038"/>
              <a:gd name="connsiteY1" fmla="*/ 3553335 h 4321709"/>
              <a:gd name="connsiteX2" fmla="*/ 1589960 w 5309038"/>
              <a:gd name="connsiteY2" fmla="*/ 3335062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1294375 w 5309038"/>
              <a:gd name="connsiteY1" fmla="*/ 3553335 h 4321709"/>
              <a:gd name="connsiteX2" fmla="*/ 1623297 w 5309038"/>
              <a:gd name="connsiteY2" fmla="*/ 3296962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48296 w 5309038"/>
              <a:gd name="connsiteY0" fmla="*/ 2606114 h 4321709"/>
              <a:gd name="connsiteX1" fmla="*/ 1294375 w 5309038"/>
              <a:gd name="connsiteY1" fmla="*/ 3553335 h 4321709"/>
              <a:gd name="connsiteX2" fmla="*/ 1623297 w 5309038"/>
              <a:gd name="connsiteY2" fmla="*/ 3296962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48296 w 5309038"/>
              <a:gd name="connsiteY20" fmla="*/ 2606114 h 4321709"/>
              <a:gd name="connsiteX0" fmla="*/ 648296 w 5309038"/>
              <a:gd name="connsiteY0" fmla="*/ 2606114 h 4321709"/>
              <a:gd name="connsiteX1" fmla="*/ 1294375 w 5309038"/>
              <a:gd name="connsiteY1" fmla="*/ 3553335 h 4321709"/>
              <a:gd name="connsiteX2" fmla="*/ 1656635 w 5309038"/>
              <a:gd name="connsiteY2" fmla="*/ 3254100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48296 w 5309038"/>
              <a:gd name="connsiteY20" fmla="*/ 2606114 h 4321709"/>
              <a:gd name="connsiteX0" fmla="*/ 648296 w 5309038"/>
              <a:gd name="connsiteY0" fmla="*/ 2606114 h 4321709"/>
              <a:gd name="connsiteX1" fmla="*/ 1294375 w 5309038"/>
              <a:gd name="connsiteY1" fmla="*/ 3553335 h 4321709"/>
              <a:gd name="connsiteX2" fmla="*/ 1656635 w 5309038"/>
              <a:gd name="connsiteY2" fmla="*/ 3254100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88301 w 5309038"/>
              <a:gd name="connsiteY12" fmla="*/ 3718304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48296 w 5309038"/>
              <a:gd name="connsiteY20" fmla="*/ 2606114 h 4321709"/>
              <a:gd name="connsiteX0" fmla="*/ 648296 w 5309038"/>
              <a:gd name="connsiteY0" fmla="*/ 2606114 h 4321709"/>
              <a:gd name="connsiteX1" fmla="*/ 1294375 w 5309038"/>
              <a:gd name="connsiteY1" fmla="*/ 3580229 h 4321709"/>
              <a:gd name="connsiteX2" fmla="*/ 1656635 w 5309038"/>
              <a:gd name="connsiteY2" fmla="*/ 3254100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88301 w 5309038"/>
              <a:gd name="connsiteY12" fmla="*/ 3718304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48296 w 5309038"/>
              <a:gd name="connsiteY20" fmla="*/ 2606114 h 4321709"/>
              <a:gd name="connsiteX0" fmla="*/ 1229209 w 5309038"/>
              <a:gd name="connsiteY0" fmla="*/ 1923003 h 4321709"/>
              <a:gd name="connsiteX1" fmla="*/ 1294375 w 5309038"/>
              <a:gd name="connsiteY1" fmla="*/ 3580229 h 4321709"/>
              <a:gd name="connsiteX2" fmla="*/ 1656635 w 5309038"/>
              <a:gd name="connsiteY2" fmla="*/ 3254100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88301 w 5309038"/>
              <a:gd name="connsiteY12" fmla="*/ 3718304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1229209 w 5309038"/>
              <a:gd name="connsiteY20" fmla="*/ 1923003 h 4321709"/>
              <a:gd name="connsiteX0" fmla="*/ 1229209 w 5309038"/>
              <a:gd name="connsiteY0" fmla="*/ 1923003 h 4321709"/>
              <a:gd name="connsiteX1" fmla="*/ 1294375 w 5309038"/>
              <a:gd name="connsiteY1" fmla="*/ 3580229 h 4321709"/>
              <a:gd name="connsiteX2" fmla="*/ 1656635 w 5309038"/>
              <a:gd name="connsiteY2" fmla="*/ 3254100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88301 w 5309038"/>
              <a:gd name="connsiteY12" fmla="*/ 3718304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917628 w 5309038"/>
              <a:gd name="connsiteY20" fmla="*/ 1484497 h 4321709"/>
              <a:gd name="connsiteX21" fmla="*/ 1229209 w 5309038"/>
              <a:gd name="connsiteY21" fmla="*/ 1923003 h 4321709"/>
              <a:gd name="connsiteX0" fmla="*/ 1229209 w 5309038"/>
              <a:gd name="connsiteY0" fmla="*/ 1923003 h 4321709"/>
              <a:gd name="connsiteX1" fmla="*/ 1294375 w 5309038"/>
              <a:gd name="connsiteY1" fmla="*/ 3580229 h 4321709"/>
              <a:gd name="connsiteX2" fmla="*/ 1656635 w 5309038"/>
              <a:gd name="connsiteY2" fmla="*/ 3254100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88301 w 5309038"/>
              <a:gd name="connsiteY12" fmla="*/ 3718304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11035 w 5309038"/>
              <a:gd name="connsiteY20" fmla="*/ 1731923 h 4321709"/>
              <a:gd name="connsiteX21" fmla="*/ 1229209 w 5309038"/>
              <a:gd name="connsiteY21" fmla="*/ 1923003 h 4321709"/>
              <a:gd name="connsiteX0" fmla="*/ 1229209 w 5309038"/>
              <a:gd name="connsiteY0" fmla="*/ 1923003 h 4321709"/>
              <a:gd name="connsiteX1" fmla="*/ 1294375 w 5309038"/>
              <a:gd name="connsiteY1" fmla="*/ 3580229 h 4321709"/>
              <a:gd name="connsiteX2" fmla="*/ 1656635 w 5309038"/>
              <a:gd name="connsiteY2" fmla="*/ 3254100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88301 w 5309038"/>
              <a:gd name="connsiteY12" fmla="*/ 3718304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11035 w 5309038"/>
              <a:gd name="connsiteY20" fmla="*/ 1731923 h 4321709"/>
              <a:gd name="connsiteX21" fmla="*/ 1229209 w 5309038"/>
              <a:gd name="connsiteY21" fmla="*/ 1923003 h 4321709"/>
              <a:gd name="connsiteX0" fmla="*/ 1229209 w 5309038"/>
              <a:gd name="connsiteY0" fmla="*/ 1923003 h 4321709"/>
              <a:gd name="connsiteX1" fmla="*/ 1294375 w 5309038"/>
              <a:gd name="connsiteY1" fmla="*/ 3580229 h 4321709"/>
              <a:gd name="connsiteX2" fmla="*/ 1656635 w 5309038"/>
              <a:gd name="connsiteY2" fmla="*/ 3254100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88301 w 5309038"/>
              <a:gd name="connsiteY12" fmla="*/ 3718304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11035 w 5309038"/>
              <a:gd name="connsiteY20" fmla="*/ 1731923 h 4321709"/>
              <a:gd name="connsiteX21" fmla="*/ 1229209 w 5309038"/>
              <a:gd name="connsiteY21" fmla="*/ 1923003 h 4321709"/>
              <a:gd name="connsiteX0" fmla="*/ 1229209 w 5309038"/>
              <a:gd name="connsiteY0" fmla="*/ 1923003 h 4321709"/>
              <a:gd name="connsiteX1" fmla="*/ 1251115 w 5309038"/>
              <a:gd name="connsiteY1" fmla="*/ 2640944 h 4321709"/>
              <a:gd name="connsiteX2" fmla="*/ 1294375 w 5309038"/>
              <a:gd name="connsiteY2" fmla="*/ 3580229 h 4321709"/>
              <a:gd name="connsiteX3" fmla="*/ 1656635 w 5309038"/>
              <a:gd name="connsiteY3" fmla="*/ 3254100 h 4321709"/>
              <a:gd name="connsiteX4" fmla="*/ 1626376 w 5309038"/>
              <a:gd name="connsiteY4" fmla="*/ 2200738 h 4321709"/>
              <a:gd name="connsiteX5" fmla="*/ 2763329 w 5309038"/>
              <a:gd name="connsiteY5" fmla="*/ 2196494 h 4321709"/>
              <a:gd name="connsiteX6" fmla="*/ 2712041 w 5309038"/>
              <a:gd name="connsiteY6" fmla="*/ 3292539 h 4321709"/>
              <a:gd name="connsiteX7" fmla="*/ 3060018 w 5309038"/>
              <a:gd name="connsiteY7" fmla="*/ 3294594 h 4321709"/>
              <a:gd name="connsiteX8" fmla="*/ 3618597 w 5309038"/>
              <a:gd name="connsiteY8" fmla="*/ 3289727 h 4321709"/>
              <a:gd name="connsiteX9" fmla="*/ 2337142 w 5309038"/>
              <a:gd name="connsiteY9" fmla="*/ 4093986 h 4321709"/>
              <a:gd name="connsiteX10" fmla="*/ 1192599 w 5309038"/>
              <a:gd name="connsiteY10" fmla="*/ 3499450 h 4321709"/>
              <a:gd name="connsiteX11" fmla="*/ 1002378 w 5309038"/>
              <a:gd name="connsiteY11" fmla="*/ 3665242 h 4321709"/>
              <a:gd name="connsiteX12" fmla="*/ 2196460 w 5309038"/>
              <a:gd name="connsiteY12" fmla="*/ 4321709 h 4321709"/>
              <a:gd name="connsiteX13" fmla="*/ 3788301 w 5309038"/>
              <a:gd name="connsiteY13" fmla="*/ 3718304 h 4321709"/>
              <a:gd name="connsiteX14" fmla="*/ 4193233 w 5309038"/>
              <a:gd name="connsiteY14" fmla="*/ 1590057 h 4321709"/>
              <a:gd name="connsiteX15" fmla="*/ 3682492 w 5309038"/>
              <a:gd name="connsiteY15" fmla="*/ 1151829 h 4321709"/>
              <a:gd name="connsiteX16" fmla="*/ 4032261 w 5309038"/>
              <a:gd name="connsiteY16" fmla="*/ 1015939 h 4321709"/>
              <a:gd name="connsiteX17" fmla="*/ 5309038 w 5309038"/>
              <a:gd name="connsiteY17" fmla="*/ 0 h 4321709"/>
              <a:gd name="connsiteX18" fmla="*/ 1276796 w 5309038"/>
              <a:gd name="connsiteY18" fmla="*/ 442 h 4321709"/>
              <a:gd name="connsiteX19" fmla="*/ 0 w 5309038"/>
              <a:gd name="connsiteY19" fmla="*/ 1034691 h 4321709"/>
              <a:gd name="connsiteX20" fmla="*/ 619405 w 5309038"/>
              <a:gd name="connsiteY20" fmla="*/ 1046224 h 4321709"/>
              <a:gd name="connsiteX21" fmla="*/ 611035 w 5309038"/>
              <a:gd name="connsiteY21" fmla="*/ 1731923 h 4321709"/>
              <a:gd name="connsiteX22" fmla="*/ 1229209 w 5309038"/>
              <a:gd name="connsiteY22" fmla="*/ 1923003 h 4321709"/>
              <a:gd name="connsiteX0" fmla="*/ 1229209 w 5309038"/>
              <a:gd name="connsiteY0" fmla="*/ 1923003 h 4321709"/>
              <a:gd name="connsiteX1" fmla="*/ 955280 w 5309038"/>
              <a:gd name="connsiteY1" fmla="*/ 2823824 h 4321709"/>
              <a:gd name="connsiteX2" fmla="*/ 1294375 w 5309038"/>
              <a:gd name="connsiteY2" fmla="*/ 3580229 h 4321709"/>
              <a:gd name="connsiteX3" fmla="*/ 1656635 w 5309038"/>
              <a:gd name="connsiteY3" fmla="*/ 3254100 h 4321709"/>
              <a:gd name="connsiteX4" fmla="*/ 1626376 w 5309038"/>
              <a:gd name="connsiteY4" fmla="*/ 2200738 h 4321709"/>
              <a:gd name="connsiteX5" fmla="*/ 2763329 w 5309038"/>
              <a:gd name="connsiteY5" fmla="*/ 2196494 h 4321709"/>
              <a:gd name="connsiteX6" fmla="*/ 2712041 w 5309038"/>
              <a:gd name="connsiteY6" fmla="*/ 3292539 h 4321709"/>
              <a:gd name="connsiteX7" fmla="*/ 3060018 w 5309038"/>
              <a:gd name="connsiteY7" fmla="*/ 3294594 h 4321709"/>
              <a:gd name="connsiteX8" fmla="*/ 3618597 w 5309038"/>
              <a:gd name="connsiteY8" fmla="*/ 3289727 h 4321709"/>
              <a:gd name="connsiteX9" fmla="*/ 2337142 w 5309038"/>
              <a:gd name="connsiteY9" fmla="*/ 4093986 h 4321709"/>
              <a:gd name="connsiteX10" fmla="*/ 1192599 w 5309038"/>
              <a:gd name="connsiteY10" fmla="*/ 3499450 h 4321709"/>
              <a:gd name="connsiteX11" fmla="*/ 1002378 w 5309038"/>
              <a:gd name="connsiteY11" fmla="*/ 3665242 h 4321709"/>
              <a:gd name="connsiteX12" fmla="*/ 2196460 w 5309038"/>
              <a:gd name="connsiteY12" fmla="*/ 4321709 h 4321709"/>
              <a:gd name="connsiteX13" fmla="*/ 3788301 w 5309038"/>
              <a:gd name="connsiteY13" fmla="*/ 3718304 h 4321709"/>
              <a:gd name="connsiteX14" fmla="*/ 4193233 w 5309038"/>
              <a:gd name="connsiteY14" fmla="*/ 1590057 h 4321709"/>
              <a:gd name="connsiteX15" fmla="*/ 3682492 w 5309038"/>
              <a:gd name="connsiteY15" fmla="*/ 1151829 h 4321709"/>
              <a:gd name="connsiteX16" fmla="*/ 4032261 w 5309038"/>
              <a:gd name="connsiteY16" fmla="*/ 1015939 h 4321709"/>
              <a:gd name="connsiteX17" fmla="*/ 5309038 w 5309038"/>
              <a:gd name="connsiteY17" fmla="*/ 0 h 4321709"/>
              <a:gd name="connsiteX18" fmla="*/ 1276796 w 5309038"/>
              <a:gd name="connsiteY18" fmla="*/ 442 h 4321709"/>
              <a:gd name="connsiteX19" fmla="*/ 0 w 5309038"/>
              <a:gd name="connsiteY19" fmla="*/ 1034691 h 4321709"/>
              <a:gd name="connsiteX20" fmla="*/ 619405 w 5309038"/>
              <a:gd name="connsiteY20" fmla="*/ 1046224 h 4321709"/>
              <a:gd name="connsiteX21" fmla="*/ 611035 w 5309038"/>
              <a:gd name="connsiteY21" fmla="*/ 1731923 h 4321709"/>
              <a:gd name="connsiteX22" fmla="*/ 1229209 w 5309038"/>
              <a:gd name="connsiteY22" fmla="*/ 1923003 h 4321709"/>
              <a:gd name="connsiteX0" fmla="*/ 1229209 w 5309038"/>
              <a:gd name="connsiteY0" fmla="*/ 1923003 h 4321709"/>
              <a:gd name="connsiteX1" fmla="*/ 955280 w 5309038"/>
              <a:gd name="connsiteY1" fmla="*/ 2823824 h 4321709"/>
              <a:gd name="connsiteX2" fmla="*/ 1294375 w 5309038"/>
              <a:gd name="connsiteY2" fmla="*/ 3580229 h 4321709"/>
              <a:gd name="connsiteX3" fmla="*/ 1656635 w 5309038"/>
              <a:gd name="connsiteY3" fmla="*/ 3254100 h 4321709"/>
              <a:gd name="connsiteX4" fmla="*/ 1626376 w 5309038"/>
              <a:gd name="connsiteY4" fmla="*/ 2200738 h 4321709"/>
              <a:gd name="connsiteX5" fmla="*/ 2763329 w 5309038"/>
              <a:gd name="connsiteY5" fmla="*/ 2196494 h 4321709"/>
              <a:gd name="connsiteX6" fmla="*/ 2712041 w 5309038"/>
              <a:gd name="connsiteY6" fmla="*/ 3292539 h 4321709"/>
              <a:gd name="connsiteX7" fmla="*/ 3060018 w 5309038"/>
              <a:gd name="connsiteY7" fmla="*/ 3294594 h 4321709"/>
              <a:gd name="connsiteX8" fmla="*/ 3618597 w 5309038"/>
              <a:gd name="connsiteY8" fmla="*/ 3289727 h 4321709"/>
              <a:gd name="connsiteX9" fmla="*/ 2337142 w 5309038"/>
              <a:gd name="connsiteY9" fmla="*/ 4093986 h 4321709"/>
              <a:gd name="connsiteX10" fmla="*/ 1192599 w 5309038"/>
              <a:gd name="connsiteY10" fmla="*/ 3499450 h 4321709"/>
              <a:gd name="connsiteX11" fmla="*/ 1002378 w 5309038"/>
              <a:gd name="connsiteY11" fmla="*/ 3665242 h 4321709"/>
              <a:gd name="connsiteX12" fmla="*/ 2196460 w 5309038"/>
              <a:gd name="connsiteY12" fmla="*/ 4321709 h 4321709"/>
              <a:gd name="connsiteX13" fmla="*/ 3788301 w 5309038"/>
              <a:gd name="connsiteY13" fmla="*/ 3718304 h 4321709"/>
              <a:gd name="connsiteX14" fmla="*/ 4193233 w 5309038"/>
              <a:gd name="connsiteY14" fmla="*/ 1590057 h 4321709"/>
              <a:gd name="connsiteX15" fmla="*/ 3682492 w 5309038"/>
              <a:gd name="connsiteY15" fmla="*/ 1151829 h 4321709"/>
              <a:gd name="connsiteX16" fmla="*/ 4032261 w 5309038"/>
              <a:gd name="connsiteY16" fmla="*/ 1015939 h 4321709"/>
              <a:gd name="connsiteX17" fmla="*/ 5309038 w 5309038"/>
              <a:gd name="connsiteY17" fmla="*/ 0 h 4321709"/>
              <a:gd name="connsiteX18" fmla="*/ 1276796 w 5309038"/>
              <a:gd name="connsiteY18" fmla="*/ 442 h 4321709"/>
              <a:gd name="connsiteX19" fmla="*/ 0 w 5309038"/>
              <a:gd name="connsiteY19" fmla="*/ 1034691 h 4321709"/>
              <a:gd name="connsiteX20" fmla="*/ 619405 w 5309038"/>
              <a:gd name="connsiteY20" fmla="*/ 1046224 h 4321709"/>
              <a:gd name="connsiteX21" fmla="*/ 611035 w 5309038"/>
              <a:gd name="connsiteY21" fmla="*/ 1731923 h 4321709"/>
              <a:gd name="connsiteX22" fmla="*/ 1229209 w 5309038"/>
              <a:gd name="connsiteY22" fmla="*/ 1923003 h 4321709"/>
              <a:gd name="connsiteX0" fmla="*/ 1229209 w 5309038"/>
              <a:gd name="connsiteY0" fmla="*/ 1923003 h 4321709"/>
              <a:gd name="connsiteX1" fmla="*/ 955280 w 5309038"/>
              <a:gd name="connsiteY1" fmla="*/ 2823824 h 4321709"/>
              <a:gd name="connsiteX2" fmla="*/ 1294375 w 5309038"/>
              <a:gd name="connsiteY2" fmla="*/ 3580229 h 4321709"/>
              <a:gd name="connsiteX3" fmla="*/ 1656635 w 5309038"/>
              <a:gd name="connsiteY3" fmla="*/ 3254100 h 4321709"/>
              <a:gd name="connsiteX4" fmla="*/ 1626376 w 5309038"/>
              <a:gd name="connsiteY4" fmla="*/ 2200738 h 4321709"/>
              <a:gd name="connsiteX5" fmla="*/ 2763329 w 5309038"/>
              <a:gd name="connsiteY5" fmla="*/ 2196494 h 4321709"/>
              <a:gd name="connsiteX6" fmla="*/ 2712041 w 5309038"/>
              <a:gd name="connsiteY6" fmla="*/ 3292539 h 4321709"/>
              <a:gd name="connsiteX7" fmla="*/ 3060018 w 5309038"/>
              <a:gd name="connsiteY7" fmla="*/ 3294594 h 4321709"/>
              <a:gd name="connsiteX8" fmla="*/ 3618597 w 5309038"/>
              <a:gd name="connsiteY8" fmla="*/ 3289727 h 4321709"/>
              <a:gd name="connsiteX9" fmla="*/ 2337142 w 5309038"/>
              <a:gd name="connsiteY9" fmla="*/ 4093986 h 4321709"/>
              <a:gd name="connsiteX10" fmla="*/ 1192599 w 5309038"/>
              <a:gd name="connsiteY10" fmla="*/ 3499450 h 4321709"/>
              <a:gd name="connsiteX11" fmla="*/ 1002378 w 5309038"/>
              <a:gd name="connsiteY11" fmla="*/ 3665242 h 4321709"/>
              <a:gd name="connsiteX12" fmla="*/ 2196460 w 5309038"/>
              <a:gd name="connsiteY12" fmla="*/ 4321709 h 4321709"/>
              <a:gd name="connsiteX13" fmla="*/ 3788301 w 5309038"/>
              <a:gd name="connsiteY13" fmla="*/ 3718304 h 4321709"/>
              <a:gd name="connsiteX14" fmla="*/ 4193233 w 5309038"/>
              <a:gd name="connsiteY14" fmla="*/ 1590057 h 4321709"/>
              <a:gd name="connsiteX15" fmla="*/ 3682492 w 5309038"/>
              <a:gd name="connsiteY15" fmla="*/ 1151829 h 4321709"/>
              <a:gd name="connsiteX16" fmla="*/ 4032261 w 5309038"/>
              <a:gd name="connsiteY16" fmla="*/ 1015939 h 4321709"/>
              <a:gd name="connsiteX17" fmla="*/ 5309038 w 5309038"/>
              <a:gd name="connsiteY17" fmla="*/ 0 h 4321709"/>
              <a:gd name="connsiteX18" fmla="*/ 1276796 w 5309038"/>
              <a:gd name="connsiteY18" fmla="*/ 442 h 4321709"/>
              <a:gd name="connsiteX19" fmla="*/ 0 w 5309038"/>
              <a:gd name="connsiteY19" fmla="*/ 1034691 h 4321709"/>
              <a:gd name="connsiteX20" fmla="*/ 619405 w 5309038"/>
              <a:gd name="connsiteY20" fmla="*/ 1046224 h 4321709"/>
              <a:gd name="connsiteX21" fmla="*/ 611035 w 5309038"/>
              <a:gd name="connsiteY21" fmla="*/ 1731923 h 4321709"/>
              <a:gd name="connsiteX22" fmla="*/ 1229209 w 5309038"/>
              <a:gd name="connsiteY22" fmla="*/ 1923003 h 4321709"/>
              <a:gd name="connsiteX0" fmla="*/ 1229209 w 5309038"/>
              <a:gd name="connsiteY0" fmla="*/ 1923003 h 4321709"/>
              <a:gd name="connsiteX1" fmla="*/ 955280 w 5309038"/>
              <a:gd name="connsiteY1" fmla="*/ 2823824 h 4321709"/>
              <a:gd name="connsiteX2" fmla="*/ 1294375 w 5309038"/>
              <a:gd name="connsiteY2" fmla="*/ 3580229 h 4321709"/>
              <a:gd name="connsiteX3" fmla="*/ 1656635 w 5309038"/>
              <a:gd name="connsiteY3" fmla="*/ 3254100 h 4321709"/>
              <a:gd name="connsiteX4" fmla="*/ 1626376 w 5309038"/>
              <a:gd name="connsiteY4" fmla="*/ 2200738 h 4321709"/>
              <a:gd name="connsiteX5" fmla="*/ 2763329 w 5309038"/>
              <a:gd name="connsiteY5" fmla="*/ 2196494 h 4321709"/>
              <a:gd name="connsiteX6" fmla="*/ 2712041 w 5309038"/>
              <a:gd name="connsiteY6" fmla="*/ 3292539 h 4321709"/>
              <a:gd name="connsiteX7" fmla="*/ 3060018 w 5309038"/>
              <a:gd name="connsiteY7" fmla="*/ 3294594 h 4321709"/>
              <a:gd name="connsiteX8" fmla="*/ 3618597 w 5309038"/>
              <a:gd name="connsiteY8" fmla="*/ 3289727 h 4321709"/>
              <a:gd name="connsiteX9" fmla="*/ 2337142 w 5309038"/>
              <a:gd name="connsiteY9" fmla="*/ 4093986 h 4321709"/>
              <a:gd name="connsiteX10" fmla="*/ 1192599 w 5309038"/>
              <a:gd name="connsiteY10" fmla="*/ 3499450 h 4321709"/>
              <a:gd name="connsiteX11" fmla="*/ 1002378 w 5309038"/>
              <a:gd name="connsiteY11" fmla="*/ 3665242 h 4321709"/>
              <a:gd name="connsiteX12" fmla="*/ 2196460 w 5309038"/>
              <a:gd name="connsiteY12" fmla="*/ 4321709 h 4321709"/>
              <a:gd name="connsiteX13" fmla="*/ 3788301 w 5309038"/>
              <a:gd name="connsiteY13" fmla="*/ 3718304 h 4321709"/>
              <a:gd name="connsiteX14" fmla="*/ 4193233 w 5309038"/>
              <a:gd name="connsiteY14" fmla="*/ 1590057 h 4321709"/>
              <a:gd name="connsiteX15" fmla="*/ 3682492 w 5309038"/>
              <a:gd name="connsiteY15" fmla="*/ 1151829 h 4321709"/>
              <a:gd name="connsiteX16" fmla="*/ 4032261 w 5309038"/>
              <a:gd name="connsiteY16" fmla="*/ 1015939 h 4321709"/>
              <a:gd name="connsiteX17" fmla="*/ 5309038 w 5309038"/>
              <a:gd name="connsiteY17" fmla="*/ 0 h 4321709"/>
              <a:gd name="connsiteX18" fmla="*/ 1276796 w 5309038"/>
              <a:gd name="connsiteY18" fmla="*/ 442 h 4321709"/>
              <a:gd name="connsiteX19" fmla="*/ 0 w 5309038"/>
              <a:gd name="connsiteY19" fmla="*/ 1034691 h 4321709"/>
              <a:gd name="connsiteX20" fmla="*/ 619405 w 5309038"/>
              <a:gd name="connsiteY20" fmla="*/ 1046224 h 4321709"/>
              <a:gd name="connsiteX21" fmla="*/ 611035 w 5309038"/>
              <a:gd name="connsiteY21" fmla="*/ 1731923 h 4321709"/>
              <a:gd name="connsiteX22" fmla="*/ 1229209 w 5309038"/>
              <a:gd name="connsiteY22" fmla="*/ 1923003 h 4321709"/>
              <a:gd name="connsiteX0" fmla="*/ 1229209 w 5309038"/>
              <a:gd name="connsiteY0" fmla="*/ 1923003 h 4321709"/>
              <a:gd name="connsiteX1" fmla="*/ 955280 w 5309038"/>
              <a:gd name="connsiteY1" fmla="*/ 2823824 h 4321709"/>
              <a:gd name="connsiteX2" fmla="*/ 1294375 w 5309038"/>
              <a:gd name="connsiteY2" fmla="*/ 3580229 h 4321709"/>
              <a:gd name="connsiteX3" fmla="*/ 1656635 w 5309038"/>
              <a:gd name="connsiteY3" fmla="*/ 3254100 h 4321709"/>
              <a:gd name="connsiteX4" fmla="*/ 1626376 w 5309038"/>
              <a:gd name="connsiteY4" fmla="*/ 2200738 h 4321709"/>
              <a:gd name="connsiteX5" fmla="*/ 2763329 w 5309038"/>
              <a:gd name="connsiteY5" fmla="*/ 2196494 h 4321709"/>
              <a:gd name="connsiteX6" fmla="*/ 2712041 w 5309038"/>
              <a:gd name="connsiteY6" fmla="*/ 3292539 h 4321709"/>
              <a:gd name="connsiteX7" fmla="*/ 3060018 w 5309038"/>
              <a:gd name="connsiteY7" fmla="*/ 3294594 h 4321709"/>
              <a:gd name="connsiteX8" fmla="*/ 3618597 w 5309038"/>
              <a:gd name="connsiteY8" fmla="*/ 3289727 h 4321709"/>
              <a:gd name="connsiteX9" fmla="*/ 2337142 w 5309038"/>
              <a:gd name="connsiteY9" fmla="*/ 4093986 h 4321709"/>
              <a:gd name="connsiteX10" fmla="*/ 1192599 w 5309038"/>
              <a:gd name="connsiteY10" fmla="*/ 3499450 h 4321709"/>
              <a:gd name="connsiteX11" fmla="*/ 1002378 w 5309038"/>
              <a:gd name="connsiteY11" fmla="*/ 3665242 h 4321709"/>
              <a:gd name="connsiteX12" fmla="*/ 2196460 w 5309038"/>
              <a:gd name="connsiteY12" fmla="*/ 4321709 h 4321709"/>
              <a:gd name="connsiteX13" fmla="*/ 3788301 w 5309038"/>
              <a:gd name="connsiteY13" fmla="*/ 3718304 h 4321709"/>
              <a:gd name="connsiteX14" fmla="*/ 4193233 w 5309038"/>
              <a:gd name="connsiteY14" fmla="*/ 1590057 h 4321709"/>
              <a:gd name="connsiteX15" fmla="*/ 3682492 w 5309038"/>
              <a:gd name="connsiteY15" fmla="*/ 1151829 h 4321709"/>
              <a:gd name="connsiteX16" fmla="*/ 4032261 w 5309038"/>
              <a:gd name="connsiteY16" fmla="*/ 1015939 h 4321709"/>
              <a:gd name="connsiteX17" fmla="*/ 5309038 w 5309038"/>
              <a:gd name="connsiteY17" fmla="*/ 0 h 4321709"/>
              <a:gd name="connsiteX18" fmla="*/ 1276796 w 5309038"/>
              <a:gd name="connsiteY18" fmla="*/ 442 h 4321709"/>
              <a:gd name="connsiteX19" fmla="*/ 0 w 5309038"/>
              <a:gd name="connsiteY19" fmla="*/ 1034691 h 4321709"/>
              <a:gd name="connsiteX20" fmla="*/ 619405 w 5309038"/>
              <a:gd name="connsiteY20" fmla="*/ 1046224 h 4321709"/>
              <a:gd name="connsiteX21" fmla="*/ 611035 w 5309038"/>
              <a:gd name="connsiteY21" fmla="*/ 1731923 h 4321709"/>
              <a:gd name="connsiteX22" fmla="*/ 1229209 w 5309038"/>
              <a:gd name="connsiteY22" fmla="*/ 1923003 h 4321709"/>
              <a:gd name="connsiteX0" fmla="*/ 1229209 w 5309038"/>
              <a:gd name="connsiteY0" fmla="*/ 1923003 h 4321709"/>
              <a:gd name="connsiteX1" fmla="*/ 955280 w 5309038"/>
              <a:gd name="connsiteY1" fmla="*/ 2823824 h 4321709"/>
              <a:gd name="connsiteX2" fmla="*/ 1294375 w 5309038"/>
              <a:gd name="connsiteY2" fmla="*/ 3580229 h 4321709"/>
              <a:gd name="connsiteX3" fmla="*/ 1656635 w 5309038"/>
              <a:gd name="connsiteY3" fmla="*/ 3254100 h 4321709"/>
              <a:gd name="connsiteX4" fmla="*/ 1626376 w 5309038"/>
              <a:gd name="connsiteY4" fmla="*/ 2200738 h 4321709"/>
              <a:gd name="connsiteX5" fmla="*/ 2763329 w 5309038"/>
              <a:gd name="connsiteY5" fmla="*/ 2196494 h 4321709"/>
              <a:gd name="connsiteX6" fmla="*/ 2712041 w 5309038"/>
              <a:gd name="connsiteY6" fmla="*/ 3292539 h 4321709"/>
              <a:gd name="connsiteX7" fmla="*/ 3060018 w 5309038"/>
              <a:gd name="connsiteY7" fmla="*/ 3294594 h 4321709"/>
              <a:gd name="connsiteX8" fmla="*/ 3543293 w 5309038"/>
              <a:gd name="connsiteY8" fmla="*/ 3300484 h 4321709"/>
              <a:gd name="connsiteX9" fmla="*/ 2337142 w 5309038"/>
              <a:gd name="connsiteY9" fmla="*/ 4093986 h 4321709"/>
              <a:gd name="connsiteX10" fmla="*/ 1192599 w 5309038"/>
              <a:gd name="connsiteY10" fmla="*/ 3499450 h 4321709"/>
              <a:gd name="connsiteX11" fmla="*/ 1002378 w 5309038"/>
              <a:gd name="connsiteY11" fmla="*/ 3665242 h 4321709"/>
              <a:gd name="connsiteX12" fmla="*/ 2196460 w 5309038"/>
              <a:gd name="connsiteY12" fmla="*/ 4321709 h 4321709"/>
              <a:gd name="connsiteX13" fmla="*/ 3788301 w 5309038"/>
              <a:gd name="connsiteY13" fmla="*/ 3718304 h 4321709"/>
              <a:gd name="connsiteX14" fmla="*/ 4193233 w 5309038"/>
              <a:gd name="connsiteY14" fmla="*/ 1590057 h 4321709"/>
              <a:gd name="connsiteX15" fmla="*/ 3682492 w 5309038"/>
              <a:gd name="connsiteY15" fmla="*/ 1151829 h 4321709"/>
              <a:gd name="connsiteX16" fmla="*/ 4032261 w 5309038"/>
              <a:gd name="connsiteY16" fmla="*/ 1015939 h 4321709"/>
              <a:gd name="connsiteX17" fmla="*/ 5309038 w 5309038"/>
              <a:gd name="connsiteY17" fmla="*/ 0 h 4321709"/>
              <a:gd name="connsiteX18" fmla="*/ 1276796 w 5309038"/>
              <a:gd name="connsiteY18" fmla="*/ 442 h 4321709"/>
              <a:gd name="connsiteX19" fmla="*/ 0 w 5309038"/>
              <a:gd name="connsiteY19" fmla="*/ 1034691 h 4321709"/>
              <a:gd name="connsiteX20" fmla="*/ 619405 w 5309038"/>
              <a:gd name="connsiteY20" fmla="*/ 1046224 h 4321709"/>
              <a:gd name="connsiteX21" fmla="*/ 611035 w 5309038"/>
              <a:gd name="connsiteY21" fmla="*/ 1731923 h 4321709"/>
              <a:gd name="connsiteX22" fmla="*/ 1229209 w 5309038"/>
              <a:gd name="connsiteY22" fmla="*/ 1923003 h 4321709"/>
              <a:gd name="connsiteX0" fmla="*/ 1229209 w 5309038"/>
              <a:gd name="connsiteY0" fmla="*/ 1923003 h 4321709"/>
              <a:gd name="connsiteX1" fmla="*/ 955280 w 5309038"/>
              <a:gd name="connsiteY1" fmla="*/ 2823824 h 4321709"/>
              <a:gd name="connsiteX2" fmla="*/ 1294375 w 5309038"/>
              <a:gd name="connsiteY2" fmla="*/ 3580229 h 4321709"/>
              <a:gd name="connsiteX3" fmla="*/ 1656635 w 5309038"/>
              <a:gd name="connsiteY3" fmla="*/ 3254100 h 4321709"/>
              <a:gd name="connsiteX4" fmla="*/ 1626376 w 5309038"/>
              <a:gd name="connsiteY4" fmla="*/ 2200738 h 4321709"/>
              <a:gd name="connsiteX5" fmla="*/ 2763329 w 5309038"/>
              <a:gd name="connsiteY5" fmla="*/ 2196494 h 4321709"/>
              <a:gd name="connsiteX6" fmla="*/ 2712041 w 5309038"/>
              <a:gd name="connsiteY6" fmla="*/ 3292539 h 4321709"/>
              <a:gd name="connsiteX7" fmla="*/ 3060018 w 5309038"/>
              <a:gd name="connsiteY7" fmla="*/ 3294594 h 4321709"/>
              <a:gd name="connsiteX8" fmla="*/ 3543293 w 5309038"/>
              <a:gd name="connsiteY8" fmla="*/ 3300484 h 4321709"/>
              <a:gd name="connsiteX9" fmla="*/ 2337142 w 5309038"/>
              <a:gd name="connsiteY9" fmla="*/ 4093986 h 4321709"/>
              <a:gd name="connsiteX10" fmla="*/ 1192599 w 5309038"/>
              <a:gd name="connsiteY10" fmla="*/ 3499450 h 4321709"/>
              <a:gd name="connsiteX11" fmla="*/ 1002378 w 5309038"/>
              <a:gd name="connsiteY11" fmla="*/ 3665242 h 4321709"/>
              <a:gd name="connsiteX12" fmla="*/ 2196460 w 5309038"/>
              <a:gd name="connsiteY12" fmla="*/ 4321709 h 4321709"/>
              <a:gd name="connsiteX13" fmla="*/ 3788301 w 5309038"/>
              <a:gd name="connsiteY13" fmla="*/ 3718304 h 4321709"/>
              <a:gd name="connsiteX14" fmla="*/ 4193233 w 5309038"/>
              <a:gd name="connsiteY14" fmla="*/ 1590057 h 4321709"/>
              <a:gd name="connsiteX15" fmla="*/ 3682492 w 5309038"/>
              <a:gd name="connsiteY15" fmla="*/ 1151829 h 4321709"/>
              <a:gd name="connsiteX16" fmla="*/ 4032261 w 5309038"/>
              <a:gd name="connsiteY16" fmla="*/ 1015939 h 4321709"/>
              <a:gd name="connsiteX17" fmla="*/ 5309038 w 5309038"/>
              <a:gd name="connsiteY17" fmla="*/ 0 h 4321709"/>
              <a:gd name="connsiteX18" fmla="*/ 1276796 w 5309038"/>
              <a:gd name="connsiteY18" fmla="*/ 442 h 4321709"/>
              <a:gd name="connsiteX19" fmla="*/ 0 w 5309038"/>
              <a:gd name="connsiteY19" fmla="*/ 1034691 h 4321709"/>
              <a:gd name="connsiteX20" fmla="*/ 619405 w 5309038"/>
              <a:gd name="connsiteY20" fmla="*/ 1046224 h 4321709"/>
              <a:gd name="connsiteX21" fmla="*/ 611035 w 5309038"/>
              <a:gd name="connsiteY21" fmla="*/ 1731923 h 4321709"/>
              <a:gd name="connsiteX22" fmla="*/ 1229209 w 5309038"/>
              <a:gd name="connsiteY22" fmla="*/ 1923003 h 4321709"/>
              <a:gd name="connsiteX0" fmla="*/ 1229209 w 5309038"/>
              <a:gd name="connsiteY0" fmla="*/ 1923003 h 4321709"/>
              <a:gd name="connsiteX1" fmla="*/ 955280 w 5309038"/>
              <a:gd name="connsiteY1" fmla="*/ 2823824 h 4321709"/>
              <a:gd name="connsiteX2" fmla="*/ 1294375 w 5309038"/>
              <a:gd name="connsiteY2" fmla="*/ 3580229 h 4321709"/>
              <a:gd name="connsiteX3" fmla="*/ 1656635 w 5309038"/>
              <a:gd name="connsiteY3" fmla="*/ 3254100 h 4321709"/>
              <a:gd name="connsiteX4" fmla="*/ 1626376 w 5309038"/>
              <a:gd name="connsiteY4" fmla="*/ 2200738 h 4321709"/>
              <a:gd name="connsiteX5" fmla="*/ 2763329 w 5309038"/>
              <a:gd name="connsiteY5" fmla="*/ 2196494 h 4321709"/>
              <a:gd name="connsiteX6" fmla="*/ 2712041 w 5309038"/>
              <a:gd name="connsiteY6" fmla="*/ 3292539 h 4321709"/>
              <a:gd name="connsiteX7" fmla="*/ 3060018 w 5309038"/>
              <a:gd name="connsiteY7" fmla="*/ 3294594 h 4321709"/>
              <a:gd name="connsiteX8" fmla="*/ 3543293 w 5309038"/>
              <a:gd name="connsiteY8" fmla="*/ 3300484 h 4321709"/>
              <a:gd name="connsiteX9" fmla="*/ 2337142 w 5309038"/>
              <a:gd name="connsiteY9" fmla="*/ 4072471 h 4321709"/>
              <a:gd name="connsiteX10" fmla="*/ 1192599 w 5309038"/>
              <a:gd name="connsiteY10" fmla="*/ 3499450 h 4321709"/>
              <a:gd name="connsiteX11" fmla="*/ 1002378 w 5309038"/>
              <a:gd name="connsiteY11" fmla="*/ 3665242 h 4321709"/>
              <a:gd name="connsiteX12" fmla="*/ 2196460 w 5309038"/>
              <a:gd name="connsiteY12" fmla="*/ 4321709 h 4321709"/>
              <a:gd name="connsiteX13" fmla="*/ 3788301 w 5309038"/>
              <a:gd name="connsiteY13" fmla="*/ 3718304 h 4321709"/>
              <a:gd name="connsiteX14" fmla="*/ 4193233 w 5309038"/>
              <a:gd name="connsiteY14" fmla="*/ 1590057 h 4321709"/>
              <a:gd name="connsiteX15" fmla="*/ 3682492 w 5309038"/>
              <a:gd name="connsiteY15" fmla="*/ 1151829 h 4321709"/>
              <a:gd name="connsiteX16" fmla="*/ 4032261 w 5309038"/>
              <a:gd name="connsiteY16" fmla="*/ 1015939 h 4321709"/>
              <a:gd name="connsiteX17" fmla="*/ 5309038 w 5309038"/>
              <a:gd name="connsiteY17" fmla="*/ 0 h 4321709"/>
              <a:gd name="connsiteX18" fmla="*/ 1276796 w 5309038"/>
              <a:gd name="connsiteY18" fmla="*/ 442 h 4321709"/>
              <a:gd name="connsiteX19" fmla="*/ 0 w 5309038"/>
              <a:gd name="connsiteY19" fmla="*/ 1034691 h 4321709"/>
              <a:gd name="connsiteX20" fmla="*/ 619405 w 5309038"/>
              <a:gd name="connsiteY20" fmla="*/ 1046224 h 4321709"/>
              <a:gd name="connsiteX21" fmla="*/ 611035 w 5309038"/>
              <a:gd name="connsiteY21" fmla="*/ 1731923 h 4321709"/>
              <a:gd name="connsiteX22" fmla="*/ 1229209 w 5309038"/>
              <a:gd name="connsiteY22" fmla="*/ 1923003 h 4321709"/>
              <a:gd name="connsiteX0" fmla="*/ 1229209 w 5309038"/>
              <a:gd name="connsiteY0" fmla="*/ 1923003 h 4321709"/>
              <a:gd name="connsiteX1" fmla="*/ 955280 w 5309038"/>
              <a:gd name="connsiteY1" fmla="*/ 2823824 h 4321709"/>
              <a:gd name="connsiteX2" fmla="*/ 1294375 w 5309038"/>
              <a:gd name="connsiteY2" fmla="*/ 3580229 h 4321709"/>
              <a:gd name="connsiteX3" fmla="*/ 1656635 w 5309038"/>
              <a:gd name="connsiteY3" fmla="*/ 3254100 h 4321709"/>
              <a:gd name="connsiteX4" fmla="*/ 1626376 w 5309038"/>
              <a:gd name="connsiteY4" fmla="*/ 2200738 h 4321709"/>
              <a:gd name="connsiteX5" fmla="*/ 2763329 w 5309038"/>
              <a:gd name="connsiteY5" fmla="*/ 2196494 h 4321709"/>
              <a:gd name="connsiteX6" fmla="*/ 2712041 w 5309038"/>
              <a:gd name="connsiteY6" fmla="*/ 3292539 h 4321709"/>
              <a:gd name="connsiteX7" fmla="*/ 3060018 w 5309038"/>
              <a:gd name="connsiteY7" fmla="*/ 3294594 h 4321709"/>
              <a:gd name="connsiteX8" fmla="*/ 3543293 w 5309038"/>
              <a:gd name="connsiteY8" fmla="*/ 3300484 h 4321709"/>
              <a:gd name="connsiteX9" fmla="*/ 2337142 w 5309038"/>
              <a:gd name="connsiteY9" fmla="*/ 4072471 h 4321709"/>
              <a:gd name="connsiteX10" fmla="*/ 1192599 w 5309038"/>
              <a:gd name="connsiteY10" fmla="*/ 3499450 h 4321709"/>
              <a:gd name="connsiteX11" fmla="*/ 1002378 w 5309038"/>
              <a:gd name="connsiteY11" fmla="*/ 3665242 h 4321709"/>
              <a:gd name="connsiteX12" fmla="*/ 2196460 w 5309038"/>
              <a:gd name="connsiteY12" fmla="*/ 4321709 h 4321709"/>
              <a:gd name="connsiteX13" fmla="*/ 3788301 w 5309038"/>
              <a:gd name="connsiteY13" fmla="*/ 3718304 h 4321709"/>
              <a:gd name="connsiteX14" fmla="*/ 4193233 w 5309038"/>
              <a:gd name="connsiteY14" fmla="*/ 1590057 h 4321709"/>
              <a:gd name="connsiteX15" fmla="*/ 3682492 w 5309038"/>
              <a:gd name="connsiteY15" fmla="*/ 1151829 h 4321709"/>
              <a:gd name="connsiteX16" fmla="*/ 4032261 w 5309038"/>
              <a:gd name="connsiteY16" fmla="*/ 1015939 h 4321709"/>
              <a:gd name="connsiteX17" fmla="*/ 5309038 w 5309038"/>
              <a:gd name="connsiteY17" fmla="*/ 0 h 4321709"/>
              <a:gd name="connsiteX18" fmla="*/ 1276796 w 5309038"/>
              <a:gd name="connsiteY18" fmla="*/ 442 h 4321709"/>
              <a:gd name="connsiteX19" fmla="*/ 0 w 5309038"/>
              <a:gd name="connsiteY19" fmla="*/ 1034691 h 4321709"/>
              <a:gd name="connsiteX20" fmla="*/ 619405 w 5309038"/>
              <a:gd name="connsiteY20" fmla="*/ 1046224 h 4321709"/>
              <a:gd name="connsiteX21" fmla="*/ 611035 w 5309038"/>
              <a:gd name="connsiteY21" fmla="*/ 1731923 h 4321709"/>
              <a:gd name="connsiteX22" fmla="*/ 1229209 w 5309038"/>
              <a:gd name="connsiteY22" fmla="*/ 1923003 h 4321709"/>
              <a:gd name="connsiteX0" fmla="*/ 1229209 w 5309038"/>
              <a:gd name="connsiteY0" fmla="*/ 1923003 h 4321709"/>
              <a:gd name="connsiteX1" fmla="*/ 955280 w 5309038"/>
              <a:gd name="connsiteY1" fmla="*/ 2823824 h 4321709"/>
              <a:gd name="connsiteX2" fmla="*/ 1294375 w 5309038"/>
              <a:gd name="connsiteY2" fmla="*/ 3580229 h 4321709"/>
              <a:gd name="connsiteX3" fmla="*/ 1656635 w 5309038"/>
              <a:gd name="connsiteY3" fmla="*/ 3254100 h 4321709"/>
              <a:gd name="connsiteX4" fmla="*/ 1626376 w 5309038"/>
              <a:gd name="connsiteY4" fmla="*/ 2200738 h 4321709"/>
              <a:gd name="connsiteX5" fmla="*/ 2763329 w 5309038"/>
              <a:gd name="connsiteY5" fmla="*/ 2196494 h 4321709"/>
              <a:gd name="connsiteX6" fmla="*/ 2712041 w 5309038"/>
              <a:gd name="connsiteY6" fmla="*/ 3292539 h 4321709"/>
              <a:gd name="connsiteX7" fmla="*/ 3060018 w 5309038"/>
              <a:gd name="connsiteY7" fmla="*/ 3294594 h 4321709"/>
              <a:gd name="connsiteX8" fmla="*/ 3543293 w 5309038"/>
              <a:gd name="connsiteY8" fmla="*/ 3300484 h 4321709"/>
              <a:gd name="connsiteX9" fmla="*/ 2337142 w 5309038"/>
              <a:gd name="connsiteY9" fmla="*/ 4072471 h 4321709"/>
              <a:gd name="connsiteX10" fmla="*/ 1192599 w 5309038"/>
              <a:gd name="connsiteY10" fmla="*/ 3499450 h 4321709"/>
              <a:gd name="connsiteX11" fmla="*/ 1111266 w 5309038"/>
              <a:gd name="connsiteY11" fmla="*/ 3566102 h 4321709"/>
              <a:gd name="connsiteX12" fmla="*/ 1002378 w 5309038"/>
              <a:gd name="connsiteY12" fmla="*/ 3665242 h 4321709"/>
              <a:gd name="connsiteX13" fmla="*/ 2196460 w 5309038"/>
              <a:gd name="connsiteY13" fmla="*/ 4321709 h 4321709"/>
              <a:gd name="connsiteX14" fmla="*/ 3788301 w 5309038"/>
              <a:gd name="connsiteY14" fmla="*/ 3718304 h 4321709"/>
              <a:gd name="connsiteX15" fmla="*/ 4193233 w 5309038"/>
              <a:gd name="connsiteY15" fmla="*/ 1590057 h 4321709"/>
              <a:gd name="connsiteX16" fmla="*/ 3682492 w 5309038"/>
              <a:gd name="connsiteY16" fmla="*/ 1151829 h 4321709"/>
              <a:gd name="connsiteX17" fmla="*/ 4032261 w 5309038"/>
              <a:gd name="connsiteY17" fmla="*/ 1015939 h 4321709"/>
              <a:gd name="connsiteX18" fmla="*/ 5309038 w 5309038"/>
              <a:gd name="connsiteY18" fmla="*/ 0 h 4321709"/>
              <a:gd name="connsiteX19" fmla="*/ 1276796 w 5309038"/>
              <a:gd name="connsiteY19" fmla="*/ 442 h 4321709"/>
              <a:gd name="connsiteX20" fmla="*/ 0 w 5309038"/>
              <a:gd name="connsiteY20" fmla="*/ 1034691 h 4321709"/>
              <a:gd name="connsiteX21" fmla="*/ 619405 w 5309038"/>
              <a:gd name="connsiteY21" fmla="*/ 1046224 h 4321709"/>
              <a:gd name="connsiteX22" fmla="*/ 611035 w 5309038"/>
              <a:gd name="connsiteY22" fmla="*/ 1731923 h 4321709"/>
              <a:gd name="connsiteX23" fmla="*/ 1229209 w 5309038"/>
              <a:gd name="connsiteY23" fmla="*/ 1923003 h 4321709"/>
              <a:gd name="connsiteX0" fmla="*/ 1229209 w 5309038"/>
              <a:gd name="connsiteY0" fmla="*/ 1923003 h 4321709"/>
              <a:gd name="connsiteX1" fmla="*/ 955280 w 5309038"/>
              <a:gd name="connsiteY1" fmla="*/ 2823824 h 4321709"/>
              <a:gd name="connsiteX2" fmla="*/ 1294375 w 5309038"/>
              <a:gd name="connsiteY2" fmla="*/ 3580229 h 4321709"/>
              <a:gd name="connsiteX3" fmla="*/ 1656635 w 5309038"/>
              <a:gd name="connsiteY3" fmla="*/ 3254100 h 4321709"/>
              <a:gd name="connsiteX4" fmla="*/ 1626376 w 5309038"/>
              <a:gd name="connsiteY4" fmla="*/ 2200738 h 4321709"/>
              <a:gd name="connsiteX5" fmla="*/ 2763329 w 5309038"/>
              <a:gd name="connsiteY5" fmla="*/ 2196494 h 4321709"/>
              <a:gd name="connsiteX6" fmla="*/ 2712041 w 5309038"/>
              <a:gd name="connsiteY6" fmla="*/ 3292539 h 4321709"/>
              <a:gd name="connsiteX7" fmla="*/ 3060018 w 5309038"/>
              <a:gd name="connsiteY7" fmla="*/ 3294594 h 4321709"/>
              <a:gd name="connsiteX8" fmla="*/ 3543293 w 5309038"/>
              <a:gd name="connsiteY8" fmla="*/ 3300484 h 4321709"/>
              <a:gd name="connsiteX9" fmla="*/ 2337142 w 5309038"/>
              <a:gd name="connsiteY9" fmla="*/ 4072471 h 4321709"/>
              <a:gd name="connsiteX10" fmla="*/ 1192599 w 5309038"/>
              <a:gd name="connsiteY10" fmla="*/ 3499450 h 4321709"/>
              <a:gd name="connsiteX11" fmla="*/ 1154296 w 5309038"/>
              <a:gd name="connsiteY11" fmla="*/ 1909424 h 4321709"/>
              <a:gd name="connsiteX12" fmla="*/ 1002378 w 5309038"/>
              <a:gd name="connsiteY12" fmla="*/ 3665242 h 4321709"/>
              <a:gd name="connsiteX13" fmla="*/ 2196460 w 5309038"/>
              <a:gd name="connsiteY13" fmla="*/ 4321709 h 4321709"/>
              <a:gd name="connsiteX14" fmla="*/ 3788301 w 5309038"/>
              <a:gd name="connsiteY14" fmla="*/ 3718304 h 4321709"/>
              <a:gd name="connsiteX15" fmla="*/ 4193233 w 5309038"/>
              <a:gd name="connsiteY15" fmla="*/ 1590057 h 4321709"/>
              <a:gd name="connsiteX16" fmla="*/ 3682492 w 5309038"/>
              <a:gd name="connsiteY16" fmla="*/ 1151829 h 4321709"/>
              <a:gd name="connsiteX17" fmla="*/ 4032261 w 5309038"/>
              <a:gd name="connsiteY17" fmla="*/ 1015939 h 4321709"/>
              <a:gd name="connsiteX18" fmla="*/ 5309038 w 5309038"/>
              <a:gd name="connsiteY18" fmla="*/ 0 h 4321709"/>
              <a:gd name="connsiteX19" fmla="*/ 1276796 w 5309038"/>
              <a:gd name="connsiteY19" fmla="*/ 442 h 4321709"/>
              <a:gd name="connsiteX20" fmla="*/ 0 w 5309038"/>
              <a:gd name="connsiteY20" fmla="*/ 1034691 h 4321709"/>
              <a:gd name="connsiteX21" fmla="*/ 619405 w 5309038"/>
              <a:gd name="connsiteY21" fmla="*/ 1046224 h 4321709"/>
              <a:gd name="connsiteX22" fmla="*/ 611035 w 5309038"/>
              <a:gd name="connsiteY22" fmla="*/ 1731923 h 4321709"/>
              <a:gd name="connsiteX23" fmla="*/ 1229209 w 5309038"/>
              <a:gd name="connsiteY23" fmla="*/ 1923003 h 4321709"/>
              <a:gd name="connsiteX0" fmla="*/ 1229209 w 5309038"/>
              <a:gd name="connsiteY0" fmla="*/ 1923003 h 4321709"/>
              <a:gd name="connsiteX1" fmla="*/ 955280 w 5309038"/>
              <a:gd name="connsiteY1" fmla="*/ 2823824 h 4321709"/>
              <a:gd name="connsiteX2" fmla="*/ 1294375 w 5309038"/>
              <a:gd name="connsiteY2" fmla="*/ 3580229 h 4321709"/>
              <a:gd name="connsiteX3" fmla="*/ 1656635 w 5309038"/>
              <a:gd name="connsiteY3" fmla="*/ 3254100 h 4321709"/>
              <a:gd name="connsiteX4" fmla="*/ 1626376 w 5309038"/>
              <a:gd name="connsiteY4" fmla="*/ 2200738 h 4321709"/>
              <a:gd name="connsiteX5" fmla="*/ 2763329 w 5309038"/>
              <a:gd name="connsiteY5" fmla="*/ 2196494 h 4321709"/>
              <a:gd name="connsiteX6" fmla="*/ 2712041 w 5309038"/>
              <a:gd name="connsiteY6" fmla="*/ 3292539 h 4321709"/>
              <a:gd name="connsiteX7" fmla="*/ 3060018 w 5309038"/>
              <a:gd name="connsiteY7" fmla="*/ 3294594 h 4321709"/>
              <a:gd name="connsiteX8" fmla="*/ 3543293 w 5309038"/>
              <a:gd name="connsiteY8" fmla="*/ 3300484 h 4321709"/>
              <a:gd name="connsiteX9" fmla="*/ 2337142 w 5309038"/>
              <a:gd name="connsiteY9" fmla="*/ 4072471 h 4321709"/>
              <a:gd name="connsiteX10" fmla="*/ 1192599 w 5309038"/>
              <a:gd name="connsiteY10" fmla="*/ 3499450 h 4321709"/>
              <a:gd name="connsiteX11" fmla="*/ 1154296 w 5309038"/>
              <a:gd name="connsiteY11" fmla="*/ 1909424 h 4321709"/>
              <a:gd name="connsiteX12" fmla="*/ 1035962 w 5309038"/>
              <a:gd name="connsiteY12" fmla="*/ 3345570 h 4321709"/>
              <a:gd name="connsiteX13" fmla="*/ 1002378 w 5309038"/>
              <a:gd name="connsiteY13" fmla="*/ 3665242 h 4321709"/>
              <a:gd name="connsiteX14" fmla="*/ 2196460 w 5309038"/>
              <a:gd name="connsiteY14" fmla="*/ 4321709 h 4321709"/>
              <a:gd name="connsiteX15" fmla="*/ 3788301 w 5309038"/>
              <a:gd name="connsiteY15" fmla="*/ 3718304 h 4321709"/>
              <a:gd name="connsiteX16" fmla="*/ 4193233 w 5309038"/>
              <a:gd name="connsiteY16" fmla="*/ 1590057 h 4321709"/>
              <a:gd name="connsiteX17" fmla="*/ 3682492 w 5309038"/>
              <a:gd name="connsiteY17" fmla="*/ 1151829 h 4321709"/>
              <a:gd name="connsiteX18" fmla="*/ 4032261 w 5309038"/>
              <a:gd name="connsiteY18" fmla="*/ 1015939 h 4321709"/>
              <a:gd name="connsiteX19" fmla="*/ 5309038 w 5309038"/>
              <a:gd name="connsiteY19" fmla="*/ 0 h 4321709"/>
              <a:gd name="connsiteX20" fmla="*/ 1276796 w 5309038"/>
              <a:gd name="connsiteY20" fmla="*/ 442 h 4321709"/>
              <a:gd name="connsiteX21" fmla="*/ 0 w 5309038"/>
              <a:gd name="connsiteY21" fmla="*/ 1034691 h 4321709"/>
              <a:gd name="connsiteX22" fmla="*/ 619405 w 5309038"/>
              <a:gd name="connsiteY22" fmla="*/ 1046224 h 4321709"/>
              <a:gd name="connsiteX23" fmla="*/ 611035 w 5309038"/>
              <a:gd name="connsiteY23" fmla="*/ 1731923 h 4321709"/>
              <a:gd name="connsiteX24" fmla="*/ 1229209 w 5309038"/>
              <a:gd name="connsiteY24" fmla="*/ 1923003 h 4321709"/>
              <a:gd name="connsiteX0" fmla="*/ 1229209 w 5309038"/>
              <a:gd name="connsiteY0" fmla="*/ 1923003 h 4321709"/>
              <a:gd name="connsiteX1" fmla="*/ 955280 w 5309038"/>
              <a:gd name="connsiteY1" fmla="*/ 2823824 h 4321709"/>
              <a:gd name="connsiteX2" fmla="*/ 1294375 w 5309038"/>
              <a:gd name="connsiteY2" fmla="*/ 3580229 h 4321709"/>
              <a:gd name="connsiteX3" fmla="*/ 1656635 w 5309038"/>
              <a:gd name="connsiteY3" fmla="*/ 3254100 h 4321709"/>
              <a:gd name="connsiteX4" fmla="*/ 1626376 w 5309038"/>
              <a:gd name="connsiteY4" fmla="*/ 2200738 h 4321709"/>
              <a:gd name="connsiteX5" fmla="*/ 2763329 w 5309038"/>
              <a:gd name="connsiteY5" fmla="*/ 2196494 h 4321709"/>
              <a:gd name="connsiteX6" fmla="*/ 2712041 w 5309038"/>
              <a:gd name="connsiteY6" fmla="*/ 3292539 h 4321709"/>
              <a:gd name="connsiteX7" fmla="*/ 3060018 w 5309038"/>
              <a:gd name="connsiteY7" fmla="*/ 3294594 h 4321709"/>
              <a:gd name="connsiteX8" fmla="*/ 3543293 w 5309038"/>
              <a:gd name="connsiteY8" fmla="*/ 3300484 h 4321709"/>
              <a:gd name="connsiteX9" fmla="*/ 2337142 w 5309038"/>
              <a:gd name="connsiteY9" fmla="*/ 4072471 h 4321709"/>
              <a:gd name="connsiteX10" fmla="*/ 1192599 w 5309038"/>
              <a:gd name="connsiteY10" fmla="*/ 3499450 h 4321709"/>
              <a:gd name="connsiteX11" fmla="*/ 1154296 w 5309038"/>
              <a:gd name="connsiteY11" fmla="*/ 1909424 h 4321709"/>
              <a:gd name="connsiteX12" fmla="*/ 600278 w 5309038"/>
              <a:gd name="connsiteY12" fmla="*/ 1780332 h 4321709"/>
              <a:gd name="connsiteX13" fmla="*/ 1002378 w 5309038"/>
              <a:gd name="connsiteY13" fmla="*/ 3665242 h 4321709"/>
              <a:gd name="connsiteX14" fmla="*/ 2196460 w 5309038"/>
              <a:gd name="connsiteY14" fmla="*/ 4321709 h 4321709"/>
              <a:gd name="connsiteX15" fmla="*/ 3788301 w 5309038"/>
              <a:gd name="connsiteY15" fmla="*/ 3718304 h 4321709"/>
              <a:gd name="connsiteX16" fmla="*/ 4193233 w 5309038"/>
              <a:gd name="connsiteY16" fmla="*/ 1590057 h 4321709"/>
              <a:gd name="connsiteX17" fmla="*/ 3682492 w 5309038"/>
              <a:gd name="connsiteY17" fmla="*/ 1151829 h 4321709"/>
              <a:gd name="connsiteX18" fmla="*/ 4032261 w 5309038"/>
              <a:gd name="connsiteY18" fmla="*/ 1015939 h 4321709"/>
              <a:gd name="connsiteX19" fmla="*/ 5309038 w 5309038"/>
              <a:gd name="connsiteY19" fmla="*/ 0 h 4321709"/>
              <a:gd name="connsiteX20" fmla="*/ 1276796 w 5309038"/>
              <a:gd name="connsiteY20" fmla="*/ 442 h 4321709"/>
              <a:gd name="connsiteX21" fmla="*/ 0 w 5309038"/>
              <a:gd name="connsiteY21" fmla="*/ 1034691 h 4321709"/>
              <a:gd name="connsiteX22" fmla="*/ 619405 w 5309038"/>
              <a:gd name="connsiteY22" fmla="*/ 1046224 h 4321709"/>
              <a:gd name="connsiteX23" fmla="*/ 611035 w 5309038"/>
              <a:gd name="connsiteY23" fmla="*/ 1731923 h 4321709"/>
              <a:gd name="connsiteX24" fmla="*/ 1229209 w 5309038"/>
              <a:gd name="connsiteY24" fmla="*/ 1923003 h 4321709"/>
              <a:gd name="connsiteX0" fmla="*/ 1229209 w 5309038"/>
              <a:gd name="connsiteY0" fmla="*/ 1923003 h 4321709"/>
              <a:gd name="connsiteX1" fmla="*/ 955280 w 5309038"/>
              <a:gd name="connsiteY1" fmla="*/ 2823824 h 4321709"/>
              <a:gd name="connsiteX2" fmla="*/ 1294375 w 5309038"/>
              <a:gd name="connsiteY2" fmla="*/ 3580229 h 4321709"/>
              <a:gd name="connsiteX3" fmla="*/ 1656635 w 5309038"/>
              <a:gd name="connsiteY3" fmla="*/ 3254100 h 4321709"/>
              <a:gd name="connsiteX4" fmla="*/ 1626376 w 5309038"/>
              <a:gd name="connsiteY4" fmla="*/ 2200738 h 4321709"/>
              <a:gd name="connsiteX5" fmla="*/ 2763329 w 5309038"/>
              <a:gd name="connsiteY5" fmla="*/ 2196494 h 4321709"/>
              <a:gd name="connsiteX6" fmla="*/ 2712041 w 5309038"/>
              <a:gd name="connsiteY6" fmla="*/ 3292539 h 4321709"/>
              <a:gd name="connsiteX7" fmla="*/ 3060018 w 5309038"/>
              <a:gd name="connsiteY7" fmla="*/ 3294594 h 4321709"/>
              <a:gd name="connsiteX8" fmla="*/ 3543293 w 5309038"/>
              <a:gd name="connsiteY8" fmla="*/ 3300484 h 4321709"/>
              <a:gd name="connsiteX9" fmla="*/ 2337142 w 5309038"/>
              <a:gd name="connsiteY9" fmla="*/ 4072471 h 4321709"/>
              <a:gd name="connsiteX10" fmla="*/ 1192599 w 5309038"/>
              <a:gd name="connsiteY10" fmla="*/ 3499450 h 4321709"/>
              <a:gd name="connsiteX11" fmla="*/ 1143538 w 5309038"/>
              <a:gd name="connsiteY11" fmla="*/ 1866393 h 4321709"/>
              <a:gd name="connsiteX12" fmla="*/ 600278 w 5309038"/>
              <a:gd name="connsiteY12" fmla="*/ 1780332 h 4321709"/>
              <a:gd name="connsiteX13" fmla="*/ 1002378 w 5309038"/>
              <a:gd name="connsiteY13" fmla="*/ 3665242 h 4321709"/>
              <a:gd name="connsiteX14" fmla="*/ 2196460 w 5309038"/>
              <a:gd name="connsiteY14" fmla="*/ 4321709 h 4321709"/>
              <a:gd name="connsiteX15" fmla="*/ 3788301 w 5309038"/>
              <a:gd name="connsiteY15" fmla="*/ 3718304 h 4321709"/>
              <a:gd name="connsiteX16" fmla="*/ 4193233 w 5309038"/>
              <a:gd name="connsiteY16" fmla="*/ 1590057 h 4321709"/>
              <a:gd name="connsiteX17" fmla="*/ 3682492 w 5309038"/>
              <a:gd name="connsiteY17" fmla="*/ 1151829 h 4321709"/>
              <a:gd name="connsiteX18" fmla="*/ 4032261 w 5309038"/>
              <a:gd name="connsiteY18" fmla="*/ 1015939 h 4321709"/>
              <a:gd name="connsiteX19" fmla="*/ 5309038 w 5309038"/>
              <a:gd name="connsiteY19" fmla="*/ 0 h 4321709"/>
              <a:gd name="connsiteX20" fmla="*/ 1276796 w 5309038"/>
              <a:gd name="connsiteY20" fmla="*/ 442 h 4321709"/>
              <a:gd name="connsiteX21" fmla="*/ 0 w 5309038"/>
              <a:gd name="connsiteY21" fmla="*/ 1034691 h 4321709"/>
              <a:gd name="connsiteX22" fmla="*/ 619405 w 5309038"/>
              <a:gd name="connsiteY22" fmla="*/ 1046224 h 4321709"/>
              <a:gd name="connsiteX23" fmla="*/ 611035 w 5309038"/>
              <a:gd name="connsiteY23" fmla="*/ 1731923 h 4321709"/>
              <a:gd name="connsiteX24" fmla="*/ 1229209 w 5309038"/>
              <a:gd name="connsiteY24" fmla="*/ 1923003 h 4321709"/>
              <a:gd name="connsiteX0" fmla="*/ 1229209 w 5309038"/>
              <a:gd name="connsiteY0" fmla="*/ 1923003 h 4321709"/>
              <a:gd name="connsiteX1" fmla="*/ 955280 w 5309038"/>
              <a:gd name="connsiteY1" fmla="*/ 2823824 h 4321709"/>
              <a:gd name="connsiteX2" fmla="*/ 1294375 w 5309038"/>
              <a:gd name="connsiteY2" fmla="*/ 3580229 h 4321709"/>
              <a:gd name="connsiteX3" fmla="*/ 1656635 w 5309038"/>
              <a:gd name="connsiteY3" fmla="*/ 3254100 h 4321709"/>
              <a:gd name="connsiteX4" fmla="*/ 1626376 w 5309038"/>
              <a:gd name="connsiteY4" fmla="*/ 2200738 h 4321709"/>
              <a:gd name="connsiteX5" fmla="*/ 2763329 w 5309038"/>
              <a:gd name="connsiteY5" fmla="*/ 2196494 h 4321709"/>
              <a:gd name="connsiteX6" fmla="*/ 2712041 w 5309038"/>
              <a:gd name="connsiteY6" fmla="*/ 3292539 h 4321709"/>
              <a:gd name="connsiteX7" fmla="*/ 3060018 w 5309038"/>
              <a:gd name="connsiteY7" fmla="*/ 3294594 h 4321709"/>
              <a:gd name="connsiteX8" fmla="*/ 3543293 w 5309038"/>
              <a:gd name="connsiteY8" fmla="*/ 3300484 h 4321709"/>
              <a:gd name="connsiteX9" fmla="*/ 2337142 w 5309038"/>
              <a:gd name="connsiteY9" fmla="*/ 4072471 h 4321709"/>
              <a:gd name="connsiteX10" fmla="*/ 1192599 w 5309038"/>
              <a:gd name="connsiteY10" fmla="*/ 3499450 h 4321709"/>
              <a:gd name="connsiteX11" fmla="*/ 1143538 w 5309038"/>
              <a:gd name="connsiteY11" fmla="*/ 1866393 h 4321709"/>
              <a:gd name="connsiteX12" fmla="*/ 600278 w 5309038"/>
              <a:gd name="connsiteY12" fmla="*/ 1780332 h 4321709"/>
              <a:gd name="connsiteX13" fmla="*/ 900181 w 5309038"/>
              <a:gd name="connsiteY13" fmla="*/ 3729788 h 4321709"/>
              <a:gd name="connsiteX14" fmla="*/ 2196460 w 5309038"/>
              <a:gd name="connsiteY14" fmla="*/ 4321709 h 4321709"/>
              <a:gd name="connsiteX15" fmla="*/ 3788301 w 5309038"/>
              <a:gd name="connsiteY15" fmla="*/ 3718304 h 4321709"/>
              <a:gd name="connsiteX16" fmla="*/ 4193233 w 5309038"/>
              <a:gd name="connsiteY16" fmla="*/ 1590057 h 4321709"/>
              <a:gd name="connsiteX17" fmla="*/ 3682492 w 5309038"/>
              <a:gd name="connsiteY17" fmla="*/ 1151829 h 4321709"/>
              <a:gd name="connsiteX18" fmla="*/ 4032261 w 5309038"/>
              <a:gd name="connsiteY18" fmla="*/ 1015939 h 4321709"/>
              <a:gd name="connsiteX19" fmla="*/ 5309038 w 5309038"/>
              <a:gd name="connsiteY19" fmla="*/ 0 h 4321709"/>
              <a:gd name="connsiteX20" fmla="*/ 1276796 w 5309038"/>
              <a:gd name="connsiteY20" fmla="*/ 442 h 4321709"/>
              <a:gd name="connsiteX21" fmla="*/ 0 w 5309038"/>
              <a:gd name="connsiteY21" fmla="*/ 1034691 h 4321709"/>
              <a:gd name="connsiteX22" fmla="*/ 619405 w 5309038"/>
              <a:gd name="connsiteY22" fmla="*/ 1046224 h 4321709"/>
              <a:gd name="connsiteX23" fmla="*/ 611035 w 5309038"/>
              <a:gd name="connsiteY23" fmla="*/ 1731923 h 4321709"/>
              <a:gd name="connsiteX24" fmla="*/ 1229209 w 5309038"/>
              <a:gd name="connsiteY24" fmla="*/ 1923003 h 4321709"/>
              <a:gd name="connsiteX0" fmla="*/ 1229209 w 5309038"/>
              <a:gd name="connsiteY0" fmla="*/ 1923003 h 4445422"/>
              <a:gd name="connsiteX1" fmla="*/ 955280 w 5309038"/>
              <a:gd name="connsiteY1" fmla="*/ 2823824 h 4445422"/>
              <a:gd name="connsiteX2" fmla="*/ 1294375 w 5309038"/>
              <a:gd name="connsiteY2" fmla="*/ 3580229 h 4445422"/>
              <a:gd name="connsiteX3" fmla="*/ 1656635 w 5309038"/>
              <a:gd name="connsiteY3" fmla="*/ 3254100 h 4445422"/>
              <a:gd name="connsiteX4" fmla="*/ 1626376 w 5309038"/>
              <a:gd name="connsiteY4" fmla="*/ 2200738 h 4445422"/>
              <a:gd name="connsiteX5" fmla="*/ 2763329 w 5309038"/>
              <a:gd name="connsiteY5" fmla="*/ 2196494 h 4445422"/>
              <a:gd name="connsiteX6" fmla="*/ 2712041 w 5309038"/>
              <a:gd name="connsiteY6" fmla="*/ 3292539 h 4445422"/>
              <a:gd name="connsiteX7" fmla="*/ 3060018 w 5309038"/>
              <a:gd name="connsiteY7" fmla="*/ 3294594 h 4445422"/>
              <a:gd name="connsiteX8" fmla="*/ 3543293 w 5309038"/>
              <a:gd name="connsiteY8" fmla="*/ 3300484 h 4445422"/>
              <a:gd name="connsiteX9" fmla="*/ 2337142 w 5309038"/>
              <a:gd name="connsiteY9" fmla="*/ 4072471 h 4445422"/>
              <a:gd name="connsiteX10" fmla="*/ 1192599 w 5309038"/>
              <a:gd name="connsiteY10" fmla="*/ 3499450 h 4445422"/>
              <a:gd name="connsiteX11" fmla="*/ 1143538 w 5309038"/>
              <a:gd name="connsiteY11" fmla="*/ 1866393 h 4445422"/>
              <a:gd name="connsiteX12" fmla="*/ 600278 w 5309038"/>
              <a:gd name="connsiteY12" fmla="*/ 1780332 h 4445422"/>
              <a:gd name="connsiteX13" fmla="*/ 900181 w 5309038"/>
              <a:gd name="connsiteY13" fmla="*/ 3729788 h 4445422"/>
              <a:gd name="connsiteX14" fmla="*/ 2271763 w 5309038"/>
              <a:gd name="connsiteY14" fmla="*/ 4445422 h 4445422"/>
              <a:gd name="connsiteX15" fmla="*/ 3788301 w 5309038"/>
              <a:gd name="connsiteY15" fmla="*/ 3718304 h 4445422"/>
              <a:gd name="connsiteX16" fmla="*/ 4193233 w 5309038"/>
              <a:gd name="connsiteY16" fmla="*/ 1590057 h 4445422"/>
              <a:gd name="connsiteX17" fmla="*/ 3682492 w 5309038"/>
              <a:gd name="connsiteY17" fmla="*/ 1151829 h 4445422"/>
              <a:gd name="connsiteX18" fmla="*/ 4032261 w 5309038"/>
              <a:gd name="connsiteY18" fmla="*/ 1015939 h 4445422"/>
              <a:gd name="connsiteX19" fmla="*/ 5309038 w 5309038"/>
              <a:gd name="connsiteY19" fmla="*/ 0 h 4445422"/>
              <a:gd name="connsiteX20" fmla="*/ 1276796 w 5309038"/>
              <a:gd name="connsiteY20" fmla="*/ 442 h 4445422"/>
              <a:gd name="connsiteX21" fmla="*/ 0 w 5309038"/>
              <a:gd name="connsiteY21" fmla="*/ 1034691 h 4445422"/>
              <a:gd name="connsiteX22" fmla="*/ 619405 w 5309038"/>
              <a:gd name="connsiteY22" fmla="*/ 1046224 h 4445422"/>
              <a:gd name="connsiteX23" fmla="*/ 611035 w 5309038"/>
              <a:gd name="connsiteY23" fmla="*/ 1731923 h 4445422"/>
              <a:gd name="connsiteX24" fmla="*/ 1229209 w 5309038"/>
              <a:gd name="connsiteY24" fmla="*/ 1923003 h 4445422"/>
              <a:gd name="connsiteX0" fmla="*/ 1229209 w 5309038"/>
              <a:gd name="connsiteY0" fmla="*/ 1923003 h 4445422"/>
              <a:gd name="connsiteX1" fmla="*/ 955280 w 5309038"/>
              <a:gd name="connsiteY1" fmla="*/ 2823824 h 4445422"/>
              <a:gd name="connsiteX2" fmla="*/ 1294375 w 5309038"/>
              <a:gd name="connsiteY2" fmla="*/ 3580229 h 4445422"/>
              <a:gd name="connsiteX3" fmla="*/ 1656635 w 5309038"/>
              <a:gd name="connsiteY3" fmla="*/ 3254100 h 4445422"/>
              <a:gd name="connsiteX4" fmla="*/ 1626376 w 5309038"/>
              <a:gd name="connsiteY4" fmla="*/ 2200738 h 4445422"/>
              <a:gd name="connsiteX5" fmla="*/ 2763329 w 5309038"/>
              <a:gd name="connsiteY5" fmla="*/ 2196494 h 4445422"/>
              <a:gd name="connsiteX6" fmla="*/ 2712041 w 5309038"/>
              <a:gd name="connsiteY6" fmla="*/ 3292539 h 4445422"/>
              <a:gd name="connsiteX7" fmla="*/ 3060018 w 5309038"/>
              <a:gd name="connsiteY7" fmla="*/ 3294594 h 4445422"/>
              <a:gd name="connsiteX8" fmla="*/ 3543293 w 5309038"/>
              <a:gd name="connsiteY8" fmla="*/ 3300484 h 4445422"/>
              <a:gd name="connsiteX9" fmla="*/ 2337142 w 5309038"/>
              <a:gd name="connsiteY9" fmla="*/ 4072471 h 4445422"/>
              <a:gd name="connsiteX10" fmla="*/ 1171084 w 5309038"/>
              <a:gd name="connsiteY10" fmla="*/ 3418767 h 4445422"/>
              <a:gd name="connsiteX11" fmla="*/ 1143538 w 5309038"/>
              <a:gd name="connsiteY11" fmla="*/ 1866393 h 4445422"/>
              <a:gd name="connsiteX12" fmla="*/ 600278 w 5309038"/>
              <a:gd name="connsiteY12" fmla="*/ 1780332 h 4445422"/>
              <a:gd name="connsiteX13" fmla="*/ 900181 w 5309038"/>
              <a:gd name="connsiteY13" fmla="*/ 3729788 h 4445422"/>
              <a:gd name="connsiteX14" fmla="*/ 2271763 w 5309038"/>
              <a:gd name="connsiteY14" fmla="*/ 4445422 h 4445422"/>
              <a:gd name="connsiteX15" fmla="*/ 3788301 w 5309038"/>
              <a:gd name="connsiteY15" fmla="*/ 3718304 h 4445422"/>
              <a:gd name="connsiteX16" fmla="*/ 4193233 w 5309038"/>
              <a:gd name="connsiteY16" fmla="*/ 1590057 h 4445422"/>
              <a:gd name="connsiteX17" fmla="*/ 3682492 w 5309038"/>
              <a:gd name="connsiteY17" fmla="*/ 1151829 h 4445422"/>
              <a:gd name="connsiteX18" fmla="*/ 4032261 w 5309038"/>
              <a:gd name="connsiteY18" fmla="*/ 1015939 h 4445422"/>
              <a:gd name="connsiteX19" fmla="*/ 5309038 w 5309038"/>
              <a:gd name="connsiteY19" fmla="*/ 0 h 4445422"/>
              <a:gd name="connsiteX20" fmla="*/ 1276796 w 5309038"/>
              <a:gd name="connsiteY20" fmla="*/ 442 h 4445422"/>
              <a:gd name="connsiteX21" fmla="*/ 0 w 5309038"/>
              <a:gd name="connsiteY21" fmla="*/ 1034691 h 4445422"/>
              <a:gd name="connsiteX22" fmla="*/ 619405 w 5309038"/>
              <a:gd name="connsiteY22" fmla="*/ 1046224 h 4445422"/>
              <a:gd name="connsiteX23" fmla="*/ 611035 w 5309038"/>
              <a:gd name="connsiteY23" fmla="*/ 1731923 h 4445422"/>
              <a:gd name="connsiteX24" fmla="*/ 1229209 w 5309038"/>
              <a:gd name="connsiteY24" fmla="*/ 1923003 h 4445422"/>
              <a:gd name="connsiteX0" fmla="*/ 1127012 w 5309038"/>
              <a:gd name="connsiteY0" fmla="*/ 1869215 h 4445422"/>
              <a:gd name="connsiteX1" fmla="*/ 955280 w 5309038"/>
              <a:gd name="connsiteY1" fmla="*/ 2823824 h 4445422"/>
              <a:gd name="connsiteX2" fmla="*/ 1294375 w 5309038"/>
              <a:gd name="connsiteY2" fmla="*/ 3580229 h 4445422"/>
              <a:gd name="connsiteX3" fmla="*/ 1656635 w 5309038"/>
              <a:gd name="connsiteY3" fmla="*/ 3254100 h 4445422"/>
              <a:gd name="connsiteX4" fmla="*/ 1626376 w 5309038"/>
              <a:gd name="connsiteY4" fmla="*/ 2200738 h 4445422"/>
              <a:gd name="connsiteX5" fmla="*/ 2763329 w 5309038"/>
              <a:gd name="connsiteY5" fmla="*/ 2196494 h 4445422"/>
              <a:gd name="connsiteX6" fmla="*/ 2712041 w 5309038"/>
              <a:gd name="connsiteY6" fmla="*/ 3292539 h 4445422"/>
              <a:gd name="connsiteX7" fmla="*/ 3060018 w 5309038"/>
              <a:gd name="connsiteY7" fmla="*/ 3294594 h 4445422"/>
              <a:gd name="connsiteX8" fmla="*/ 3543293 w 5309038"/>
              <a:gd name="connsiteY8" fmla="*/ 3300484 h 4445422"/>
              <a:gd name="connsiteX9" fmla="*/ 2337142 w 5309038"/>
              <a:gd name="connsiteY9" fmla="*/ 4072471 h 4445422"/>
              <a:gd name="connsiteX10" fmla="*/ 1171084 w 5309038"/>
              <a:gd name="connsiteY10" fmla="*/ 3418767 h 4445422"/>
              <a:gd name="connsiteX11" fmla="*/ 1143538 w 5309038"/>
              <a:gd name="connsiteY11" fmla="*/ 1866393 h 4445422"/>
              <a:gd name="connsiteX12" fmla="*/ 600278 w 5309038"/>
              <a:gd name="connsiteY12" fmla="*/ 1780332 h 4445422"/>
              <a:gd name="connsiteX13" fmla="*/ 900181 w 5309038"/>
              <a:gd name="connsiteY13" fmla="*/ 3729788 h 4445422"/>
              <a:gd name="connsiteX14" fmla="*/ 2271763 w 5309038"/>
              <a:gd name="connsiteY14" fmla="*/ 4445422 h 4445422"/>
              <a:gd name="connsiteX15" fmla="*/ 3788301 w 5309038"/>
              <a:gd name="connsiteY15" fmla="*/ 3718304 h 4445422"/>
              <a:gd name="connsiteX16" fmla="*/ 4193233 w 5309038"/>
              <a:gd name="connsiteY16" fmla="*/ 1590057 h 4445422"/>
              <a:gd name="connsiteX17" fmla="*/ 3682492 w 5309038"/>
              <a:gd name="connsiteY17" fmla="*/ 1151829 h 4445422"/>
              <a:gd name="connsiteX18" fmla="*/ 4032261 w 5309038"/>
              <a:gd name="connsiteY18" fmla="*/ 1015939 h 4445422"/>
              <a:gd name="connsiteX19" fmla="*/ 5309038 w 5309038"/>
              <a:gd name="connsiteY19" fmla="*/ 0 h 4445422"/>
              <a:gd name="connsiteX20" fmla="*/ 1276796 w 5309038"/>
              <a:gd name="connsiteY20" fmla="*/ 442 h 4445422"/>
              <a:gd name="connsiteX21" fmla="*/ 0 w 5309038"/>
              <a:gd name="connsiteY21" fmla="*/ 1034691 h 4445422"/>
              <a:gd name="connsiteX22" fmla="*/ 619405 w 5309038"/>
              <a:gd name="connsiteY22" fmla="*/ 1046224 h 4445422"/>
              <a:gd name="connsiteX23" fmla="*/ 611035 w 5309038"/>
              <a:gd name="connsiteY23" fmla="*/ 1731923 h 4445422"/>
              <a:gd name="connsiteX24" fmla="*/ 1127012 w 5309038"/>
              <a:gd name="connsiteY24" fmla="*/ 1869215 h 4445422"/>
              <a:gd name="connsiteX0" fmla="*/ 1057087 w 5309038"/>
              <a:gd name="connsiteY0" fmla="*/ 1906867 h 4445422"/>
              <a:gd name="connsiteX1" fmla="*/ 955280 w 5309038"/>
              <a:gd name="connsiteY1" fmla="*/ 2823824 h 4445422"/>
              <a:gd name="connsiteX2" fmla="*/ 1294375 w 5309038"/>
              <a:gd name="connsiteY2" fmla="*/ 3580229 h 4445422"/>
              <a:gd name="connsiteX3" fmla="*/ 1656635 w 5309038"/>
              <a:gd name="connsiteY3" fmla="*/ 3254100 h 4445422"/>
              <a:gd name="connsiteX4" fmla="*/ 1626376 w 5309038"/>
              <a:gd name="connsiteY4" fmla="*/ 2200738 h 4445422"/>
              <a:gd name="connsiteX5" fmla="*/ 2763329 w 5309038"/>
              <a:gd name="connsiteY5" fmla="*/ 2196494 h 4445422"/>
              <a:gd name="connsiteX6" fmla="*/ 2712041 w 5309038"/>
              <a:gd name="connsiteY6" fmla="*/ 3292539 h 4445422"/>
              <a:gd name="connsiteX7" fmla="*/ 3060018 w 5309038"/>
              <a:gd name="connsiteY7" fmla="*/ 3294594 h 4445422"/>
              <a:gd name="connsiteX8" fmla="*/ 3543293 w 5309038"/>
              <a:gd name="connsiteY8" fmla="*/ 3300484 h 4445422"/>
              <a:gd name="connsiteX9" fmla="*/ 2337142 w 5309038"/>
              <a:gd name="connsiteY9" fmla="*/ 4072471 h 4445422"/>
              <a:gd name="connsiteX10" fmla="*/ 1171084 w 5309038"/>
              <a:gd name="connsiteY10" fmla="*/ 3418767 h 4445422"/>
              <a:gd name="connsiteX11" fmla="*/ 1143538 w 5309038"/>
              <a:gd name="connsiteY11" fmla="*/ 1866393 h 4445422"/>
              <a:gd name="connsiteX12" fmla="*/ 600278 w 5309038"/>
              <a:gd name="connsiteY12" fmla="*/ 1780332 h 4445422"/>
              <a:gd name="connsiteX13" fmla="*/ 900181 w 5309038"/>
              <a:gd name="connsiteY13" fmla="*/ 3729788 h 4445422"/>
              <a:gd name="connsiteX14" fmla="*/ 2271763 w 5309038"/>
              <a:gd name="connsiteY14" fmla="*/ 4445422 h 4445422"/>
              <a:gd name="connsiteX15" fmla="*/ 3788301 w 5309038"/>
              <a:gd name="connsiteY15" fmla="*/ 3718304 h 4445422"/>
              <a:gd name="connsiteX16" fmla="*/ 4193233 w 5309038"/>
              <a:gd name="connsiteY16" fmla="*/ 1590057 h 4445422"/>
              <a:gd name="connsiteX17" fmla="*/ 3682492 w 5309038"/>
              <a:gd name="connsiteY17" fmla="*/ 1151829 h 4445422"/>
              <a:gd name="connsiteX18" fmla="*/ 4032261 w 5309038"/>
              <a:gd name="connsiteY18" fmla="*/ 1015939 h 4445422"/>
              <a:gd name="connsiteX19" fmla="*/ 5309038 w 5309038"/>
              <a:gd name="connsiteY19" fmla="*/ 0 h 4445422"/>
              <a:gd name="connsiteX20" fmla="*/ 1276796 w 5309038"/>
              <a:gd name="connsiteY20" fmla="*/ 442 h 4445422"/>
              <a:gd name="connsiteX21" fmla="*/ 0 w 5309038"/>
              <a:gd name="connsiteY21" fmla="*/ 1034691 h 4445422"/>
              <a:gd name="connsiteX22" fmla="*/ 619405 w 5309038"/>
              <a:gd name="connsiteY22" fmla="*/ 1046224 h 4445422"/>
              <a:gd name="connsiteX23" fmla="*/ 611035 w 5309038"/>
              <a:gd name="connsiteY23" fmla="*/ 1731923 h 4445422"/>
              <a:gd name="connsiteX24" fmla="*/ 1057087 w 5309038"/>
              <a:gd name="connsiteY24" fmla="*/ 1906867 h 4445422"/>
              <a:gd name="connsiteX0" fmla="*/ 1057087 w 5309038"/>
              <a:gd name="connsiteY0" fmla="*/ 1906867 h 4445422"/>
              <a:gd name="connsiteX1" fmla="*/ 955280 w 5309038"/>
              <a:gd name="connsiteY1" fmla="*/ 2823824 h 4445422"/>
              <a:gd name="connsiteX2" fmla="*/ 1294375 w 5309038"/>
              <a:gd name="connsiteY2" fmla="*/ 3580229 h 4445422"/>
              <a:gd name="connsiteX3" fmla="*/ 1656635 w 5309038"/>
              <a:gd name="connsiteY3" fmla="*/ 3254100 h 4445422"/>
              <a:gd name="connsiteX4" fmla="*/ 1626376 w 5309038"/>
              <a:gd name="connsiteY4" fmla="*/ 2200738 h 4445422"/>
              <a:gd name="connsiteX5" fmla="*/ 2763329 w 5309038"/>
              <a:gd name="connsiteY5" fmla="*/ 2196494 h 4445422"/>
              <a:gd name="connsiteX6" fmla="*/ 2712041 w 5309038"/>
              <a:gd name="connsiteY6" fmla="*/ 3292539 h 4445422"/>
              <a:gd name="connsiteX7" fmla="*/ 3060018 w 5309038"/>
              <a:gd name="connsiteY7" fmla="*/ 3294594 h 4445422"/>
              <a:gd name="connsiteX8" fmla="*/ 3543293 w 5309038"/>
              <a:gd name="connsiteY8" fmla="*/ 3300484 h 4445422"/>
              <a:gd name="connsiteX9" fmla="*/ 2337142 w 5309038"/>
              <a:gd name="connsiteY9" fmla="*/ 4072471 h 4445422"/>
              <a:gd name="connsiteX10" fmla="*/ 1171084 w 5309038"/>
              <a:gd name="connsiteY10" fmla="*/ 3418767 h 4445422"/>
              <a:gd name="connsiteX11" fmla="*/ 1202705 w 5309038"/>
              <a:gd name="connsiteY11" fmla="*/ 1898666 h 4445422"/>
              <a:gd name="connsiteX12" fmla="*/ 600278 w 5309038"/>
              <a:gd name="connsiteY12" fmla="*/ 1780332 h 4445422"/>
              <a:gd name="connsiteX13" fmla="*/ 900181 w 5309038"/>
              <a:gd name="connsiteY13" fmla="*/ 3729788 h 4445422"/>
              <a:gd name="connsiteX14" fmla="*/ 2271763 w 5309038"/>
              <a:gd name="connsiteY14" fmla="*/ 4445422 h 4445422"/>
              <a:gd name="connsiteX15" fmla="*/ 3788301 w 5309038"/>
              <a:gd name="connsiteY15" fmla="*/ 3718304 h 4445422"/>
              <a:gd name="connsiteX16" fmla="*/ 4193233 w 5309038"/>
              <a:gd name="connsiteY16" fmla="*/ 1590057 h 4445422"/>
              <a:gd name="connsiteX17" fmla="*/ 3682492 w 5309038"/>
              <a:gd name="connsiteY17" fmla="*/ 1151829 h 4445422"/>
              <a:gd name="connsiteX18" fmla="*/ 4032261 w 5309038"/>
              <a:gd name="connsiteY18" fmla="*/ 1015939 h 4445422"/>
              <a:gd name="connsiteX19" fmla="*/ 5309038 w 5309038"/>
              <a:gd name="connsiteY19" fmla="*/ 0 h 4445422"/>
              <a:gd name="connsiteX20" fmla="*/ 1276796 w 5309038"/>
              <a:gd name="connsiteY20" fmla="*/ 442 h 4445422"/>
              <a:gd name="connsiteX21" fmla="*/ 0 w 5309038"/>
              <a:gd name="connsiteY21" fmla="*/ 1034691 h 4445422"/>
              <a:gd name="connsiteX22" fmla="*/ 619405 w 5309038"/>
              <a:gd name="connsiteY22" fmla="*/ 1046224 h 4445422"/>
              <a:gd name="connsiteX23" fmla="*/ 611035 w 5309038"/>
              <a:gd name="connsiteY23" fmla="*/ 1731923 h 4445422"/>
              <a:gd name="connsiteX24" fmla="*/ 1057087 w 5309038"/>
              <a:gd name="connsiteY24" fmla="*/ 1906867 h 4445422"/>
              <a:gd name="connsiteX0" fmla="*/ 1057087 w 5309038"/>
              <a:gd name="connsiteY0" fmla="*/ 1906867 h 4445422"/>
              <a:gd name="connsiteX1" fmla="*/ 955280 w 5309038"/>
              <a:gd name="connsiteY1" fmla="*/ 2823824 h 4445422"/>
              <a:gd name="connsiteX2" fmla="*/ 1294375 w 5309038"/>
              <a:gd name="connsiteY2" fmla="*/ 3580229 h 4445422"/>
              <a:gd name="connsiteX3" fmla="*/ 1656635 w 5309038"/>
              <a:gd name="connsiteY3" fmla="*/ 3254100 h 4445422"/>
              <a:gd name="connsiteX4" fmla="*/ 1626376 w 5309038"/>
              <a:gd name="connsiteY4" fmla="*/ 2200738 h 4445422"/>
              <a:gd name="connsiteX5" fmla="*/ 2763329 w 5309038"/>
              <a:gd name="connsiteY5" fmla="*/ 2196494 h 4445422"/>
              <a:gd name="connsiteX6" fmla="*/ 2712041 w 5309038"/>
              <a:gd name="connsiteY6" fmla="*/ 3292539 h 4445422"/>
              <a:gd name="connsiteX7" fmla="*/ 3060018 w 5309038"/>
              <a:gd name="connsiteY7" fmla="*/ 3294594 h 4445422"/>
              <a:gd name="connsiteX8" fmla="*/ 3543293 w 5309038"/>
              <a:gd name="connsiteY8" fmla="*/ 3300484 h 4445422"/>
              <a:gd name="connsiteX9" fmla="*/ 2337142 w 5309038"/>
              <a:gd name="connsiteY9" fmla="*/ 4072471 h 4445422"/>
              <a:gd name="connsiteX10" fmla="*/ 1171084 w 5309038"/>
              <a:gd name="connsiteY10" fmla="*/ 3418767 h 4445422"/>
              <a:gd name="connsiteX11" fmla="*/ 1202705 w 5309038"/>
              <a:gd name="connsiteY11" fmla="*/ 1898666 h 4445422"/>
              <a:gd name="connsiteX12" fmla="*/ 600278 w 5309038"/>
              <a:gd name="connsiteY12" fmla="*/ 1780332 h 4445422"/>
              <a:gd name="connsiteX13" fmla="*/ 900181 w 5309038"/>
              <a:gd name="connsiteY13" fmla="*/ 3729788 h 4445422"/>
              <a:gd name="connsiteX14" fmla="*/ 2271763 w 5309038"/>
              <a:gd name="connsiteY14" fmla="*/ 4445422 h 4445422"/>
              <a:gd name="connsiteX15" fmla="*/ 3788301 w 5309038"/>
              <a:gd name="connsiteY15" fmla="*/ 3718304 h 4445422"/>
              <a:gd name="connsiteX16" fmla="*/ 4193233 w 5309038"/>
              <a:gd name="connsiteY16" fmla="*/ 1590057 h 4445422"/>
              <a:gd name="connsiteX17" fmla="*/ 3682492 w 5309038"/>
              <a:gd name="connsiteY17" fmla="*/ 1151829 h 4445422"/>
              <a:gd name="connsiteX18" fmla="*/ 4032261 w 5309038"/>
              <a:gd name="connsiteY18" fmla="*/ 1015939 h 4445422"/>
              <a:gd name="connsiteX19" fmla="*/ 5309038 w 5309038"/>
              <a:gd name="connsiteY19" fmla="*/ 0 h 4445422"/>
              <a:gd name="connsiteX20" fmla="*/ 1276796 w 5309038"/>
              <a:gd name="connsiteY20" fmla="*/ 442 h 4445422"/>
              <a:gd name="connsiteX21" fmla="*/ 0 w 5309038"/>
              <a:gd name="connsiteY21" fmla="*/ 1034691 h 4445422"/>
              <a:gd name="connsiteX22" fmla="*/ 619405 w 5309038"/>
              <a:gd name="connsiteY22" fmla="*/ 1046224 h 4445422"/>
              <a:gd name="connsiteX23" fmla="*/ 611035 w 5309038"/>
              <a:gd name="connsiteY23" fmla="*/ 1731923 h 4445422"/>
              <a:gd name="connsiteX24" fmla="*/ 1057087 w 5309038"/>
              <a:gd name="connsiteY24" fmla="*/ 1906867 h 4445422"/>
              <a:gd name="connsiteX0" fmla="*/ 1057087 w 5309038"/>
              <a:gd name="connsiteY0" fmla="*/ 1906867 h 4445422"/>
              <a:gd name="connsiteX1" fmla="*/ 955280 w 5309038"/>
              <a:gd name="connsiteY1" fmla="*/ 2823824 h 4445422"/>
              <a:gd name="connsiteX2" fmla="*/ 1294375 w 5309038"/>
              <a:gd name="connsiteY2" fmla="*/ 3580229 h 4445422"/>
              <a:gd name="connsiteX3" fmla="*/ 1656635 w 5309038"/>
              <a:gd name="connsiteY3" fmla="*/ 3254100 h 4445422"/>
              <a:gd name="connsiteX4" fmla="*/ 1626376 w 5309038"/>
              <a:gd name="connsiteY4" fmla="*/ 2200738 h 4445422"/>
              <a:gd name="connsiteX5" fmla="*/ 2763329 w 5309038"/>
              <a:gd name="connsiteY5" fmla="*/ 2196494 h 4445422"/>
              <a:gd name="connsiteX6" fmla="*/ 2712041 w 5309038"/>
              <a:gd name="connsiteY6" fmla="*/ 3292539 h 4445422"/>
              <a:gd name="connsiteX7" fmla="*/ 3060018 w 5309038"/>
              <a:gd name="connsiteY7" fmla="*/ 3294594 h 4445422"/>
              <a:gd name="connsiteX8" fmla="*/ 3543293 w 5309038"/>
              <a:gd name="connsiteY8" fmla="*/ 3300484 h 4445422"/>
              <a:gd name="connsiteX9" fmla="*/ 2337142 w 5309038"/>
              <a:gd name="connsiteY9" fmla="*/ 4072471 h 4445422"/>
              <a:gd name="connsiteX10" fmla="*/ 1171084 w 5309038"/>
              <a:gd name="connsiteY10" fmla="*/ 3418767 h 4445422"/>
              <a:gd name="connsiteX11" fmla="*/ 1202705 w 5309038"/>
              <a:gd name="connsiteY11" fmla="*/ 1898666 h 4445422"/>
              <a:gd name="connsiteX12" fmla="*/ 600278 w 5309038"/>
              <a:gd name="connsiteY12" fmla="*/ 1780332 h 4445422"/>
              <a:gd name="connsiteX13" fmla="*/ 900181 w 5309038"/>
              <a:gd name="connsiteY13" fmla="*/ 3729788 h 4445422"/>
              <a:gd name="connsiteX14" fmla="*/ 2271763 w 5309038"/>
              <a:gd name="connsiteY14" fmla="*/ 4445422 h 4445422"/>
              <a:gd name="connsiteX15" fmla="*/ 3788301 w 5309038"/>
              <a:gd name="connsiteY15" fmla="*/ 3718304 h 4445422"/>
              <a:gd name="connsiteX16" fmla="*/ 4193233 w 5309038"/>
              <a:gd name="connsiteY16" fmla="*/ 1590057 h 4445422"/>
              <a:gd name="connsiteX17" fmla="*/ 3682492 w 5309038"/>
              <a:gd name="connsiteY17" fmla="*/ 1151829 h 4445422"/>
              <a:gd name="connsiteX18" fmla="*/ 4032261 w 5309038"/>
              <a:gd name="connsiteY18" fmla="*/ 1015939 h 4445422"/>
              <a:gd name="connsiteX19" fmla="*/ 5309038 w 5309038"/>
              <a:gd name="connsiteY19" fmla="*/ 0 h 4445422"/>
              <a:gd name="connsiteX20" fmla="*/ 1276796 w 5309038"/>
              <a:gd name="connsiteY20" fmla="*/ 442 h 4445422"/>
              <a:gd name="connsiteX21" fmla="*/ 0 w 5309038"/>
              <a:gd name="connsiteY21" fmla="*/ 1034691 h 4445422"/>
              <a:gd name="connsiteX22" fmla="*/ 619405 w 5309038"/>
              <a:gd name="connsiteY22" fmla="*/ 1046224 h 4445422"/>
              <a:gd name="connsiteX23" fmla="*/ 611035 w 5309038"/>
              <a:gd name="connsiteY23" fmla="*/ 1731923 h 4445422"/>
              <a:gd name="connsiteX24" fmla="*/ 1057087 w 5309038"/>
              <a:gd name="connsiteY24" fmla="*/ 1906867 h 4445422"/>
              <a:gd name="connsiteX0" fmla="*/ 1159284 w 5309038"/>
              <a:gd name="connsiteY0" fmla="*/ 1917625 h 4445422"/>
              <a:gd name="connsiteX1" fmla="*/ 955280 w 5309038"/>
              <a:gd name="connsiteY1" fmla="*/ 2823824 h 4445422"/>
              <a:gd name="connsiteX2" fmla="*/ 1294375 w 5309038"/>
              <a:gd name="connsiteY2" fmla="*/ 3580229 h 4445422"/>
              <a:gd name="connsiteX3" fmla="*/ 1656635 w 5309038"/>
              <a:gd name="connsiteY3" fmla="*/ 3254100 h 4445422"/>
              <a:gd name="connsiteX4" fmla="*/ 1626376 w 5309038"/>
              <a:gd name="connsiteY4" fmla="*/ 2200738 h 4445422"/>
              <a:gd name="connsiteX5" fmla="*/ 2763329 w 5309038"/>
              <a:gd name="connsiteY5" fmla="*/ 2196494 h 4445422"/>
              <a:gd name="connsiteX6" fmla="*/ 2712041 w 5309038"/>
              <a:gd name="connsiteY6" fmla="*/ 3292539 h 4445422"/>
              <a:gd name="connsiteX7" fmla="*/ 3060018 w 5309038"/>
              <a:gd name="connsiteY7" fmla="*/ 3294594 h 4445422"/>
              <a:gd name="connsiteX8" fmla="*/ 3543293 w 5309038"/>
              <a:gd name="connsiteY8" fmla="*/ 3300484 h 4445422"/>
              <a:gd name="connsiteX9" fmla="*/ 2337142 w 5309038"/>
              <a:gd name="connsiteY9" fmla="*/ 4072471 h 4445422"/>
              <a:gd name="connsiteX10" fmla="*/ 1171084 w 5309038"/>
              <a:gd name="connsiteY10" fmla="*/ 3418767 h 4445422"/>
              <a:gd name="connsiteX11" fmla="*/ 1202705 w 5309038"/>
              <a:gd name="connsiteY11" fmla="*/ 1898666 h 4445422"/>
              <a:gd name="connsiteX12" fmla="*/ 600278 w 5309038"/>
              <a:gd name="connsiteY12" fmla="*/ 1780332 h 4445422"/>
              <a:gd name="connsiteX13" fmla="*/ 900181 w 5309038"/>
              <a:gd name="connsiteY13" fmla="*/ 3729788 h 4445422"/>
              <a:gd name="connsiteX14" fmla="*/ 2271763 w 5309038"/>
              <a:gd name="connsiteY14" fmla="*/ 4445422 h 4445422"/>
              <a:gd name="connsiteX15" fmla="*/ 3788301 w 5309038"/>
              <a:gd name="connsiteY15" fmla="*/ 3718304 h 4445422"/>
              <a:gd name="connsiteX16" fmla="*/ 4193233 w 5309038"/>
              <a:gd name="connsiteY16" fmla="*/ 1590057 h 4445422"/>
              <a:gd name="connsiteX17" fmla="*/ 3682492 w 5309038"/>
              <a:gd name="connsiteY17" fmla="*/ 1151829 h 4445422"/>
              <a:gd name="connsiteX18" fmla="*/ 4032261 w 5309038"/>
              <a:gd name="connsiteY18" fmla="*/ 1015939 h 4445422"/>
              <a:gd name="connsiteX19" fmla="*/ 5309038 w 5309038"/>
              <a:gd name="connsiteY19" fmla="*/ 0 h 4445422"/>
              <a:gd name="connsiteX20" fmla="*/ 1276796 w 5309038"/>
              <a:gd name="connsiteY20" fmla="*/ 442 h 4445422"/>
              <a:gd name="connsiteX21" fmla="*/ 0 w 5309038"/>
              <a:gd name="connsiteY21" fmla="*/ 1034691 h 4445422"/>
              <a:gd name="connsiteX22" fmla="*/ 619405 w 5309038"/>
              <a:gd name="connsiteY22" fmla="*/ 1046224 h 4445422"/>
              <a:gd name="connsiteX23" fmla="*/ 611035 w 5309038"/>
              <a:gd name="connsiteY23" fmla="*/ 1731923 h 4445422"/>
              <a:gd name="connsiteX24" fmla="*/ 1159284 w 5309038"/>
              <a:gd name="connsiteY24" fmla="*/ 1917625 h 4445422"/>
              <a:gd name="connsiteX0" fmla="*/ 1229209 w 5309038"/>
              <a:gd name="connsiteY0" fmla="*/ 1901488 h 4445422"/>
              <a:gd name="connsiteX1" fmla="*/ 955280 w 5309038"/>
              <a:gd name="connsiteY1" fmla="*/ 2823824 h 4445422"/>
              <a:gd name="connsiteX2" fmla="*/ 1294375 w 5309038"/>
              <a:gd name="connsiteY2" fmla="*/ 3580229 h 4445422"/>
              <a:gd name="connsiteX3" fmla="*/ 1656635 w 5309038"/>
              <a:gd name="connsiteY3" fmla="*/ 3254100 h 4445422"/>
              <a:gd name="connsiteX4" fmla="*/ 1626376 w 5309038"/>
              <a:gd name="connsiteY4" fmla="*/ 2200738 h 4445422"/>
              <a:gd name="connsiteX5" fmla="*/ 2763329 w 5309038"/>
              <a:gd name="connsiteY5" fmla="*/ 2196494 h 4445422"/>
              <a:gd name="connsiteX6" fmla="*/ 2712041 w 5309038"/>
              <a:gd name="connsiteY6" fmla="*/ 3292539 h 4445422"/>
              <a:gd name="connsiteX7" fmla="*/ 3060018 w 5309038"/>
              <a:gd name="connsiteY7" fmla="*/ 3294594 h 4445422"/>
              <a:gd name="connsiteX8" fmla="*/ 3543293 w 5309038"/>
              <a:gd name="connsiteY8" fmla="*/ 3300484 h 4445422"/>
              <a:gd name="connsiteX9" fmla="*/ 2337142 w 5309038"/>
              <a:gd name="connsiteY9" fmla="*/ 4072471 h 4445422"/>
              <a:gd name="connsiteX10" fmla="*/ 1171084 w 5309038"/>
              <a:gd name="connsiteY10" fmla="*/ 3418767 h 4445422"/>
              <a:gd name="connsiteX11" fmla="*/ 1202705 w 5309038"/>
              <a:gd name="connsiteY11" fmla="*/ 1898666 h 4445422"/>
              <a:gd name="connsiteX12" fmla="*/ 600278 w 5309038"/>
              <a:gd name="connsiteY12" fmla="*/ 1780332 h 4445422"/>
              <a:gd name="connsiteX13" fmla="*/ 900181 w 5309038"/>
              <a:gd name="connsiteY13" fmla="*/ 3729788 h 4445422"/>
              <a:gd name="connsiteX14" fmla="*/ 2271763 w 5309038"/>
              <a:gd name="connsiteY14" fmla="*/ 4445422 h 4445422"/>
              <a:gd name="connsiteX15" fmla="*/ 3788301 w 5309038"/>
              <a:gd name="connsiteY15" fmla="*/ 3718304 h 4445422"/>
              <a:gd name="connsiteX16" fmla="*/ 4193233 w 5309038"/>
              <a:gd name="connsiteY16" fmla="*/ 1590057 h 4445422"/>
              <a:gd name="connsiteX17" fmla="*/ 3682492 w 5309038"/>
              <a:gd name="connsiteY17" fmla="*/ 1151829 h 4445422"/>
              <a:gd name="connsiteX18" fmla="*/ 4032261 w 5309038"/>
              <a:gd name="connsiteY18" fmla="*/ 1015939 h 4445422"/>
              <a:gd name="connsiteX19" fmla="*/ 5309038 w 5309038"/>
              <a:gd name="connsiteY19" fmla="*/ 0 h 4445422"/>
              <a:gd name="connsiteX20" fmla="*/ 1276796 w 5309038"/>
              <a:gd name="connsiteY20" fmla="*/ 442 h 4445422"/>
              <a:gd name="connsiteX21" fmla="*/ 0 w 5309038"/>
              <a:gd name="connsiteY21" fmla="*/ 1034691 h 4445422"/>
              <a:gd name="connsiteX22" fmla="*/ 619405 w 5309038"/>
              <a:gd name="connsiteY22" fmla="*/ 1046224 h 4445422"/>
              <a:gd name="connsiteX23" fmla="*/ 611035 w 5309038"/>
              <a:gd name="connsiteY23" fmla="*/ 1731923 h 4445422"/>
              <a:gd name="connsiteX24" fmla="*/ 1229209 w 5309038"/>
              <a:gd name="connsiteY24" fmla="*/ 1901488 h 4445422"/>
              <a:gd name="connsiteX0" fmla="*/ 1229209 w 5309038"/>
              <a:gd name="connsiteY0" fmla="*/ 1901488 h 4445422"/>
              <a:gd name="connsiteX1" fmla="*/ 992931 w 5309038"/>
              <a:gd name="connsiteY1" fmla="*/ 2818445 h 4445422"/>
              <a:gd name="connsiteX2" fmla="*/ 1294375 w 5309038"/>
              <a:gd name="connsiteY2" fmla="*/ 3580229 h 4445422"/>
              <a:gd name="connsiteX3" fmla="*/ 1656635 w 5309038"/>
              <a:gd name="connsiteY3" fmla="*/ 3254100 h 4445422"/>
              <a:gd name="connsiteX4" fmla="*/ 1626376 w 5309038"/>
              <a:gd name="connsiteY4" fmla="*/ 2200738 h 4445422"/>
              <a:gd name="connsiteX5" fmla="*/ 2763329 w 5309038"/>
              <a:gd name="connsiteY5" fmla="*/ 2196494 h 4445422"/>
              <a:gd name="connsiteX6" fmla="*/ 2712041 w 5309038"/>
              <a:gd name="connsiteY6" fmla="*/ 3292539 h 4445422"/>
              <a:gd name="connsiteX7" fmla="*/ 3060018 w 5309038"/>
              <a:gd name="connsiteY7" fmla="*/ 3294594 h 4445422"/>
              <a:gd name="connsiteX8" fmla="*/ 3543293 w 5309038"/>
              <a:gd name="connsiteY8" fmla="*/ 3300484 h 4445422"/>
              <a:gd name="connsiteX9" fmla="*/ 2337142 w 5309038"/>
              <a:gd name="connsiteY9" fmla="*/ 4072471 h 4445422"/>
              <a:gd name="connsiteX10" fmla="*/ 1171084 w 5309038"/>
              <a:gd name="connsiteY10" fmla="*/ 3418767 h 4445422"/>
              <a:gd name="connsiteX11" fmla="*/ 1202705 w 5309038"/>
              <a:gd name="connsiteY11" fmla="*/ 1898666 h 4445422"/>
              <a:gd name="connsiteX12" fmla="*/ 600278 w 5309038"/>
              <a:gd name="connsiteY12" fmla="*/ 1780332 h 4445422"/>
              <a:gd name="connsiteX13" fmla="*/ 900181 w 5309038"/>
              <a:gd name="connsiteY13" fmla="*/ 3729788 h 4445422"/>
              <a:gd name="connsiteX14" fmla="*/ 2271763 w 5309038"/>
              <a:gd name="connsiteY14" fmla="*/ 4445422 h 4445422"/>
              <a:gd name="connsiteX15" fmla="*/ 3788301 w 5309038"/>
              <a:gd name="connsiteY15" fmla="*/ 3718304 h 4445422"/>
              <a:gd name="connsiteX16" fmla="*/ 4193233 w 5309038"/>
              <a:gd name="connsiteY16" fmla="*/ 1590057 h 4445422"/>
              <a:gd name="connsiteX17" fmla="*/ 3682492 w 5309038"/>
              <a:gd name="connsiteY17" fmla="*/ 1151829 h 4445422"/>
              <a:gd name="connsiteX18" fmla="*/ 4032261 w 5309038"/>
              <a:gd name="connsiteY18" fmla="*/ 1015939 h 4445422"/>
              <a:gd name="connsiteX19" fmla="*/ 5309038 w 5309038"/>
              <a:gd name="connsiteY19" fmla="*/ 0 h 4445422"/>
              <a:gd name="connsiteX20" fmla="*/ 1276796 w 5309038"/>
              <a:gd name="connsiteY20" fmla="*/ 442 h 4445422"/>
              <a:gd name="connsiteX21" fmla="*/ 0 w 5309038"/>
              <a:gd name="connsiteY21" fmla="*/ 1034691 h 4445422"/>
              <a:gd name="connsiteX22" fmla="*/ 619405 w 5309038"/>
              <a:gd name="connsiteY22" fmla="*/ 1046224 h 4445422"/>
              <a:gd name="connsiteX23" fmla="*/ 611035 w 5309038"/>
              <a:gd name="connsiteY23" fmla="*/ 1731923 h 4445422"/>
              <a:gd name="connsiteX24" fmla="*/ 1229209 w 5309038"/>
              <a:gd name="connsiteY24" fmla="*/ 1901488 h 4445422"/>
              <a:gd name="connsiteX0" fmla="*/ 1229209 w 5309038"/>
              <a:gd name="connsiteY0" fmla="*/ 1901488 h 4445422"/>
              <a:gd name="connsiteX1" fmla="*/ 992931 w 5309038"/>
              <a:gd name="connsiteY1" fmla="*/ 2818445 h 4445422"/>
              <a:gd name="connsiteX2" fmla="*/ 1294375 w 5309038"/>
              <a:gd name="connsiteY2" fmla="*/ 3580229 h 4445422"/>
              <a:gd name="connsiteX3" fmla="*/ 1656635 w 5309038"/>
              <a:gd name="connsiteY3" fmla="*/ 3254100 h 4445422"/>
              <a:gd name="connsiteX4" fmla="*/ 1626376 w 5309038"/>
              <a:gd name="connsiteY4" fmla="*/ 2200738 h 4445422"/>
              <a:gd name="connsiteX5" fmla="*/ 2763329 w 5309038"/>
              <a:gd name="connsiteY5" fmla="*/ 2196494 h 4445422"/>
              <a:gd name="connsiteX6" fmla="*/ 2712041 w 5309038"/>
              <a:gd name="connsiteY6" fmla="*/ 3292539 h 4445422"/>
              <a:gd name="connsiteX7" fmla="*/ 3060018 w 5309038"/>
              <a:gd name="connsiteY7" fmla="*/ 3294594 h 4445422"/>
              <a:gd name="connsiteX8" fmla="*/ 3543293 w 5309038"/>
              <a:gd name="connsiteY8" fmla="*/ 3300484 h 4445422"/>
              <a:gd name="connsiteX9" fmla="*/ 2337142 w 5309038"/>
              <a:gd name="connsiteY9" fmla="*/ 4072471 h 4445422"/>
              <a:gd name="connsiteX10" fmla="*/ 1171084 w 5309038"/>
              <a:gd name="connsiteY10" fmla="*/ 3418767 h 4445422"/>
              <a:gd name="connsiteX11" fmla="*/ 1143538 w 5309038"/>
              <a:gd name="connsiteY11" fmla="*/ 1861015 h 4445422"/>
              <a:gd name="connsiteX12" fmla="*/ 600278 w 5309038"/>
              <a:gd name="connsiteY12" fmla="*/ 1780332 h 4445422"/>
              <a:gd name="connsiteX13" fmla="*/ 900181 w 5309038"/>
              <a:gd name="connsiteY13" fmla="*/ 3729788 h 4445422"/>
              <a:gd name="connsiteX14" fmla="*/ 2271763 w 5309038"/>
              <a:gd name="connsiteY14" fmla="*/ 4445422 h 4445422"/>
              <a:gd name="connsiteX15" fmla="*/ 3788301 w 5309038"/>
              <a:gd name="connsiteY15" fmla="*/ 3718304 h 4445422"/>
              <a:gd name="connsiteX16" fmla="*/ 4193233 w 5309038"/>
              <a:gd name="connsiteY16" fmla="*/ 1590057 h 4445422"/>
              <a:gd name="connsiteX17" fmla="*/ 3682492 w 5309038"/>
              <a:gd name="connsiteY17" fmla="*/ 1151829 h 4445422"/>
              <a:gd name="connsiteX18" fmla="*/ 4032261 w 5309038"/>
              <a:gd name="connsiteY18" fmla="*/ 1015939 h 4445422"/>
              <a:gd name="connsiteX19" fmla="*/ 5309038 w 5309038"/>
              <a:gd name="connsiteY19" fmla="*/ 0 h 4445422"/>
              <a:gd name="connsiteX20" fmla="*/ 1276796 w 5309038"/>
              <a:gd name="connsiteY20" fmla="*/ 442 h 4445422"/>
              <a:gd name="connsiteX21" fmla="*/ 0 w 5309038"/>
              <a:gd name="connsiteY21" fmla="*/ 1034691 h 4445422"/>
              <a:gd name="connsiteX22" fmla="*/ 619405 w 5309038"/>
              <a:gd name="connsiteY22" fmla="*/ 1046224 h 4445422"/>
              <a:gd name="connsiteX23" fmla="*/ 611035 w 5309038"/>
              <a:gd name="connsiteY23" fmla="*/ 1731923 h 4445422"/>
              <a:gd name="connsiteX24" fmla="*/ 1229209 w 5309038"/>
              <a:gd name="connsiteY24" fmla="*/ 1901488 h 4445422"/>
              <a:gd name="connsiteX0" fmla="*/ 1229209 w 5309038"/>
              <a:gd name="connsiteY0" fmla="*/ 1901488 h 4445422"/>
              <a:gd name="connsiteX1" fmla="*/ 992931 w 5309038"/>
              <a:gd name="connsiteY1" fmla="*/ 2818445 h 4445422"/>
              <a:gd name="connsiteX2" fmla="*/ 1294375 w 5309038"/>
              <a:gd name="connsiteY2" fmla="*/ 3580229 h 4445422"/>
              <a:gd name="connsiteX3" fmla="*/ 1656635 w 5309038"/>
              <a:gd name="connsiteY3" fmla="*/ 3254100 h 4445422"/>
              <a:gd name="connsiteX4" fmla="*/ 1626376 w 5309038"/>
              <a:gd name="connsiteY4" fmla="*/ 2200738 h 4445422"/>
              <a:gd name="connsiteX5" fmla="*/ 2763329 w 5309038"/>
              <a:gd name="connsiteY5" fmla="*/ 2196494 h 4445422"/>
              <a:gd name="connsiteX6" fmla="*/ 2712041 w 5309038"/>
              <a:gd name="connsiteY6" fmla="*/ 3292539 h 4445422"/>
              <a:gd name="connsiteX7" fmla="*/ 3060018 w 5309038"/>
              <a:gd name="connsiteY7" fmla="*/ 3294594 h 4445422"/>
              <a:gd name="connsiteX8" fmla="*/ 3543293 w 5309038"/>
              <a:gd name="connsiteY8" fmla="*/ 3300484 h 4445422"/>
              <a:gd name="connsiteX9" fmla="*/ 2337142 w 5309038"/>
              <a:gd name="connsiteY9" fmla="*/ 4072471 h 4445422"/>
              <a:gd name="connsiteX10" fmla="*/ 1171084 w 5309038"/>
              <a:gd name="connsiteY10" fmla="*/ 3418767 h 4445422"/>
              <a:gd name="connsiteX11" fmla="*/ 1143538 w 5309038"/>
              <a:gd name="connsiteY11" fmla="*/ 1861015 h 4445422"/>
              <a:gd name="connsiteX12" fmla="*/ 600278 w 5309038"/>
              <a:gd name="connsiteY12" fmla="*/ 1780332 h 4445422"/>
              <a:gd name="connsiteX13" fmla="*/ 900181 w 5309038"/>
              <a:gd name="connsiteY13" fmla="*/ 3729788 h 4445422"/>
              <a:gd name="connsiteX14" fmla="*/ 2271763 w 5309038"/>
              <a:gd name="connsiteY14" fmla="*/ 4445422 h 4445422"/>
              <a:gd name="connsiteX15" fmla="*/ 3788301 w 5309038"/>
              <a:gd name="connsiteY15" fmla="*/ 3718304 h 4445422"/>
              <a:gd name="connsiteX16" fmla="*/ 4193233 w 5309038"/>
              <a:gd name="connsiteY16" fmla="*/ 1590057 h 4445422"/>
              <a:gd name="connsiteX17" fmla="*/ 3682492 w 5309038"/>
              <a:gd name="connsiteY17" fmla="*/ 1151829 h 4445422"/>
              <a:gd name="connsiteX18" fmla="*/ 4032261 w 5309038"/>
              <a:gd name="connsiteY18" fmla="*/ 1015939 h 4445422"/>
              <a:gd name="connsiteX19" fmla="*/ 5309038 w 5309038"/>
              <a:gd name="connsiteY19" fmla="*/ 0 h 4445422"/>
              <a:gd name="connsiteX20" fmla="*/ 1276796 w 5309038"/>
              <a:gd name="connsiteY20" fmla="*/ 442 h 4445422"/>
              <a:gd name="connsiteX21" fmla="*/ 0 w 5309038"/>
              <a:gd name="connsiteY21" fmla="*/ 1034691 h 4445422"/>
              <a:gd name="connsiteX22" fmla="*/ 619405 w 5309038"/>
              <a:gd name="connsiteY22" fmla="*/ 1046224 h 4445422"/>
              <a:gd name="connsiteX23" fmla="*/ 611035 w 5309038"/>
              <a:gd name="connsiteY23" fmla="*/ 1731923 h 4445422"/>
              <a:gd name="connsiteX24" fmla="*/ 1229209 w 5309038"/>
              <a:gd name="connsiteY24" fmla="*/ 1901488 h 4445422"/>
              <a:gd name="connsiteX0" fmla="*/ 1229209 w 5309038"/>
              <a:gd name="connsiteY0" fmla="*/ 1901488 h 4445422"/>
              <a:gd name="connsiteX1" fmla="*/ 992931 w 5309038"/>
              <a:gd name="connsiteY1" fmla="*/ 2818445 h 4445422"/>
              <a:gd name="connsiteX2" fmla="*/ 1294375 w 5309038"/>
              <a:gd name="connsiteY2" fmla="*/ 3580229 h 4445422"/>
              <a:gd name="connsiteX3" fmla="*/ 1656635 w 5309038"/>
              <a:gd name="connsiteY3" fmla="*/ 3254100 h 4445422"/>
              <a:gd name="connsiteX4" fmla="*/ 1626376 w 5309038"/>
              <a:gd name="connsiteY4" fmla="*/ 2200738 h 4445422"/>
              <a:gd name="connsiteX5" fmla="*/ 2763329 w 5309038"/>
              <a:gd name="connsiteY5" fmla="*/ 2196494 h 4445422"/>
              <a:gd name="connsiteX6" fmla="*/ 2712041 w 5309038"/>
              <a:gd name="connsiteY6" fmla="*/ 3292539 h 4445422"/>
              <a:gd name="connsiteX7" fmla="*/ 3060018 w 5309038"/>
              <a:gd name="connsiteY7" fmla="*/ 3294594 h 4445422"/>
              <a:gd name="connsiteX8" fmla="*/ 3543293 w 5309038"/>
              <a:gd name="connsiteY8" fmla="*/ 3300484 h 4445422"/>
              <a:gd name="connsiteX9" fmla="*/ 2337142 w 5309038"/>
              <a:gd name="connsiteY9" fmla="*/ 4072471 h 4445422"/>
              <a:gd name="connsiteX10" fmla="*/ 1171084 w 5309038"/>
              <a:gd name="connsiteY10" fmla="*/ 3418767 h 4445422"/>
              <a:gd name="connsiteX11" fmla="*/ 1143538 w 5309038"/>
              <a:gd name="connsiteY11" fmla="*/ 1861015 h 4445422"/>
              <a:gd name="connsiteX12" fmla="*/ 600278 w 5309038"/>
              <a:gd name="connsiteY12" fmla="*/ 1780332 h 4445422"/>
              <a:gd name="connsiteX13" fmla="*/ 900181 w 5309038"/>
              <a:gd name="connsiteY13" fmla="*/ 3729788 h 4445422"/>
              <a:gd name="connsiteX14" fmla="*/ 2271763 w 5309038"/>
              <a:gd name="connsiteY14" fmla="*/ 4445422 h 4445422"/>
              <a:gd name="connsiteX15" fmla="*/ 3788301 w 5309038"/>
              <a:gd name="connsiteY15" fmla="*/ 3718304 h 4445422"/>
              <a:gd name="connsiteX16" fmla="*/ 4193233 w 5309038"/>
              <a:gd name="connsiteY16" fmla="*/ 1590057 h 4445422"/>
              <a:gd name="connsiteX17" fmla="*/ 3682492 w 5309038"/>
              <a:gd name="connsiteY17" fmla="*/ 1151829 h 4445422"/>
              <a:gd name="connsiteX18" fmla="*/ 4032261 w 5309038"/>
              <a:gd name="connsiteY18" fmla="*/ 1015939 h 4445422"/>
              <a:gd name="connsiteX19" fmla="*/ 5309038 w 5309038"/>
              <a:gd name="connsiteY19" fmla="*/ 0 h 4445422"/>
              <a:gd name="connsiteX20" fmla="*/ 1276796 w 5309038"/>
              <a:gd name="connsiteY20" fmla="*/ 442 h 4445422"/>
              <a:gd name="connsiteX21" fmla="*/ 0 w 5309038"/>
              <a:gd name="connsiteY21" fmla="*/ 1034691 h 4445422"/>
              <a:gd name="connsiteX22" fmla="*/ 619405 w 5309038"/>
              <a:gd name="connsiteY22" fmla="*/ 1046224 h 4445422"/>
              <a:gd name="connsiteX23" fmla="*/ 611035 w 5309038"/>
              <a:gd name="connsiteY23" fmla="*/ 1731923 h 4445422"/>
              <a:gd name="connsiteX24" fmla="*/ 1229209 w 5309038"/>
              <a:gd name="connsiteY24" fmla="*/ 1901488 h 4445422"/>
              <a:gd name="connsiteX0" fmla="*/ 1229209 w 5309038"/>
              <a:gd name="connsiteY0" fmla="*/ 1901488 h 4445422"/>
              <a:gd name="connsiteX1" fmla="*/ 992931 w 5309038"/>
              <a:gd name="connsiteY1" fmla="*/ 2818445 h 4445422"/>
              <a:gd name="connsiteX2" fmla="*/ 1294375 w 5309038"/>
              <a:gd name="connsiteY2" fmla="*/ 3580229 h 4445422"/>
              <a:gd name="connsiteX3" fmla="*/ 1656635 w 5309038"/>
              <a:gd name="connsiteY3" fmla="*/ 3254100 h 4445422"/>
              <a:gd name="connsiteX4" fmla="*/ 1626376 w 5309038"/>
              <a:gd name="connsiteY4" fmla="*/ 2200738 h 4445422"/>
              <a:gd name="connsiteX5" fmla="*/ 2763329 w 5309038"/>
              <a:gd name="connsiteY5" fmla="*/ 2196494 h 4445422"/>
              <a:gd name="connsiteX6" fmla="*/ 2712041 w 5309038"/>
              <a:gd name="connsiteY6" fmla="*/ 3292539 h 4445422"/>
              <a:gd name="connsiteX7" fmla="*/ 3060018 w 5309038"/>
              <a:gd name="connsiteY7" fmla="*/ 3294594 h 4445422"/>
              <a:gd name="connsiteX8" fmla="*/ 3543293 w 5309038"/>
              <a:gd name="connsiteY8" fmla="*/ 3300484 h 4445422"/>
              <a:gd name="connsiteX9" fmla="*/ 2337142 w 5309038"/>
              <a:gd name="connsiteY9" fmla="*/ 4072471 h 4445422"/>
              <a:gd name="connsiteX10" fmla="*/ 1171084 w 5309038"/>
              <a:gd name="connsiteY10" fmla="*/ 3418767 h 4445422"/>
              <a:gd name="connsiteX11" fmla="*/ 1073614 w 5309038"/>
              <a:gd name="connsiteY11" fmla="*/ 2049272 h 4445422"/>
              <a:gd name="connsiteX12" fmla="*/ 1143538 w 5309038"/>
              <a:gd name="connsiteY12" fmla="*/ 1861015 h 4445422"/>
              <a:gd name="connsiteX13" fmla="*/ 600278 w 5309038"/>
              <a:gd name="connsiteY13" fmla="*/ 1780332 h 4445422"/>
              <a:gd name="connsiteX14" fmla="*/ 900181 w 5309038"/>
              <a:gd name="connsiteY14" fmla="*/ 3729788 h 4445422"/>
              <a:gd name="connsiteX15" fmla="*/ 2271763 w 5309038"/>
              <a:gd name="connsiteY15" fmla="*/ 4445422 h 4445422"/>
              <a:gd name="connsiteX16" fmla="*/ 3788301 w 5309038"/>
              <a:gd name="connsiteY16" fmla="*/ 3718304 h 4445422"/>
              <a:gd name="connsiteX17" fmla="*/ 4193233 w 5309038"/>
              <a:gd name="connsiteY17" fmla="*/ 1590057 h 4445422"/>
              <a:gd name="connsiteX18" fmla="*/ 3682492 w 5309038"/>
              <a:gd name="connsiteY18" fmla="*/ 1151829 h 4445422"/>
              <a:gd name="connsiteX19" fmla="*/ 4032261 w 5309038"/>
              <a:gd name="connsiteY19" fmla="*/ 1015939 h 4445422"/>
              <a:gd name="connsiteX20" fmla="*/ 5309038 w 5309038"/>
              <a:gd name="connsiteY20" fmla="*/ 0 h 4445422"/>
              <a:gd name="connsiteX21" fmla="*/ 1276796 w 5309038"/>
              <a:gd name="connsiteY21" fmla="*/ 442 h 4445422"/>
              <a:gd name="connsiteX22" fmla="*/ 0 w 5309038"/>
              <a:gd name="connsiteY22" fmla="*/ 1034691 h 4445422"/>
              <a:gd name="connsiteX23" fmla="*/ 619405 w 5309038"/>
              <a:gd name="connsiteY23" fmla="*/ 1046224 h 4445422"/>
              <a:gd name="connsiteX24" fmla="*/ 611035 w 5309038"/>
              <a:gd name="connsiteY24" fmla="*/ 1731923 h 4445422"/>
              <a:gd name="connsiteX25" fmla="*/ 1229209 w 5309038"/>
              <a:gd name="connsiteY25" fmla="*/ 1901488 h 4445422"/>
              <a:gd name="connsiteX0" fmla="*/ 1229209 w 5309038"/>
              <a:gd name="connsiteY0" fmla="*/ 1901488 h 4445422"/>
              <a:gd name="connsiteX1" fmla="*/ 992931 w 5309038"/>
              <a:gd name="connsiteY1" fmla="*/ 2818445 h 4445422"/>
              <a:gd name="connsiteX2" fmla="*/ 1294375 w 5309038"/>
              <a:gd name="connsiteY2" fmla="*/ 3580229 h 4445422"/>
              <a:gd name="connsiteX3" fmla="*/ 1656635 w 5309038"/>
              <a:gd name="connsiteY3" fmla="*/ 3254100 h 4445422"/>
              <a:gd name="connsiteX4" fmla="*/ 1626376 w 5309038"/>
              <a:gd name="connsiteY4" fmla="*/ 2200738 h 4445422"/>
              <a:gd name="connsiteX5" fmla="*/ 2763329 w 5309038"/>
              <a:gd name="connsiteY5" fmla="*/ 2196494 h 4445422"/>
              <a:gd name="connsiteX6" fmla="*/ 2712041 w 5309038"/>
              <a:gd name="connsiteY6" fmla="*/ 3292539 h 4445422"/>
              <a:gd name="connsiteX7" fmla="*/ 3060018 w 5309038"/>
              <a:gd name="connsiteY7" fmla="*/ 3294594 h 4445422"/>
              <a:gd name="connsiteX8" fmla="*/ 3543293 w 5309038"/>
              <a:gd name="connsiteY8" fmla="*/ 3300484 h 4445422"/>
              <a:gd name="connsiteX9" fmla="*/ 2337142 w 5309038"/>
              <a:gd name="connsiteY9" fmla="*/ 4072471 h 4445422"/>
              <a:gd name="connsiteX10" fmla="*/ 1171084 w 5309038"/>
              <a:gd name="connsiteY10" fmla="*/ 3418767 h 4445422"/>
              <a:gd name="connsiteX11" fmla="*/ 1116645 w 5309038"/>
              <a:gd name="connsiteY11" fmla="*/ 2108439 h 4445422"/>
              <a:gd name="connsiteX12" fmla="*/ 1143538 w 5309038"/>
              <a:gd name="connsiteY12" fmla="*/ 1861015 h 4445422"/>
              <a:gd name="connsiteX13" fmla="*/ 600278 w 5309038"/>
              <a:gd name="connsiteY13" fmla="*/ 1780332 h 4445422"/>
              <a:gd name="connsiteX14" fmla="*/ 900181 w 5309038"/>
              <a:gd name="connsiteY14" fmla="*/ 3729788 h 4445422"/>
              <a:gd name="connsiteX15" fmla="*/ 2271763 w 5309038"/>
              <a:gd name="connsiteY15" fmla="*/ 4445422 h 4445422"/>
              <a:gd name="connsiteX16" fmla="*/ 3788301 w 5309038"/>
              <a:gd name="connsiteY16" fmla="*/ 3718304 h 4445422"/>
              <a:gd name="connsiteX17" fmla="*/ 4193233 w 5309038"/>
              <a:gd name="connsiteY17" fmla="*/ 1590057 h 4445422"/>
              <a:gd name="connsiteX18" fmla="*/ 3682492 w 5309038"/>
              <a:gd name="connsiteY18" fmla="*/ 1151829 h 4445422"/>
              <a:gd name="connsiteX19" fmla="*/ 4032261 w 5309038"/>
              <a:gd name="connsiteY19" fmla="*/ 1015939 h 4445422"/>
              <a:gd name="connsiteX20" fmla="*/ 5309038 w 5309038"/>
              <a:gd name="connsiteY20" fmla="*/ 0 h 4445422"/>
              <a:gd name="connsiteX21" fmla="*/ 1276796 w 5309038"/>
              <a:gd name="connsiteY21" fmla="*/ 442 h 4445422"/>
              <a:gd name="connsiteX22" fmla="*/ 0 w 5309038"/>
              <a:gd name="connsiteY22" fmla="*/ 1034691 h 4445422"/>
              <a:gd name="connsiteX23" fmla="*/ 619405 w 5309038"/>
              <a:gd name="connsiteY23" fmla="*/ 1046224 h 4445422"/>
              <a:gd name="connsiteX24" fmla="*/ 611035 w 5309038"/>
              <a:gd name="connsiteY24" fmla="*/ 1731923 h 4445422"/>
              <a:gd name="connsiteX25" fmla="*/ 1229209 w 5309038"/>
              <a:gd name="connsiteY25" fmla="*/ 1901488 h 4445422"/>
              <a:gd name="connsiteX0" fmla="*/ 1229209 w 5309038"/>
              <a:gd name="connsiteY0" fmla="*/ 1901488 h 4445422"/>
              <a:gd name="connsiteX1" fmla="*/ 992931 w 5309038"/>
              <a:gd name="connsiteY1" fmla="*/ 2818445 h 4445422"/>
              <a:gd name="connsiteX2" fmla="*/ 1294375 w 5309038"/>
              <a:gd name="connsiteY2" fmla="*/ 3580229 h 4445422"/>
              <a:gd name="connsiteX3" fmla="*/ 1656635 w 5309038"/>
              <a:gd name="connsiteY3" fmla="*/ 3254100 h 4445422"/>
              <a:gd name="connsiteX4" fmla="*/ 1626376 w 5309038"/>
              <a:gd name="connsiteY4" fmla="*/ 2200738 h 4445422"/>
              <a:gd name="connsiteX5" fmla="*/ 2763329 w 5309038"/>
              <a:gd name="connsiteY5" fmla="*/ 2196494 h 4445422"/>
              <a:gd name="connsiteX6" fmla="*/ 2712041 w 5309038"/>
              <a:gd name="connsiteY6" fmla="*/ 3292539 h 4445422"/>
              <a:gd name="connsiteX7" fmla="*/ 3060018 w 5309038"/>
              <a:gd name="connsiteY7" fmla="*/ 3294594 h 4445422"/>
              <a:gd name="connsiteX8" fmla="*/ 3543293 w 5309038"/>
              <a:gd name="connsiteY8" fmla="*/ 3300484 h 4445422"/>
              <a:gd name="connsiteX9" fmla="*/ 2337142 w 5309038"/>
              <a:gd name="connsiteY9" fmla="*/ 4072471 h 4445422"/>
              <a:gd name="connsiteX10" fmla="*/ 1171084 w 5309038"/>
              <a:gd name="connsiteY10" fmla="*/ 3418767 h 4445422"/>
              <a:gd name="connsiteX11" fmla="*/ 1116645 w 5309038"/>
              <a:gd name="connsiteY11" fmla="*/ 2108439 h 4445422"/>
              <a:gd name="connsiteX12" fmla="*/ 1143538 w 5309038"/>
              <a:gd name="connsiteY12" fmla="*/ 1861015 h 4445422"/>
              <a:gd name="connsiteX13" fmla="*/ 600278 w 5309038"/>
              <a:gd name="connsiteY13" fmla="*/ 1780332 h 4445422"/>
              <a:gd name="connsiteX14" fmla="*/ 900181 w 5309038"/>
              <a:gd name="connsiteY14" fmla="*/ 3729788 h 4445422"/>
              <a:gd name="connsiteX15" fmla="*/ 2271763 w 5309038"/>
              <a:gd name="connsiteY15" fmla="*/ 4445422 h 4445422"/>
              <a:gd name="connsiteX16" fmla="*/ 3788301 w 5309038"/>
              <a:gd name="connsiteY16" fmla="*/ 3718304 h 4445422"/>
              <a:gd name="connsiteX17" fmla="*/ 4193233 w 5309038"/>
              <a:gd name="connsiteY17" fmla="*/ 1590057 h 4445422"/>
              <a:gd name="connsiteX18" fmla="*/ 3682492 w 5309038"/>
              <a:gd name="connsiteY18" fmla="*/ 1151829 h 4445422"/>
              <a:gd name="connsiteX19" fmla="*/ 4032261 w 5309038"/>
              <a:gd name="connsiteY19" fmla="*/ 1015939 h 4445422"/>
              <a:gd name="connsiteX20" fmla="*/ 5309038 w 5309038"/>
              <a:gd name="connsiteY20" fmla="*/ 0 h 4445422"/>
              <a:gd name="connsiteX21" fmla="*/ 1276796 w 5309038"/>
              <a:gd name="connsiteY21" fmla="*/ 442 h 4445422"/>
              <a:gd name="connsiteX22" fmla="*/ 0 w 5309038"/>
              <a:gd name="connsiteY22" fmla="*/ 1034691 h 4445422"/>
              <a:gd name="connsiteX23" fmla="*/ 619405 w 5309038"/>
              <a:gd name="connsiteY23" fmla="*/ 1046224 h 4445422"/>
              <a:gd name="connsiteX24" fmla="*/ 611035 w 5309038"/>
              <a:gd name="connsiteY24" fmla="*/ 1731923 h 4445422"/>
              <a:gd name="connsiteX25" fmla="*/ 1229209 w 5309038"/>
              <a:gd name="connsiteY25" fmla="*/ 1901488 h 4445422"/>
              <a:gd name="connsiteX0" fmla="*/ 1229209 w 5309038"/>
              <a:gd name="connsiteY0" fmla="*/ 1901488 h 4445422"/>
              <a:gd name="connsiteX1" fmla="*/ 992931 w 5309038"/>
              <a:gd name="connsiteY1" fmla="*/ 2818445 h 4445422"/>
              <a:gd name="connsiteX2" fmla="*/ 1294375 w 5309038"/>
              <a:gd name="connsiteY2" fmla="*/ 3580229 h 4445422"/>
              <a:gd name="connsiteX3" fmla="*/ 1656635 w 5309038"/>
              <a:gd name="connsiteY3" fmla="*/ 3254100 h 4445422"/>
              <a:gd name="connsiteX4" fmla="*/ 1626376 w 5309038"/>
              <a:gd name="connsiteY4" fmla="*/ 2200738 h 4445422"/>
              <a:gd name="connsiteX5" fmla="*/ 2763329 w 5309038"/>
              <a:gd name="connsiteY5" fmla="*/ 2196494 h 4445422"/>
              <a:gd name="connsiteX6" fmla="*/ 2712041 w 5309038"/>
              <a:gd name="connsiteY6" fmla="*/ 3292539 h 4445422"/>
              <a:gd name="connsiteX7" fmla="*/ 3060018 w 5309038"/>
              <a:gd name="connsiteY7" fmla="*/ 3294594 h 4445422"/>
              <a:gd name="connsiteX8" fmla="*/ 3543293 w 5309038"/>
              <a:gd name="connsiteY8" fmla="*/ 3300484 h 4445422"/>
              <a:gd name="connsiteX9" fmla="*/ 2337142 w 5309038"/>
              <a:gd name="connsiteY9" fmla="*/ 4072471 h 4445422"/>
              <a:gd name="connsiteX10" fmla="*/ 1171084 w 5309038"/>
              <a:gd name="connsiteY10" fmla="*/ 3418767 h 4445422"/>
              <a:gd name="connsiteX11" fmla="*/ 1116645 w 5309038"/>
              <a:gd name="connsiteY11" fmla="*/ 2108439 h 4445422"/>
              <a:gd name="connsiteX12" fmla="*/ 1143538 w 5309038"/>
              <a:gd name="connsiteY12" fmla="*/ 1861015 h 4445422"/>
              <a:gd name="connsiteX13" fmla="*/ 600278 w 5309038"/>
              <a:gd name="connsiteY13" fmla="*/ 1780332 h 4445422"/>
              <a:gd name="connsiteX14" fmla="*/ 900181 w 5309038"/>
              <a:gd name="connsiteY14" fmla="*/ 3729788 h 4445422"/>
              <a:gd name="connsiteX15" fmla="*/ 2271763 w 5309038"/>
              <a:gd name="connsiteY15" fmla="*/ 4445422 h 4445422"/>
              <a:gd name="connsiteX16" fmla="*/ 3788301 w 5309038"/>
              <a:gd name="connsiteY16" fmla="*/ 3718304 h 4445422"/>
              <a:gd name="connsiteX17" fmla="*/ 4193233 w 5309038"/>
              <a:gd name="connsiteY17" fmla="*/ 1590057 h 4445422"/>
              <a:gd name="connsiteX18" fmla="*/ 3682492 w 5309038"/>
              <a:gd name="connsiteY18" fmla="*/ 1151829 h 4445422"/>
              <a:gd name="connsiteX19" fmla="*/ 4032261 w 5309038"/>
              <a:gd name="connsiteY19" fmla="*/ 1015939 h 4445422"/>
              <a:gd name="connsiteX20" fmla="*/ 5309038 w 5309038"/>
              <a:gd name="connsiteY20" fmla="*/ 0 h 4445422"/>
              <a:gd name="connsiteX21" fmla="*/ 1276796 w 5309038"/>
              <a:gd name="connsiteY21" fmla="*/ 442 h 4445422"/>
              <a:gd name="connsiteX22" fmla="*/ 0 w 5309038"/>
              <a:gd name="connsiteY22" fmla="*/ 1034691 h 4445422"/>
              <a:gd name="connsiteX23" fmla="*/ 619405 w 5309038"/>
              <a:gd name="connsiteY23" fmla="*/ 1046224 h 4445422"/>
              <a:gd name="connsiteX24" fmla="*/ 611035 w 5309038"/>
              <a:gd name="connsiteY24" fmla="*/ 1731923 h 4445422"/>
              <a:gd name="connsiteX25" fmla="*/ 1229209 w 5309038"/>
              <a:gd name="connsiteY25" fmla="*/ 1901488 h 4445422"/>
              <a:gd name="connsiteX0" fmla="*/ 1229209 w 5309038"/>
              <a:gd name="connsiteY0" fmla="*/ 1901488 h 4445422"/>
              <a:gd name="connsiteX1" fmla="*/ 992931 w 5309038"/>
              <a:gd name="connsiteY1" fmla="*/ 2818445 h 4445422"/>
              <a:gd name="connsiteX2" fmla="*/ 1294375 w 5309038"/>
              <a:gd name="connsiteY2" fmla="*/ 3580229 h 4445422"/>
              <a:gd name="connsiteX3" fmla="*/ 1656635 w 5309038"/>
              <a:gd name="connsiteY3" fmla="*/ 3254100 h 4445422"/>
              <a:gd name="connsiteX4" fmla="*/ 1626376 w 5309038"/>
              <a:gd name="connsiteY4" fmla="*/ 2200738 h 4445422"/>
              <a:gd name="connsiteX5" fmla="*/ 2763329 w 5309038"/>
              <a:gd name="connsiteY5" fmla="*/ 2196494 h 4445422"/>
              <a:gd name="connsiteX6" fmla="*/ 2712041 w 5309038"/>
              <a:gd name="connsiteY6" fmla="*/ 3292539 h 4445422"/>
              <a:gd name="connsiteX7" fmla="*/ 3060018 w 5309038"/>
              <a:gd name="connsiteY7" fmla="*/ 3294594 h 4445422"/>
              <a:gd name="connsiteX8" fmla="*/ 3543293 w 5309038"/>
              <a:gd name="connsiteY8" fmla="*/ 3300484 h 4445422"/>
              <a:gd name="connsiteX9" fmla="*/ 2337142 w 5309038"/>
              <a:gd name="connsiteY9" fmla="*/ 4072471 h 4445422"/>
              <a:gd name="connsiteX10" fmla="*/ 1171084 w 5309038"/>
              <a:gd name="connsiteY10" fmla="*/ 3418767 h 4445422"/>
              <a:gd name="connsiteX11" fmla="*/ 1116645 w 5309038"/>
              <a:gd name="connsiteY11" fmla="*/ 2108439 h 4445422"/>
              <a:gd name="connsiteX12" fmla="*/ 1143538 w 5309038"/>
              <a:gd name="connsiteY12" fmla="*/ 1861015 h 4445422"/>
              <a:gd name="connsiteX13" fmla="*/ 600278 w 5309038"/>
              <a:gd name="connsiteY13" fmla="*/ 1780332 h 4445422"/>
              <a:gd name="connsiteX14" fmla="*/ 900181 w 5309038"/>
              <a:gd name="connsiteY14" fmla="*/ 3729788 h 4445422"/>
              <a:gd name="connsiteX15" fmla="*/ 2271763 w 5309038"/>
              <a:gd name="connsiteY15" fmla="*/ 4445422 h 4445422"/>
              <a:gd name="connsiteX16" fmla="*/ 3788301 w 5309038"/>
              <a:gd name="connsiteY16" fmla="*/ 3718304 h 4445422"/>
              <a:gd name="connsiteX17" fmla="*/ 4193233 w 5309038"/>
              <a:gd name="connsiteY17" fmla="*/ 1590057 h 4445422"/>
              <a:gd name="connsiteX18" fmla="*/ 3682492 w 5309038"/>
              <a:gd name="connsiteY18" fmla="*/ 1151829 h 4445422"/>
              <a:gd name="connsiteX19" fmla="*/ 4032261 w 5309038"/>
              <a:gd name="connsiteY19" fmla="*/ 1015939 h 4445422"/>
              <a:gd name="connsiteX20" fmla="*/ 5309038 w 5309038"/>
              <a:gd name="connsiteY20" fmla="*/ 0 h 4445422"/>
              <a:gd name="connsiteX21" fmla="*/ 1276796 w 5309038"/>
              <a:gd name="connsiteY21" fmla="*/ 442 h 4445422"/>
              <a:gd name="connsiteX22" fmla="*/ 0 w 5309038"/>
              <a:gd name="connsiteY22" fmla="*/ 1034691 h 4445422"/>
              <a:gd name="connsiteX23" fmla="*/ 619405 w 5309038"/>
              <a:gd name="connsiteY23" fmla="*/ 1046224 h 4445422"/>
              <a:gd name="connsiteX24" fmla="*/ 611035 w 5309038"/>
              <a:gd name="connsiteY24" fmla="*/ 1731923 h 4445422"/>
              <a:gd name="connsiteX25" fmla="*/ 1229209 w 5309038"/>
              <a:gd name="connsiteY25" fmla="*/ 1901488 h 4445422"/>
              <a:gd name="connsiteX0" fmla="*/ 1229209 w 5309038"/>
              <a:gd name="connsiteY0" fmla="*/ 1901488 h 4445422"/>
              <a:gd name="connsiteX1" fmla="*/ 992931 w 5309038"/>
              <a:gd name="connsiteY1" fmla="*/ 2818445 h 4445422"/>
              <a:gd name="connsiteX2" fmla="*/ 1310511 w 5309038"/>
              <a:gd name="connsiteY2" fmla="*/ 3553335 h 4445422"/>
              <a:gd name="connsiteX3" fmla="*/ 1656635 w 5309038"/>
              <a:gd name="connsiteY3" fmla="*/ 3254100 h 4445422"/>
              <a:gd name="connsiteX4" fmla="*/ 1626376 w 5309038"/>
              <a:gd name="connsiteY4" fmla="*/ 2200738 h 4445422"/>
              <a:gd name="connsiteX5" fmla="*/ 2763329 w 5309038"/>
              <a:gd name="connsiteY5" fmla="*/ 2196494 h 4445422"/>
              <a:gd name="connsiteX6" fmla="*/ 2712041 w 5309038"/>
              <a:gd name="connsiteY6" fmla="*/ 3292539 h 4445422"/>
              <a:gd name="connsiteX7" fmla="*/ 3060018 w 5309038"/>
              <a:gd name="connsiteY7" fmla="*/ 3294594 h 4445422"/>
              <a:gd name="connsiteX8" fmla="*/ 3543293 w 5309038"/>
              <a:gd name="connsiteY8" fmla="*/ 3300484 h 4445422"/>
              <a:gd name="connsiteX9" fmla="*/ 2337142 w 5309038"/>
              <a:gd name="connsiteY9" fmla="*/ 4072471 h 4445422"/>
              <a:gd name="connsiteX10" fmla="*/ 1171084 w 5309038"/>
              <a:gd name="connsiteY10" fmla="*/ 3418767 h 4445422"/>
              <a:gd name="connsiteX11" fmla="*/ 1116645 w 5309038"/>
              <a:gd name="connsiteY11" fmla="*/ 2108439 h 4445422"/>
              <a:gd name="connsiteX12" fmla="*/ 1143538 w 5309038"/>
              <a:gd name="connsiteY12" fmla="*/ 1861015 h 4445422"/>
              <a:gd name="connsiteX13" fmla="*/ 600278 w 5309038"/>
              <a:gd name="connsiteY13" fmla="*/ 1780332 h 4445422"/>
              <a:gd name="connsiteX14" fmla="*/ 900181 w 5309038"/>
              <a:gd name="connsiteY14" fmla="*/ 3729788 h 4445422"/>
              <a:gd name="connsiteX15" fmla="*/ 2271763 w 5309038"/>
              <a:gd name="connsiteY15" fmla="*/ 4445422 h 4445422"/>
              <a:gd name="connsiteX16" fmla="*/ 3788301 w 5309038"/>
              <a:gd name="connsiteY16" fmla="*/ 3718304 h 4445422"/>
              <a:gd name="connsiteX17" fmla="*/ 4193233 w 5309038"/>
              <a:gd name="connsiteY17" fmla="*/ 1590057 h 4445422"/>
              <a:gd name="connsiteX18" fmla="*/ 3682492 w 5309038"/>
              <a:gd name="connsiteY18" fmla="*/ 1151829 h 4445422"/>
              <a:gd name="connsiteX19" fmla="*/ 4032261 w 5309038"/>
              <a:gd name="connsiteY19" fmla="*/ 1015939 h 4445422"/>
              <a:gd name="connsiteX20" fmla="*/ 5309038 w 5309038"/>
              <a:gd name="connsiteY20" fmla="*/ 0 h 4445422"/>
              <a:gd name="connsiteX21" fmla="*/ 1276796 w 5309038"/>
              <a:gd name="connsiteY21" fmla="*/ 442 h 4445422"/>
              <a:gd name="connsiteX22" fmla="*/ 0 w 5309038"/>
              <a:gd name="connsiteY22" fmla="*/ 1034691 h 4445422"/>
              <a:gd name="connsiteX23" fmla="*/ 619405 w 5309038"/>
              <a:gd name="connsiteY23" fmla="*/ 1046224 h 4445422"/>
              <a:gd name="connsiteX24" fmla="*/ 611035 w 5309038"/>
              <a:gd name="connsiteY24" fmla="*/ 1731923 h 4445422"/>
              <a:gd name="connsiteX25" fmla="*/ 1229209 w 5309038"/>
              <a:gd name="connsiteY25" fmla="*/ 1901488 h 4445422"/>
              <a:gd name="connsiteX0" fmla="*/ 1229209 w 5309038"/>
              <a:gd name="connsiteY0" fmla="*/ 1901488 h 4445422"/>
              <a:gd name="connsiteX1" fmla="*/ 992931 w 5309038"/>
              <a:gd name="connsiteY1" fmla="*/ 2818445 h 4445422"/>
              <a:gd name="connsiteX2" fmla="*/ 1310511 w 5309038"/>
              <a:gd name="connsiteY2" fmla="*/ 3553335 h 4445422"/>
              <a:gd name="connsiteX3" fmla="*/ 1656635 w 5309038"/>
              <a:gd name="connsiteY3" fmla="*/ 3254100 h 4445422"/>
              <a:gd name="connsiteX4" fmla="*/ 1626376 w 5309038"/>
              <a:gd name="connsiteY4" fmla="*/ 2200738 h 4445422"/>
              <a:gd name="connsiteX5" fmla="*/ 2763329 w 5309038"/>
              <a:gd name="connsiteY5" fmla="*/ 2196494 h 4445422"/>
              <a:gd name="connsiteX6" fmla="*/ 2712041 w 5309038"/>
              <a:gd name="connsiteY6" fmla="*/ 3292539 h 4445422"/>
              <a:gd name="connsiteX7" fmla="*/ 3060018 w 5309038"/>
              <a:gd name="connsiteY7" fmla="*/ 3294594 h 4445422"/>
              <a:gd name="connsiteX8" fmla="*/ 3543293 w 5309038"/>
              <a:gd name="connsiteY8" fmla="*/ 3300484 h 4445422"/>
              <a:gd name="connsiteX9" fmla="*/ 2337142 w 5309038"/>
              <a:gd name="connsiteY9" fmla="*/ 4072471 h 4445422"/>
              <a:gd name="connsiteX10" fmla="*/ 1171084 w 5309038"/>
              <a:gd name="connsiteY10" fmla="*/ 3418767 h 4445422"/>
              <a:gd name="connsiteX11" fmla="*/ 1116645 w 5309038"/>
              <a:gd name="connsiteY11" fmla="*/ 2108439 h 4445422"/>
              <a:gd name="connsiteX12" fmla="*/ 1143538 w 5309038"/>
              <a:gd name="connsiteY12" fmla="*/ 1861015 h 4445422"/>
              <a:gd name="connsiteX13" fmla="*/ 600278 w 5309038"/>
              <a:gd name="connsiteY13" fmla="*/ 1780332 h 4445422"/>
              <a:gd name="connsiteX14" fmla="*/ 900181 w 5309038"/>
              <a:gd name="connsiteY14" fmla="*/ 3729788 h 4445422"/>
              <a:gd name="connsiteX15" fmla="*/ 2271763 w 5309038"/>
              <a:gd name="connsiteY15" fmla="*/ 4445422 h 4445422"/>
              <a:gd name="connsiteX16" fmla="*/ 3788301 w 5309038"/>
              <a:gd name="connsiteY16" fmla="*/ 3718304 h 4445422"/>
              <a:gd name="connsiteX17" fmla="*/ 4193233 w 5309038"/>
              <a:gd name="connsiteY17" fmla="*/ 1590057 h 4445422"/>
              <a:gd name="connsiteX18" fmla="*/ 3682492 w 5309038"/>
              <a:gd name="connsiteY18" fmla="*/ 1151829 h 4445422"/>
              <a:gd name="connsiteX19" fmla="*/ 4032261 w 5309038"/>
              <a:gd name="connsiteY19" fmla="*/ 1015939 h 4445422"/>
              <a:gd name="connsiteX20" fmla="*/ 5309038 w 5309038"/>
              <a:gd name="connsiteY20" fmla="*/ 0 h 4445422"/>
              <a:gd name="connsiteX21" fmla="*/ 1276796 w 5309038"/>
              <a:gd name="connsiteY21" fmla="*/ 442 h 4445422"/>
              <a:gd name="connsiteX22" fmla="*/ 0 w 5309038"/>
              <a:gd name="connsiteY22" fmla="*/ 1034691 h 4445422"/>
              <a:gd name="connsiteX23" fmla="*/ 619405 w 5309038"/>
              <a:gd name="connsiteY23" fmla="*/ 1046224 h 4445422"/>
              <a:gd name="connsiteX24" fmla="*/ 611035 w 5309038"/>
              <a:gd name="connsiteY24" fmla="*/ 1731923 h 4445422"/>
              <a:gd name="connsiteX25" fmla="*/ 1229209 w 5309038"/>
              <a:gd name="connsiteY25" fmla="*/ 1901488 h 4445422"/>
              <a:gd name="connsiteX0" fmla="*/ 1229209 w 5309038"/>
              <a:gd name="connsiteY0" fmla="*/ 1901488 h 4445422"/>
              <a:gd name="connsiteX1" fmla="*/ 992931 w 5309038"/>
              <a:gd name="connsiteY1" fmla="*/ 2818445 h 4445422"/>
              <a:gd name="connsiteX2" fmla="*/ 1310511 w 5309038"/>
              <a:gd name="connsiteY2" fmla="*/ 3564093 h 4445422"/>
              <a:gd name="connsiteX3" fmla="*/ 1656635 w 5309038"/>
              <a:gd name="connsiteY3" fmla="*/ 3254100 h 4445422"/>
              <a:gd name="connsiteX4" fmla="*/ 1626376 w 5309038"/>
              <a:gd name="connsiteY4" fmla="*/ 2200738 h 4445422"/>
              <a:gd name="connsiteX5" fmla="*/ 2763329 w 5309038"/>
              <a:gd name="connsiteY5" fmla="*/ 2196494 h 4445422"/>
              <a:gd name="connsiteX6" fmla="*/ 2712041 w 5309038"/>
              <a:gd name="connsiteY6" fmla="*/ 3292539 h 4445422"/>
              <a:gd name="connsiteX7" fmla="*/ 3060018 w 5309038"/>
              <a:gd name="connsiteY7" fmla="*/ 3294594 h 4445422"/>
              <a:gd name="connsiteX8" fmla="*/ 3543293 w 5309038"/>
              <a:gd name="connsiteY8" fmla="*/ 3300484 h 4445422"/>
              <a:gd name="connsiteX9" fmla="*/ 2337142 w 5309038"/>
              <a:gd name="connsiteY9" fmla="*/ 4072471 h 4445422"/>
              <a:gd name="connsiteX10" fmla="*/ 1171084 w 5309038"/>
              <a:gd name="connsiteY10" fmla="*/ 3418767 h 4445422"/>
              <a:gd name="connsiteX11" fmla="*/ 1116645 w 5309038"/>
              <a:gd name="connsiteY11" fmla="*/ 2108439 h 4445422"/>
              <a:gd name="connsiteX12" fmla="*/ 1143538 w 5309038"/>
              <a:gd name="connsiteY12" fmla="*/ 1861015 h 4445422"/>
              <a:gd name="connsiteX13" fmla="*/ 600278 w 5309038"/>
              <a:gd name="connsiteY13" fmla="*/ 1780332 h 4445422"/>
              <a:gd name="connsiteX14" fmla="*/ 900181 w 5309038"/>
              <a:gd name="connsiteY14" fmla="*/ 3729788 h 4445422"/>
              <a:gd name="connsiteX15" fmla="*/ 2271763 w 5309038"/>
              <a:gd name="connsiteY15" fmla="*/ 4445422 h 4445422"/>
              <a:gd name="connsiteX16" fmla="*/ 3788301 w 5309038"/>
              <a:gd name="connsiteY16" fmla="*/ 3718304 h 4445422"/>
              <a:gd name="connsiteX17" fmla="*/ 4193233 w 5309038"/>
              <a:gd name="connsiteY17" fmla="*/ 1590057 h 4445422"/>
              <a:gd name="connsiteX18" fmla="*/ 3682492 w 5309038"/>
              <a:gd name="connsiteY18" fmla="*/ 1151829 h 4445422"/>
              <a:gd name="connsiteX19" fmla="*/ 4032261 w 5309038"/>
              <a:gd name="connsiteY19" fmla="*/ 1015939 h 4445422"/>
              <a:gd name="connsiteX20" fmla="*/ 5309038 w 5309038"/>
              <a:gd name="connsiteY20" fmla="*/ 0 h 4445422"/>
              <a:gd name="connsiteX21" fmla="*/ 1276796 w 5309038"/>
              <a:gd name="connsiteY21" fmla="*/ 442 h 4445422"/>
              <a:gd name="connsiteX22" fmla="*/ 0 w 5309038"/>
              <a:gd name="connsiteY22" fmla="*/ 1034691 h 4445422"/>
              <a:gd name="connsiteX23" fmla="*/ 619405 w 5309038"/>
              <a:gd name="connsiteY23" fmla="*/ 1046224 h 4445422"/>
              <a:gd name="connsiteX24" fmla="*/ 611035 w 5309038"/>
              <a:gd name="connsiteY24" fmla="*/ 1731923 h 4445422"/>
              <a:gd name="connsiteX25" fmla="*/ 1229209 w 5309038"/>
              <a:gd name="connsiteY25" fmla="*/ 1901488 h 4445422"/>
              <a:gd name="connsiteX0" fmla="*/ 1229209 w 5309038"/>
              <a:gd name="connsiteY0" fmla="*/ 1901488 h 4445422"/>
              <a:gd name="connsiteX1" fmla="*/ 976794 w 5309038"/>
              <a:gd name="connsiteY1" fmla="*/ 2818445 h 4445422"/>
              <a:gd name="connsiteX2" fmla="*/ 1310511 w 5309038"/>
              <a:gd name="connsiteY2" fmla="*/ 3564093 h 4445422"/>
              <a:gd name="connsiteX3" fmla="*/ 1656635 w 5309038"/>
              <a:gd name="connsiteY3" fmla="*/ 3254100 h 4445422"/>
              <a:gd name="connsiteX4" fmla="*/ 1626376 w 5309038"/>
              <a:gd name="connsiteY4" fmla="*/ 2200738 h 4445422"/>
              <a:gd name="connsiteX5" fmla="*/ 2763329 w 5309038"/>
              <a:gd name="connsiteY5" fmla="*/ 2196494 h 4445422"/>
              <a:gd name="connsiteX6" fmla="*/ 2712041 w 5309038"/>
              <a:gd name="connsiteY6" fmla="*/ 3292539 h 4445422"/>
              <a:gd name="connsiteX7" fmla="*/ 3060018 w 5309038"/>
              <a:gd name="connsiteY7" fmla="*/ 3294594 h 4445422"/>
              <a:gd name="connsiteX8" fmla="*/ 3543293 w 5309038"/>
              <a:gd name="connsiteY8" fmla="*/ 3300484 h 4445422"/>
              <a:gd name="connsiteX9" fmla="*/ 2337142 w 5309038"/>
              <a:gd name="connsiteY9" fmla="*/ 4072471 h 4445422"/>
              <a:gd name="connsiteX10" fmla="*/ 1171084 w 5309038"/>
              <a:gd name="connsiteY10" fmla="*/ 3418767 h 4445422"/>
              <a:gd name="connsiteX11" fmla="*/ 1116645 w 5309038"/>
              <a:gd name="connsiteY11" fmla="*/ 2108439 h 4445422"/>
              <a:gd name="connsiteX12" fmla="*/ 1143538 w 5309038"/>
              <a:gd name="connsiteY12" fmla="*/ 1861015 h 4445422"/>
              <a:gd name="connsiteX13" fmla="*/ 600278 w 5309038"/>
              <a:gd name="connsiteY13" fmla="*/ 1780332 h 4445422"/>
              <a:gd name="connsiteX14" fmla="*/ 900181 w 5309038"/>
              <a:gd name="connsiteY14" fmla="*/ 3729788 h 4445422"/>
              <a:gd name="connsiteX15" fmla="*/ 2271763 w 5309038"/>
              <a:gd name="connsiteY15" fmla="*/ 4445422 h 4445422"/>
              <a:gd name="connsiteX16" fmla="*/ 3788301 w 5309038"/>
              <a:gd name="connsiteY16" fmla="*/ 3718304 h 4445422"/>
              <a:gd name="connsiteX17" fmla="*/ 4193233 w 5309038"/>
              <a:gd name="connsiteY17" fmla="*/ 1590057 h 4445422"/>
              <a:gd name="connsiteX18" fmla="*/ 3682492 w 5309038"/>
              <a:gd name="connsiteY18" fmla="*/ 1151829 h 4445422"/>
              <a:gd name="connsiteX19" fmla="*/ 4032261 w 5309038"/>
              <a:gd name="connsiteY19" fmla="*/ 1015939 h 4445422"/>
              <a:gd name="connsiteX20" fmla="*/ 5309038 w 5309038"/>
              <a:gd name="connsiteY20" fmla="*/ 0 h 4445422"/>
              <a:gd name="connsiteX21" fmla="*/ 1276796 w 5309038"/>
              <a:gd name="connsiteY21" fmla="*/ 442 h 4445422"/>
              <a:gd name="connsiteX22" fmla="*/ 0 w 5309038"/>
              <a:gd name="connsiteY22" fmla="*/ 1034691 h 4445422"/>
              <a:gd name="connsiteX23" fmla="*/ 619405 w 5309038"/>
              <a:gd name="connsiteY23" fmla="*/ 1046224 h 4445422"/>
              <a:gd name="connsiteX24" fmla="*/ 611035 w 5309038"/>
              <a:gd name="connsiteY24" fmla="*/ 1731923 h 4445422"/>
              <a:gd name="connsiteX25" fmla="*/ 1229209 w 5309038"/>
              <a:gd name="connsiteY25" fmla="*/ 1901488 h 4445422"/>
              <a:gd name="connsiteX0" fmla="*/ 1229209 w 5309038"/>
              <a:gd name="connsiteY0" fmla="*/ 1901488 h 4445422"/>
              <a:gd name="connsiteX1" fmla="*/ 958321 w 5309038"/>
              <a:gd name="connsiteY1" fmla="*/ 2824602 h 4445422"/>
              <a:gd name="connsiteX2" fmla="*/ 1310511 w 5309038"/>
              <a:gd name="connsiteY2" fmla="*/ 3564093 h 4445422"/>
              <a:gd name="connsiteX3" fmla="*/ 1656635 w 5309038"/>
              <a:gd name="connsiteY3" fmla="*/ 3254100 h 4445422"/>
              <a:gd name="connsiteX4" fmla="*/ 1626376 w 5309038"/>
              <a:gd name="connsiteY4" fmla="*/ 2200738 h 4445422"/>
              <a:gd name="connsiteX5" fmla="*/ 2763329 w 5309038"/>
              <a:gd name="connsiteY5" fmla="*/ 2196494 h 4445422"/>
              <a:gd name="connsiteX6" fmla="*/ 2712041 w 5309038"/>
              <a:gd name="connsiteY6" fmla="*/ 3292539 h 4445422"/>
              <a:gd name="connsiteX7" fmla="*/ 3060018 w 5309038"/>
              <a:gd name="connsiteY7" fmla="*/ 3294594 h 4445422"/>
              <a:gd name="connsiteX8" fmla="*/ 3543293 w 5309038"/>
              <a:gd name="connsiteY8" fmla="*/ 3300484 h 4445422"/>
              <a:gd name="connsiteX9" fmla="*/ 2337142 w 5309038"/>
              <a:gd name="connsiteY9" fmla="*/ 4072471 h 4445422"/>
              <a:gd name="connsiteX10" fmla="*/ 1171084 w 5309038"/>
              <a:gd name="connsiteY10" fmla="*/ 3418767 h 4445422"/>
              <a:gd name="connsiteX11" fmla="*/ 1116645 w 5309038"/>
              <a:gd name="connsiteY11" fmla="*/ 2108439 h 4445422"/>
              <a:gd name="connsiteX12" fmla="*/ 1143538 w 5309038"/>
              <a:gd name="connsiteY12" fmla="*/ 1861015 h 4445422"/>
              <a:gd name="connsiteX13" fmla="*/ 600278 w 5309038"/>
              <a:gd name="connsiteY13" fmla="*/ 1780332 h 4445422"/>
              <a:gd name="connsiteX14" fmla="*/ 900181 w 5309038"/>
              <a:gd name="connsiteY14" fmla="*/ 3729788 h 4445422"/>
              <a:gd name="connsiteX15" fmla="*/ 2271763 w 5309038"/>
              <a:gd name="connsiteY15" fmla="*/ 4445422 h 4445422"/>
              <a:gd name="connsiteX16" fmla="*/ 3788301 w 5309038"/>
              <a:gd name="connsiteY16" fmla="*/ 3718304 h 4445422"/>
              <a:gd name="connsiteX17" fmla="*/ 4193233 w 5309038"/>
              <a:gd name="connsiteY17" fmla="*/ 1590057 h 4445422"/>
              <a:gd name="connsiteX18" fmla="*/ 3682492 w 5309038"/>
              <a:gd name="connsiteY18" fmla="*/ 1151829 h 4445422"/>
              <a:gd name="connsiteX19" fmla="*/ 4032261 w 5309038"/>
              <a:gd name="connsiteY19" fmla="*/ 1015939 h 4445422"/>
              <a:gd name="connsiteX20" fmla="*/ 5309038 w 5309038"/>
              <a:gd name="connsiteY20" fmla="*/ 0 h 4445422"/>
              <a:gd name="connsiteX21" fmla="*/ 1276796 w 5309038"/>
              <a:gd name="connsiteY21" fmla="*/ 442 h 4445422"/>
              <a:gd name="connsiteX22" fmla="*/ 0 w 5309038"/>
              <a:gd name="connsiteY22" fmla="*/ 1034691 h 4445422"/>
              <a:gd name="connsiteX23" fmla="*/ 619405 w 5309038"/>
              <a:gd name="connsiteY23" fmla="*/ 1046224 h 4445422"/>
              <a:gd name="connsiteX24" fmla="*/ 611035 w 5309038"/>
              <a:gd name="connsiteY24" fmla="*/ 1731923 h 4445422"/>
              <a:gd name="connsiteX25" fmla="*/ 1229209 w 5309038"/>
              <a:gd name="connsiteY25" fmla="*/ 1901488 h 4445422"/>
              <a:gd name="connsiteX0" fmla="*/ 1229209 w 5309038"/>
              <a:gd name="connsiteY0" fmla="*/ 1901488 h 4445422"/>
              <a:gd name="connsiteX1" fmla="*/ 1004503 w 5309038"/>
              <a:gd name="connsiteY1" fmla="*/ 2821523 h 4445422"/>
              <a:gd name="connsiteX2" fmla="*/ 1310511 w 5309038"/>
              <a:gd name="connsiteY2" fmla="*/ 3564093 h 4445422"/>
              <a:gd name="connsiteX3" fmla="*/ 1656635 w 5309038"/>
              <a:gd name="connsiteY3" fmla="*/ 3254100 h 4445422"/>
              <a:gd name="connsiteX4" fmla="*/ 1626376 w 5309038"/>
              <a:gd name="connsiteY4" fmla="*/ 2200738 h 4445422"/>
              <a:gd name="connsiteX5" fmla="*/ 2763329 w 5309038"/>
              <a:gd name="connsiteY5" fmla="*/ 2196494 h 4445422"/>
              <a:gd name="connsiteX6" fmla="*/ 2712041 w 5309038"/>
              <a:gd name="connsiteY6" fmla="*/ 3292539 h 4445422"/>
              <a:gd name="connsiteX7" fmla="*/ 3060018 w 5309038"/>
              <a:gd name="connsiteY7" fmla="*/ 3294594 h 4445422"/>
              <a:gd name="connsiteX8" fmla="*/ 3543293 w 5309038"/>
              <a:gd name="connsiteY8" fmla="*/ 3300484 h 4445422"/>
              <a:gd name="connsiteX9" fmla="*/ 2337142 w 5309038"/>
              <a:gd name="connsiteY9" fmla="*/ 4072471 h 4445422"/>
              <a:gd name="connsiteX10" fmla="*/ 1171084 w 5309038"/>
              <a:gd name="connsiteY10" fmla="*/ 3418767 h 4445422"/>
              <a:gd name="connsiteX11" fmla="*/ 1116645 w 5309038"/>
              <a:gd name="connsiteY11" fmla="*/ 2108439 h 4445422"/>
              <a:gd name="connsiteX12" fmla="*/ 1143538 w 5309038"/>
              <a:gd name="connsiteY12" fmla="*/ 1861015 h 4445422"/>
              <a:gd name="connsiteX13" fmla="*/ 600278 w 5309038"/>
              <a:gd name="connsiteY13" fmla="*/ 1780332 h 4445422"/>
              <a:gd name="connsiteX14" fmla="*/ 900181 w 5309038"/>
              <a:gd name="connsiteY14" fmla="*/ 3729788 h 4445422"/>
              <a:gd name="connsiteX15" fmla="*/ 2271763 w 5309038"/>
              <a:gd name="connsiteY15" fmla="*/ 4445422 h 4445422"/>
              <a:gd name="connsiteX16" fmla="*/ 3788301 w 5309038"/>
              <a:gd name="connsiteY16" fmla="*/ 3718304 h 4445422"/>
              <a:gd name="connsiteX17" fmla="*/ 4193233 w 5309038"/>
              <a:gd name="connsiteY17" fmla="*/ 1590057 h 4445422"/>
              <a:gd name="connsiteX18" fmla="*/ 3682492 w 5309038"/>
              <a:gd name="connsiteY18" fmla="*/ 1151829 h 4445422"/>
              <a:gd name="connsiteX19" fmla="*/ 4032261 w 5309038"/>
              <a:gd name="connsiteY19" fmla="*/ 1015939 h 4445422"/>
              <a:gd name="connsiteX20" fmla="*/ 5309038 w 5309038"/>
              <a:gd name="connsiteY20" fmla="*/ 0 h 4445422"/>
              <a:gd name="connsiteX21" fmla="*/ 1276796 w 5309038"/>
              <a:gd name="connsiteY21" fmla="*/ 442 h 4445422"/>
              <a:gd name="connsiteX22" fmla="*/ 0 w 5309038"/>
              <a:gd name="connsiteY22" fmla="*/ 1034691 h 4445422"/>
              <a:gd name="connsiteX23" fmla="*/ 619405 w 5309038"/>
              <a:gd name="connsiteY23" fmla="*/ 1046224 h 4445422"/>
              <a:gd name="connsiteX24" fmla="*/ 611035 w 5309038"/>
              <a:gd name="connsiteY24" fmla="*/ 1731923 h 4445422"/>
              <a:gd name="connsiteX25" fmla="*/ 1229209 w 5309038"/>
              <a:gd name="connsiteY25" fmla="*/ 1901488 h 4445422"/>
              <a:gd name="connsiteX0" fmla="*/ 1229209 w 5309038"/>
              <a:gd name="connsiteY0" fmla="*/ 1901488 h 4445422"/>
              <a:gd name="connsiteX1" fmla="*/ 1004503 w 5309038"/>
              <a:gd name="connsiteY1" fmla="*/ 2821523 h 4445422"/>
              <a:gd name="connsiteX2" fmla="*/ 1310511 w 5309038"/>
              <a:gd name="connsiteY2" fmla="*/ 3564093 h 4445422"/>
              <a:gd name="connsiteX3" fmla="*/ 1656635 w 5309038"/>
              <a:gd name="connsiteY3" fmla="*/ 3254100 h 4445422"/>
              <a:gd name="connsiteX4" fmla="*/ 1626376 w 5309038"/>
              <a:gd name="connsiteY4" fmla="*/ 2200738 h 4445422"/>
              <a:gd name="connsiteX5" fmla="*/ 2763329 w 5309038"/>
              <a:gd name="connsiteY5" fmla="*/ 2196494 h 4445422"/>
              <a:gd name="connsiteX6" fmla="*/ 2712041 w 5309038"/>
              <a:gd name="connsiteY6" fmla="*/ 3292539 h 4445422"/>
              <a:gd name="connsiteX7" fmla="*/ 3060018 w 5309038"/>
              <a:gd name="connsiteY7" fmla="*/ 3294594 h 4445422"/>
              <a:gd name="connsiteX8" fmla="*/ 3543293 w 5309038"/>
              <a:gd name="connsiteY8" fmla="*/ 3300484 h 4445422"/>
              <a:gd name="connsiteX9" fmla="*/ 2337142 w 5309038"/>
              <a:gd name="connsiteY9" fmla="*/ 4072471 h 4445422"/>
              <a:gd name="connsiteX10" fmla="*/ 1171084 w 5309038"/>
              <a:gd name="connsiteY10" fmla="*/ 3418767 h 4445422"/>
              <a:gd name="connsiteX11" fmla="*/ 1116645 w 5309038"/>
              <a:gd name="connsiteY11" fmla="*/ 2108439 h 4445422"/>
              <a:gd name="connsiteX12" fmla="*/ 1143538 w 5309038"/>
              <a:gd name="connsiteY12" fmla="*/ 1861015 h 4445422"/>
              <a:gd name="connsiteX13" fmla="*/ 600278 w 5309038"/>
              <a:gd name="connsiteY13" fmla="*/ 1780332 h 4445422"/>
              <a:gd name="connsiteX14" fmla="*/ 900181 w 5309038"/>
              <a:gd name="connsiteY14" fmla="*/ 3729788 h 4445422"/>
              <a:gd name="connsiteX15" fmla="*/ 2271763 w 5309038"/>
              <a:gd name="connsiteY15" fmla="*/ 4445422 h 4445422"/>
              <a:gd name="connsiteX16" fmla="*/ 3788301 w 5309038"/>
              <a:gd name="connsiteY16" fmla="*/ 3718304 h 4445422"/>
              <a:gd name="connsiteX17" fmla="*/ 4193233 w 5309038"/>
              <a:gd name="connsiteY17" fmla="*/ 1590057 h 4445422"/>
              <a:gd name="connsiteX18" fmla="*/ 3682492 w 5309038"/>
              <a:gd name="connsiteY18" fmla="*/ 1151829 h 4445422"/>
              <a:gd name="connsiteX19" fmla="*/ 4032261 w 5309038"/>
              <a:gd name="connsiteY19" fmla="*/ 1015939 h 4445422"/>
              <a:gd name="connsiteX20" fmla="*/ 5309038 w 5309038"/>
              <a:gd name="connsiteY20" fmla="*/ 0 h 4445422"/>
              <a:gd name="connsiteX21" fmla="*/ 1276796 w 5309038"/>
              <a:gd name="connsiteY21" fmla="*/ 442 h 4445422"/>
              <a:gd name="connsiteX22" fmla="*/ 0 w 5309038"/>
              <a:gd name="connsiteY22" fmla="*/ 1034691 h 4445422"/>
              <a:gd name="connsiteX23" fmla="*/ 619405 w 5309038"/>
              <a:gd name="connsiteY23" fmla="*/ 1046224 h 4445422"/>
              <a:gd name="connsiteX24" fmla="*/ 611035 w 5309038"/>
              <a:gd name="connsiteY24" fmla="*/ 1731923 h 4445422"/>
              <a:gd name="connsiteX25" fmla="*/ 1229209 w 5309038"/>
              <a:gd name="connsiteY25" fmla="*/ 1901488 h 4445422"/>
              <a:gd name="connsiteX0" fmla="*/ 1229209 w 5309038"/>
              <a:gd name="connsiteY0" fmla="*/ 1901488 h 4445422"/>
              <a:gd name="connsiteX1" fmla="*/ 1004503 w 5309038"/>
              <a:gd name="connsiteY1" fmla="*/ 2821523 h 4445422"/>
              <a:gd name="connsiteX2" fmla="*/ 1310511 w 5309038"/>
              <a:gd name="connsiteY2" fmla="*/ 3564093 h 4445422"/>
              <a:gd name="connsiteX3" fmla="*/ 1656635 w 5309038"/>
              <a:gd name="connsiteY3" fmla="*/ 3254100 h 4445422"/>
              <a:gd name="connsiteX4" fmla="*/ 1626376 w 5309038"/>
              <a:gd name="connsiteY4" fmla="*/ 2200738 h 4445422"/>
              <a:gd name="connsiteX5" fmla="*/ 2763329 w 5309038"/>
              <a:gd name="connsiteY5" fmla="*/ 2196494 h 4445422"/>
              <a:gd name="connsiteX6" fmla="*/ 2712041 w 5309038"/>
              <a:gd name="connsiteY6" fmla="*/ 3292539 h 4445422"/>
              <a:gd name="connsiteX7" fmla="*/ 3060018 w 5309038"/>
              <a:gd name="connsiteY7" fmla="*/ 3294594 h 4445422"/>
              <a:gd name="connsiteX8" fmla="*/ 3543293 w 5309038"/>
              <a:gd name="connsiteY8" fmla="*/ 3300484 h 4445422"/>
              <a:gd name="connsiteX9" fmla="*/ 2337142 w 5309038"/>
              <a:gd name="connsiteY9" fmla="*/ 4072471 h 4445422"/>
              <a:gd name="connsiteX10" fmla="*/ 1171084 w 5309038"/>
              <a:gd name="connsiteY10" fmla="*/ 3418767 h 4445422"/>
              <a:gd name="connsiteX11" fmla="*/ 1116645 w 5309038"/>
              <a:gd name="connsiteY11" fmla="*/ 2108439 h 4445422"/>
              <a:gd name="connsiteX12" fmla="*/ 1143538 w 5309038"/>
              <a:gd name="connsiteY12" fmla="*/ 1861015 h 4445422"/>
              <a:gd name="connsiteX13" fmla="*/ 600278 w 5309038"/>
              <a:gd name="connsiteY13" fmla="*/ 1780332 h 4445422"/>
              <a:gd name="connsiteX14" fmla="*/ 900181 w 5309038"/>
              <a:gd name="connsiteY14" fmla="*/ 3729788 h 4445422"/>
              <a:gd name="connsiteX15" fmla="*/ 2271763 w 5309038"/>
              <a:gd name="connsiteY15" fmla="*/ 4445422 h 4445422"/>
              <a:gd name="connsiteX16" fmla="*/ 3788301 w 5309038"/>
              <a:gd name="connsiteY16" fmla="*/ 3718304 h 4445422"/>
              <a:gd name="connsiteX17" fmla="*/ 4193233 w 5309038"/>
              <a:gd name="connsiteY17" fmla="*/ 1590057 h 4445422"/>
              <a:gd name="connsiteX18" fmla="*/ 3682492 w 5309038"/>
              <a:gd name="connsiteY18" fmla="*/ 1151829 h 4445422"/>
              <a:gd name="connsiteX19" fmla="*/ 4032261 w 5309038"/>
              <a:gd name="connsiteY19" fmla="*/ 1015939 h 4445422"/>
              <a:gd name="connsiteX20" fmla="*/ 5309038 w 5309038"/>
              <a:gd name="connsiteY20" fmla="*/ 0 h 4445422"/>
              <a:gd name="connsiteX21" fmla="*/ 1276796 w 5309038"/>
              <a:gd name="connsiteY21" fmla="*/ 442 h 4445422"/>
              <a:gd name="connsiteX22" fmla="*/ 0 w 5309038"/>
              <a:gd name="connsiteY22" fmla="*/ 1034691 h 4445422"/>
              <a:gd name="connsiteX23" fmla="*/ 619405 w 5309038"/>
              <a:gd name="connsiteY23" fmla="*/ 1046224 h 4445422"/>
              <a:gd name="connsiteX24" fmla="*/ 611035 w 5309038"/>
              <a:gd name="connsiteY24" fmla="*/ 1731923 h 4445422"/>
              <a:gd name="connsiteX25" fmla="*/ 1229209 w 5309038"/>
              <a:gd name="connsiteY25" fmla="*/ 1901488 h 4445422"/>
              <a:gd name="connsiteX0" fmla="*/ 1229209 w 5309038"/>
              <a:gd name="connsiteY0" fmla="*/ 1901488 h 4445422"/>
              <a:gd name="connsiteX1" fmla="*/ 1004503 w 5309038"/>
              <a:gd name="connsiteY1" fmla="*/ 2821523 h 4445422"/>
              <a:gd name="connsiteX2" fmla="*/ 1310511 w 5309038"/>
              <a:gd name="connsiteY2" fmla="*/ 3564093 h 4445422"/>
              <a:gd name="connsiteX3" fmla="*/ 1656635 w 5309038"/>
              <a:gd name="connsiteY3" fmla="*/ 3254100 h 4445422"/>
              <a:gd name="connsiteX4" fmla="*/ 1626376 w 5309038"/>
              <a:gd name="connsiteY4" fmla="*/ 2200738 h 4445422"/>
              <a:gd name="connsiteX5" fmla="*/ 2763329 w 5309038"/>
              <a:gd name="connsiteY5" fmla="*/ 2196494 h 4445422"/>
              <a:gd name="connsiteX6" fmla="*/ 2712041 w 5309038"/>
              <a:gd name="connsiteY6" fmla="*/ 3292539 h 4445422"/>
              <a:gd name="connsiteX7" fmla="*/ 3060018 w 5309038"/>
              <a:gd name="connsiteY7" fmla="*/ 3294594 h 4445422"/>
              <a:gd name="connsiteX8" fmla="*/ 3543293 w 5309038"/>
              <a:gd name="connsiteY8" fmla="*/ 3300484 h 4445422"/>
              <a:gd name="connsiteX9" fmla="*/ 2337142 w 5309038"/>
              <a:gd name="connsiteY9" fmla="*/ 4072471 h 4445422"/>
              <a:gd name="connsiteX10" fmla="*/ 1168006 w 5309038"/>
              <a:gd name="connsiteY10" fmla="*/ 3434161 h 4445422"/>
              <a:gd name="connsiteX11" fmla="*/ 1116645 w 5309038"/>
              <a:gd name="connsiteY11" fmla="*/ 2108439 h 4445422"/>
              <a:gd name="connsiteX12" fmla="*/ 1143538 w 5309038"/>
              <a:gd name="connsiteY12" fmla="*/ 1861015 h 4445422"/>
              <a:gd name="connsiteX13" fmla="*/ 600278 w 5309038"/>
              <a:gd name="connsiteY13" fmla="*/ 1780332 h 4445422"/>
              <a:gd name="connsiteX14" fmla="*/ 900181 w 5309038"/>
              <a:gd name="connsiteY14" fmla="*/ 3729788 h 4445422"/>
              <a:gd name="connsiteX15" fmla="*/ 2271763 w 5309038"/>
              <a:gd name="connsiteY15" fmla="*/ 4445422 h 4445422"/>
              <a:gd name="connsiteX16" fmla="*/ 3788301 w 5309038"/>
              <a:gd name="connsiteY16" fmla="*/ 3718304 h 4445422"/>
              <a:gd name="connsiteX17" fmla="*/ 4193233 w 5309038"/>
              <a:gd name="connsiteY17" fmla="*/ 1590057 h 4445422"/>
              <a:gd name="connsiteX18" fmla="*/ 3682492 w 5309038"/>
              <a:gd name="connsiteY18" fmla="*/ 1151829 h 4445422"/>
              <a:gd name="connsiteX19" fmla="*/ 4032261 w 5309038"/>
              <a:gd name="connsiteY19" fmla="*/ 1015939 h 4445422"/>
              <a:gd name="connsiteX20" fmla="*/ 5309038 w 5309038"/>
              <a:gd name="connsiteY20" fmla="*/ 0 h 4445422"/>
              <a:gd name="connsiteX21" fmla="*/ 1276796 w 5309038"/>
              <a:gd name="connsiteY21" fmla="*/ 442 h 4445422"/>
              <a:gd name="connsiteX22" fmla="*/ 0 w 5309038"/>
              <a:gd name="connsiteY22" fmla="*/ 1034691 h 4445422"/>
              <a:gd name="connsiteX23" fmla="*/ 619405 w 5309038"/>
              <a:gd name="connsiteY23" fmla="*/ 1046224 h 4445422"/>
              <a:gd name="connsiteX24" fmla="*/ 611035 w 5309038"/>
              <a:gd name="connsiteY24" fmla="*/ 1731923 h 4445422"/>
              <a:gd name="connsiteX25" fmla="*/ 1229209 w 5309038"/>
              <a:gd name="connsiteY25" fmla="*/ 1901488 h 4445422"/>
              <a:gd name="connsiteX0" fmla="*/ 1229209 w 5309038"/>
              <a:gd name="connsiteY0" fmla="*/ 1901488 h 4445422"/>
              <a:gd name="connsiteX1" fmla="*/ 955242 w 5309038"/>
              <a:gd name="connsiteY1" fmla="*/ 2821523 h 4445422"/>
              <a:gd name="connsiteX2" fmla="*/ 1310511 w 5309038"/>
              <a:gd name="connsiteY2" fmla="*/ 3564093 h 4445422"/>
              <a:gd name="connsiteX3" fmla="*/ 1656635 w 5309038"/>
              <a:gd name="connsiteY3" fmla="*/ 3254100 h 4445422"/>
              <a:gd name="connsiteX4" fmla="*/ 1626376 w 5309038"/>
              <a:gd name="connsiteY4" fmla="*/ 2200738 h 4445422"/>
              <a:gd name="connsiteX5" fmla="*/ 2763329 w 5309038"/>
              <a:gd name="connsiteY5" fmla="*/ 2196494 h 4445422"/>
              <a:gd name="connsiteX6" fmla="*/ 2712041 w 5309038"/>
              <a:gd name="connsiteY6" fmla="*/ 3292539 h 4445422"/>
              <a:gd name="connsiteX7" fmla="*/ 3060018 w 5309038"/>
              <a:gd name="connsiteY7" fmla="*/ 3294594 h 4445422"/>
              <a:gd name="connsiteX8" fmla="*/ 3543293 w 5309038"/>
              <a:gd name="connsiteY8" fmla="*/ 3300484 h 4445422"/>
              <a:gd name="connsiteX9" fmla="*/ 2337142 w 5309038"/>
              <a:gd name="connsiteY9" fmla="*/ 4072471 h 4445422"/>
              <a:gd name="connsiteX10" fmla="*/ 1168006 w 5309038"/>
              <a:gd name="connsiteY10" fmla="*/ 3434161 h 4445422"/>
              <a:gd name="connsiteX11" fmla="*/ 1116645 w 5309038"/>
              <a:gd name="connsiteY11" fmla="*/ 2108439 h 4445422"/>
              <a:gd name="connsiteX12" fmla="*/ 1143538 w 5309038"/>
              <a:gd name="connsiteY12" fmla="*/ 1861015 h 4445422"/>
              <a:gd name="connsiteX13" fmla="*/ 600278 w 5309038"/>
              <a:gd name="connsiteY13" fmla="*/ 1780332 h 4445422"/>
              <a:gd name="connsiteX14" fmla="*/ 900181 w 5309038"/>
              <a:gd name="connsiteY14" fmla="*/ 3729788 h 4445422"/>
              <a:gd name="connsiteX15" fmla="*/ 2271763 w 5309038"/>
              <a:gd name="connsiteY15" fmla="*/ 4445422 h 4445422"/>
              <a:gd name="connsiteX16" fmla="*/ 3788301 w 5309038"/>
              <a:gd name="connsiteY16" fmla="*/ 3718304 h 4445422"/>
              <a:gd name="connsiteX17" fmla="*/ 4193233 w 5309038"/>
              <a:gd name="connsiteY17" fmla="*/ 1590057 h 4445422"/>
              <a:gd name="connsiteX18" fmla="*/ 3682492 w 5309038"/>
              <a:gd name="connsiteY18" fmla="*/ 1151829 h 4445422"/>
              <a:gd name="connsiteX19" fmla="*/ 4032261 w 5309038"/>
              <a:gd name="connsiteY19" fmla="*/ 1015939 h 4445422"/>
              <a:gd name="connsiteX20" fmla="*/ 5309038 w 5309038"/>
              <a:gd name="connsiteY20" fmla="*/ 0 h 4445422"/>
              <a:gd name="connsiteX21" fmla="*/ 1276796 w 5309038"/>
              <a:gd name="connsiteY21" fmla="*/ 442 h 4445422"/>
              <a:gd name="connsiteX22" fmla="*/ 0 w 5309038"/>
              <a:gd name="connsiteY22" fmla="*/ 1034691 h 4445422"/>
              <a:gd name="connsiteX23" fmla="*/ 619405 w 5309038"/>
              <a:gd name="connsiteY23" fmla="*/ 1046224 h 4445422"/>
              <a:gd name="connsiteX24" fmla="*/ 611035 w 5309038"/>
              <a:gd name="connsiteY24" fmla="*/ 1731923 h 4445422"/>
              <a:gd name="connsiteX25" fmla="*/ 1229209 w 5309038"/>
              <a:gd name="connsiteY25" fmla="*/ 1901488 h 4445422"/>
              <a:gd name="connsiteX0" fmla="*/ 1229209 w 5309038"/>
              <a:gd name="connsiteY0" fmla="*/ 1901488 h 4445422"/>
              <a:gd name="connsiteX1" fmla="*/ 955242 w 5309038"/>
              <a:gd name="connsiteY1" fmla="*/ 2821523 h 4445422"/>
              <a:gd name="connsiteX2" fmla="*/ 1310511 w 5309038"/>
              <a:gd name="connsiteY2" fmla="*/ 3564093 h 4445422"/>
              <a:gd name="connsiteX3" fmla="*/ 1656635 w 5309038"/>
              <a:gd name="connsiteY3" fmla="*/ 3254100 h 4445422"/>
              <a:gd name="connsiteX4" fmla="*/ 1626376 w 5309038"/>
              <a:gd name="connsiteY4" fmla="*/ 2200738 h 4445422"/>
              <a:gd name="connsiteX5" fmla="*/ 2763329 w 5309038"/>
              <a:gd name="connsiteY5" fmla="*/ 2196494 h 4445422"/>
              <a:gd name="connsiteX6" fmla="*/ 2712041 w 5309038"/>
              <a:gd name="connsiteY6" fmla="*/ 3292539 h 4445422"/>
              <a:gd name="connsiteX7" fmla="*/ 3060018 w 5309038"/>
              <a:gd name="connsiteY7" fmla="*/ 3294594 h 4445422"/>
              <a:gd name="connsiteX8" fmla="*/ 3543293 w 5309038"/>
              <a:gd name="connsiteY8" fmla="*/ 3300484 h 4445422"/>
              <a:gd name="connsiteX9" fmla="*/ 2337142 w 5309038"/>
              <a:gd name="connsiteY9" fmla="*/ 4072471 h 4445422"/>
              <a:gd name="connsiteX10" fmla="*/ 1168006 w 5309038"/>
              <a:gd name="connsiteY10" fmla="*/ 3434161 h 4445422"/>
              <a:gd name="connsiteX11" fmla="*/ 1116645 w 5309038"/>
              <a:gd name="connsiteY11" fmla="*/ 2108439 h 4445422"/>
              <a:gd name="connsiteX12" fmla="*/ 1143538 w 5309038"/>
              <a:gd name="connsiteY12" fmla="*/ 1861015 h 4445422"/>
              <a:gd name="connsiteX13" fmla="*/ 600278 w 5309038"/>
              <a:gd name="connsiteY13" fmla="*/ 1780332 h 4445422"/>
              <a:gd name="connsiteX14" fmla="*/ 900181 w 5309038"/>
              <a:gd name="connsiteY14" fmla="*/ 3729788 h 4445422"/>
              <a:gd name="connsiteX15" fmla="*/ 2271763 w 5309038"/>
              <a:gd name="connsiteY15" fmla="*/ 4445422 h 4445422"/>
              <a:gd name="connsiteX16" fmla="*/ 3788301 w 5309038"/>
              <a:gd name="connsiteY16" fmla="*/ 3718304 h 4445422"/>
              <a:gd name="connsiteX17" fmla="*/ 4193233 w 5309038"/>
              <a:gd name="connsiteY17" fmla="*/ 1590057 h 4445422"/>
              <a:gd name="connsiteX18" fmla="*/ 3682492 w 5309038"/>
              <a:gd name="connsiteY18" fmla="*/ 1151829 h 4445422"/>
              <a:gd name="connsiteX19" fmla="*/ 4032261 w 5309038"/>
              <a:gd name="connsiteY19" fmla="*/ 1015939 h 4445422"/>
              <a:gd name="connsiteX20" fmla="*/ 5309038 w 5309038"/>
              <a:gd name="connsiteY20" fmla="*/ 0 h 4445422"/>
              <a:gd name="connsiteX21" fmla="*/ 1276796 w 5309038"/>
              <a:gd name="connsiteY21" fmla="*/ 442 h 4445422"/>
              <a:gd name="connsiteX22" fmla="*/ 0 w 5309038"/>
              <a:gd name="connsiteY22" fmla="*/ 1034691 h 4445422"/>
              <a:gd name="connsiteX23" fmla="*/ 619405 w 5309038"/>
              <a:gd name="connsiteY23" fmla="*/ 1046224 h 4445422"/>
              <a:gd name="connsiteX24" fmla="*/ 611035 w 5309038"/>
              <a:gd name="connsiteY24" fmla="*/ 1731923 h 4445422"/>
              <a:gd name="connsiteX25" fmla="*/ 1229209 w 5309038"/>
              <a:gd name="connsiteY25" fmla="*/ 1901488 h 4445422"/>
              <a:gd name="connsiteX0" fmla="*/ 1229209 w 5309038"/>
              <a:gd name="connsiteY0" fmla="*/ 1901488 h 4445422"/>
              <a:gd name="connsiteX1" fmla="*/ 955242 w 5309038"/>
              <a:gd name="connsiteY1" fmla="*/ 2821523 h 4445422"/>
              <a:gd name="connsiteX2" fmla="*/ 1310511 w 5309038"/>
              <a:gd name="connsiteY2" fmla="*/ 3564093 h 4445422"/>
              <a:gd name="connsiteX3" fmla="*/ 1656635 w 5309038"/>
              <a:gd name="connsiteY3" fmla="*/ 3254100 h 4445422"/>
              <a:gd name="connsiteX4" fmla="*/ 1626376 w 5309038"/>
              <a:gd name="connsiteY4" fmla="*/ 2200738 h 4445422"/>
              <a:gd name="connsiteX5" fmla="*/ 2763329 w 5309038"/>
              <a:gd name="connsiteY5" fmla="*/ 2196494 h 4445422"/>
              <a:gd name="connsiteX6" fmla="*/ 2712041 w 5309038"/>
              <a:gd name="connsiteY6" fmla="*/ 3292539 h 4445422"/>
              <a:gd name="connsiteX7" fmla="*/ 3060018 w 5309038"/>
              <a:gd name="connsiteY7" fmla="*/ 3294594 h 4445422"/>
              <a:gd name="connsiteX8" fmla="*/ 3543293 w 5309038"/>
              <a:gd name="connsiteY8" fmla="*/ 3300484 h 4445422"/>
              <a:gd name="connsiteX9" fmla="*/ 2337142 w 5309038"/>
              <a:gd name="connsiteY9" fmla="*/ 4072471 h 4445422"/>
              <a:gd name="connsiteX10" fmla="*/ 1168006 w 5309038"/>
              <a:gd name="connsiteY10" fmla="*/ 3434161 h 4445422"/>
              <a:gd name="connsiteX11" fmla="*/ 1116645 w 5309038"/>
              <a:gd name="connsiteY11" fmla="*/ 2108439 h 4445422"/>
              <a:gd name="connsiteX12" fmla="*/ 1143538 w 5309038"/>
              <a:gd name="connsiteY12" fmla="*/ 1861015 h 4445422"/>
              <a:gd name="connsiteX13" fmla="*/ 600278 w 5309038"/>
              <a:gd name="connsiteY13" fmla="*/ 1780332 h 4445422"/>
              <a:gd name="connsiteX14" fmla="*/ 907801 w 5309038"/>
              <a:gd name="connsiteY14" fmla="*/ 3779318 h 4445422"/>
              <a:gd name="connsiteX15" fmla="*/ 2271763 w 5309038"/>
              <a:gd name="connsiteY15" fmla="*/ 4445422 h 4445422"/>
              <a:gd name="connsiteX16" fmla="*/ 3788301 w 5309038"/>
              <a:gd name="connsiteY16" fmla="*/ 3718304 h 4445422"/>
              <a:gd name="connsiteX17" fmla="*/ 4193233 w 5309038"/>
              <a:gd name="connsiteY17" fmla="*/ 1590057 h 4445422"/>
              <a:gd name="connsiteX18" fmla="*/ 3682492 w 5309038"/>
              <a:gd name="connsiteY18" fmla="*/ 1151829 h 4445422"/>
              <a:gd name="connsiteX19" fmla="*/ 4032261 w 5309038"/>
              <a:gd name="connsiteY19" fmla="*/ 1015939 h 4445422"/>
              <a:gd name="connsiteX20" fmla="*/ 5309038 w 5309038"/>
              <a:gd name="connsiteY20" fmla="*/ 0 h 4445422"/>
              <a:gd name="connsiteX21" fmla="*/ 1276796 w 5309038"/>
              <a:gd name="connsiteY21" fmla="*/ 442 h 4445422"/>
              <a:gd name="connsiteX22" fmla="*/ 0 w 5309038"/>
              <a:gd name="connsiteY22" fmla="*/ 1034691 h 4445422"/>
              <a:gd name="connsiteX23" fmla="*/ 619405 w 5309038"/>
              <a:gd name="connsiteY23" fmla="*/ 1046224 h 4445422"/>
              <a:gd name="connsiteX24" fmla="*/ 611035 w 5309038"/>
              <a:gd name="connsiteY24" fmla="*/ 1731923 h 4445422"/>
              <a:gd name="connsiteX25" fmla="*/ 1229209 w 5309038"/>
              <a:gd name="connsiteY25" fmla="*/ 1901488 h 4445422"/>
              <a:gd name="connsiteX0" fmla="*/ 1229209 w 5309038"/>
              <a:gd name="connsiteY0" fmla="*/ 1901488 h 4445422"/>
              <a:gd name="connsiteX1" fmla="*/ 955242 w 5309038"/>
              <a:gd name="connsiteY1" fmla="*/ 2821523 h 4445422"/>
              <a:gd name="connsiteX2" fmla="*/ 1310511 w 5309038"/>
              <a:gd name="connsiteY2" fmla="*/ 3564093 h 4445422"/>
              <a:gd name="connsiteX3" fmla="*/ 1656635 w 5309038"/>
              <a:gd name="connsiteY3" fmla="*/ 3254100 h 4445422"/>
              <a:gd name="connsiteX4" fmla="*/ 1626376 w 5309038"/>
              <a:gd name="connsiteY4" fmla="*/ 2200738 h 4445422"/>
              <a:gd name="connsiteX5" fmla="*/ 2763329 w 5309038"/>
              <a:gd name="connsiteY5" fmla="*/ 2196494 h 4445422"/>
              <a:gd name="connsiteX6" fmla="*/ 2712041 w 5309038"/>
              <a:gd name="connsiteY6" fmla="*/ 3292539 h 4445422"/>
              <a:gd name="connsiteX7" fmla="*/ 3060018 w 5309038"/>
              <a:gd name="connsiteY7" fmla="*/ 3294594 h 4445422"/>
              <a:gd name="connsiteX8" fmla="*/ 3543293 w 5309038"/>
              <a:gd name="connsiteY8" fmla="*/ 3300484 h 4445422"/>
              <a:gd name="connsiteX9" fmla="*/ 2337142 w 5309038"/>
              <a:gd name="connsiteY9" fmla="*/ 4072471 h 4445422"/>
              <a:gd name="connsiteX10" fmla="*/ 1168006 w 5309038"/>
              <a:gd name="connsiteY10" fmla="*/ 3434161 h 4445422"/>
              <a:gd name="connsiteX11" fmla="*/ 1116645 w 5309038"/>
              <a:gd name="connsiteY11" fmla="*/ 2108439 h 4445422"/>
              <a:gd name="connsiteX12" fmla="*/ 1143538 w 5309038"/>
              <a:gd name="connsiteY12" fmla="*/ 1861015 h 4445422"/>
              <a:gd name="connsiteX13" fmla="*/ 600278 w 5309038"/>
              <a:gd name="connsiteY13" fmla="*/ 1780332 h 4445422"/>
              <a:gd name="connsiteX14" fmla="*/ 896371 w 5309038"/>
              <a:gd name="connsiteY14" fmla="*/ 3783128 h 4445422"/>
              <a:gd name="connsiteX15" fmla="*/ 2271763 w 5309038"/>
              <a:gd name="connsiteY15" fmla="*/ 4445422 h 4445422"/>
              <a:gd name="connsiteX16" fmla="*/ 3788301 w 5309038"/>
              <a:gd name="connsiteY16" fmla="*/ 3718304 h 4445422"/>
              <a:gd name="connsiteX17" fmla="*/ 4193233 w 5309038"/>
              <a:gd name="connsiteY17" fmla="*/ 1590057 h 4445422"/>
              <a:gd name="connsiteX18" fmla="*/ 3682492 w 5309038"/>
              <a:gd name="connsiteY18" fmla="*/ 1151829 h 4445422"/>
              <a:gd name="connsiteX19" fmla="*/ 4032261 w 5309038"/>
              <a:gd name="connsiteY19" fmla="*/ 1015939 h 4445422"/>
              <a:gd name="connsiteX20" fmla="*/ 5309038 w 5309038"/>
              <a:gd name="connsiteY20" fmla="*/ 0 h 4445422"/>
              <a:gd name="connsiteX21" fmla="*/ 1276796 w 5309038"/>
              <a:gd name="connsiteY21" fmla="*/ 442 h 4445422"/>
              <a:gd name="connsiteX22" fmla="*/ 0 w 5309038"/>
              <a:gd name="connsiteY22" fmla="*/ 1034691 h 4445422"/>
              <a:gd name="connsiteX23" fmla="*/ 619405 w 5309038"/>
              <a:gd name="connsiteY23" fmla="*/ 1046224 h 4445422"/>
              <a:gd name="connsiteX24" fmla="*/ 611035 w 5309038"/>
              <a:gd name="connsiteY24" fmla="*/ 1731923 h 4445422"/>
              <a:gd name="connsiteX25" fmla="*/ 1229209 w 5309038"/>
              <a:gd name="connsiteY25" fmla="*/ 1901488 h 4445422"/>
              <a:gd name="connsiteX0" fmla="*/ 1229209 w 5309038"/>
              <a:gd name="connsiteY0" fmla="*/ 1901488 h 4445422"/>
              <a:gd name="connsiteX1" fmla="*/ 955242 w 5309038"/>
              <a:gd name="connsiteY1" fmla="*/ 2821523 h 4445422"/>
              <a:gd name="connsiteX2" fmla="*/ 1310511 w 5309038"/>
              <a:gd name="connsiteY2" fmla="*/ 3564093 h 4445422"/>
              <a:gd name="connsiteX3" fmla="*/ 1656635 w 5309038"/>
              <a:gd name="connsiteY3" fmla="*/ 3254100 h 4445422"/>
              <a:gd name="connsiteX4" fmla="*/ 1626376 w 5309038"/>
              <a:gd name="connsiteY4" fmla="*/ 2200738 h 4445422"/>
              <a:gd name="connsiteX5" fmla="*/ 2763329 w 5309038"/>
              <a:gd name="connsiteY5" fmla="*/ 2196494 h 4445422"/>
              <a:gd name="connsiteX6" fmla="*/ 2712041 w 5309038"/>
              <a:gd name="connsiteY6" fmla="*/ 3292539 h 4445422"/>
              <a:gd name="connsiteX7" fmla="*/ 3060018 w 5309038"/>
              <a:gd name="connsiteY7" fmla="*/ 3294594 h 4445422"/>
              <a:gd name="connsiteX8" fmla="*/ 3543293 w 5309038"/>
              <a:gd name="connsiteY8" fmla="*/ 3300484 h 4445422"/>
              <a:gd name="connsiteX9" fmla="*/ 2337142 w 5309038"/>
              <a:gd name="connsiteY9" fmla="*/ 4072471 h 4445422"/>
              <a:gd name="connsiteX10" fmla="*/ 1168006 w 5309038"/>
              <a:gd name="connsiteY10" fmla="*/ 3434161 h 4445422"/>
              <a:gd name="connsiteX11" fmla="*/ 1116645 w 5309038"/>
              <a:gd name="connsiteY11" fmla="*/ 2108439 h 4445422"/>
              <a:gd name="connsiteX12" fmla="*/ 1181638 w 5309038"/>
              <a:gd name="connsiteY12" fmla="*/ 1876255 h 4445422"/>
              <a:gd name="connsiteX13" fmla="*/ 600278 w 5309038"/>
              <a:gd name="connsiteY13" fmla="*/ 1780332 h 4445422"/>
              <a:gd name="connsiteX14" fmla="*/ 896371 w 5309038"/>
              <a:gd name="connsiteY14" fmla="*/ 3783128 h 4445422"/>
              <a:gd name="connsiteX15" fmla="*/ 2271763 w 5309038"/>
              <a:gd name="connsiteY15" fmla="*/ 4445422 h 4445422"/>
              <a:gd name="connsiteX16" fmla="*/ 3788301 w 5309038"/>
              <a:gd name="connsiteY16" fmla="*/ 3718304 h 4445422"/>
              <a:gd name="connsiteX17" fmla="*/ 4193233 w 5309038"/>
              <a:gd name="connsiteY17" fmla="*/ 1590057 h 4445422"/>
              <a:gd name="connsiteX18" fmla="*/ 3682492 w 5309038"/>
              <a:gd name="connsiteY18" fmla="*/ 1151829 h 4445422"/>
              <a:gd name="connsiteX19" fmla="*/ 4032261 w 5309038"/>
              <a:gd name="connsiteY19" fmla="*/ 1015939 h 4445422"/>
              <a:gd name="connsiteX20" fmla="*/ 5309038 w 5309038"/>
              <a:gd name="connsiteY20" fmla="*/ 0 h 4445422"/>
              <a:gd name="connsiteX21" fmla="*/ 1276796 w 5309038"/>
              <a:gd name="connsiteY21" fmla="*/ 442 h 4445422"/>
              <a:gd name="connsiteX22" fmla="*/ 0 w 5309038"/>
              <a:gd name="connsiteY22" fmla="*/ 1034691 h 4445422"/>
              <a:gd name="connsiteX23" fmla="*/ 619405 w 5309038"/>
              <a:gd name="connsiteY23" fmla="*/ 1046224 h 4445422"/>
              <a:gd name="connsiteX24" fmla="*/ 611035 w 5309038"/>
              <a:gd name="connsiteY24" fmla="*/ 1731923 h 4445422"/>
              <a:gd name="connsiteX25" fmla="*/ 1229209 w 5309038"/>
              <a:gd name="connsiteY25" fmla="*/ 1901488 h 4445422"/>
              <a:gd name="connsiteX0" fmla="*/ 1229209 w 5309038"/>
              <a:gd name="connsiteY0" fmla="*/ 1901488 h 4445422"/>
              <a:gd name="connsiteX1" fmla="*/ 955242 w 5309038"/>
              <a:gd name="connsiteY1" fmla="*/ 2821523 h 4445422"/>
              <a:gd name="connsiteX2" fmla="*/ 1310511 w 5309038"/>
              <a:gd name="connsiteY2" fmla="*/ 3564093 h 4445422"/>
              <a:gd name="connsiteX3" fmla="*/ 1656635 w 5309038"/>
              <a:gd name="connsiteY3" fmla="*/ 3254100 h 4445422"/>
              <a:gd name="connsiteX4" fmla="*/ 1626376 w 5309038"/>
              <a:gd name="connsiteY4" fmla="*/ 2200738 h 4445422"/>
              <a:gd name="connsiteX5" fmla="*/ 2763329 w 5309038"/>
              <a:gd name="connsiteY5" fmla="*/ 2196494 h 4445422"/>
              <a:gd name="connsiteX6" fmla="*/ 2712041 w 5309038"/>
              <a:gd name="connsiteY6" fmla="*/ 3292539 h 4445422"/>
              <a:gd name="connsiteX7" fmla="*/ 3060018 w 5309038"/>
              <a:gd name="connsiteY7" fmla="*/ 3294594 h 4445422"/>
              <a:gd name="connsiteX8" fmla="*/ 3543293 w 5309038"/>
              <a:gd name="connsiteY8" fmla="*/ 3300484 h 4445422"/>
              <a:gd name="connsiteX9" fmla="*/ 2337142 w 5309038"/>
              <a:gd name="connsiteY9" fmla="*/ 4072471 h 4445422"/>
              <a:gd name="connsiteX10" fmla="*/ 1168006 w 5309038"/>
              <a:gd name="connsiteY10" fmla="*/ 3434161 h 4445422"/>
              <a:gd name="connsiteX11" fmla="*/ 1116645 w 5309038"/>
              <a:gd name="connsiteY11" fmla="*/ 2108439 h 4445422"/>
              <a:gd name="connsiteX12" fmla="*/ 1181638 w 5309038"/>
              <a:gd name="connsiteY12" fmla="*/ 1876255 h 4445422"/>
              <a:gd name="connsiteX13" fmla="*/ 600278 w 5309038"/>
              <a:gd name="connsiteY13" fmla="*/ 1780332 h 4445422"/>
              <a:gd name="connsiteX14" fmla="*/ 896371 w 5309038"/>
              <a:gd name="connsiteY14" fmla="*/ 3783128 h 4445422"/>
              <a:gd name="connsiteX15" fmla="*/ 2271763 w 5309038"/>
              <a:gd name="connsiteY15" fmla="*/ 4445422 h 4445422"/>
              <a:gd name="connsiteX16" fmla="*/ 3788301 w 5309038"/>
              <a:gd name="connsiteY16" fmla="*/ 3718304 h 4445422"/>
              <a:gd name="connsiteX17" fmla="*/ 4193233 w 5309038"/>
              <a:gd name="connsiteY17" fmla="*/ 1590057 h 4445422"/>
              <a:gd name="connsiteX18" fmla="*/ 3682492 w 5309038"/>
              <a:gd name="connsiteY18" fmla="*/ 1151829 h 4445422"/>
              <a:gd name="connsiteX19" fmla="*/ 4032261 w 5309038"/>
              <a:gd name="connsiteY19" fmla="*/ 1015939 h 4445422"/>
              <a:gd name="connsiteX20" fmla="*/ 5309038 w 5309038"/>
              <a:gd name="connsiteY20" fmla="*/ 0 h 4445422"/>
              <a:gd name="connsiteX21" fmla="*/ 1276796 w 5309038"/>
              <a:gd name="connsiteY21" fmla="*/ 442 h 4445422"/>
              <a:gd name="connsiteX22" fmla="*/ 0 w 5309038"/>
              <a:gd name="connsiteY22" fmla="*/ 1034691 h 4445422"/>
              <a:gd name="connsiteX23" fmla="*/ 619405 w 5309038"/>
              <a:gd name="connsiteY23" fmla="*/ 1046224 h 4445422"/>
              <a:gd name="connsiteX24" fmla="*/ 611035 w 5309038"/>
              <a:gd name="connsiteY24" fmla="*/ 1731923 h 4445422"/>
              <a:gd name="connsiteX25" fmla="*/ 1229209 w 5309038"/>
              <a:gd name="connsiteY25" fmla="*/ 1901488 h 4445422"/>
              <a:gd name="connsiteX0" fmla="*/ 1229209 w 5309038"/>
              <a:gd name="connsiteY0" fmla="*/ 1901488 h 4445422"/>
              <a:gd name="connsiteX1" fmla="*/ 966672 w 5309038"/>
              <a:gd name="connsiteY1" fmla="*/ 2825333 h 4445422"/>
              <a:gd name="connsiteX2" fmla="*/ 1310511 w 5309038"/>
              <a:gd name="connsiteY2" fmla="*/ 3564093 h 4445422"/>
              <a:gd name="connsiteX3" fmla="*/ 1656635 w 5309038"/>
              <a:gd name="connsiteY3" fmla="*/ 3254100 h 4445422"/>
              <a:gd name="connsiteX4" fmla="*/ 1626376 w 5309038"/>
              <a:gd name="connsiteY4" fmla="*/ 2200738 h 4445422"/>
              <a:gd name="connsiteX5" fmla="*/ 2763329 w 5309038"/>
              <a:gd name="connsiteY5" fmla="*/ 2196494 h 4445422"/>
              <a:gd name="connsiteX6" fmla="*/ 2712041 w 5309038"/>
              <a:gd name="connsiteY6" fmla="*/ 3292539 h 4445422"/>
              <a:gd name="connsiteX7" fmla="*/ 3060018 w 5309038"/>
              <a:gd name="connsiteY7" fmla="*/ 3294594 h 4445422"/>
              <a:gd name="connsiteX8" fmla="*/ 3543293 w 5309038"/>
              <a:gd name="connsiteY8" fmla="*/ 3300484 h 4445422"/>
              <a:gd name="connsiteX9" fmla="*/ 2337142 w 5309038"/>
              <a:gd name="connsiteY9" fmla="*/ 4072471 h 4445422"/>
              <a:gd name="connsiteX10" fmla="*/ 1168006 w 5309038"/>
              <a:gd name="connsiteY10" fmla="*/ 3434161 h 4445422"/>
              <a:gd name="connsiteX11" fmla="*/ 1116645 w 5309038"/>
              <a:gd name="connsiteY11" fmla="*/ 2108439 h 4445422"/>
              <a:gd name="connsiteX12" fmla="*/ 1181638 w 5309038"/>
              <a:gd name="connsiteY12" fmla="*/ 1876255 h 4445422"/>
              <a:gd name="connsiteX13" fmla="*/ 600278 w 5309038"/>
              <a:gd name="connsiteY13" fmla="*/ 1780332 h 4445422"/>
              <a:gd name="connsiteX14" fmla="*/ 896371 w 5309038"/>
              <a:gd name="connsiteY14" fmla="*/ 3783128 h 4445422"/>
              <a:gd name="connsiteX15" fmla="*/ 2271763 w 5309038"/>
              <a:gd name="connsiteY15" fmla="*/ 4445422 h 4445422"/>
              <a:gd name="connsiteX16" fmla="*/ 3788301 w 5309038"/>
              <a:gd name="connsiteY16" fmla="*/ 3718304 h 4445422"/>
              <a:gd name="connsiteX17" fmla="*/ 4193233 w 5309038"/>
              <a:gd name="connsiteY17" fmla="*/ 1590057 h 4445422"/>
              <a:gd name="connsiteX18" fmla="*/ 3682492 w 5309038"/>
              <a:gd name="connsiteY18" fmla="*/ 1151829 h 4445422"/>
              <a:gd name="connsiteX19" fmla="*/ 4032261 w 5309038"/>
              <a:gd name="connsiteY19" fmla="*/ 1015939 h 4445422"/>
              <a:gd name="connsiteX20" fmla="*/ 5309038 w 5309038"/>
              <a:gd name="connsiteY20" fmla="*/ 0 h 4445422"/>
              <a:gd name="connsiteX21" fmla="*/ 1276796 w 5309038"/>
              <a:gd name="connsiteY21" fmla="*/ 442 h 4445422"/>
              <a:gd name="connsiteX22" fmla="*/ 0 w 5309038"/>
              <a:gd name="connsiteY22" fmla="*/ 1034691 h 4445422"/>
              <a:gd name="connsiteX23" fmla="*/ 619405 w 5309038"/>
              <a:gd name="connsiteY23" fmla="*/ 1046224 h 4445422"/>
              <a:gd name="connsiteX24" fmla="*/ 611035 w 5309038"/>
              <a:gd name="connsiteY24" fmla="*/ 1731923 h 4445422"/>
              <a:gd name="connsiteX25" fmla="*/ 1229209 w 5309038"/>
              <a:gd name="connsiteY25" fmla="*/ 1901488 h 4445422"/>
              <a:gd name="connsiteX0" fmla="*/ 1229209 w 5309038"/>
              <a:gd name="connsiteY0" fmla="*/ 1901488 h 4445422"/>
              <a:gd name="connsiteX1" fmla="*/ 966672 w 5309038"/>
              <a:gd name="connsiteY1" fmla="*/ 2825333 h 4445422"/>
              <a:gd name="connsiteX2" fmla="*/ 1310511 w 5309038"/>
              <a:gd name="connsiteY2" fmla="*/ 3564093 h 4445422"/>
              <a:gd name="connsiteX3" fmla="*/ 1656635 w 5309038"/>
              <a:gd name="connsiteY3" fmla="*/ 3254100 h 4445422"/>
              <a:gd name="connsiteX4" fmla="*/ 1626376 w 5309038"/>
              <a:gd name="connsiteY4" fmla="*/ 2200738 h 4445422"/>
              <a:gd name="connsiteX5" fmla="*/ 2763329 w 5309038"/>
              <a:gd name="connsiteY5" fmla="*/ 2196494 h 4445422"/>
              <a:gd name="connsiteX6" fmla="*/ 2712041 w 5309038"/>
              <a:gd name="connsiteY6" fmla="*/ 3292539 h 4445422"/>
              <a:gd name="connsiteX7" fmla="*/ 3060018 w 5309038"/>
              <a:gd name="connsiteY7" fmla="*/ 3294594 h 4445422"/>
              <a:gd name="connsiteX8" fmla="*/ 3543293 w 5309038"/>
              <a:gd name="connsiteY8" fmla="*/ 3300484 h 4445422"/>
              <a:gd name="connsiteX9" fmla="*/ 2337142 w 5309038"/>
              <a:gd name="connsiteY9" fmla="*/ 4072471 h 4445422"/>
              <a:gd name="connsiteX10" fmla="*/ 1168006 w 5309038"/>
              <a:gd name="connsiteY10" fmla="*/ 3434161 h 4445422"/>
              <a:gd name="connsiteX11" fmla="*/ 1116645 w 5309038"/>
              <a:gd name="connsiteY11" fmla="*/ 2108439 h 4445422"/>
              <a:gd name="connsiteX12" fmla="*/ 1181638 w 5309038"/>
              <a:gd name="connsiteY12" fmla="*/ 1876255 h 4445422"/>
              <a:gd name="connsiteX13" fmla="*/ 600278 w 5309038"/>
              <a:gd name="connsiteY13" fmla="*/ 1780332 h 4445422"/>
              <a:gd name="connsiteX14" fmla="*/ 896371 w 5309038"/>
              <a:gd name="connsiteY14" fmla="*/ 3783128 h 4445422"/>
              <a:gd name="connsiteX15" fmla="*/ 2271763 w 5309038"/>
              <a:gd name="connsiteY15" fmla="*/ 4445422 h 4445422"/>
              <a:gd name="connsiteX16" fmla="*/ 3788301 w 5309038"/>
              <a:gd name="connsiteY16" fmla="*/ 3718304 h 4445422"/>
              <a:gd name="connsiteX17" fmla="*/ 4193233 w 5309038"/>
              <a:gd name="connsiteY17" fmla="*/ 1590057 h 4445422"/>
              <a:gd name="connsiteX18" fmla="*/ 3682492 w 5309038"/>
              <a:gd name="connsiteY18" fmla="*/ 1151829 h 4445422"/>
              <a:gd name="connsiteX19" fmla="*/ 4032261 w 5309038"/>
              <a:gd name="connsiteY19" fmla="*/ 1015939 h 4445422"/>
              <a:gd name="connsiteX20" fmla="*/ 5309038 w 5309038"/>
              <a:gd name="connsiteY20" fmla="*/ 0 h 4445422"/>
              <a:gd name="connsiteX21" fmla="*/ 1276796 w 5309038"/>
              <a:gd name="connsiteY21" fmla="*/ 442 h 4445422"/>
              <a:gd name="connsiteX22" fmla="*/ 0 w 5309038"/>
              <a:gd name="connsiteY22" fmla="*/ 1034691 h 4445422"/>
              <a:gd name="connsiteX23" fmla="*/ 619405 w 5309038"/>
              <a:gd name="connsiteY23" fmla="*/ 1046224 h 4445422"/>
              <a:gd name="connsiteX24" fmla="*/ 611035 w 5309038"/>
              <a:gd name="connsiteY24" fmla="*/ 1731923 h 4445422"/>
              <a:gd name="connsiteX25" fmla="*/ 1229209 w 5309038"/>
              <a:gd name="connsiteY25" fmla="*/ 1901488 h 4445422"/>
              <a:gd name="connsiteX0" fmla="*/ 1229209 w 5309038"/>
              <a:gd name="connsiteY0" fmla="*/ 1901488 h 4445422"/>
              <a:gd name="connsiteX1" fmla="*/ 966672 w 5309038"/>
              <a:gd name="connsiteY1" fmla="*/ 2825333 h 4445422"/>
              <a:gd name="connsiteX2" fmla="*/ 1310511 w 5309038"/>
              <a:gd name="connsiteY2" fmla="*/ 3564093 h 4445422"/>
              <a:gd name="connsiteX3" fmla="*/ 1656635 w 5309038"/>
              <a:gd name="connsiteY3" fmla="*/ 3254100 h 4445422"/>
              <a:gd name="connsiteX4" fmla="*/ 1626376 w 5309038"/>
              <a:gd name="connsiteY4" fmla="*/ 2200738 h 4445422"/>
              <a:gd name="connsiteX5" fmla="*/ 2763329 w 5309038"/>
              <a:gd name="connsiteY5" fmla="*/ 2196494 h 4445422"/>
              <a:gd name="connsiteX6" fmla="*/ 2712041 w 5309038"/>
              <a:gd name="connsiteY6" fmla="*/ 3292539 h 4445422"/>
              <a:gd name="connsiteX7" fmla="*/ 3060018 w 5309038"/>
              <a:gd name="connsiteY7" fmla="*/ 3294594 h 4445422"/>
              <a:gd name="connsiteX8" fmla="*/ 3543293 w 5309038"/>
              <a:gd name="connsiteY8" fmla="*/ 3300484 h 4445422"/>
              <a:gd name="connsiteX9" fmla="*/ 2337142 w 5309038"/>
              <a:gd name="connsiteY9" fmla="*/ 4072471 h 4445422"/>
              <a:gd name="connsiteX10" fmla="*/ 1168006 w 5309038"/>
              <a:gd name="connsiteY10" fmla="*/ 3434161 h 4445422"/>
              <a:gd name="connsiteX11" fmla="*/ 1116645 w 5309038"/>
              <a:gd name="connsiteY11" fmla="*/ 2108439 h 4445422"/>
              <a:gd name="connsiteX12" fmla="*/ 1181638 w 5309038"/>
              <a:gd name="connsiteY12" fmla="*/ 1876255 h 4445422"/>
              <a:gd name="connsiteX13" fmla="*/ 600278 w 5309038"/>
              <a:gd name="connsiteY13" fmla="*/ 1780332 h 4445422"/>
              <a:gd name="connsiteX14" fmla="*/ 896371 w 5309038"/>
              <a:gd name="connsiteY14" fmla="*/ 3783128 h 4445422"/>
              <a:gd name="connsiteX15" fmla="*/ 2271763 w 5309038"/>
              <a:gd name="connsiteY15" fmla="*/ 4445422 h 4445422"/>
              <a:gd name="connsiteX16" fmla="*/ 3788301 w 5309038"/>
              <a:gd name="connsiteY16" fmla="*/ 3718304 h 4445422"/>
              <a:gd name="connsiteX17" fmla="*/ 4193233 w 5309038"/>
              <a:gd name="connsiteY17" fmla="*/ 1590057 h 4445422"/>
              <a:gd name="connsiteX18" fmla="*/ 3682492 w 5309038"/>
              <a:gd name="connsiteY18" fmla="*/ 1151829 h 4445422"/>
              <a:gd name="connsiteX19" fmla="*/ 4032261 w 5309038"/>
              <a:gd name="connsiteY19" fmla="*/ 1015939 h 4445422"/>
              <a:gd name="connsiteX20" fmla="*/ 5309038 w 5309038"/>
              <a:gd name="connsiteY20" fmla="*/ 0 h 4445422"/>
              <a:gd name="connsiteX21" fmla="*/ 1276796 w 5309038"/>
              <a:gd name="connsiteY21" fmla="*/ 442 h 4445422"/>
              <a:gd name="connsiteX22" fmla="*/ 0 w 5309038"/>
              <a:gd name="connsiteY22" fmla="*/ 1034691 h 4445422"/>
              <a:gd name="connsiteX23" fmla="*/ 619405 w 5309038"/>
              <a:gd name="connsiteY23" fmla="*/ 1046224 h 4445422"/>
              <a:gd name="connsiteX24" fmla="*/ 611035 w 5309038"/>
              <a:gd name="connsiteY24" fmla="*/ 1731923 h 4445422"/>
              <a:gd name="connsiteX25" fmla="*/ 1229209 w 5309038"/>
              <a:gd name="connsiteY25" fmla="*/ 1901488 h 4445422"/>
              <a:gd name="connsiteX0" fmla="*/ 1229209 w 5309038"/>
              <a:gd name="connsiteY0" fmla="*/ 1901488 h 4445422"/>
              <a:gd name="connsiteX1" fmla="*/ 966672 w 5309038"/>
              <a:gd name="connsiteY1" fmla="*/ 2825333 h 4445422"/>
              <a:gd name="connsiteX2" fmla="*/ 1314321 w 5309038"/>
              <a:gd name="connsiteY2" fmla="*/ 3575523 h 4445422"/>
              <a:gd name="connsiteX3" fmla="*/ 1656635 w 5309038"/>
              <a:gd name="connsiteY3" fmla="*/ 3254100 h 4445422"/>
              <a:gd name="connsiteX4" fmla="*/ 1626376 w 5309038"/>
              <a:gd name="connsiteY4" fmla="*/ 2200738 h 4445422"/>
              <a:gd name="connsiteX5" fmla="*/ 2763329 w 5309038"/>
              <a:gd name="connsiteY5" fmla="*/ 2196494 h 4445422"/>
              <a:gd name="connsiteX6" fmla="*/ 2712041 w 5309038"/>
              <a:gd name="connsiteY6" fmla="*/ 3292539 h 4445422"/>
              <a:gd name="connsiteX7" fmla="*/ 3060018 w 5309038"/>
              <a:gd name="connsiteY7" fmla="*/ 3294594 h 4445422"/>
              <a:gd name="connsiteX8" fmla="*/ 3543293 w 5309038"/>
              <a:gd name="connsiteY8" fmla="*/ 3300484 h 4445422"/>
              <a:gd name="connsiteX9" fmla="*/ 2337142 w 5309038"/>
              <a:gd name="connsiteY9" fmla="*/ 4072471 h 4445422"/>
              <a:gd name="connsiteX10" fmla="*/ 1168006 w 5309038"/>
              <a:gd name="connsiteY10" fmla="*/ 3434161 h 4445422"/>
              <a:gd name="connsiteX11" fmla="*/ 1116645 w 5309038"/>
              <a:gd name="connsiteY11" fmla="*/ 2108439 h 4445422"/>
              <a:gd name="connsiteX12" fmla="*/ 1181638 w 5309038"/>
              <a:gd name="connsiteY12" fmla="*/ 1876255 h 4445422"/>
              <a:gd name="connsiteX13" fmla="*/ 600278 w 5309038"/>
              <a:gd name="connsiteY13" fmla="*/ 1780332 h 4445422"/>
              <a:gd name="connsiteX14" fmla="*/ 896371 w 5309038"/>
              <a:gd name="connsiteY14" fmla="*/ 3783128 h 4445422"/>
              <a:gd name="connsiteX15" fmla="*/ 2271763 w 5309038"/>
              <a:gd name="connsiteY15" fmla="*/ 4445422 h 4445422"/>
              <a:gd name="connsiteX16" fmla="*/ 3788301 w 5309038"/>
              <a:gd name="connsiteY16" fmla="*/ 3718304 h 4445422"/>
              <a:gd name="connsiteX17" fmla="*/ 4193233 w 5309038"/>
              <a:gd name="connsiteY17" fmla="*/ 1590057 h 4445422"/>
              <a:gd name="connsiteX18" fmla="*/ 3682492 w 5309038"/>
              <a:gd name="connsiteY18" fmla="*/ 1151829 h 4445422"/>
              <a:gd name="connsiteX19" fmla="*/ 4032261 w 5309038"/>
              <a:gd name="connsiteY19" fmla="*/ 1015939 h 4445422"/>
              <a:gd name="connsiteX20" fmla="*/ 5309038 w 5309038"/>
              <a:gd name="connsiteY20" fmla="*/ 0 h 4445422"/>
              <a:gd name="connsiteX21" fmla="*/ 1276796 w 5309038"/>
              <a:gd name="connsiteY21" fmla="*/ 442 h 4445422"/>
              <a:gd name="connsiteX22" fmla="*/ 0 w 5309038"/>
              <a:gd name="connsiteY22" fmla="*/ 1034691 h 4445422"/>
              <a:gd name="connsiteX23" fmla="*/ 619405 w 5309038"/>
              <a:gd name="connsiteY23" fmla="*/ 1046224 h 4445422"/>
              <a:gd name="connsiteX24" fmla="*/ 611035 w 5309038"/>
              <a:gd name="connsiteY24" fmla="*/ 1731923 h 4445422"/>
              <a:gd name="connsiteX25" fmla="*/ 1229209 w 5309038"/>
              <a:gd name="connsiteY25" fmla="*/ 1901488 h 4445422"/>
              <a:gd name="connsiteX0" fmla="*/ 1229209 w 5309038"/>
              <a:gd name="connsiteY0" fmla="*/ 1901488 h 4445422"/>
              <a:gd name="connsiteX1" fmla="*/ 966672 w 5309038"/>
              <a:gd name="connsiteY1" fmla="*/ 2825333 h 4445422"/>
              <a:gd name="connsiteX2" fmla="*/ 1314321 w 5309038"/>
              <a:gd name="connsiteY2" fmla="*/ 3575523 h 4445422"/>
              <a:gd name="connsiteX3" fmla="*/ 1660445 w 5309038"/>
              <a:gd name="connsiteY3" fmla="*/ 3273150 h 4445422"/>
              <a:gd name="connsiteX4" fmla="*/ 1626376 w 5309038"/>
              <a:gd name="connsiteY4" fmla="*/ 2200738 h 4445422"/>
              <a:gd name="connsiteX5" fmla="*/ 2763329 w 5309038"/>
              <a:gd name="connsiteY5" fmla="*/ 2196494 h 4445422"/>
              <a:gd name="connsiteX6" fmla="*/ 2712041 w 5309038"/>
              <a:gd name="connsiteY6" fmla="*/ 3292539 h 4445422"/>
              <a:gd name="connsiteX7" fmla="*/ 3060018 w 5309038"/>
              <a:gd name="connsiteY7" fmla="*/ 3294594 h 4445422"/>
              <a:gd name="connsiteX8" fmla="*/ 3543293 w 5309038"/>
              <a:gd name="connsiteY8" fmla="*/ 3300484 h 4445422"/>
              <a:gd name="connsiteX9" fmla="*/ 2337142 w 5309038"/>
              <a:gd name="connsiteY9" fmla="*/ 4072471 h 4445422"/>
              <a:gd name="connsiteX10" fmla="*/ 1168006 w 5309038"/>
              <a:gd name="connsiteY10" fmla="*/ 3434161 h 4445422"/>
              <a:gd name="connsiteX11" fmla="*/ 1116645 w 5309038"/>
              <a:gd name="connsiteY11" fmla="*/ 2108439 h 4445422"/>
              <a:gd name="connsiteX12" fmla="*/ 1181638 w 5309038"/>
              <a:gd name="connsiteY12" fmla="*/ 1876255 h 4445422"/>
              <a:gd name="connsiteX13" fmla="*/ 600278 w 5309038"/>
              <a:gd name="connsiteY13" fmla="*/ 1780332 h 4445422"/>
              <a:gd name="connsiteX14" fmla="*/ 896371 w 5309038"/>
              <a:gd name="connsiteY14" fmla="*/ 3783128 h 4445422"/>
              <a:gd name="connsiteX15" fmla="*/ 2271763 w 5309038"/>
              <a:gd name="connsiteY15" fmla="*/ 4445422 h 4445422"/>
              <a:gd name="connsiteX16" fmla="*/ 3788301 w 5309038"/>
              <a:gd name="connsiteY16" fmla="*/ 3718304 h 4445422"/>
              <a:gd name="connsiteX17" fmla="*/ 4193233 w 5309038"/>
              <a:gd name="connsiteY17" fmla="*/ 1590057 h 4445422"/>
              <a:gd name="connsiteX18" fmla="*/ 3682492 w 5309038"/>
              <a:gd name="connsiteY18" fmla="*/ 1151829 h 4445422"/>
              <a:gd name="connsiteX19" fmla="*/ 4032261 w 5309038"/>
              <a:gd name="connsiteY19" fmla="*/ 1015939 h 4445422"/>
              <a:gd name="connsiteX20" fmla="*/ 5309038 w 5309038"/>
              <a:gd name="connsiteY20" fmla="*/ 0 h 4445422"/>
              <a:gd name="connsiteX21" fmla="*/ 1276796 w 5309038"/>
              <a:gd name="connsiteY21" fmla="*/ 442 h 4445422"/>
              <a:gd name="connsiteX22" fmla="*/ 0 w 5309038"/>
              <a:gd name="connsiteY22" fmla="*/ 1034691 h 4445422"/>
              <a:gd name="connsiteX23" fmla="*/ 619405 w 5309038"/>
              <a:gd name="connsiteY23" fmla="*/ 1046224 h 4445422"/>
              <a:gd name="connsiteX24" fmla="*/ 611035 w 5309038"/>
              <a:gd name="connsiteY24" fmla="*/ 1731923 h 4445422"/>
              <a:gd name="connsiteX25" fmla="*/ 1229209 w 5309038"/>
              <a:gd name="connsiteY25" fmla="*/ 1901488 h 4445422"/>
              <a:gd name="connsiteX0" fmla="*/ 1229209 w 5309038"/>
              <a:gd name="connsiteY0" fmla="*/ 1901488 h 4445422"/>
              <a:gd name="connsiteX1" fmla="*/ 966672 w 5309038"/>
              <a:gd name="connsiteY1" fmla="*/ 2825333 h 4445422"/>
              <a:gd name="connsiteX2" fmla="*/ 1314321 w 5309038"/>
              <a:gd name="connsiteY2" fmla="*/ 3575523 h 4445422"/>
              <a:gd name="connsiteX3" fmla="*/ 1660445 w 5309038"/>
              <a:gd name="connsiteY3" fmla="*/ 3273150 h 4445422"/>
              <a:gd name="connsiteX4" fmla="*/ 1626376 w 5309038"/>
              <a:gd name="connsiteY4" fmla="*/ 2200738 h 4445422"/>
              <a:gd name="connsiteX5" fmla="*/ 2763329 w 5309038"/>
              <a:gd name="connsiteY5" fmla="*/ 2196494 h 4445422"/>
              <a:gd name="connsiteX6" fmla="*/ 2712041 w 5309038"/>
              <a:gd name="connsiteY6" fmla="*/ 3292539 h 4445422"/>
              <a:gd name="connsiteX7" fmla="*/ 3060018 w 5309038"/>
              <a:gd name="connsiteY7" fmla="*/ 3294594 h 4445422"/>
              <a:gd name="connsiteX8" fmla="*/ 3543293 w 5309038"/>
              <a:gd name="connsiteY8" fmla="*/ 3300484 h 4445422"/>
              <a:gd name="connsiteX9" fmla="*/ 2337142 w 5309038"/>
              <a:gd name="connsiteY9" fmla="*/ 4072471 h 4445422"/>
              <a:gd name="connsiteX10" fmla="*/ 1168006 w 5309038"/>
              <a:gd name="connsiteY10" fmla="*/ 3422731 h 4445422"/>
              <a:gd name="connsiteX11" fmla="*/ 1116645 w 5309038"/>
              <a:gd name="connsiteY11" fmla="*/ 2108439 h 4445422"/>
              <a:gd name="connsiteX12" fmla="*/ 1181638 w 5309038"/>
              <a:gd name="connsiteY12" fmla="*/ 1876255 h 4445422"/>
              <a:gd name="connsiteX13" fmla="*/ 600278 w 5309038"/>
              <a:gd name="connsiteY13" fmla="*/ 1780332 h 4445422"/>
              <a:gd name="connsiteX14" fmla="*/ 896371 w 5309038"/>
              <a:gd name="connsiteY14" fmla="*/ 3783128 h 4445422"/>
              <a:gd name="connsiteX15" fmla="*/ 2271763 w 5309038"/>
              <a:gd name="connsiteY15" fmla="*/ 4445422 h 4445422"/>
              <a:gd name="connsiteX16" fmla="*/ 3788301 w 5309038"/>
              <a:gd name="connsiteY16" fmla="*/ 3718304 h 4445422"/>
              <a:gd name="connsiteX17" fmla="*/ 4193233 w 5309038"/>
              <a:gd name="connsiteY17" fmla="*/ 1590057 h 4445422"/>
              <a:gd name="connsiteX18" fmla="*/ 3682492 w 5309038"/>
              <a:gd name="connsiteY18" fmla="*/ 1151829 h 4445422"/>
              <a:gd name="connsiteX19" fmla="*/ 4032261 w 5309038"/>
              <a:gd name="connsiteY19" fmla="*/ 1015939 h 4445422"/>
              <a:gd name="connsiteX20" fmla="*/ 5309038 w 5309038"/>
              <a:gd name="connsiteY20" fmla="*/ 0 h 4445422"/>
              <a:gd name="connsiteX21" fmla="*/ 1276796 w 5309038"/>
              <a:gd name="connsiteY21" fmla="*/ 442 h 4445422"/>
              <a:gd name="connsiteX22" fmla="*/ 0 w 5309038"/>
              <a:gd name="connsiteY22" fmla="*/ 1034691 h 4445422"/>
              <a:gd name="connsiteX23" fmla="*/ 619405 w 5309038"/>
              <a:gd name="connsiteY23" fmla="*/ 1046224 h 4445422"/>
              <a:gd name="connsiteX24" fmla="*/ 611035 w 5309038"/>
              <a:gd name="connsiteY24" fmla="*/ 1731923 h 4445422"/>
              <a:gd name="connsiteX25" fmla="*/ 1229209 w 5309038"/>
              <a:gd name="connsiteY25" fmla="*/ 1901488 h 444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309038" h="4445422">
                <a:moveTo>
                  <a:pt x="1229209" y="1901488"/>
                </a:moveTo>
                <a:cubicBezTo>
                  <a:pt x="1137899" y="2201762"/>
                  <a:pt x="1052603" y="2083995"/>
                  <a:pt x="966672" y="2825333"/>
                </a:cubicBezTo>
                <a:cubicBezTo>
                  <a:pt x="1068276" y="3182075"/>
                  <a:pt x="1002272" y="3178160"/>
                  <a:pt x="1314321" y="3575523"/>
                </a:cubicBezTo>
                <a:lnTo>
                  <a:pt x="1660445" y="3273150"/>
                </a:lnTo>
                <a:cubicBezTo>
                  <a:pt x="1661471" y="2907742"/>
                  <a:pt x="1625350" y="2566146"/>
                  <a:pt x="1626376" y="2200738"/>
                </a:cubicBezTo>
                <a:lnTo>
                  <a:pt x="2763329" y="2196494"/>
                </a:lnTo>
                <a:lnTo>
                  <a:pt x="2712041" y="3292539"/>
                </a:lnTo>
                <a:lnTo>
                  <a:pt x="3060018" y="3294594"/>
                </a:lnTo>
                <a:lnTo>
                  <a:pt x="3543293" y="3300484"/>
                </a:lnTo>
                <a:cubicBezTo>
                  <a:pt x="3487617" y="3347908"/>
                  <a:pt x="3334561" y="3977086"/>
                  <a:pt x="2337142" y="4072471"/>
                </a:cubicBezTo>
                <a:cubicBezTo>
                  <a:pt x="1473989" y="3992007"/>
                  <a:pt x="1287582" y="3535185"/>
                  <a:pt x="1168006" y="3422731"/>
                </a:cubicBezTo>
                <a:cubicBezTo>
                  <a:pt x="1003138" y="3062671"/>
                  <a:pt x="853531" y="2634814"/>
                  <a:pt x="1116645" y="2108439"/>
                </a:cubicBezTo>
                <a:cubicBezTo>
                  <a:pt x="1112054" y="2080104"/>
                  <a:pt x="1179844" y="1996381"/>
                  <a:pt x="1181638" y="1876255"/>
                </a:cubicBezTo>
                <a:cubicBezTo>
                  <a:pt x="984041" y="1779511"/>
                  <a:pt x="794065" y="1812306"/>
                  <a:pt x="600278" y="1780332"/>
                </a:cubicBezTo>
                <a:cubicBezTo>
                  <a:pt x="700246" y="2430151"/>
                  <a:pt x="339203" y="2912778"/>
                  <a:pt x="896371" y="3783128"/>
                </a:cubicBezTo>
                <a:cubicBezTo>
                  <a:pt x="1052695" y="3910207"/>
                  <a:pt x="1508113" y="4393406"/>
                  <a:pt x="2271763" y="4445422"/>
                </a:cubicBezTo>
                <a:cubicBezTo>
                  <a:pt x="3204085" y="4407728"/>
                  <a:pt x="3401889" y="3981186"/>
                  <a:pt x="3788301" y="3718304"/>
                </a:cubicBezTo>
                <a:cubicBezTo>
                  <a:pt x="4254000" y="2870468"/>
                  <a:pt x="4020961" y="2369654"/>
                  <a:pt x="4193233" y="1590057"/>
                </a:cubicBezTo>
                <a:lnTo>
                  <a:pt x="3682492" y="1151829"/>
                </a:lnTo>
                <a:lnTo>
                  <a:pt x="4032261" y="1015939"/>
                </a:lnTo>
                <a:lnTo>
                  <a:pt x="5309038" y="0"/>
                </a:lnTo>
                <a:lnTo>
                  <a:pt x="1276796" y="442"/>
                </a:lnTo>
                <a:lnTo>
                  <a:pt x="0" y="1034691"/>
                </a:lnTo>
                <a:lnTo>
                  <a:pt x="619405" y="1046224"/>
                </a:lnTo>
                <a:lnTo>
                  <a:pt x="611035" y="1731923"/>
                </a:lnTo>
                <a:cubicBezTo>
                  <a:pt x="1134444" y="1784859"/>
                  <a:pt x="1103833" y="1821658"/>
                  <a:pt x="1229209" y="1901488"/>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Slide Number Placeholder 2">
            <a:extLst>
              <a:ext uri="{FF2B5EF4-FFF2-40B4-BE49-F238E27FC236}">
                <a16:creationId xmlns:a16="http://schemas.microsoft.com/office/drawing/2014/main" id="{CE88F046-6746-45D9-A649-03D053F27949}"/>
              </a:ext>
            </a:extLst>
          </p:cNvPr>
          <p:cNvSpPr>
            <a:spLocks noGrp="1"/>
          </p:cNvSpPr>
          <p:nvPr>
            <p:ph type="sldNum" sz="quarter" idx="14"/>
          </p:nvPr>
        </p:nvSpPr>
        <p:spPr/>
        <p:txBody>
          <a:bodyPr/>
          <a:lstStyle/>
          <a:p>
            <a:fld id="{6C93B359-CF0D-4389-949E-16A33FCBB3EC}" type="slidenum">
              <a:rPr lang="nl-NL" smtClean="0"/>
              <a:t>7</a:t>
            </a:fld>
            <a:endParaRPr lang="nl-NL" dirty="0"/>
          </a:p>
        </p:txBody>
      </p:sp>
      <p:sp>
        <p:nvSpPr>
          <p:cNvPr id="5" name="Title 4">
            <a:extLst>
              <a:ext uri="{FF2B5EF4-FFF2-40B4-BE49-F238E27FC236}">
                <a16:creationId xmlns:a16="http://schemas.microsoft.com/office/drawing/2014/main" id="{087A6DBC-9AF8-414B-9A53-A8AC86EC5ACA}"/>
              </a:ext>
            </a:extLst>
          </p:cNvPr>
          <p:cNvSpPr>
            <a:spLocks noGrp="1"/>
          </p:cNvSpPr>
          <p:nvPr>
            <p:ph type="title"/>
          </p:nvPr>
        </p:nvSpPr>
        <p:spPr>
          <a:xfrm>
            <a:off x="630000" y="1085323"/>
            <a:ext cx="6953113" cy="1069200"/>
          </a:xfrm>
        </p:spPr>
        <p:txBody>
          <a:bodyPr/>
          <a:lstStyle/>
          <a:p>
            <a:r>
              <a:rPr lang="nl-NL" dirty="0"/>
              <a:t> </a:t>
            </a:r>
          </a:p>
        </p:txBody>
      </p:sp>
      <p:sp>
        <p:nvSpPr>
          <p:cNvPr id="35" name="Freeform: Shape 34">
            <a:extLst>
              <a:ext uri="{FF2B5EF4-FFF2-40B4-BE49-F238E27FC236}">
                <a16:creationId xmlns:a16="http://schemas.microsoft.com/office/drawing/2014/main" id="{FA73F10A-A933-46B4-98E8-3AE673109025}"/>
              </a:ext>
            </a:extLst>
          </p:cNvPr>
          <p:cNvSpPr/>
          <p:nvPr/>
        </p:nvSpPr>
        <p:spPr>
          <a:xfrm>
            <a:off x="4107569" y="5522116"/>
            <a:ext cx="609600" cy="609600"/>
          </a:xfrm>
          <a:custGeom>
            <a:avLst/>
            <a:gdLst>
              <a:gd name="connsiteX0" fmla="*/ 0 w 609600"/>
              <a:gd name="connsiteY0" fmla="*/ 0 h 609600"/>
              <a:gd name="connsiteX1" fmla="*/ 609600 w 609600"/>
              <a:gd name="connsiteY1" fmla="*/ 0 h 609600"/>
              <a:gd name="connsiteX2" fmla="*/ 609600 w 609600"/>
              <a:gd name="connsiteY2" fmla="*/ 609600 h 609600"/>
              <a:gd name="connsiteX3" fmla="*/ 0 w 60960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609600" h="609600">
                <a:moveTo>
                  <a:pt x="0" y="0"/>
                </a:moveTo>
                <a:lnTo>
                  <a:pt x="609600" y="0"/>
                </a:lnTo>
                <a:lnTo>
                  <a:pt x="609600" y="609600"/>
                </a:lnTo>
                <a:lnTo>
                  <a:pt x="0" y="609600"/>
                </a:lnTo>
                <a:close/>
              </a:path>
            </a:pathLst>
          </a:custGeom>
          <a:noFill/>
          <a:ln w="9525" cap="flat">
            <a:noFill/>
            <a:prstDash val="solid"/>
            <a:miter/>
          </a:ln>
        </p:spPr>
        <p:txBody>
          <a:bodyPr rtlCol="0" anchor="ctr"/>
          <a:lstStyle/>
          <a:p>
            <a:endParaRPr lang="nl-NL"/>
          </a:p>
        </p:txBody>
      </p:sp>
      <p:sp>
        <p:nvSpPr>
          <p:cNvPr id="139" name="Freeform: Shape 138">
            <a:extLst>
              <a:ext uri="{FF2B5EF4-FFF2-40B4-BE49-F238E27FC236}">
                <a16:creationId xmlns:a16="http://schemas.microsoft.com/office/drawing/2014/main" id="{17C28EEE-11D0-4F55-B7B9-79D6AE1FB8A8}"/>
              </a:ext>
            </a:extLst>
          </p:cNvPr>
          <p:cNvSpPr/>
          <p:nvPr/>
        </p:nvSpPr>
        <p:spPr>
          <a:xfrm>
            <a:off x="7591425" y="1544738"/>
            <a:ext cx="609600" cy="609600"/>
          </a:xfrm>
          <a:custGeom>
            <a:avLst/>
            <a:gdLst>
              <a:gd name="connsiteX0" fmla="*/ 0 w 609600"/>
              <a:gd name="connsiteY0" fmla="*/ 0 h 609600"/>
              <a:gd name="connsiteX1" fmla="*/ 609600 w 609600"/>
              <a:gd name="connsiteY1" fmla="*/ 0 h 609600"/>
              <a:gd name="connsiteX2" fmla="*/ 609600 w 609600"/>
              <a:gd name="connsiteY2" fmla="*/ 609600 h 609600"/>
              <a:gd name="connsiteX3" fmla="*/ 0 w 60960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609600" h="609600">
                <a:moveTo>
                  <a:pt x="0" y="0"/>
                </a:moveTo>
                <a:lnTo>
                  <a:pt x="609600" y="0"/>
                </a:lnTo>
                <a:lnTo>
                  <a:pt x="609600" y="609600"/>
                </a:lnTo>
                <a:lnTo>
                  <a:pt x="0" y="609600"/>
                </a:lnTo>
                <a:close/>
              </a:path>
            </a:pathLst>
          </a:custGeom>
          <a:noFill/>
          <a:ln w="9525" cap="flat">
            <a:noFill/>
            <a:prstDash val="solid"/>
            <a:miter/>
          </a:ln>
        </p:spPr>
        <p:txBody>
          <a:bodyPr rtlCol="0" anchor="ctr"/>
          <a:lstStyle/>
          <a:p>
            <a:endParaRPr lang="nl-NL"/>
          </a:p>
        </p:txBody>
      </p:sp>
      <p:sp>
        <p:nvSpPr>
          <p:cNvPr id="184" name="Rectangle 183">
            <a:extLst>
              <a:ext uri="{FF2B5EF4-FFF2-40B4-BE49-F238E27FC236}">
                <a16:creationId xmlns:a16="http://schemas.microsoft.com/office/drawing/2014/main" id="{31DE7522-18CE-40D4-BEBA-062CE2CEB307}"/>
              </a:ext>
            </a:extLst>
          </p:cNvPr>
          <p:cNvSpPr/>
          <p:nvPr/>
        </p:nvSpPr>
        <p:spPr>
          <a:xfrm>
            <a:off x="346261" y="1079160"/>
            <a:ext cx="2880000" cy="288000"/>
          </a:xfrm>
          <a:prstGeom prst="rect">
            <a:avLst/>
          </a:prstGeom>
          <a:solidFill>
            <a:schemeClr val="tx1">
              <a:lumMod val="75000"/>
            </a:schemeClr>
          </a:solidFill>
          <a:ln w="254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5" name="Rectangle 184">
            <a:extLst>
              <a:ext uri="{FF2B5EF4-FFF2-40B4-BE49-F238E27FC236}">
                <a16:creationId xmlns:a16="http://schemas.microsoft.com/office/drawing/2014/main" id="{C581FFE0-AF11-49EA-8C7C-8B3BDA31874A}"/>
              </a:ext>
            </a:extLst>
          </p:cNvPr>
          <p:cNvSpPr/>
          <p:nvPr/>
        </p:nvSpPr>
        <p:spPr>
          <a:xfrm>
            <a:off x="346263" y="1079161"/>
            <a:ext cx="2880000" cy="2279552"/>
          </a:xfrm>
          <a:prstGeom prst="rect">
            <a:avLst/>
          </a:prstGeom>
          <a:noFill/>
          <a:ln w="254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6" name="TextBox 185">
            <a:extLst>
              <a:ext uri="{FF2B5EF4-FFF2-40B4-BE49-F238E27FC236}">
                <a16:creationId xmlns:a16="http://schemas.microsoft.com/office/drawing/2014/main" id="{1141D25B-9C52-48EC-B5BC-AE00E3537F16}"/>
              </a:ext>
            </a:extLst>
          </p:cNvPr>
          <p:cNvSpPr txBox="1"/>
          <p:nvPr/>
        </p:nvSpPr>
        <p:spPr>
          <a:xfrm>
            <a:off x="355395" y="1086522"/>
            <a:ext cx="2808479" cy="276999"/>
          </a:xfrm>
          <a:prstGeom prst="rect">
            <a:avLst/>
          </a:prstGeom>
          <a:noFill/>
        </p:spPr>
        <p:txBody>
          <a:bodyPr wrap="square" lIns="90000" tIns="0" bIns="0" rtlCol="0">
            <a:spAutoFit/>
          </a:bodyPr>
          <a:lstStyle/>
          <a:p>
            <a:r>
              <a:rPr lang="nl-NL" dirty="0">
                <a:solidFill>
                  <a:schemeClr val="bg1"/>
                </a:solidFill>
              </a:rPr>
              <a:t>Ontwikkelen</a:t>
            </a:r>
          </a:p>
        </p:txBody>
      </p:sp>
      <p:sp>
        <p:nvSpPr>
          <p:cNvPr id="187" name="TextBox 186">
            <a:extLst>
              <a:ext uri="{FF2B5EF4-FFF2-40B4-BE49-F238E27FC236}">
                <a16:creationId xmlns:a16="http://schemas.microsoft.com/office/drawing/2014/main" id="{B2F687D0-701C-4144-AEF3-C53D3C32145A}"/>
              </a:ext>
            </a:extLst>
          </p:cNvPr>
          <p:cNvSpPr txBox="1"/>
          <p:nvPr/>
        </p:nvSpPr>
        <p:spPr>
          <a:xfrm>
            <a:off x="355396" y="1370882"/>
            <a:ext cx="2870866" cy="1987831"/>
          </a:xfrm>
          <a:prstGeom prst="rect">
            <a:avLst/>
          </a:prstGeom>
          <a:noFill/>
        </p:spPr>
        <p:txBody>
          <a:bodyPr wrap="square" tIns="90000" rIns="90000" rtlCol="0">
            <a:noAutofit/>
          </a:bodyPr>
          <a:lstStyle/>
          <a:p>
            <a:pPr>
              <a:spcAft>
                <a:spcPts val="600"/>
              </a:spcAft>
            </a:pPr>
            <a:r>
              <a:rPr lang="nl-NL" sz="1400" b="0" i="0" dirty="0">
                <a:solidFill>
                  <a:srgbClr val="000000"/>
                </a:solidFill>
                <a:effectLst/>
              </a:rPr>
              <a:t>Als besloten is om te gaan innoveren, begint de </a:t>
            </a:r>
            <a:r>
              <a:rPr lang="nl-NL" sz="1400" b="0" i="1" dirty="0">
                <a:solidFill>
                  <a:srgbClr val="000000"/>
                </a:solidFill>
                <a:effectLst/>
              </a:rPr>
              <a:t>ontwikkelfase</a:t>
            </a:r>
            <a:r>
              <a:rPr lang="nl-NL" sz="1400" b="0" i="0" dirty="0">
                <a:solidFill>
                  <a:srgbClr val="000000"/>
                </a:solidFill>
                <a:effectLst/>
              </a:rPr>
              <a:t>.</a:t>
            </a:r>
            <a:endParaRPr lang="nl-NL" sz="1400" b="0" i="0" dirty="0">
              <a:solidFill>
                <a:srgbClr val="000000"/>
              </a:solidFill>
              <a:effectLst/>
              <a:highlight>
                <a:srgbClr val="FFFF00"/>
              </a:highlight>
            </a:endParaRPr>
          </a:p>
          <a:p>
            <a:pPr>
              <a:spcAft>
                <a:spcPts val="600"/>
              </a:spcAft>
            </a:pPr>
            <a:r>
              <a:rPr lang="nl-NL" sz="1400" dirty="0">
                <a:solidFill>
                  <a:schemeClr val="tx2"/>
                </a:solidFill>
              </a:rPr>
              <a:t>Er wordt gewerkt aan een ontwikkeling waarmee een eerste toepassing mogelijk gemaakt wordt. Dit kunnen technische maar ook procesmatige of werkwijze ontwikkelingen zijn. </a:t>
            </a:r>
          </a:p>
        </p:txBody>
      </p:sp>
      <p:sp>
        <p:nvSpPr>
          <p:cNvPr id="2" name="Rechthoek 22">
            <a:extLst>
              <a:ext uri="{FF2B5EF4-FFF2-40B4-BE49-F238E27FC236}">
                <a16:creationId xmlns:a16="http://schemas.microsoft.com/office/drawing/2014/main" id="{BC5FA980-026E-7CDB-7B8A-9A46E85F46E9}"/>
              </a:ext>
            </a:extLst>
          </p:cNvPr>
          <p:cNvSpPr/>
          <p:nvPr/>
        </p:nvSpPr>
        <p:spPr>
          <a:xfrm>
            <a:off x="346261" y="3627452"/>
            <a:ext cx="2524530" cy="171622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t" anchorCtr="0"/>
          <a:lstStyle/>
          <a:p>
            <a:pPr>
              <a:spcAft>
                <a:spcPts val="600"/>
              </a:spcAft>
            </a:pPr>
            <a:r>
              <a:rPr lang="nl-NL" sz="1000" b="1" dirty="0">
                <a:solidFill>
                  <a:schemeClr val="tx1"/>
                </a:solidFill>
              </a:rPr>
              <a:t>Referentie naar andere hulpmiddelen: </a:t>
            </a:r>
          </a:p>
          <a:p>
            <a:pPr marL="108000" indent="-108000">
              <a:spcAft>
                <a:spcPts val="600"/>
              </a:spcAft>
              <a:buFont typeface="Arial" panose="020B0604020202020204" pitchFamily="34" charset="0"/>
              <a:buChar char="•"/>
            </a:pPr>
            <a:r>
              <a:rPr lang="nl-NL" sz="1000" dirty="0" smtClean="0">
                <a:solidFill>
                  <a:schemeClr val="tx1"/>
                </a:solidFill>
              </a:rPr>
              <a:t>Business </a:t>
            </a:r>
            <a:r>
              <a:rPr lang="nl-NL" sz="1000" dirty="0">
                <a:solidFill>
                  <a:schemeClr val="tx1"/>
                </a:solidFill>
              </a:rPr>
              <a:t>case stap 4 &amp; 5 fase Analyseren.</a:t>
            </a:r>
          </a:p>
          <a:p>
            <a:pPr marL="108000" indent="-108000">
              <a:spcAft>
                <a:spcPts val="600"/>
              </a:spcAft>
              <a:buFont typeface="Arial" panose="020B0604020202020204" pitchFamily="34" charset="0"/>
              <a:buChar char="•"/>
            </a:pPr>
            <a:r>
              <a:rPr lang="nl-NL" sz="1000" dirty="0" smtClean="0">
                <a:solidFill>
                  <a:schemeClr val="tx1"/>
                </a:solidFill>
              </a:rPr>
              <a:t>SRL Tool </a:t>
            </a:r>
            <a:r>
              <a:rPr lang="nl-NL" sz="1000" dirty="0">
                <a:solidFill>
                  <a:schemeClr val="tx1"/>
                </a:solidFill>
              </a:rPr>
              <a:t>kan helpen met de beoordeling rondom draagvlak</a:t>
            </a:r>
          </a:p>
          <a:p>
            <a:pPr marL="108000" indent="-108000">
              <a:spcAft>
                <a:spcPts val="600"/>
              </a:spcAft>
              <a:buFont typeface="Arial" panose="020B0604020202020204" pitchFamily="34" charset="0"/>
              <a:buChar char="•"/>
            </a:pPr>
            <a:r>
              <a:rPr lang="nl-NL" sz="1000" dirty="0" smtClean="0">
                <a:solidFill>
                  <a:schemeClr val="tx1"/>
                </a:solidFill>
              </a:rPr>
              <a:t>TRL 2-6 van concept technologie tot Prototype</a:t>
            </a:r>
            <a:endParaRPr lang="nl-NL" sz="1000" dirty="0">
              <a:solidFill>
                <a:schemeClr val="tx1"/>
              </a:solidFill>
            </a:endParaRPr>
          </a:p>
        </p:txBody>
      </p:sp>
      <p:grpSp>
        <p:nvGrpSpPr>
          <p:cNvPr id="4" name="Toggle_button_1">
            <a:extLst>
              <a:ext uri="{FF2B5EF4-FFF2-40B4-BE49-F238E27FC236}">
                <a16:creationId xmlns:a16="http://schemas.microsoft.com/office/drawing/2014/main" id="{F3ACC8FA-4B53-0EC8-9E04-E6229776AE8A}"/>
              </a:ext>
            </a:extLst>
          </p:cNvPr>
          <p:cNvGrpSpPr/>
          <p:nvPr/>
        </p:nvGrpSpPr>
        <p:grpSpPr>
          <a:xfrm>
            <a:off x="180000" y="3463500"/>
            <a:ext cx="377393" cy="377401"/>
            <a:chOff x="148919" y="4834969"/>
            <a:chExt cx="577260" cy="577273"/>
          </a:xfrm>
        </p:grpSpPr>
        <p:sp>
          <p:nvSpPr>
            <p:cNvPr id="6" name="Freeform: Shape 5">
              <a:extLst>
                <a:ext uri="{FF2B5EF4-FFF2-40B4-BE49-F238E27FC236}">
                  <a16:creationId xmlns:a16="http://schemas.microsoft.com/office/drawing/2014/main" id="{0501E327-85F0-EFE7-43EF-BDC90DEA23CB}"/>
                </a:ext>
              </a:extLst>
            </p:cNvPr>
            <p:cNvSpPr/>
            <p:nvPr/>
          </p:nvSpPr>
          <p:spPr>
            <a:xfrm>
              <a:off x="148919" y="4834969"/>
              <a:ext cx="577260" cy="577273"/>
            </a:xfrm>
            <a:custGeom>
              <a:avLst/>
              <a:gdLst>
                <a:gd name="connsiteX0" fmla="*/ 564693 w 577260"/>
                <a:gd name="connsiteY0" fmla="*/ 62751 h 577273"/>
                <a:gd name="connsiteX1" fmla="*/ 514498 w 577260"/>
                <a:gd name="connsiteY1" fmla="*/ 12555 h 577273"/>
                <a:gd name="connsiteX2" fmla="*/ 288618 w 577260"/>
                <a:gd name="connsiteY2" fmla="*/ 0 h 577273"/>
                <a:gd name="connsiteX3" fmla="*/ 62751 w 577260"/>
                <a:gd name="connsiteY3" fmla="*/ 12568 h 577273"/>
                <a:gd name="connsiteX4" fmla="*/ 12555 w 577260"/>
                <a:gd name="connsiteY4" fmla="*/ 62763 h 577273"/>
                <a:gd name="connsiteX5" fmla="*/ 0 w 577260"/>
                <a:gd name="connsiteY5" fmla="*/ 288643 h 577273"/>
                <a:gd name="connsiteX6" fmla="*/ 12555 w 577260"/>
                <a:gd name="connsiteY6" fmla="*/ 514523 h 577273"/>
                <a:gd name="connsiteX7" fmla="*/ 62751 w 577260"/>
                <a:gd name="connsiteY7" fmla="*/ 564718 h 577273"/>
                <a:gd name="connsiteX8" fmla="*/ 288631 w 577260"/>
                <a:gd name="connsiteY8" fmla="*/ 577274 h 577273"/>
                <a:gd name="connsiteX9" fmla="*/ 514510 w 577260"/>
                <a:gd name="connsiteY9" fmla="*/ 564718 h 577273"/>
                <a:gd name="connsiteX10" fmla="*/ 564706 w 577260"/>
                <a:gd name="connsiteY10" fmla="*/ 514523 h 577273"/>
                <a:gd name="connsiteX11" fmla="*/ 577261 w 577260"/>
                <a:gd name="connsiteY11" fmla="*/ 288643 h 577273"/>
                <a:gd name="connsiteX12" fmla="*/ 564706 w 577260"/>
                <a:gd name="connsiteY12" fmla="*/ 62763 h 57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7260" h="577273">
                  <a:moveTo>
                    <a:pt x="564693" y="62751"/>
                  </a:moveTo>
                  <a:cubicBezTo>
                    <a:pt x="560361" y="36718"/>
                    <a:pt x="540543" y="16900"/>
                    <a:pt x="514498" y="12555"/>
                  </a:cubicBezTo>
                  <a:cubicBezTo>
                    <a:pt x="439204" y="0"/>
                    <a:pt x="313716" y="0"/>
                    <a:pt x="288618" y="0"/>
                  </a:cubicBezTo>
                  <a:cubicBezTo>
                    <a:pt x="263520" y="0"/>
                    <a:pt x="138044" y="13"/>
                    <a:pt x="62751" y="12568"/>
                  </a:cubicBezTo>
                  <a:cubicBezTo>
                    <a:pt x="36706" y="16913"/>
                    <a:pt x="16900" y="36718"/>
                    <a:pt x="12555" y="62763"/>
                  </a:cubicBezTo>
                  <a:cubicBezTo>
                    <a:pt x="0" y="138057"/>
                    <a:pt x="0" y="263545"/>
                    <a:pt x="0" y="288643"/>
                  </a:cubicBezTo>
                  <a:cubicBezTo>
                    <a:pt x="0" y="313741"/>
                    <a:pt x="0" y="439230"/>
                    <a:pt x="12555" y="514523"/>
                  </a:cubicBezTo>
                  <a:cubicBezTo>
                    <a:pt x="16888" y="540568"/>
                    <a:pt x="36706" y="560373"/>
                    <a:pt x="62751" y="564718"/>
                  </a:cubicBezTo>
                  <a:cubicBezTo>
                    <a:pt x="138044" y="577274"/>
                    <a:pt x="263533" y="577274"/>
                    <a:pt x="288631" y="577274"/>
                  </a:cubicBezTo>
                  <a:cubicBezTo>
                    <a:pt x="313728" y="577274"/>
                    <a:pt x="439217" y="577274"/>
                    <a:pt x="514510" y="564718"/>
                  </a:cubicBezTo>
                  <a:cubicBezTo>
                    <a:pt x="540555" y="560373"/>
                    <a:pt x="560361" y="540568"/>
                    <a:pt x="564706" y="514523"/>
                  </a:cubicBezTo>
                  <a:cubicBezTo>
                    <a:pt x="577261" y="439230"/>
                    <a:pt x="577261" y="313741"/>
                    <a:pt x="577261" y="288643"/>
                  </a:cubicBezTo>
                  <a:cubicBezTo>
                    <a:pt x="577261" y="213312"/>
                    <a:pt x="577261" y="138057"/>
                    <a:pt x="564706" y="62763"/>
                  </a:cubicBezTo>
                  <a:close/>
                </a:path>
              </a:pathLst>
            </a:custGeom>
            <a:solidFill>
              <a:schemeClr val="bg2"/>
            </a:solidFill>
            <a:ln w="12631" cap="flat">
              <a:noFill/>
              <a:prstDash val="solid"/>
              <a:miter/>
            </a:ln>
          </p:spPr>
          <p:txBody>
            <a:bodyPr rtlCol="0" anchor="ctr"/>
            <a:lstStyle/>
            <a:p>
              <a:endParaRPr lang="nl-NL" dirty="0"/>
            </a:p>
          </p:txBody>
        </p:sp>
        <p:grpSp>
          <p:nvGrpSpPr>
            <p:cNvPr id="8" name="Graphic 15">
              <a:extLst>
                <a:ext uri="{FF2B5EF4-FFF2-40B4-BE49-F238E27FC236}">
                  <a16:creationId xmlns:a16="http://schemas.microsoft.com/office/drawing/2014/main" id="{0B167CA9-8713-D11A-6552-7A93DFE70118}"/>
                </a:ext>
              </a:extLst>
            </p:cNvPr>
            <p:cNvGrpSpPr/>
            <p:nvPr/>
          </p:nvGrpSpPr>
          <p:grpSpPr>
            <a:xfrm>
              <a:off x="392533" y="4908873"/>
              <a:ext cx="89225" cy="416822"/>
              <a:chOff x="392533" y="4908873"/>
              <a:chExt cx="89225" cy="416822"/>
            </a:xfrm>
            <a:solidFill>
              <a:schemeClr val="tx1"/>
            </a:solidFill>
          </p:grpSpPr>
          <p:sp>
            <p:nvSpPr>
              <p:cNvPr id="9" name="Freeform: Shape 8">
                <a:extLst>
                  <a:ext uri="{FF2B5EF4-FFF2-40B4-BE49-F238E27FC236}">
                    <a16:creationId xmlns:a16="http://schemas.microsoft.com/office/drawing/2014/main" id="{118D280A-66C1-2255-3D98-37D3F4FDD76B}"/>
                  </a:ext>
                </a:extLst>
              </p:cNvPr>
              <p:cNvSpPr/>
              <p:nvPr/>
            </p:nvSpPr>
            <p:spPr>
              <a:xfrm>
                <a:off x="392533" y="5047813"/>
                <a:ext cx="82909" cy="277881"/>
              </a:xfrm>
              <a:custGeom>
                <a:avLst/>
                <a:gdLst>
                  <a:gd name="connsiteX0" fmla="*/ 82910 w 82909"/>
                  <a:gd name="connsiteY0" fmla="*/ 277882 h 277881"/>
                  <a:gd name="connsiteX1" fmla="*/ 0 w 82909"/>
                  <a:gd name="connsiteY1" fmla="*/ 277882 h 277881"/>
                  <a:gd name="connsiteX2" fmla="*/ 7124 w 82909"/>
                  <a:gd name="connsiteY2" fmla="*/ 101048 h 277881"/>
                  <a:gd name="connsiteX3" fmla="*/ 7124 w 82909"/>
                  <a:gd name="connsiteY3" fmla="*/ 0 h 277881"/>
                  <a:gd name="connsiteX4" fmla="*/ 82910 w 82909"/>
                  <a:gd name="connsiteY4" fmla="*/ 0 h 277881"/>
                  <a:gd name="connsiteX5" fmla="*/ 82910 w 82909"/>
                  <a:gd name="connsiteY5" fmla="*/ 277882 h 27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09" h="277881">
                    <a:moveTo>
                      <a:pt x="82910" y="277882"/>
                    </a:moveTo>
                    <a:lnTo>
                      <a:pt x="0" y="277882"/>
                    </a:lnTo>
                    <a:lnTo>
                      <a:pt x="7124" y="101048"/>
                    </a:lnTo>
                    <a:lnTo>
                      <a:pt x="7124" y="0"/>
                    </a:lnTo>
                    <a:lnTo>
                      <a:pt x="82910" y="0"/>
                    </a:lnTo>
                    <a:lnTo>
                      <a:pt x="82910" y="277882"/>
                    </a:lnTo>
                    <a:close/>
                  </a:path>
                </a:pathLst>
              </a:custGeom>
              <a:grpFill/>
              <a:ln w="12631" cap="flat">
                <a:noFill/>
                <a:prstDash val="solid"/>
                <a:miter/>
              </a:ln>
            </p:spPr>
            <p:txBody>
              <a:bodyPr rtlCol="0" anchor="ctr"/>
              <a:lstStyle/>
              <a:p>
                <a:endParaRPr lang="nl-NL"/>
              </a:p>
            </p:txBody>
          </p:sp>
          <p:sp>
            <p:nvSpPr>
              <p:cNvPr id="10" name="Freeform: Shape 9">
                <a:extLst>
                  <a:ext uri="{FF2B5EF4-FFF2-40B4-BE49-F238E27FC236}">
                    <a16:creationId xmlns:a16="http://schemas.microsoft.com/office/drawing/2014/main" id="{2A62EAFD-A00E-8CE1-2359-CC5B48A028C4}"/>
                  </a:ext>
                </a:extLst>
              </p:cNvPr>
              <p:cNvSpPr/>
              <p:nvPr/>
            </p:nvSpPr>
            <p:spPr>
              <a:xfrm>
                <a:off x="393341" y="4908873"/>
                <a:ext cx="88416" cy="88416"/>
              </a:xfrm>
              <a:custGeom>
                <a:avLst/>
                <a:gdLst>
                  <a:gd name="connsiteX0" fmla="*/ 44499 w 88416"/>
                  <a:gd name="connsiteY0" fmla="*/ 88417 h 88416"/>
                  <a:gd name="connsiteX1" fmla="*/ 0 w 88416"/>
                  <a:gd name="connsiteY1" fmla="*/ 43665 h 88416"/>
                  <a:gd name="connsiteX2" fmla="*/ 43918 w 88416"/>
                  <a:gd name="connsiteY2" fmla="*/ 0 h 88416"/>
                  <a:gd name="connsiteX3" fmla="*/ 88417 w 88416"/>
                  <a:gd name="connsiteY3" fmla="*/ 43665 h 88416"/>
                  <a:gd name="connsiteX4" fmla="*/ 44499 w 88416"/>
                  <a:gd name="connsiteY4" fmla="*/ 88417 h 88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16" h="88416">
                    <a:moveTo>
                      <a:pt x="44499" y="88417"/>
                    </a:moveTo>
                    <a:cubicBezTo>
                      <a:pt x="16180" y="88417"/>
                      <a:pt x="0" y="72590"/>
                      <a:pt x="0" y="43665"/>
                    </a:cubicBezTo>
                    <a:cubicBezTo>
                      <a:pt x="0" y="19098"/>
                      <a:pt x="15031" y="0"/>
                      <a:pt x="43918" y="0"/>
                    </a:cubicBezTo>
                    <a:cubicBezTo>
                      <a:pt x="72237" y="0"/>
                      <a:pt x="88417" y="15283"/>
                      <a:pt x="88417" y="43665"/>
                    </a:cubicBezTo>
                    <a:cubicBezTo>
                      <a:pt x="88417" y="68763"/>
                      <a:pt x="73399" y="88417"/>
                      <a:pt x="44499" y="88417"/>
                    </a:cubicBezTo>
                    <a:close/>
                  </a:path>
                </a:pathLst>
              </a:custGeom>
              <a:grpFill/>
              <a:ln w="12631" cap="flat">
                <a:noFill/>
                <a:prstDash val="solid"/>
                <a:miter/>
              </a:ln>
            </p:spPr>
            <p:txBody>
              <a:bodyPr rtlCol="0" anchor="ctr"/>
              <a:lstStyle/>
              <a:p>
                <a:endParaRPr lang="nl-NL"/>
              </a:p>
            </p:txBody>
          </p:sp>
        </p:grpSp>
      </p:grpSp>
      <p:sp>
        <p:nvSpPr>
          <p:cNvPr id="11" name="TextBox 10">
            <a:extLst>
              <a:ext uri="{FF2B5EF4-FFF2-40B4-BE49-F238E27FC236}">
                <a16:creationId xmlns:a16="http://schemas.microsoft.com/office/drawing/2014/main" id="{E4805889-B0F7-E2C9-5118-2B46FDE7D20F}"/>
              </a:ext>
            </a:extLst>
          </p:cNvPr>
          <p:cNvSpPr txBox="1"/>
          <p:nvPr/>
        </p:nvSpPr>
        <p:spPr>
          <a:xfrm>
            <a:off x="8820000" y="2520000"/>
            <a:ext cx="3192000" cy="2539017"/>
          </a:xfrm>
          <a:prstGeom prst="rect">
            <a:avLst/>
          </a:prstGeom>
          <a:noFill/>
        </p:spPr>
        <p:txBody>
          <a:bodyPr wrap="square" rtlCol="0">
            <a:noAutofit/>
          </a:bodyPr>
          <a:lstStyle/>
          <a:p>
            <a:pPr>
              <a:spcAft>
                <a:spcPts val="600"/>
              </a:spcAft>
            </a:pPr>
            <a:r>
              <a:rPr lang="nl-NL" sz="1200" b="1" dirty="0">
                <a:effectLst/>
                <a:latin typeface="Calibri" panose="020F0502020204030204" pitchFamily="34" charset="0"/>
                <a:ea typeface="Calibri" panose="020F0502020204030204" pitchFamily="34" charset="0"/>
                <a:cs typeface="Times New Roman" panose="02020603050405020304" pitchFamily="18" charset="0"/>
              </a:rPr>
              <a:t>Aandachtspunten</a:t>
            </a:r>
          </a:p>
          <a:p>
            <a:pPr marL="171450" indent="-171450">
              <a:spcAft>
                <a:spcPts val="600"/>
              </a:spcAft>
              <a:buFont typeface="Arial" panose="020B0604020202020204" pitchFamily="34" charset="0"/>
              <a:buChar char="•"/>
            </a:pP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Technisch bruikbaar/ </a:t>
            </a:r>
            <a:r>
              <a:rPr lang="nl-NL" sz="1000" dirty="0" err="1">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Proof</a:t>
            </a: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 of Concept</a:t>
            </a:r>
          </a:p>
          <a:p>
            <a:pPr marL="171450" indent="-171450">
              <a:spcAft>
                <a:spcPts val="600"/>
              </a:spcAft>
              <a:buFont typeface="Arial" panose="020B0604020202020204" pitchFamily="34" charset="0"/>
              <a:buChar char="•"/>
            </a:pP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Toepassing mogelijk</a:t>
            </a:r>
          </a:p>
          <a:p>
            <a:pPr marL="171450" indent="-171450">
              <a:spcAft>
                <a:spcPts val="600"/>
              </a:spcAft>
              <a:buFont typeface="Arial" panose="020B0604020202020204" pitchFamily="34" charset="0"/>
              <a:buChar char="•"/>
            </a:pP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Conform randvoorwaarden</a:t>
            </a:r>
          </a:p>
          <a:p>
            <a:pPr marL="171450" indent="-171450">
              <a:spcAft>
                <a:spcPts val="600"/>
              </a:spcAft>
              <a:buFont typeface="Arial" panose="020B0604020202020204" pitchFamily="34" charset="0"/>
              <a:buChar char="•"/>
            </a:pP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Beschikbare toepassingsomgeving</a:t>
            </a:r>
          </a:p>
          <a:p>
            <a:pPr marL="171450" indent="-171450">
              <a:spcAft>
                <a:spcPts val="600"/>
              </a:spcAft>
              <a:buFont typeface="Arial" panose="020B0604020202020204" pitchFamily="34" charset="0"/>
              <a:buChar char="•"/>
            </a:pP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Toets Technology Readiness Level (TRL)</a:t>
            </a:r>
          </a:p>
          <a:p>
            <a:pPr marL="171450" indent="-171450">
              <a:spcAft>
                <a:spcPts val="600"/>
              </a:spcAft>
              <a:buFont typeface="Arial" panose="020B0604020202020204" pitchFamily="34" charset="0"/>
              <a:buChar char="•"/>
            </a:pP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Toets Stakeholder Readiness Level (SRL)</a:t>
            </a:r>
          </a:p>
          <a:p>
            <a:pPr marL="171450" indent="-171450">
              <a:spcAft>
                <a:spcPts val="600"/>
              </a:spcAft>
              <a:buFont typeface="Arial" panose="020B0604020202020204" pitchFamily="34" charset="0"/>
              <a:buChar char="•"/>
            </a:pP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Is al te kwantificeren wat de kosten en baten van de innovatie zijn?</a:t>
            </a:r>
          </a:p>
          <a:p>
            <a:pPr marL="171450" indent="-171450">
              <a:spcAft>
                <a:spcPts val="600"/>
              </a:spcAft>
              <a:buFont typeface="Arial" panose="020B0604020202020204" pitchFamily="34" charset="0"/>
              <a:buChar char="•"/>
            </a:pP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Risicolog </a:t>
            </a:r>
          </a:p>
        </p:txBody>
      </p:sp>
      <p:pic>
        <p:nvPicPr>
          <p:cNvPr id="15" name="Graphic 14">
            <a:extLst>
              <a:ext uri="{FF2B5EF4-FFF2-40B4-BE49-F238E27FC236}">
                <a16:creationId xmlns:a16="http://schemas.microsoft.com/office/drawing/2014/main" id="{C7FA1F9E-4374-0958-57B3-C5505D02136F}"/>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l="6666" r="8265" b="22509"/>
          <a:stretch/>
        </p:blipFill>
        <p:spPr>
          <a:xfrm>
            <a:off x="9124950" y="1071756"/>
            <a:ext cx="2800328" cy="1275439"/>
          </a:xfrm>
          <a:prstGeom prst="rect">
            <a:avLst/>
          </a:prstGeom>
        </p:spPr>
      </p:pic>
      <p:sp>
        <p:nvSpPr>
          <p:cNvPr id="17" name="Freeform: Shape 16">
            <a:extLst>
              <a:ext uri="{FF2B5EF4-FFF2-40B4-BE49-F238E27FC236}">
                <a16:creationId xmlns:a16="http://schemas.microsoft.com/office/drawing/2014/main" id="{52B21F3D-1052-830F-A86A-EB39A70A091E}"/>
              </a:ext>
            </a:extLst>
          </p:cNvPr>
          <p:cNvSpPr>
            <a:spLocks noChangeAspect="1"/>
          </p:cNvSpPr>
          <p:nvPr/>
        </p:nvSpPr>
        <p:spPr>
          <a:xfrm>
            <a:off x="9444713" y="1025855"/>
            <a:ext cx="2480565" cy="1275439"/>
          </a:xfrm>
          <a:custGeom>
            <a:avLst/>
            <a:gdLst>
              <a:gd name="connsiteX0" fmla="*/ 438150 w 1762125"/>
              <a:gd name="connsiteY0" fmla="*/ 0 h 1304925"/>
              <a:gd name="connsiteX1" fmla="*/ 28575 w 1762125"/>
              <a:gd name="connsiteY1" fmla="*/ 300038 h 1304925"/>
              <a:gd name="connsiteX2" fmla="*/ 0 w 1762125"/>
              <a:gd name="connsiteY2" fmla="*/ 461963 h 1304925"/>
              <a:gd name="connsiteX3" fmla="*/ 4762 w 1762125"/>
              <a:gd name="connsiteY3" fmla="*/ 519113 h 1304925"/>
              <a:gd name="connsiteX4" fmla="*/ 19050 w 1762125"/>
              <a:gd name="connsiteY4" fmla="*/ 623888 h 1304925"/>
              <a:gd name="connsiteX5" fmla="*/ 14287 w 1762125"/>
              <a:gd name="connsiteY5" fmla="*/ 1304925 h 1304925"/>
              <a:gd name="connsiteX6" fmla="*/ 1762125 w 1762125"/>
              <a:gd name="connsiteY6" fmla="*/ 1304925 h 1304925"/>
              <a:gd name="connsiteX7" fmla="*/ 1762125 w 1762125"/>
              <a:gd name="connsiteY7" fmla="*/ 9525 h 1304925"/>
              <a:gd name="connsiteX8" fmla="*/ 438150 w 1762125"/>
              <a:gd name="connsiteY8" fmla="*/ 0 h 1304925"/>
              <a:gd name="connsiteX0" fmla="*/ 433388 w 1757363"/>
              <a:gd name="connsiteY0" fmla="*/ 0 h 1304925"/>
              <a:gd name="connsiteX1" fmla="*/ 23813 w 1757363"/>
              <a:gd name="connsiteY1" fmla="*/ 300038 h 1304925"/>
              <a:gd name="connsiteX2" fmla="*/ 50102 w 1757363"/>
              <a:gd name="connsiteY2" fmla="*/ 430612 h 1304925"/>
              <a:gd name="connsiteX3" fmla="*/ 0 w 1757363"/>
              <a:gd name="connsiteY3" fmla="*/ 519113 h 1304925"/>
              <a:gd name="connsiteX4" fmla="*/ 14288 w 1757363"/>
              <a:gd name="connsiteY4" fmla="*/ 623888 h 1304925"/>
              <a:gd name="connsiteX5" fmla="*/ 9525 w 1757363"/>
              <a:gd name="connsiteY5" fmla="*/ 1304925 h 1304925"/>
              <a:gd name="connsiteX6" fmla="*/ 1757363 w 1757363"/>
              <a:gd name="connsiteY6" fmla="*/ 1304925 h 1304925"/>
              <a:gd name="connsiteX7" fmla="*/ 1757363 w 1757363"/>
              <a:gd name="connsiteY7" fmla="*/ 9525 h 1304925"/>
              <a:gd name="connsiteX8" fmla="*/ 433388 w 1757363"/>
              <a:gd name="connsiteY8" fmla="*/ 0 h 1304925"/>
              <a:gd name="connsiteX0" fmla="*/ 423863 w 1747838"/>
              <a:gd name="connsiteY0" fmla="*/ 0 h 1304925"/>
              <a:gd name="connsiteX1" fmla="*/ 14288 w 1747838"/>
              <a:gd name="connsiteY1" fmla="*/ 300038 h 1304925"/>
              <a:gd name="connsiteX2" fmla="*/ 40577 w 1747838"/>
              <a:gd name="connsiteY2" fmla="*/ 430612 h 1304925"/>
              <a:gd name="connsiteX3" fmla="*/ 55790 w 1747838"/>
              <a:gd name="connsiteY3" fmla="*/ 547851 h 1304925"/>
              <a:gd name="connsiteX4" fmla="*/ 4763 w 1747838"/>
              <a:gd name="connsiteY4" fmla="*/ 623888 h 1304925"/>
              <a:gd name="connsiteX5" fmla="*/ 0 w 1747838"/>
              <a:gd name="connsiteY5" fmla="*/ 1304925 h 1304925"/>
              <a:gd name="connsiteX6" fmla="*/ 1747838 w 1747838"/>
              <a:gd name="connsiteY6" fmla="*/ 1304925 h 1304925"/>
              <a:gd name="connsiteX7" fmla="*/ 1747838 w 1747838"/>
              <a:gd name="connsiteY7" fmla="*/ 9525 h 1304925"/>
              <a:gd name="connsiteX8" fmla="*/ 423863 w 1747838"/>
              <a:gd name="connsiteY8" fmla="*/ 0 h 1304925"/>
              <a:gd name="connsiteX0" fmla="*/ 423863 w 1747838"/>
              <a:gd name="connsiteY0" fmla="*/ 0 h 1304925"/>
              <a:gd name="connsiteX1" fmla="*/ 58702 w 1747838"/>
              <a:gd name="connsiteY1" fmla="*/ 315714 h 1304925"/>
              <a:gd name="connsiteX2" fmla="*/ 40577 w 1747838"/>
              <a:gd name="connsiteY2" fmla="*/ 430612 h 1304925"/>
              <a:gd name="connsiteX3" fmla="*/ 55790 w 1747838"/>
              <a:gd name="connsiteY3" fmla="*/ 547851 h 1304925"/>
              <a:gd name="connsiteX4" fmla="*/ 4763 w 1747838"/>
              <a:gd name="connsiteY4" fmla="*/ 623888 h 1304925"/>
              <a:gd name="connsiteX5" fmla="*/ 0 w 1747838"/>
              <a:gd name="connsiteY5" fmla="*/ 1304925 h 1304925"/>
              <a:gd name="connsiteX6" fmla="*/ 1747838 w 1747838"/>
              <a:gd name="connsiteY6" fmla="*/ 1304925 h 1304925"/>
              <a:gd name="connsiteX7" fmla="*/ 1747838 w 1747838"/>
              <a:gd name="connsiteY7" fmla="*/ 9525 h 1304925"/>
              <a:gd name="connsiteX8" fmla="*/ 423863 w 1747838"/>
              <a:gd name="connsiteY8" fmla="*/ 0 h 1304925"/>
              <a:gd name="connsiteX0" fmla="*/ 460439 w 1747838"/>
              <a:gd name="connsiteY0" fmla="*/ 3538 h 1295400"/>
              <a:gd name="connsiteX1" fmla="*/ 58702 w 1747838"/>
              <a:gd name="connsiteY1" fmla="*/ 306189 h 1295400"/>
              <a:gd name="connsiteX2" fmla="*/ 40577 w 1747838"/>
              <a:gd name="connsiteY2" fmla="*/ 421087 h 1295400"/>
              <a:gd name="connsiteX3" fmla="*/ 55790 w 1747838"/>
              <a:gd name="connsiteY3" fmla="*/ 538326 h 1295400"/>
              <a:gd name="connsiteX4" fmla="*/ 4763 w 1747838"/>
              <a:gd name="connsiteY4" fmla="*/ 614363 h 1295400"/>
              <a:gd name="connsiteX5" fmla="*/ 0 w 1747838"/>
              <a:gd name="connsiteY5" fmla="*/ 1295400 h 1295400"/>
              <a:gd name="connsiteX6" fmla="*/ 1747838 w 1747838"/>
              <a:gd name="connsiteY6" fmla="*/ 1295400 h 1295400"/>
              <a:gd name="connsiteX7" fmla="*/ 1747838 w 1747838"/>
              <a:gd name="connsiteY7" fmla="*/ 0 h 1295400"/>
              <a:gd name="connsiteX8" fmla="*/ 460439 w 1747838"/>
              <a:gd name="connsiteY8" fmla="*/ 3538 h 1295400"/>
              <a:gd name="connsiteX0" fmla="*/ 448791 w 1747838"/>
              <a:gd name="connsiteY0" fmla="*/ 3538 h 1295400"/>
              <a:gd name="connsiteX1" fmla="*/ 58702 w 1747838"/>
              <a:gd name="connsiteY1" fmla="*/ 306189 h 1295400"/>
              <a:gd name="connsiteX2" fmla="*/ 40577 w 1747838"/>
              <a:gd name="connsiteY2" fmla="*/ 421087 h 1295400"/>
              <a:gd name="connsiteX3" fmla="*/ 55790 w 1747838"/>
              <a:gd name="connsiteY3" fmla="*/ 538326 h 1295400"/>
              <a:gd name="connsiteX4" fmla="*/ 4763 w 1747838"/>
              <a:gd name="connsiteY4" fmla="*/ 614363 h 1295400"/>
              <a:gd name="connsiteX5" fmla="*/ 0 w 1747838"/>
              <a:gd name="connsiteY5" fmla="*/ 1295400 h 1295400"/>
              <a:gd name="connsiteX6" fmla="*/ 1747838 w 1747838"/>
              <a:gd name="connsiteY6" fmla="*/ 1295400 h 1295400"/>
              <a:gd name="connsiteX7" fmla="*/ 1747838 w 1747838"/>
              <a:gd name="connsiteY7" fmla="*/ 0 h 1295400"/>
              <a:gd name="connsiteX8" fmla="*/ 448791 w 1747838"/>
              <a:gd name="connsiteY8" fmla="*/ 3538 h 1295400"/>
              <a:gd name="connsiteX0" fmla="*/ 448791 w 1747838"/>
              <a:gd name="connsiteY0" fmla="*/ 3538 h 1295400"/>
              <a:gd name="connsiteX1" fmla="*/ 67438 w 1747838"/>
              <a:gd name="connsiteY1" fmla="*/ 291629 h 1295400"/>
              <a:gd name="connsiteX2" fmla="*/ 40577 w 1747838"/>
              <a:gd name="connsiteY2" fmla="*/ 421087 h 1295400"/>
              <a:gd name="connsiteX3" fmla="*/ 55790 w 1747838"/>
              <a:gd name="connsiteY3" fmla="*/ 538326 h 1295400"/>
              <a:gd name="connsiteX4" fmla="*/ 4763 w 1747838"/>
              <a:gd name="connsiteY4" fmla="*/ 614363 h 1295400"/>
              <a:gd name="connsiteX5" fmla="*/ 0 w 1747838"/>
              <a:gd name="connsiteY5" fmla="*/ 1295400 h 1295400"/>
              <a:gd name="connsiteX6" fmla="*/ 1747838 w 1747838"/>
              <a:gd name="connsiteY6" fmla="*/ 1295400 h 1295400"/>
              <a:gd name="connsiteX7" fmla="*/ 1747838 w 1747838"/>
              <a:gd name="connsiteY7" fmla="*/ 0 h 1295400"/>
              <a:gd name="connsiteX8" fmla="*/ 448791 w 1747838"/>
              <a:gd name="connsiteY8" fmla="*/ 3538 h 1295400"/>
              <a:gd name="connsiteX0" fmla="*/ 462315 w 1761362"/>
              <a:gd name="connsiteY0" fmla="*/ 3538 h 1295400"/>
              <a:gd name="connsiteX1" fmla="*/ 0 w 1761362"/>
              <a:gd name="connsiteY1" fmla="*/ 344017 h 1295400"/>
              <a:gd name="connsiteX2" fmla="*/ 54101 w 1761362"/>
              <a:gd name="connsiteY2" fmla="*/ 421087 h 1295400"/>
              <a:gd name="connsiteX3" fmla="*/ 69314 w 1761362"/>
              <a:gd name="connsiteY3" fmla="*/ 538326 h 1295400"/>
              <a:gd name="connsiteX4" fmla="*/ 18287 w 1761362"/>
              <a:gd name="connsiteY4" fmla="*/ 614363 h 1295400"/>
              <a:gd name="connsiteX5" fmla="*/ 13524 w 1761362"/>
              <a:gd name="connsiteY5" fmla="*/ 1295400 h 1295400"/>
              <a:gd name="connsiteX6" fmla="*/ 1761362 w 1761362"/>
              <a:gd name="connsiteY6" fmla="*/ 1295400 h 1295400"/>
              <a:gd name="connsiteX7" fmla="*/ 1761362 w 1761362"/>
              <a:gd name="connsiteY7" fmla="*/ 0 h 1295400"/>
              <a:gd name="connsiteX8" fmla="*/ 462315 w 1761362"/>
              <a:gd name="connsiteY8" fmla="*/ 3538 h 1295400"/>
              <a:gd name="connsiteX0" fmla="*/ 484414 w 1783461"/>
              <a:gd name="connsiteY0" fmla="*/ 3538 h 1295400"/>
              <a:gd name="connsiteX1" fmla="*/ 22099 w 1783461"/>
              <a:gd name="connsiteY1" fmla="*/ 344017 h 1295400"/>
              <a:gd name="connsiteX2" fmla="*/ 0 w 1783461"/>
              <a:gd name="connsiteY2" fmla="*/ 416324 h 1295400"/>
              <a:gd name="connsiteX3" fmla="*/ 91413 w 1783461"/>
              <a:gd name="connsiteY3" fmla="*/ 538326 h 1295400"/>
              <a:gd name="connsiteX4" fmla="*/ 40386 w 1783461"/>
              <a:gd name="connsiteY4" fmla="*/ 614363 h 1295400"/>
              <a:gd name="connsiteX5" fmla="*/ 35623 w 1783461"/>
              <a:gd name="connsiteY5" fmla="*/ 1295400 h 1295400"/>
              <a:gd name="connsiteX6" fmla="*/ 1783461 w 1783461"/>
              <a:gd name="connsiteY6" fmla="*/ 1295400 h 1295400"/>
              <a:gd name="connsiteX7" fmla="*/ 1783461 w 1783461"/>
              <a:gd name="connsiteY7" fmla="*/ 0 h 1295400"/>
              <a:gd name="connsiteX8" fmla="*/ 484414 w 1783461"/>
              <a:gd name="connsiteY8" fmla="*/ 3538 h 1295400"/>
              <a:gd name="connsiteX0" fmla="*/ 484414 w 1783461"/>
              <a:gd name="connsiteY0" fmla="*/ 3538 h 1295400"/>
              <a:gd name="connsiteX1" fmla="*/ 22099 w 1783461"/>
              <a:gd name="connsiteY1" fmla="*/ 344017 h 1295400"/>
              <a:gd name="connsiteX2" fmla="*/ 0 w 1783461"/>
              <a:gd name="connsiteY2" fmla="*/ 416324 h 1295400"/>
              <a:gd name="connsiteX3" fmla="*/ 29500 w 1783461"/>
              <a:gd name="connsiteY3" fmla="*/ 476413 h 1295400"/>
              <a:gd name="connsiteX4" fmla="*/ 40386 w 1783461"/>
              <a:gd name="connsiteY4" fmla="*/ 614363 h 1295400"/>
              <a:gd name="connsiteX5" fmla="*/ 35623 w 1783461"/>
              <a:gd name="connsiteY5" fmla="*/ 1295400 h 1295400"/>
              <a:gd name="connsiteX6" fmla="*/ 1783461 w 1783461"/>
              <a:gd name="connsiteY6" fmla="*/ 1295400 h 1295400"/>
              <a:gd name="connsiteX7" fmla="*/ 1783461 w 1783461"/>
              <a:gd name="connsiteY7" fmla="*/ 0 h 1295400"/>
              <a:gd name="connsiteX8" fmla="*/ 484414 w 1783461"/>
              <a:gd name="connsiteY8" fmla="*/ 3538 h 1295400"/>
              <a:gd name="connsiteX0" fmla="*/ 484414 w 1783461"/>
              <a:gd name="connsiteY0" fmla="*/ 3538 h 1295400"/>
              <a:gd name="connsiteX1" fmla="*/ 22099 w 1783461"/>
              <a:gd name="connsiteY1" fmla="*/ 344017 h 1295400"/>
              <a:gd name="connsiteX2" fmla="*/ 0 w 1783461"/>
              <a:gd name="connsiteY2" fmla="*/ 416324 h 1295400"/>
              <a:gd name="connsiteX3" fmla="*/ 29500 w 1783461"/>
              <a:gd name="connsiteY3" fmla="*/ 476413 h 1295400"/>
              <a:gd name="connsiteX4" fmla="*/ 40386 w 1783461"/>
              <a:gd name="connsiteY4" fmla="*/ 614363 h 1295400"/>
              <a:gd name="connsiteX5" fmla="*/ 35623 w 1783461"/>
              <a:gd name="connsiteY5" fmla="*/ 1295400 h 1295400"/>
              <a:gd name="connsiteX6" fmla="*/ 1783461 w 1783461"/>
              <a:gd name="connsiteY6" fmla="*/ 1295400 h 1295400"/>
              <a:gd name="connsiteX7" fmla="*/ 1783461 w 1783461"/>
              <a:gd name="connsiteY7" fmla="*/ 0 h 1295400"/>
              <a:gd name="connsiteX8" fmla="*/ 484414 w 1783461"/>
              <a:gd name="connsiteY8" fmla="*/ 3538 h 1295400"/>
              <a:gd name="connsiteX0" fmla="*/ 484414 w 1783461"/>
              <a:gd name="connsiteY0" fmla="*/ 3538 h 1295400"/>
              <a:gd name="connsiteX1" fmla="*/ 22099 w 1783461"/>
              <a:gd name="connsiteY1" fmla="*/ 344017 h 1295400"/>
              <a:gd name="connsiteX2" fmla="*/ 0 w 1783461"/>
              <a:gd name="connsiteY2" fmla="*/ 416324 h 1295400"/>
              <a:gd name="connsiteX3" fmla="*/ 31882 w 1783461"/>
              <a:gd name="connsiteY3" fmla="*/ 497844 h 1295400"/>
              <a:gd name="connsiteX4" fmla="*/ 40386 w 1783461"/>
              <a:gd name="connsiteY4" fmla="*/ 614363 h 1295400"/>
              <a:gd name="connsiteX5" fmla="*/ 35623 w 1783461"/>
              <a:gd name="connsiteY5" fmla="*/ 1295400 h 1295400"/>
              <a:gd name="connsiteX6" fmla="*/ 1783461 w 1783461"/>
              <a:gd name="connsiteY6" fmla="*/ 1295400 h 1295400"/>
              <a:gd name="connsiteX7" fmla="*/ 1783461 w 1783461"/>
              <a:gd name="connsiteY7" fmla="*/ 0 h 1295400"/>
              <a:gd name="connsiteX8" fmla="*/ 484414 w 1783461"/>
              <a:gd name="connsiteY8" fmla="*/ 3538 h 1295400"/>
              <a:gd name="connsiteX0" fmla="*/ 484414 w 1804892"/>
              <a:gd name="connsiteY0" fmla="*/ 5919 h 1297781"/>
              <a:gd name="connsiteX1" fmla="*/ 22099 w 1804892"/>
              <a:gd name="connsiteY1" fmla="*/ 346398 h 1297781"/>
              <a:gd name="connsiteX2" fmla="*/ 0 w 1804892"/>
              <a:gd name="connsiteY2" fmla="*/ 418705 h 1297781"/>
              <a:gd name="connsiteX3" fmla="*/ 31882 w 1804892"/>
              <a:gd name="connsiteY3" fmla="*/ 500225 h 1297781"/>
              <a:gd name="connsiteX4" fmla="*/ 40386 w 1804892"/>
              <a:gd name="connsiteY4" fmla="*/ 616744 h 1297781"/>
              <a:gd name="connsiteX5" fmla="*/ 35623 w 1804892"/>
              <a:gd name="connsiteY5" fmla="*/ 1297781 h 1297781"/>
              <a:gd name="connsiteX6" fmla="*/ 1783461 w 1804892"/>
              <a:gd name="connsiteY6" fmla="*/ 1297781 h 1297781"/>
              <a:gd name="connsiteX7" fmla="*/ 1804892 w 1804892"/>
              <a:gd name="connsiteY7" fmla="*/ 0 h 1297781"/>
              <a:gd name="connsiteX8" fmla="*/ 484414 w 1804892"/>
              <a:gd name="connsiteY8" fmla="*/ 5919 h 1297781"/>
              <a:gd name="connsiteX0" fmla="*/ 484414 w 1816798"/>
              <a:gd name="connsiteY0" fmla="*/ 5919 h 1297781"/>
              <a:gd name="connsiteX1" fmla="*/ 22099 w 1816798"/>
              <a:gd name="connsiteY1" fmla="*/ 346398 h 1297781"/>
              <a:gd name="connsiteX2" fmla="*/ 0 w 1816798"/>
              <a:gd name="connsiteY2" fmla="*/ 418705 h 1297781"/>
              <a:gd name="connsiteX3" fmla="*/ 31882 w 1816798"/>
              <a:gd name="connsiteY3" fmla="*/ 500225 h 1297781"/>
              <a:gd name="connsiteX4" fmla="*/ 40386 w 1816798"/>
              <a:gd name="connsiteY4" fmla="*/ 616744 h 1297781"/>
              <a:gd name="connsiteX5" fmla="*/ 35623 w 1816798"/>
              <a:gd name="connsiteY5" fmla="*/ 1297781 h 1297781"/>
              <a:gd name="connsiteX6" fmla="*/ 1816798 w 1816798"/>
              <a:gd name="connsiteY6" fmla="*/ 1295400 h 1297781"/>
              <a:gd name="connsiteX7" fmla="*/ 1804892 w 1816798"/>
              <a:gd name="connsiteY7" fmla="*/ 0 h 1297781"/>
              <a:gd name="connsiteX8" fmla="*/ 484414 w 1816798"/>
              <a:gd name="connsiteY8" fmla="*/ 5919 h 1297781"/>
              <a:gd name="connsiteX0" fmla="*/ 580560 w 1912944"/>
              <a:gd name="connsiteY0" fmla="*/ 5919 h 1297781"/>
              <a:gd name="connsiteX1" fmla="*/ 118245 w 1912944"/>
              <a:gd name="connsiteY1" fmla="*/ 346398 h 1297781"/>
              <a:gd name="connsiteX2" fmla="*/ 96146 w 1912944"/>
              <a:gd name="connsiteY2" fmla="*/ 418705 h 1297781"/>
              <a:gd name="connsiteX3" fmla="*/ 128028 w 1912944"/>
              <a:gd name="connsiteY3" fmla="*/ 500225 h 1297781"/>
              <a:gd name="connsiteX4" fmla="*/ 136532 w 1912944"/>
              <a:gd name="connsiteY4" fmla="*/ 616744 h 1297781"/>
              <a:gd name="connsiteX5" fmla="*/ 132807 w 1912944"/>
              <a:gd name="connsiteY5" fmla="*/ 1029176 h 1297781"/>
              <a:gd name="connsiteX6" fmla="*/ 131769 w 1912944"/>
              <a:gd name="connsiteY6" fmla="*/ 1297781 h 1297781"/>
              <a:gd name="connsiteX7" fmla="*/ 1912944 w 1912944"/>
              <a:gd name="connsiteY7" fmla="*/ 1295400 h 1297781"/>
              <a:gd name="connsiteX8" fmla="*/ 1901038 w 1912944"/>
              <a:gd name="connsiteY8" fmla="*/ 0 h 1297781"/>
              <a:gd name="connsiteX9" fmla="*/ 580560 w 1912944"/>
              <a:gd name="connsiteY9" fmla="*/ 5919 h 1297781"/>
              <a:gd name="connsiteX0" fmla="*/ 611906 w 1944290"/>
              <a:gd name="connsiteY0" fmla="*/ 5919 h 1297781"/>
              <a:gd name="connsiteX1" fmla="*/ 149591 w 1944290"/>
              <a:gd name="connsiteY1" fmla="*/ 346398 h 1297781"/>
              <a:gd name="connsiteX2" fmla="*/ 127492 w 1944290"/>
              <a:gd name="connsiteY2" fmla="*/ 418705 h 1297781"/>
              <a:gd name="connsiteX3" fmla="*/ 159374 w 1944290"/>
              <a:gd name="connsiteY3" fmla="*/ 500225 h 1297781"/>
              <a:gd name="connsiteX4" fmla="*/ 167878 w 1944290"/>
              <a:gd name="connsiteY4" fmla="*/ 616744 h 1297781"/>
              <a:gd name="connsiteX5" fmla="*/ 164153 w 1944290"/>
              <a:gd name="connsiteY5" fmla="*/ 1029176 h 1297781"/>
              <a:gd name="connsiteX6" fmla="*/ 81026 w 1944290"/>
              <a:gd name="connsiteY6" fmla="*/ 1149711 h 1297781"/>
              <a:gd name="connsiteX7" fmla="*/ 163115 w 1944290"/>
              <a:gd name="connsiteY7" fmla="*/ 1297781 h 1297781"/>
              <a:gd name="connsiteX8" fmla="*/ 1944290 w 1944290"/>
              <a:gd name="connsiteY8" fmla="*/ 1295400 h 1297781"/>
              <a:gd name="connsiteX9" fmla="*/ 1932384 w 1944290"/>
              <a:gd name="connsiteY9" fmla="*/ 0 h 1297781"/>
              <a:gd name="connsiteX10" fmla="*/ 611906 w 1944290"/>
              <a:gd name="connsiteY10" fmla="*/ 5919 h 1297781"/>
              <a:gd name="connsiteX0" fmla="*/ 1058738 w 2391122"/>
              <a:gd name="connsiteY0" fmla="*/ 5919 h 1297781"/>
              <a:gd name="connsiteX1" fmla="*/ 596423 w 2391122"/>
              <a:gd name="connsiteY1" fmla="*/ 346398 h 1297781"/>
              <a:gd name="connsiteX2" fmla="*/ 574324 w 2391122"/>
              <a:gd name="connsiteY2" fmla="*/ 418705 h 1297781"/>
              <a:gd name="connsiteX3" fmla="*/ 606206 w 2391122"/>
              <a:gd name="connsiteY3" fmla="*/ 500225 h 1297781"/>
              <a:gd name="connsiteX4" fmla="*/ 614710 w 2391122"/>
              <a:gd name="connsiteY4" fmla="*/ 616744 h 1297781"/>
              <a:gd name="connsiteX5" fmla="*/ 610985 w 2391122"/>
              <a:gd name="connsiteY5" fmla="*/ 1029176 h 1297781"/>
              <a:gd name="connsiteX6" fmla="*/ 0 w 2391122"/>
              <a:gd name="connsiteY6" fmla="*/ 1095678 h 1297781"/>
              <a:gd name="connsiteX7" fmla="*/ 609947 w 2391122"/>
              <a:gd name="connsiteY7" fmla="*/ 1297781 h 1297781"/>
              <a:gd name="connsiteX8" fmla="*/ 2391122 w 2391122"/>
              <a:gd name="connsiteY8" fmla="*/ 1295400 h 1297781"/>
              <a:gd name="connsiteX9" fmla="*/ 2379216 w 2391122"/>
              <a:gd name="connsiteY9" fmla="*/ 0 h 1297781"/>
              <a:gd name="connsiteX10" fmla="*/ 1058738 w 2391122"/>
              <a:gd name="connsiteY10" fmla="*/ 5919 h 1297781"/>
              <a:gd name="connsiteX0" fmla="*/ 1058819 w 2391203"/>
              <a:gd name="connsiteY0" fmla="*/ 5919 h 1297781"/>
              <a:gd name="connsiteX1" fmla="*/ 596504 w 2391203"/>
              <a:gd name="connsiteY1" fmla="*/ 346398 h 1297781"/>
              <a:gd name="connsiteX2" fmla="*/ 574405 w 2391203"/>
              <a:gd name="connsiteY2" fmla="*/ 418705 h 1297781"/>
              <a:gd name="connsiteX3" fmla="*/ 606287 w 2391203"/>
              <a:gd name="connsiteY3" fmla="*/ 500225 h 1297781"/>
              <a:gd name="connsiteX4" fmla="*/ 614791 w 2391203"/>
              <a:gd name="connsiteY4" fmla="*/ 616744 h 1297781"/>
              <a:gd name="connsiteX5" fmla="*/ 611066 w 2391203"/>
              <a:gd name="connsiteY5" fmla="*/ 1029176 h 1297781"/>
              <a:gd name="connsiteX6" fmla="*/ 81 w 2391203"/>
              <a:gd name="connsiteY6" fmla="*/ 1095678 h 1297781"/>
              <a:gd name="connsiteX7" fmla="*/ 610028 w 2391203"/>
              <a:gd name="connsiteY7" fmla="*/ 1297781 h 1297781"/>
              <a:gd name="connsiteX8" fmla="*/ 2391203 w 2391203"/>
              <a:gd name="connsiteY8" fmla="*/ 1295400 h 1297781"/>
              <a:gd name="connsiteX9" fmla="*/ 2379297 w 2391203"/>
              <a:gd name="connsiteY9" fmla="*/ 0 h 1297781"/>
              <a:gd name="connsiteX10" fmla="*/ 1058819 w 2391203"/>
              <a:gd name="connsiteY10" fmla="*/ 5919 h 1297781"/>
              <a:gd name="connsiteX0" fmla="*/ 1058818 w 2391202"/>
              <a:gd name="connsiteY0" fmla="*/ 5919 h 1297781"/>
              <a:gd name="connsiteX1" fmla="*/ 596503 w 2391202"/>
              <a:gd name="connsiteY1" fmla="*/ 346398 h 1297781"/>
              <a:gd name="connsiteX2" fmla="*/ 574404 w 2391202"/>
              <a:gd name="connsiteY2" fmla="*/ 418705 h 1297781"/>
              <a:gd name="connsiteX3" fmla="*/ 606286 w 2391202"/>
              <a:gd name="connsiteY3" fmla="*/ 500225 h 1297781"/>
              <a:gd name="connsiteX4" fmla="*/ 614790 w 2391202"/>
              <a:gd name="connsiteY4" fmla="*/ 616744 h 1297781"/>
              <a:gd name="connsiteX5" fmla="*/ 611065 w 2391202"/>
              <a:gd name="connsiteY5" fmla="*/ 1029176 h 1297781"/>
              <a:gd name="connsiteX6" fmla="*/ 80 w 2391202"/>
              <a:gd name="connsiteY6" fmla="*/ 1095678 h 1297781"/>
              <a:gd name="connsiteX7" fmla="*/ 610027 w 2391202"/>
              <a:gd name="connsiteY7" fmla="*/ 1297781 h 1297781"/>
              <a:gd name="connsiteX8" fmla="*/ 2391202 w 2391202"/>
              <a:gd name="connsiteY8" fmla="*/ 1295400 h 1297781"/>
              <a:gd name="connsiteX9" fmla="*/ 2379296 w 2391202"/>
              <a:gd name="connsiteY9" fmla="*/ 0 h 1297781"/>
              <a:gd name="connsiteX10" fmla="*/ 1058818 w 2391202"/>
              <a:gd name="connsiteY10" fmla="*/ 5919 h 1297781"/>
              <a:gd name="connsiteX0" fmla="*/ 1058818 w 2391202"/>
              <a:gd name="connsiteY0" fmla="*/ 5919 h 1297781"/>
              <a:gd name="connsiteX1" fmla="*/ 596503 w 2391202"/>
              <a:gd name="connsiteY1" fmla="*/ 346398 h 1297781"/>
              <a:gd name="connsiteX2" fmla="*/ 574404 w 2391202"/>
              <a:gd name="connsiteY2" fmla="*/ 418705 h 1297781"/>
              <a:gd name="connsiteX3" fmla="*/ 606286 w 2391202"/>
              <a:gd name="connsiteY3" fmla="*/ 500225 h 1297781"/>
              <a:gd name="connsiteX4" fmla="*/ 614790 w 2391202"/>
              <a:gd name="connsiteY4" fmla="*/ 616744 h 1297781"/>
              <a:gd name="connsiteX5" fmla="*/ 598596 w 2391202"/>
              <a:gd name="connsiteY5" fmla="*/ 1058271 h 1297781"/>
              <a:gd name="connsiteX6" fmla="*/ 80 w 2391202"/>
              <a:gd name="connsiteY6" fmla="*/ 1095678 h 1297781"/>
              <a:gd name="connsiteX7" fmla="*/ 610027 w 2391202"/>
              <a:gd name="connsiteY7" fmla="*/ 1297781 h 1297781"/>
              <a:gd name="connsiteX8" fmla="*/ 2391202 w 2391202"/>
              <a:gd name="connsiteY8" fmla="*/ 1295400 h 1297781"/>
              <a:gd name="connsiteX9" fmla="*/ 2379296 w 2391202"/>
              <a:gd name="connsiteY9" fmla="*/ 0 h 1297781"/>
              <a:gd name="connsiteX10" fmla="*/ 1058818 w 2391202"/>
              <a:gd name="connsiteY10" fmla="*/ 5919 h 1297781"/>
              <a:gd name="connsiteX0" fmla="*/ 1055408 w 2387792"/>
              <a:gd name="connsiteY0" fmla="*/ 5919 h 1297781"/>
              <a:gd name="connsiteX1" fmla="*/ 593093 w 2387792"/>
              <a:gd name="connsiteY1" fmla="*/ 346398 h 1297781"/>
              <a:gd name="connsiteX2" fmla="*/ 570994 w 2387792"/>
              <a:gd name="connsiteY2" fmla="*/ 418705 h 1297781"/>
              <a:gd name="connsiteX3" fmla="*/ 602876 w 2387792"/>
              <a:gd name="connsiteY3" fmla="*/ 500225 h 1297781"/>
              <a:gd name="connsiteX4" fmla="*/ 611380 w 2387792"/>
              <a:gd name="connsiteY4" fmla="*/ 616744 h 1297781"/>
              <a:gd name="connsiteX5" fmla="*/ 595186 w 2387792"/>
              <a:gd name="connsiteY5" fmla="*/ 1058271 h 1297781"/>
              <a:gd name="connsiteX6" fmla="*/ 82 w 2387792"/>
              <a:gd name="connsiteY6" fmla="*/ 1082030 h 1297781"/>
              <a:gd name="connsiteX7" fmla="*/ 606617 w 2387792"/>
              <a:gd name="connsiteY7" fmla="*/ 1297781 h 1297781"/>
              <a:gd name="connsiteX8" fmla="*/ 2387792 w 2387792"/>
              <a:gd name="connsiteY8" fmla="*/ 1295400 h 1297781"/>
              <a:gd name="connsiteX9" fmla="*/ 2375886 w 2387792"/>
              <a:gd name="connsiteY9" fmla="*/ 0 h 1297781"/>
              <a:gd name="connsiteX10" fmla="*/ 1055408 w 2387792"/>
              <a:gd name="connsiteY10" fmla="*/ 5919 h 1297781"/>
              <a:gd name="connsiteX0" fmla="*/ 1188932 w 2521316"/>
              <a:gd name="connsiteY0" fmla="*/ 5919 h 1297781"/>
              <a:gd name="connsiteX1" fmla="*/ 726617 w 2521316"/>
              <a:gd name="connsiteY1" fmla="*/ 346398 h 1297781"/>
              <a:gd name="connsiteX2" fmla="*/ 704518 w 2521316"/>
              <a:gd name="connsiteY2" fmla="*/ 418705 h 1297781"/>
              <a:gd name="connsiteX3" fmla="*/ 736400 w 2521316"/>
              <a:gd name="connsiteY3" fmla="*/ 500225 h 1297781"/>
              <a:gd name="connsiteX4" fmla="*/ 744904 w 2521316"/>
              <a:gd name="connsiteY4" fmla="*/ 616744 h 1297781"/>
              <a:gd name="connsiteX5" fmla="*/ 728710 w 2521316"/>
              <a:gd name="connsiteY5" fmla="*/ 1058271 h 1297781"/>
              <a:gd name="connsiteX6" fmla="*/ 133606 w 2521316"/>
              <a:gd name="connsiteY6" fmla="*/ 1082030 h 1297781"/>
              <a:gd name="connsiteX7" fmla="*/ 139640 w 2521316"/>
              <a:gd name="connsiteY7" fmla="*/ 1297781 h 1297781"/>
              <a:gd name="connsiteX8" fmla="*/ 2521316 w 2521316"/>
              <a:gd name="connsiteY8" fmla="*/ 1295400 h 1297781"/>
              <a:gd name="connsiteX9" fmla="*/ 2509410 w 2521316"/>
              <a:gd name="connsiteY9" fmla="*/ 0 h 1297781"/>
              <a:gd name="connsiteX10" fmla="*/ 1188932 w 2521316"/>
              <a:gd name="connsiteY10" fmla="*/ 5919 h 1297781"/>
              <a:gd name="connsiteX0" fmla="*/ 1055408 w 2387792"/>
              <a:gd name="connsiteY0" fmla="*/ 5919 h 1298461"/>
              <a:gd name="connsiteX1" fmla="*/ 593093 w 2387792"/>
              <a:gd name="connsiteY1" fmla="*/ 346398 h 1298461"/>
              <a:gd name="connsiteX2" fmla="*/ 570994 w 2387792"/>
              <a:gd name="connsiteY2" fmla="*/ 418705 h 1298461"/>
              <a:gd name="connsiteX3" fmla="*/ 602876 w 2387792"/>
              <a:gd name="connsiteY3" fmla="*/ 500225 h 1298461"/>
              <a:gd name="connsiteX4" fmla="*/ 611380 w 2387792"/>
              <a:gd name="connsiteY4" fmla="*/ 616744 h 1298461"/>
              <a:gd name="connsiteX5" fmla="*/ 595186 w 2387792"/>
              <a:gd name="connsiteY5" fmla="*/ 1058271 h 1298461"/>
              <a:gd name="connsiteX6" fmla="*/ 82 w 2387792"/>
              <a:gd name="connsiteY6" fmla="*/ 1082030 h 1298461"/>
              <a:gd name="connsiteX7" fmla="*/ 6116 w 2387792"/>
              <a:gd name="connsiteY7" fmla="*/ 1297781 h 1298461"/>
              <a:gd name="connsiteX8" fmla="*/ 2387792 w 2387792"/>
              <a:gd name="connsiteY8" fmla="*/ 1295400 h 1298461"/>
              <a:gd name="connsiteX9" fmla="*/ 2375886 w 2387792"/>
              <a:gd name="connsiteY9" fmla="*/ 0 h 1298461"/>
              <a:gd name="connsiteX10" fmla="*/ 1055408 w 2387792"/>
              <a:gd name="connsiteY10" fmla="*/ 5919 h 1298461"/>
              <a:gd name="connsiteX0" fmla="*/ 1055408 w 2387792"/>
              <a:gd name="connsiteY0" fmla="*/ 5919 h 1295400"/>
              <a:gd name="connsiteX1" fmla="*/ 593093 w 2387792"/>
              <a:gd name="connsiteY1" fmla="*/ 346398 h 1295400"/>
              <a:gd name="connsiteX2" fmla="*/ 570994 w 2387792"/>
              <a:gd name="connsiteY2" fmla="*/ 418705 h 1295400"/>
              <a:gd name="connsiteX3" fmla="*/ 602876 w 2387792"/>
              <a:gd name="connsiteY3" fmla="*/ 500225 h 1295400"/>
              <a:gd name="connsiteX4" fmla="*/ 611380 w 2387792"/>
              <a:gd name="connsiteY4" fmla="*/ 616744 h 1295400"/>
              <a:gd name="connsiteX5" fmla="*/ 595186 w 2387792"/>
              <a:gd name="connsiteY5" fmla="*/ 1058271 h 1295400"/>
              <a:gd name="connsiteX6" fmla="*/ 82 w 2387792"/>
              <a:gd name="connsiteY6" fmla="*/ 1082030 h 1295400"/>
              <a:gd name="connsiteX7" fmla="*/ 9528 w 2387792"/>
              <a:gd name="connsiteY7" fmla="*/ 1215894 h 1295400"/>
              <a:gd name="connsiteX8" fmla="*/ 2387792 w 2387792"/>
              <a:gd name="connsiteY8" fmla="*/ 1295400 h 1295400"/>
              <a:gd name="connsiteX9" fmla="*/ 2375886 w 2387792"/>
              <a:gd name="connsiteY9" fmla="*/ 0 h 1295400"/>
              <a:gd name="connsiteX10" fmla="*/ 1055408 w 2387792"/>
              <a:gd name="connsiteY10" fmla="*/ 5919 h 1295400"/>
              <a:gd name="connsiteX0" fmla="*/ 1055408 w 2375886"/>
              <a:gd name="connsiteY0" fmla="*/ 5919 h 1217068"/>
              <a:gd name="connsiteX1" fmla="*/ 593093 w 2375886"/>
              <a:gd name="connsiteY1" fmla="*/ 346398 h 1217068"/>
              <a:gd name="connsiteX2" fmla="*/ 570994 w 2375886"/>
              <a:gd name="connsiteY2" fmla="*/ 418705 h 1217068"/>
              <a:gd name="connsiteX3" fmla="*/ 602876 w 2375886"/>
              <a:gd name="connsiteY3" fmla="*/ 500225 h 1217068"/>
              <a:gd name="connsiteX4" fmla="*/ 611380 w 2375886"/>
              <a:gd name="connsiteY4" fmla="*/ 616744 h 1217068"/>
              <a:gd name="connsiteX5" fmla="*/ 595186 w 2375886"/>
              <a:gd name="connsiteY5" fmla="*/ 1058271 h 1217068"/>
              <a:gd name="connsiteX6" fmla="*/ 82 w 2375886"/>
              <a:gd name="connsiteY6" fmla="*/ 1082030 h 1217068"/>
              <a:gd name="connsiteX7" fmla="*/ 9528 w 2375886"/>
              <a:gd name="connsiteY7" fmla="*/ 1215894 h 1217068"/>
              <a:gd name="connsiteX8" fmla="*/ 2370732 w 2375886"/>
              <a:gd name="connsiteY8" fmla="*/ 1216926 h 1217068"/>
              <a:gd name="connsiteX9" fmla="*/ 2375886 w 2375886"/>
              <a:gd name="connsiteY9" fmla="*/ 0 h 1217068"/>
              <a:gd name="connsiteX10" fmla="*/ 1055408 w 2375886"/>
              <a:gd name="connsiteY10" fmla="*/ 5919 h 1217068"/>
              <a:gd name="connsiteX0" fmla="*/ 1055408 w 2375886"/>
              <a:gd name="connsiteY0" fmla="*/ 5919 h 1217068"/>
              <a:gd name="connsiteX1" fmla="*/ 593093 w 2375886"/>
              <a:gd name="connsiteY1" fmla="*/ 346398 h 1217068"/>
              <a:gd name="connsiteX2" fmla="*/ 592805 w 2375886"/>
              <a:gd name="connsiteY2" fmla="*/ 404165 h 1217068"/>
              <a:gd name="connsiteX3" fmla="*/ 602876 w 2375886"/>
              <a:gd name="connsiteY3" fmla="*/ 500225 h 1217068"/>
              <a:gd name="connsiteX4" fmla="*/ 611380 w 2375886"/>
              <a:gd name="connsiteY4" fmla="*/ 616744 h 1217068"/>
              <a:gd name="connsiteX5" fmla="*/ 595186 w 2375886"/>
              <a:gd name="connsiteY5" fmla="*/ 1058271 h 1217068"/>
              <a:gd name="connsiteX6" fmla="*/ 82 w 2375886"/>
              <a:gd name="connsiteY6" fmla="*/ 1082030 h 1217068"/>
              <a:gd name="connsiteX7" fmla="*/ 9528 w 2375886"/>
              <a:gd name="connsiteY7" fmla="*/ 1215894 h 1217068"/>
              <a:gd name="connsiteX8" fmla="*/ 2370732 w 2375886"/>
              <a:gd name="connsiteY8" fmla="*/ 1216926 h 1217068"/>
              <a:gd name="connsiteX9" fmla="*/ 2375886 w 2375886"/>
              <a:gd name="connsiteY9" fmla="*/ 0 h 1217068"/>
              <a:gd name="connsiteX10" fmla="*/ 1055408 w 2375886"/>
              <a:gd name="connsiteY10" fmla="*/ 5919 h 1217068"/>
              <a:gd name="connsiteX0" fmla="*/ 1055408 w 2375886"/>
              <a:gd name="connsiteY0" fmla="*/ 5919 h 1217068"/>
              <a:gd name="connsiteX1" fmla="*/ 593093 w 2375886"/>
              <a:gd name="connsiteY1" fmla="*/ 346398 h 1217068"/>
              <a:gd name="connsiteX2" fmla="*/ 592805 w 2375886"/>
              <a:gd name="connsiteY2" fmla="*/ 404165 h 1217068"/>
              <a:gd name="connsiteX3" fmla="*/ 624687 w 2375886"/>
              <a:gd name="connsiteY3" fmla="*/ 500225 h 1217068"/>
              <a:gd name="connsiteX4" fmla="*/ 611380 w 2375886"/>
              <a:gd name="connsiteY4" fmla="*/ 616744 h 1217068"/>
              <a:gd name="connsiteX5" fmla="*/ 595186 w 2375886"/>
              <a:gd name="connsiteY5" fmla="*/ 1058271 h 1217068"/>
              <a:gd name="connsiteX6" fmla="*/ 82 w 2375886"/>
              <a:gd name="connsiteY6" fmla="*/ 1082030 h 1217068"/>
              <a:gd name="connsiteX7" fmla="*/ 9528 w 2375886"/>
              <a:gd name="connsiteY7" fmla="*/ 1215894 h 1217068"/>
              <a:gd name="connsiteX8" fmla="*/ 2370732 w 2375886"/>
              <a:gd name="connsiteY8" fmla="*/ 1216926 h 1217068"/>
              <a:gd name="connsiteX9" fmla="*/ 2375886 w 2375886"/>
              <a:gd name="connsiteY9" fmla="*/ 0 h 1217068"/>
              <a:gd name="connsiteX10" fmla="*/ 1055408 w 2375886"/>
              <a:gd name="connsiteY10" fmla="*/ 5919 h 1217068"/>
              <a:gd name="connsiteX0" fmla="*/ 1055408 w 2375886"/>
              <a:gd name="connsiteY0" fmla="*/ 5919 h 1217068"/>
              <a:gd name="connsiteX1" fmla="*/ 593093 w 2375886"/>
              <a:gd name="connsiteY1" fmla="*/ 346398 h 1217068"/>
              <a:gd name="connsiteX2" fmla="*/ 592805 w 2375886"/>
              <a:gd name="connsiteY2" fmla="*/ 404165 h 1217068"/>
              <a:gd name="connsiteX3" fmla="*/ 624687 w 2375886"/>
              <a:gd name="connsiteY3" fmla="*/ 500225 h 1217068"/>
              <a:gd name="connsiteX4" fmla="*/ 611380 w 2375886"/>
              <a:gd name="connsiteY4" fmla="*/ 616744 h 1217068"/>
              <a:gd name="connsiteX5" fmla="*/ 595186 w 2375886"/>
              <a:gd name="connsiteY5" fmla="*/ 1058271 h 1217068"/>
              <a:gd name="connsiteX6" fmla="*/ 82 w 2375886"/>
              <a:gd name="connsiteY6" fmla="*/ 1082030 h 1217068"/>
              <a:gd name="connsiteX7" fmla="*/ 9528 w 2375886"/>
              <a:gd name="connsiteY7" fmla="*/ 1215894 h 1217068"/>
              <a:gd name="connsiteX8" fmla="*/ 2370732 w 2375886"/>
              <a:gd name="connsiteY8" fmla="*/ 1216926 h 1217068"/>
              <a:gd name="connsiteX9" fmla="*/ 2375886 w 2375886"/>
              <a:gd name="connsiteY9" fmla="*/ 0 h 1217068"/>
              <a:gd name="connsiteX10" fmla="*/ 1055408 w 2375886"/>
              <a:gd name="connsiteY10" fmla="*/ 5919 h 1217068"/>
              <a:gd name="connsiteX0" fmla="*/ 1046287 w 2366765"/>
              <a:gd name="connsiteY0" fmla="*/ 5919 h 1216926"/>
              <a:gd name="connsiteX1" fmla="*/ 583972 w 2366765"/>
              <a:gd name="connsiteY1" fmla="*/ 346398 h 1216926"/>
              <a:gd name="connsiteX2" fmla="*/ 583684 w 2366765"/>
              <a:gd name="connsiteY2" fmla="*/ 404165 h 1216926"/>
              <a:gd name="connsiteX3" fmla="*/ 615566 w 2366765"/>
              <a:gd name="connsiteY3" fmla="*/ 500225 h 1216926"/>
              <a:gd name="connsiteX4" fmla="*/ 602259 w 2366765"/>
              <a:gd name="connsiteY4" fmla="*/ 616744 h 1216926"/>
              <a:gd name="connsiteX5" fmla="*/ 586065 w 2366765"/>
              <a:gd name="connsiteY5" fmla="*/ 1058271 h 1216926"/>
              <a:gd name="connsiteX6" fmla="*/ 17004 w 2366765"/>
              <a:gd name="connsiteY6" fmla="*/ 1059243 h 1216926"/>
              <a:gd name="connsiteX7" fmla="*/ 407 w 2366765"/>
              <a:gd name="connsiteY7" fmla="*/ 1215894 h 1216926"/>
              <a:gd name="connsiteX8" fmla="*/ 2361611 w 2366765"/>
              <a:gd name="connsiteY8" fmla="*/ 1216926 h 1216926"/>
              <a:gd name="connsiteX9" fmla="*/ 2366765 w 2366765"/>
              <a:gd name="connsiteY9" fmla="*/ 0 h 1216926"/>
              <a:gd name="connsiteX10" fmla="*/ 1046287 w 2366765"/>
              <a:gd name="connsiteY10" fmla="*/ 5919 h 1216926"/>
              <a:gd name="connsiteX0" fmla="*/ 1046287 w 2366765"/>
              <a:gd name="connsiteY0" fmla="*/ 5919 h 1216926"/>
              <a:gd name="connsiteX1" fmla="*/ 583972 w 2366765"/>
              <a:gd name="connsiteY1" fmla="*/ 346398 h 1216926"/>
              <a:gd name="connsiteX2" fmla="*/ 599264 w 2366765"/>
              <a:gd name="connsiteY2" fmla="*/ 401568 h 1216926"/>
              <a:gd name="connsiteX3" fmla="*/ 615566 w 2366765"/>
              <a:gd name="connsiteY3" fmla="*/ 500225 h 1216926"/>
              <a:gd name="connsiteX4" fmla="*/ 602259 w 2366765"/>
              <a:gd name="connsiteY4" fmla="*/ 616744 h 1216926"/>
              <a:gd name="connsiteX5" fmla="*/ 586065 w 2366765"/>
              <a:gd name="connsiteY5" fmla="*/ 1058271 h 1216926"/>
              <a:gd name="connsiteX6" fmla="*/ 17004 w 2366765"/>
              <a:gd name="connsiteY6" fmla="*/ 1059243 h 1216926"/>
              <a:gd name="connsiteX7" fmla="*/ 407 w 2366765"/>
              <a:gd name="connsiteY7" fmla="*/ 1215894 h 1216926"/>
              <a:gd name="connsiteX8" fmla="*/ 2361611 w 2366765"/>
              <a:gd name="connsiteY8" fmla="*/ 1216926 h 1216926"/>
              <a:gd name="connsiteX9" fmla="*/ 2366765 w 2366765"/>
              <a:gd name="connsiteY9" fmla="*/ 0 h 1216926"/>
              <a:gd name="connsiteX10" fmla="*/ 1046287 w 2366765"/>
              <a:gd name="connsiteY10" fmla="*/ 5919 h 121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66765" h="1216926">
                <a:moveTo>
                  <a:pt x="1046287" y="5919"/>
                </a:moveTo>
                <a:lnTo>
                  <a:pt x="583972" y="346398"/>
                </a:lnTo>
                <a:lnTo>
                  <a:pt x="599264" y="401568"/>
                </a:lnTo>
                <a:cubicBezTo>
                  <a:pt x="609891" y="428741"/>
                  <a:pt x="604939" y="473052"/>
                  <a:pt x="615566" y="500225"/>
                </a:cubicBezTo>
                <a:cubicBezTo>
                  <a:pt x="609996" y="581447"/>
                  <a:pt x="598630" y="570761"/>
                  <a:pt x="602259" y="616744"/>
                </a:cubicBezTo>
                <a:cubicBezTo>
                  <a:pt x="603055" y="704902"/>
                  <a:pt x="586859" y="944765"/>
                  <a:pt x="586065" y="1058271"/>
                </a:cubicBezTo>
                <a:cubicBezTo>
                  <a:pt x="588215" y="1047347"/>
                  <a:pt x="8864" y="1064353"/>
                  <a:pt x="17004" y="1059243"/>
                </a:cubicBezTo>
                <a:cubicBezTo>
                  <a:pt x="16831" y="1104010"/>
                  <a:pt x="-3062" y="1229145"/>
                  <a:pt x="407" y="1215894"/>
                </a:cubicBezTo>
                <a:lnTo>
                  <a:pt x="2361611" y="1216926"/>
                </a:lnTo>
                <a:lnTo>
                  <a:pt x="2366765" y="0"/>
                </a:lnTo>
                <a:lnTo>
                  <a:pt x="1046287" y="5919"/>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0250445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2" grpId="0" animBg="1"/>
      <p:bldP spid="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586FE6A5-3AA9-EDFD-840E-99BCE009444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7475" t="2346" r="57038" b="32900"/>
          <a:stretch/>
        </p:blipFill>
        <p:spPr>
          <a:xfrm>
            <a:off x="3751636" y="1394736"/>
            <a:ext cx="5191980" cy="4736980"/>
          </a:xfrm>
          <a:prstGeom prst="rect">
            <a:avLst/>
          </a:prstGeom>
        </p:spPr>
      </p:pic>
      <p:sp>
        <p:nvSpPr>
          <p:cNvPr id="3" name="Slide Number Placeholder 2">
            <a:extLst>
              <a:ext uri="{FF2B5EF4-FFF2-40B4-BE49-F238E27FC236}">
                <a16:creationId xmlns:a16="http://schemas.microsoft.com/office/drawing/2014/main" id="{CE88F046-6746-45D9-A649-03D053F27949}"/>
              </a:ext>
            </a:extLst>
          </p:cNvPr>
          <p:cNvSpPr>
            <a:spLocks noGrp="1"/>
          </p:cNvSpPr>
          <p:nvPr>
            <p:ph type="sldNum" sz="quarter" idx="14"/>
          </p:nvPr>
        </p:nvSpPr>
        <p:spPr/>
        <p:txBody>
          <a:bodyPr/>
          <a:lstStyle/>
          <a:p>
            <a:fld id="{6C93B359-CF0D-4389-949E-16A33FCBB3EC}" type="slidenum">
              <a:rPr lang="nl-NL" smtClean="0"/>
              <a:t>8</a:t>
            </a:fld>
            <a:endParaRPr lang="nl-NL" dirty="0"/>
          </a:p>
        </p:txBody>
      </p:sp>
      <p:sp>
        <p:nvSpPr>
          <p:cNvPr id="35" name="Freeform: Shape 34">
            <a:extLst>
              <a:ext uri="{FF2B5EF4-FFF2-40B4-BE49-F238E27FC236}">
                <a16:creationId xmlns:a16="http://schemas.microsoft.com/office/drawing/2014/main" id="{FA73F10A-A933-46B4-98E8-3AE673109025}"/>
              </a:ext>
            </a:extLst>
          </p:cNvPr>
          <p:cNvSpPr/>
          <p:nvPr/>
        </p:nvSpPr>
        <p:spPr>
          <a:xfrm>
            <a:off x="4107569" y="5522116"/>
            <a:ext cx="609600" cy="609600"/>
          </a:xfrm>
          <a:custGeom>
            <a:avLst/>
            <a:gdLst>
              <a:gd name="connsiteX0" fmla="*/ 0 w 609600"/>
              <a:gd name="connsiteY0" fmla="*/ 0 h 609600"/>
              <a:gd name="connsiteX1" fmla="*/ 609600 w 609600"/>
              <a:gd name="connsiteY1" fmla="*/ 0 h 609600"/>
              <a:gd name="connsiteX2" fmla="*/ 609600 w 609600"/>
              <a:gd name="connsiteY2" fmla="*/ 609600 h 609600"/>
              <a:gd name="connsiteX3" fmla="*/ 0 w 60960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609600" h="609600">
                <a:moveTo>
                  <a:pt x="0" y="0"/>
                </a:moveTo>
                <a:lnTo>
                  <a:pt x="609600" y="0"/>
                </a:lnTo>
                <a:lnTo>
                  <a:pt x="609600" y="609600"/>
                </a:lnTo>
                <a:lnTo>
                  <a:pt x="0" y="609600"/>
                </a:lnTo>
                <a:close/>
              </a:path>
            </a:pathLst>
          </a:custGeom>
          <a:noFill/>
          <a:ln w="9525" cap="flat">
            <a:noFill/>
            <a:prstDash val="solid"/>
            <a:miter/>
          </a:ln>
        </p:spPr>
        <p:txBody>
          <a:bodyPr rtlCol="0" anchor="ctr"/>
          <a:lstStyle/>
          <a:p>
            <a:endParaRPr lang="nl-NL"/>
          </a:p>
        </p:txBody>
      </p:sp>
      <p:sp>
        <p:nvSpPr>
          <p:cNvPr id="139" name="Freeform: Shape 138">
            <a:extLst>
              <a:ext uri="{FF2B5EF4-FFF2-40B4-BE49-F238E27FC236}">
                <a16:creationId xmlns:a16="http://schemas.microsoft.com/office/drawing/2014/main" id="{17C28EEE-11D0-4F55-B7B9-79D6AE1FB8A8}"/>
              </a:ext>
            </a:extLst>
          </p:cNvPr>
          <p:cNvSpPr/>
          <p:nvPr/>
        </p:nvSpPr>
        <p:spPr>
          <a:xfrm>
            <a:off x="7591425" y="1544738"/>
            <a:ext cx="609600" cy="609600"/>
          </a:xfrm>
          <a:custGeom>
            <a:avLst/>
            <a:gdLst>
              <a:gd name="connsiteX0" fmla="*/ 0 w 609600"/>
              <a:gd name="connsiteY0" fmla="*/ 0 h 609600"/>
              <a:gd name="connsiteX1" fmla="*/ 609600 w 609600"/>
              <a:gd name="connsiteY1" fmla="*/ 0 h 609600"/>
              <a:gd name="connsiteX2" fmla="*/ 609600 w 609600"/>
              <a:gd name="connsiteY2" fmla="*/ 609600 h 609600"/>
              <a:gd name="connsiteX3" fmla="*/ 0 w 60960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609600" h="609600">
                <a:moveTo>
                  <a:pt x="0" y="0"/>
                </a:moveTo>
                <a:lnTo>
                  <a:pt x="609600" y="0"/>
                </a:lnTo>
                <a:lnTo>
                  <a:pt x="609600" y="609600"/>
                </a:lnTo>
                <a:lnTo>
                  <a:pt x="0" y="609600"/>
                </a:lnTo>
                <a:close/>
              </a:path>
            </a:pathLst>
          </a:custGeom>
          <a:noFill/>
          <a:ln w="9525" cap="flat">
            <a:noFill/>
            <a:prstDash val="solid"/>
            <a:miter/>
          </a:ln>
        </p:spPr>
        <p:txBody>
          <a:bodyPr rtlCol="0" anchor="ctr"/>
          <a:lstStyle/>
          <a:p>
            <a:endParaRPr lang="nl-NL"/>
          </a:p>
        </p:txBody>
      </p:sp>
      <p:sp>
        <p:nvSpPr>
          <p:cNvPr id="184" name="Rectangle 183">
            <a:extLst>
              <a:ext uri="{FF2B5EF4-FFF2-40B4-BE49-F238E27FC236}">
                <a16:creationId xmlns:a16="http://schemas.microsoft.com/office/drawing/2014/main" id="{31DE7522-18CE-40D4-BEBA-062CE2CEB307}"/>
              </a:ext>
            </a:extLst>
          </p:cNvPr>
          <p:cNvSpPr/>
          <p:nvPr/>
        </p:nvSpPr>
        <p:spPr>
          <a:xfrm>
            <a:off x="346260" y="1079160"/>
            <a:ext cx="3288311" cy="288000"/>
          </a:xfrm>
          <a:prstGeom prst="rect">
            <a:avLst/>
          </a:prstGeom>
          <a:solidFill>
            <a:schemeClr val="tx1">
              <a:lumMod val="75000"/>
            </a:schemeClr>
          </a:solidFill>
          <a:ln w="254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5" name="Rectangle 184">
            <a:extLst>
              <a:ext uri="{FF2B5EF4-FFF2-40B4-BE49-F238E27FC236}">
                <a16:creationId xmlns:a16="http://schemas.microsoft.com/office/drawing/2014/main" id="{C581FFE0-AF11-49EA-8C7C-8B3BDA31874A}"/>
              </a:ext>
            </a:extLst>
          </p:cNvPr>
          <p:cNvSpPr/>
          <p:nvPr/>
        </p:nvSpPr>
        <p:spPr>
          <a:xfrm>
            <a:off x="346263" y="1079162"/>
            <a:ext cx="3288312" cy="3803232"/>
          </a:xfrm>
          <a:prstGeom prst="rect">
            <a:avLst/>
          </a:prstGeom>
          <a:noFill/>
          <a:ln w="254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6" name="TextBox 185">
            <a:extLst>
              <a:ext uri="{FF2B5EF4-FFF2-40B4-BE49-F238E27FC236}">
                <a16:creationId xmlns:a16="http://schemas.microsoft.com/office/drawing/2014/main" id="{1141D25B-9C52-48EC-B5BC-AE00E3537F16}"/>
              </a:ext>
            </a:extLst>
          </p:cNvPr>
          <p:cNvSpPr txBox="1"/>
          <p:nvPr/>
        </p:nvSpPr>
        <p:spPr>
          <a:xfrm>
            <a:off x="355395" y="1086522"/>
            <a:ext cx="2808479" cy="276999"/>
          </a:xfrm>
          <a:prstGeom prst="rect">
            <a:avLst/>
          </a:prstGeom>
          <a:noFill/>
        </p:spPr>
        <p:txBody>
          <a:bodyPr wrap="square" lIns="90000" tIns="0" bIns="0" rtlCol="0">
            <a:spAutoFit/>
          </a:bodyPr>
          <a:lstStyle/>
          <a:p>
            <a:r>
              <a:rPr lang="nl-NL" dirty="0">
                <a:solidFill>
                  <a:schemeClr val="bg1"/>
                </a:solidFill>
              </a:rPr>
              <a:t>Beproeven</a:t>
            </a:r>
          </a:p>
        </p:txBody>
      </p:sp>
      <p:sp>
        <p:nvSpPr>
          <p:cNvPr id="187" name="TextBox 186">
            <a:extLst>
              <a:ext uri="{FF2B5EF4-FFF2-40B4-BE49-F238E27FC236}">
                <a16:creationId xmlns:a16="http://schemas.microsoft.com/office/drawing/2014/main" id="{B2F687D0-701C-4144-AEF3-C53D3C32145A}"/>
              </a:ext>
            </a:extLst>
          </p:cNvPr>
          <p:cNvSpPr txBox="1"/>
          <p:nvPr/>
        </p:nvSpPr>
        <p:spPr>
          <a:xfrm>
            <a:off x="355395" y="1363521"/>
            <a:ext cx="3331968" cy="3731401"/>
          </a:xfrm>
          <a:prstGeom prst="rect">
            <a:avLst/>
          </a:prstGeom>
          <a:noFill/>
        </p:spPr>
        <p:txBody>
          <a:bodyPr wrap="square" tIns="90000" rtlCol="0">
            <a:noAutofit/>
          </a:bodyPr>
          <a:lstStyle/>
          <a:p>
            <a:pPr>
              <a:spcAft>
                <a:spcPts val="600"/>
              </a:spcAft>
            </a:pPr>
            <a:r>
              <a:rPr lang="nl-NL" sz="1400" b="0" i="0" dirty="0">
                <a:solidFill>
                  <a:schemeClr val="tx2"/>
                </a:solidFill>
                <a:effectLst/>
              </a:rPr>
              <a:t>Tijdens de </a:t>
            </a:r>
            <a:r>
              <a:rPr lang="nl-NL" sz="1400" b="0" i="1" dirty="0">
                <a:solidFill>
                  <a:schemeClr val="tx2"/>
                </a:solidFill>
                <a:effectLst/>
              </a:rPr>
              <a:t>beproeving</a:t>
            </a:r>
            <a:r>
              <a:rPr lang="nl-NL" sz="1400" b="0" i="0" dirty="0">
                <a:solidFill>
                  <a:schemeClr val="tx2"/>
                </a:solidFill>
                <a:effectLst/>
              </a:rPr>
              <a:t> </a:t>
            </a:r>
            <a:r>
              <a:rPr lang="nl-NL" sz="1400" b="1" i="0" dirty="0">
                <a:solidFill>
                  <a:schemeClr val="tx2"/>
                </a:solidFill>
                <a:effectLst/>
              </a:rPr>
              <a:t>test je de innovatie in de praktijk </a:t>
            </a:r>
            <a:r>
              <a:rPr lang="nl-NL" sz="1400" b="0" i="0" dirty="0">
                <a:solidFill>
                  <a:schemeClr val="tx2"/>
                </a:solidFill>
                <a:effectLst/>
              </a:rPr>
              <a:t>(in bijv. een pilot project). Je test een nieuwe ontwikkeling om </a:t>
            </a:r>
            <a:r>
              <a:rPr lang="nl-NL" sz="1400" b="0" i="0" dirty="0" err="1">
                <a:solidFill>
                  <a:schemeClr val="tx2"/>
                </a:solidFill>
                <a:effectLst/>
              </a:rPr>
              <a:t>oa</a:t>
            </a:r>
            <a:r>
              <a:rPr lang="nl-NL" sz="1400" b="0" i="0" dirty="0">
                <a:solidFill>
                  <a:schemeClr val="tx2"/>
                </a:solidFill>
                <a:effectLst/>
              </a:rPr>
              <a:t> de haalbaarheid en levensvatbaarheid te toetsen. </a:t>
            </a:r>
          </a:p>
          <a:p>
            <a:pPr>
              <a:spcAft>
                <a:spcPts val="600"/>
              </a:spcAft>
            </a:pPr>
            <a:r>
              <a:rPr lang="nl-NL" sz="1400" b="0" i="0" dirty="0">
                <a:solidFill>
                  <a:schemeClr val="tx2"/>
                </a:solidFill>
                <a:effectLst/>
              </a:rPr>
              <a:t>Met het resultaat van deze beproeving kun je een uitspraak doen over de aannames in </a:t>
            </a:r>
            <a:r>
              <a:rPr lang="nl-NL" sz="1400" dirty="0">
                <a:solidFill>
                  <a:schemeClr val="tx2"/>
                </a:solidFill>
              </a:rPr>
              <a:t>je </a:t>
            </a:r>
            <a:r>
              <a:rPr lang="nl-NL" sz="1400" b="0" i="0" dirty="0">
                <a:solidFill>
                  <a:schemeClr val="tx2"/>
                </a:solidFill>
                <a:effectLst/>
              </a:rPr>
              <a:t>business case en de potentie van de innovatie op grotere schaal. </a:t>
            </a:r>
            <a:endParaRPr lang="nl-NL" sz="1400" dirty="0">
              <a:solidFill>
                <a:schemeClr val="tx2"/>
              </a:solidFill>
            </a:endParaRPr>
          </a:p>
          <a:p>
            <a:pPr>
              <a:spcAft>
                <a:spcPts val="600"/>
              </a:spcAft>
            </a:pPr>
            <a:r>
              <a:rPr lang="nl-NL" sz="1400" dirty="0">
                <a:solidFill>
                  <a:schemeClr val="tx2"/>
                </a:solidFill>
              </a:rPr>
              <a:t>Het doel van deze fase is te beoordelen </a:t>
            </a:r>
            <a:r>
              <a:rPr lang="nl-NL" sz="1400" b="0" i="0" dirty="0">
                <a:solidFill>
                  <a:schemeClr val="tx2"/>
                </a:solidFill>
                <a:effectLst/>
              </a:rPr>
              <a:t>of de innovatie naar de uniformeringsfase kan. </a:t>
            </a:r>
            <a:r>
              <a:rPr lang="nl-NL" sz="1400" dirty="0">
                <a:solidFill>
                  <a:schemeClr val="tx2"/>
                </a:solidFill>
              </a:rPr>
              <a:t>Is de innovatie hier nog niet klaar voor? </a:t>
            </a:r>
            <a:r>
              <a:rPr lang="nl-NL" sz="1400" b="0" i="0" dirty="0">
                <a:solidFill>
                  <a:schemeClr val="tx2"/>
                </a:solidFill>
                <a:effectLst/>
              </a:rPr>
              <a:t> Dan volgt nog een ontwikkelcyclus of kan besloten worden </a:t>
            </a:r>
            <a:r>
              <a:rPr lang="nl-NL" sz="1400" dirty="0">
                <a:solidFill>
                  <a:schemeClr val="tx2"/>
                </a:solidFill>
              </a:rPr>
              <a:t>het </a:t>
            </a:r>
            <a:r>
              <a:rPr lang="nl-NL" sz="1400" b="0" i="0" dirty="0">
                <a:solidFill>
                  <a:schemeClr val="tx2"/>
                </a:solidFill>
                <a:effectLst/>
              </a:rPr>
              <a:t>innovatietraject te beëindigen. </a:t>
            </a:r>
          </a:p>
        </p:txBody>
      </p:sp>
      <p:sp>
        <p:nvSpPr>
          <p:cNvPr id="7" name="Freeform: Shape 6">
            <a:extLst>
              <a:ext uri="{FF2B5EF4-FFF2-40B4-BE49-F238E27FC236}">
                <a16:creationId xmlns:a16="http://schemas.microsoft.com/office/drawing/2014/main" id="{270A4E62-C73D-4328-8C94-B6915068DFA7}"/>
              </a:ext>
            </a:extLst>
          </p:cNvPr>
          <p:cNvSpPr/>
          <p:nvPr/>
        </p:nvSpPr>
        <p:spPr>
          <a:xfrm>
            <a:off x="3751639" y="1506128"/>
            <a:ext cx="5309038" cy="4433192"/>
          </a:xfrm>
          <a:custGeom>
            <a:avLst/>
            <a:gdLst>
              <a:gd name="connsiteX0" fmla="*/ 1326383 w 4491613"/>
              <a:gd name="connsiteY0" fmla="*/ 1673051 h 4677508"/>
              <a:gd name="connsiteX1" fmla="*/ 1326383 w 4491613"/>
              <a:gd name="connsiteY1" fmla="*/ 2386484 h 4677508"/>
              <a:gd name="connsiteX2" fmla="*/ 1778558 w 4491613"/>
              <a:gd name="connsiteY2" fmla="*/ 2713055 h 4677508"/>
              <a:gd name="connsiteX3" fmla="*/ 1758462 w 4491613"/>
              <a:gd name="connsiteY3" fmla="*/ 3421464 h 4677508"/>
              <a:gd name="connsiteX4" fmla="*/ 1396721 w 4491613"/>
              <a:gd name="connsiteY4" fmla="*/ 3637503 h 4677508"/>
              <a:gd name="connsiteX5" fmla="*/ 808893 w 4491613"/>
              <a:gd name="connsiteY5" fmla="*/ 3401367 h 4677508"/>
              <a:gd name="connsiteX6" fmla="*/ 633046 w 4491613"/>
              <a:gd name="connsiteY6" fmla="*/ 3652576 h 4677508"/>
              <a:gd name="connsiteX7" fmla="*/ 336620 w 4491613"/>
              <a:gd name="connsiteY7" fmla="*/ 3898761 h 4677508"/>
              <a:gd name="connsiteX8" fmla="*/ 145701 w 4491613"/>
              <a:gd name="connsiteY8" fmla="*/ 3813350 h 4677508"/>
              <a:gd name="connsiteX9" fmla="*/ 0 w 4491613"/>
              <a:gd name="connsiteY9" fmla="*/ 3964075 h 4677508"/>
              <a:gd name="connsiteX10" fmla="*/ 316523 w 4491613"/>
              <a:gd name="connsiteY10" fmla="*/ 4446396 h 4677508"/>
              <a:gd name="connsiteX11" fmla="*/ 1331407 w 4491613"/>
              <a:gd name="connsiteY11" fmla="*/ 4677508 h 4677508"/>
              <a:gd name="connsiteX12" fmla="*/ 2381460 w 4491613"/>
              <a:gd name="connsiteY12" fmla="*/ 4612194 h 4677508"/>
              <a:gd name="connsiteX13" fmla="*/ 3300884 w 4491613"/>
              <a:gd name="connsiteY13" fmla="*/ 3235569 h 4677508"/>
              <a:gd name="connsiteX14" fmla="*/ 3336053 w 4491613"/>
              <a:gd name="connsiteY14" fmla="*/ 1487156 h 4677508"/>
              <a:gd name="connsiteX15" fmla="*/ 3326005 w 4491613"/>
              <a:gd name="connsiteY15" fmla="*/ 1120391 h 4677508"/>
              <a:gd name="connsiteX16" fmla="*/ 4491613 w 4491613"/>
              <a:gd name="connsiteY16" fmla="*/ 336620 h 4677508"/>
              <a:gd name="connsiteX17" fmla="*/ 4235380 w 4491613"/>
              <a:gd name="connsiteY17" fmla="*/ 25121 h 4677508"/>
              <a:gd name="connsiteX18" fmla="*/ 3943978 w 4491613"/>
              <a:gd name="connsiteY18" fmla="*/ 216040 h 4677508"/>
              <a:gd name="connsiteX19" fmla="*/ 602901 w 4491613"/>
              <a:gd name="connsiteY19" fmla="*/ 236136 h 4677508"/>
              <a:gd name="connsiteX20" fmla="*/ 442128 w 4491613"/>
              <a:gd name="connsiteY20" fmla="*/ 0 h 4677508"/>
              <a:gd name="connsiteX21" fmla="*/ 70339 w 4491613"/>
              <a:gd name="connsiteY21" fmla="*/ 271306 h 4677508"/>
              <a:gd name="connsiteX22" fmla="*/ 326572 w 4491613"/>
              <a:gd name="connsiteY22" fmla="*/ 562708 h 4677508"/>
              <a:gd name="connsiteX23" fmla="*/ 331596 w 4491613"/>
              <a:gd name="connsiteY23" fmla="*/ 1311310 h 4677508"/>
              <a:gd name="connsiteX24" fmla="*/ 1346479 w 4491613"/>
              <a:gd name="connsiteY24" fmla="*/ 1311310 h 4677508"/>
              <a:gd name="connsiteX25" fmla="*/ 1326383 w 4491613"/>
              <a:gd name="connsiteY25" fmla="*/ 1673051 h 4677508"/>
              <a:gd name="connsiteX0" fmla="*/ 1326383 w 4491613"/>
              <a:gd name="connsiteY0" fmla="*/ 1673051 h 4677508"/>
              <a:gd name="connsiteX1" fmla="*/ 1326383 w 4491613"/>
              <a:gd name="connsiteY1" fmla="*/ 2386484 h 4677508"/>
              <a:gd name="connsiteX2" fmla="*/ 1778558 w 4491613"/>
              <a:gd name="connsiteY2" fmla="*/ 2713055 h 4677508"/>
              <a:gd name="connsiteX3" fmla="*/ 1758462 w 4491613"/>
              <a:gd name="connsiteY3" fmla="*/ 3421464 h 4677508"/>
              <a:gd name="connsiteX4" fmla="*/ 1396721 w 4491613"/>
              <a:gd name="connsiteY4" fmla="*/ 3637503 h 4677508"/>
              <a:gd name="connsiteX5" fmla="*/ 808893 w 4491613"/>
              <a:gd name="connsiteY5" fmla="*/ 3401367 h 4677508"/>
              <a:gd name="connsiteX6" fmla="*/ 633046 w 4491613"/>
              <a:gd name="connsiteY6" fmla="*/ 3652576 h 4677508"/>
              <a:gd name="connsiteX7" fmla="*/ 336620 w 4491613"/>
              <a:gd name="connsiteY7" fmla="*/ 3898761 h 4677508"/>
              <a:gd name="connsiteX8" fmla="*/ 145701 w 4491613"/>
              <a:gd name="connsiteY8" fmla="*/ 3813350 h 4677508"/>
              <a:gd name="connsiteX9" fmla="*/ 0 w 4491613"/>
              <a:gd name="connsiteY9" fmla="*/ 3964075 h 4677508"/>
              <a:gd name="connsiteX10" fmla="*/ 316523 w 4491613"/>
              <a:gd name="connsiteY10" fmla="*/ 4446396 h 4677508"/>
              <a:gd name="connsiteX11" fmla="*/ 1331407 w 4491613"/>
              <a:gd name="connsiteY11" fmla="*/ 4677508 h 4677508"/>
              <a:gd name="connsiteX12" fmla="*/ 2381460 w 4491613"/>
              <a:gd name="connsiteY12" fmla="*/ 4612194 h 4677508"/>
              <a:gd name="connsiteX13" fmla="*/ 3300884 w 4491613"/>
              <a:gd name="connsiteY13" fmla="*/ 3235569 h 4677508"/>
              <a:gd name="connsiteX14" fmla="*/ 3336053 w 4491613"/>
              <a:gd name="connsiteY14" fmla="*/ 1487156 h 4677508"/>
              <a:gd name="connsiteX15" fmla="*/ 3326005 w 4491613"/>
              <a:gd name="connsiteY15" fmla="*/ 1120391 h 4677508"/>
              <a:gd name="connsiteX16" fmla="*/ 4491613 w 4491613"/>
              <a:gd name="connsiteY16" fmla="*/ 336620 h 4677508"/>
              <a:gd name="connsiteX17" fmla="*/ 4235380 w 4491613"/>
              <a:gd name="connsiteY17" fmla="*/ 25121 h 4677508"/>
              <a:gd name="connsiteX18" fmla="*/ 3943978 w 4491613"/>
              <a:gd name="connsiteY18" fmla="*/ 216040 h 4677508"/>
              <a:gd name="connsiteX19" fmla="*/ 602901 w 4491613"/>
              <a:gd name="connsiteY19" fmla="*/ 236136 h 4677508"/>
              <a:gd name="connsiteX20" fmla="*/ 442128 w 4491613"/>
              <a:gd name="connsiteY20" fmla="*/ 0 h 4677508"/>
              <a:gd name="connsiteX21" fmla="*/ 70339 w 4491613"/>
              <a:gd name="connsiteY21" fmla="*/ 271306 h 4677508"/>
              <a:gd name="connsiteX22" fmla="*/ 326572 w 4491613"/>
              <a:gd name="connsiteY22" fmla="*/ 562708 h 4677508"/>
              <a:gd name="connsiteX23" fmla="*/ 331596 w 4491613"/>
              <a:gd name="connsiteY23" fmla="*/ 1311310 h 4677508"/>
              <a:gd name="connsiteX24" fmla="*/ 1357495 w 4491613"/>
              <a:gd name="connsiteY24" fmla="*/ 1388428 h 4677508"/>
              <a:gd name="connsiteX25" fmla="*/ 1326383 w 4491613"/>
              <a:gd name="connsiteY25" fmla="*/ 1673051 h 4677508"/>
              <a:gd name="connsiteX0" fmla="*/ 2140542 w 5305772"/>
              <a:gd name="connsiteY0" fmla="*/ 1673051 h 4677508"/>
              <a:gd name="connsiteX1" fmla="*/ 2140542 w 5305772"/>
              <a:gd name="connsiteY1" fmla="*/ 2386484 h 4677508"/>
              <a:gd name="connsiteX2" fmla="*/ 2592717 w 5305772"/>
              <a:gd name="connsiteY2" fmla="*/ 2713055 h 4677508"/>
              <a:gd name="connsiteX3" fmla="*/ 2572621 w 5305772"/>
              <a:gd name="connsiteY3" fmla="*/ 3421464 h 4677508"/>
              <a:gd name="connsiteX4" fmla="*/ 2210880 w 5305772"/>
              <a:gd name="connsiteY4" fmla="*/ 3637503 h 4677508"/>
              <a:gd name="connsiteX5" fmla="*/ 1623052 w 5305772"/>
              <a:gd name="connsiteY5" fmla="*/ 3401367 h 4677508"/>
              <a:gd name="connsiteX6" fmla="*/ 1447205 w 5305772"/>
              <a:gd name="connsiteY6" fmla="*/ 3652576 h 4677508"/>
              <a:gd name="connsiteX7" fmla="*/ 1150779 w 5305772"/>
              <a:gd name="connsiteY7" fmla="*/ 3898761 h 4677508"/>
              <a:gd name="connsiteX8" fmla="*/ 959860 w 5305772"/>
              <a:gd name="connsiteY8" fmla="*/ 3813350 h 4677508"/>
              <a:gd name="connsiteX9" fmla="*/ 814159 w 5305772"/>
              <a:gd name="connsiteY9" fmla="*/ 3964075 h 4677508"/>
              <a:gd name="connsiteX10" fmla="*/ 1130682 w 5305772"/>
              <a:gd name="connsiteY10" fmla="*/ 4446396 h 4677508"/>
              <a:gd name="connsiteX11" fmla="*/ 2145566 w 5305772"/>
              <a:gd name="connsiteY11" fmla="*/ 4677508 h 4677508"/>
              <a:gd name="connsiteX12" fmla="*/ 3195619 w 5305772"/>
              <a:gd name="connsiteY12" fmla="*/ 4612194 h 4677508"/>
              <a:gd name="connsiteX13" fmla="*/ 4115043 w 5305772"/>
              <a:gd name="connsiteY13" fmla="*/ 3235569 h 4677508"/>
              <a:gd name="connsiteX14" fmla="*/ 4150212 w 5305772"/>
              <a:gd name="connsiteY14" fmla="*/ 1487156 h 4677508"/>
              <a:gd name="connsiteX15" fmla="*/ 4140164 w 5305772"/>
              <a:gd name="connsiteY15" fmla="*/ 1120391 h 4677508"/>
              <a:gd name="connsiteX16" fmla="*/ 5305772 w 5305772"/>
              <a:gd name="connsiteY16" fmla="*/ 336620 h 4677508"/>
              <a:gd name="connsiteX17" fmla="*/ 5049539 w 5305772"/>
              <a:gd name="connsiteY17" fmla="*/ 25121 h 4677508"/>
              <a:gd name="connsiteX18" fmla="*/ 4758137 w 5305772"/>
              <a:gd name="connsiteY18" fmla="*/ 216040 h 4677508"/>
              <a:gd name="connsiteX19" fmla="*/ 1417060 w 5305772"/>
              <a:gd name="connsiteY19" fmla="*/ 236136 h 4677508"/>
              <a:gd name="connsiteX20" fmla="*/ 1256287 w 5305772"/>
              <a:gd name="connsiteY20" fmla="*/ 0 h 4677508"/>
              <a:gd name="connsiteX21" fmla="*/ 884498 w 5305772"/>
              <a:gd name="connsiteY21" fmla="*/ 271306 h 4677508"/>
              <a:gd name="connsiteX22" fmla="*/ 1140731 w 5305772"/>
              <a:gd name="connsiteY22" fmla="*/ 562708 h 4677508"/>
              <a:gd name="connsiteX23" fmla="*/ 1 w 5305772"/>
              <a:gd name="connsiteY23" fmla="*/ 1377411 h 4677508"/>
              <a:gd name="connsiteX24" fmla="*/ 2171654 w 5305772"/>
              <a:gd name="connsiteY24" fmla="*/ 1388428 h 4677508"/>
              <a:gd name="connsiteX25" fmla="*/ 2140542 w 5305772"/>
              <a:gd name="connsiteY25" fmla="*/ 1673051 h 4677508"/>
              <a:gd name="connsiteX0" fmla="*/ 2140543 w 5305773"/>
              <a:gd name="connsiteY0" fmla="*/ 1673051 h 4677508"/>
              <a:gd name="connsiteX1" fmla="*/ 2140543 w 5305773"/>
              <a:gd name="connsiteY1" fmla="*/ 2386484 h 4677508"/>
              <a:gd name="connsiteX2" fmla="*/ 2592718 w 5305773"/>
              <a:gd name="connsiteY2" fmla="*/ 2713055 h 4677508"/>
              <a:gd name="connsiteX3" fmla="*/ 2572622 w 5305773"/>
              <a:gd name="connsiteY3" fmla="*/ 3421464 h 4677508"/>
              <a:gd name="connsiteX4" fmla="*/ 2210881 w 5305773"/>
              <a:gd name="connsiteY4" fmla="*/ 3637503 h 4677508"/>
              <a:gd name="connsiteX5" fmla="*/ 1623053 w 5305773"/>
              <a:gd name="connsiteY5" fmla="*/ 3401367 h 4677508"/>
              <a:gd name="connsiteX6" fmla="*/ 1447206 w 5305773"/>
              <a:gd name="connsiteY6" fmla="*/ 3652576 h 4677508"/>
              <a:gd name="connsiteX7" fmla="*/ 1150780 w 5305773"/>
              <a:gd name="connsiteY7" fmla="*/ 3898761 h 4677508"/>
              <a:gd name="connsiteX8" fmla="*/ 959861 w 5305773"/>
              <a:gd name="connsiteY8" fmla="*/ 3813350 h 4677508"/>
              <a:gd name="connsiteX9" fmla="*/ 814160 w 5305773"/>
              <a:gd name="connsiteY9" fmla="*/ 3964075 h 4677508"/>
              <a:gd name="connsiteX10" fmla="*/ 1130683 w 5305773"/>
              <a:gd name="connsiteY10" fmla="*/ 4446396 h 4677508"/>
              <a:gd name="connsiteX11" fmla="*/ 2145567 w 5305773"/>
              <a:gd name="connsiteY11" fmla="*/ 4677508 h 4677508"/>
              <a:gd name="connsiteX12" fmla="*/ 3195620 w 5305773"/>
              <a:gd name="connsiteY12" fmla="*/ 4612194 h 4677508"/>
              <a:gd name="connsiteX13" fmla="*/ 4115044 w 5305773"/>
              <a:gd name="connsiteY13" fmla="*/ 3235569 h 4677508"/>
              <a:gd name="connsiteX14" fmla="*/ 4150213 w 5305773"/>
              <a:gd name="connsiteY14" fmla="*/ 1487156 h 4677508"/>
              <a:gd name="connsiteX15" fmla="*/ 4140165 w 5305773"/>
              <a:gd name="connsiteY15" fmla="*/ 1120391 h 4677508"/>
              <a:gd name="connsiteX16" fmla="*/ 5305773 w 5305773"/>
              <a:gd name="connsiteY16" fmla="*/ 336620 h 4677508"/>
              <a:gd name="connsiteX17" fmla="*/ 5049540 w 5305773"/>
              <a:gd name="connsiteY17" fmla="*/ 25121 h 4677508"/>
              <a:gd name="connsiteX18" fmla="*/ 4758138 w 5305773"/>
              <a:gd name="connsiteY18" fmla="*/ 216040 h 4677508"/>
              <a:gd name="connsiteX19" fmla="*/ 1417061 w 5305773"/>
              <a:gd name="connsiteY19" fmla="*/ 236136 h 4677508"/>
              <a:gd name="connsiteX20" fmla="*/ 1256288 w 5305773"/>
              <a:gd name="connsiteY20" fmla="*/ 0 h 4677508"/>
              <a:gd name="connsiteX21" fmla="*/ 884499 w 5305773"/>
              <a:gd name="connsiteY21" fmla="*/ 271306 h 4677508"/>
              <a:gd name="connsiteX22" fmla="*/ 1140732 w 5305773"/>
              <a:gd name="connsiteY22" fmla="*/ 562708 h 4677508"/>
              <a:gd name="connsiteX23" fmla="*/ 2 w 5305773"/>
              <a:gd name="connsiteY23" fmla="*/ 1377411 h 4677508"/>
              <a:gd name="connsiteX24" fmla="*/ 2171655 w 5305773"/>
              <a:gd name="connsiteY24" fmla="*/ 1388428 h 4677508"/>
              <a:gd name="connsiteX25" fmla="*/ 2140543 w 5305773"/>
              <a:gd name="connsiteY25" fmla="*/ 1673051 h 4677508"/>
              <a:gd name="connsiteX0" fmla="*/ 2140543 w 5305773"/>
              <a:gd name="connsiteY0" fmla="*/ 1673051 h 4677508"/>
              <a:gd name="connsiteX1" fmla="*/ 2140543 w 5305773"/>
              <a:gd name="connsiteY1" fmla="*/ 2386484 h 4677508"/>
              <a:gd name="connsiteX2" fmla="*/ 2592718 w 5305773"/>
              <a:gd name="connsiteY2" fmla="*/ 2713055 h 4677508"/>
              <a:gd name="connsiteX3" fmla="*/ 2572622 w 5305773"/>
              <a:gd name="connsiteY3" fmla="*/ 3421464 h 4677508"/>
              <a:gd name="connsiteX4" fmla="*/ 2210881 w 5305773"/>
              <a:gd name="connsiteY4" fmla="*/ 3637503 h 4677508"/>
              <a:gd name="connsiteX5" fmla="*/ 1623053 w 5305773"/>
              <a:gd name="connsiteY5" fmla="*/ 3401367 h 4677508"/>
              <a:gd name="connsiteX6" fmla="*/ 1447206 w 5305773"/>
              <a:gd name="connsiteY6" fmla="*/ 3652576 h 4677508"/>
              <a:gd name="connsiteX7" fmla="*/ 1150780 w 5305773"/>
              <a:gd name="connsiteY7" fmla="*/ 3898761 h 4677508"/>
              <a:gd name="connsiteX8" fmla="*/ 959861 w 5305773"/>
              <a:gd name="connsiteY8" fmla="*/ 3813350 h 4677508"/>
              <a:gd name="connsiteX9" fmla="*/ 814160 w 5305773"/>
              <a:gd name="connsiteY9" fmla="*/ 3964075 h 4677508"/>
              <a:gd name="connsiteX10" fmla="*/ 1130683 w 5305773"/>
              <a:gd name="connsiteY10" fmla="*/ 4446396 h 4677508"/>
              <a:gd name="connsiteX11" fmla="*/ 2145567 w 5305773"/>
              <a:gd name="connsiteY11" fmla="*/ 4677508 h 4677508"/>
              <a:gd name="connsiteX12" fmla="*/ 3195620 w 5305773"/>
              <a:gd name="connsiteY12" fmla="*/ 4612194 h 4677508"/>
              <a:gd name="connsiteX13" fmla="*/ 4115044 w 5305773"/>
              <a:gd name="connsiteY13" fmla="*/ 3235569 h 4677508"/>
              <a:gd name="connsiteX14" fmla="*/ 4150213 w 5305773"/>
              <a:gd name="connsiteY14" fmla="*/ 1487156 h 4677508"/>
              <a:gd name="connsiteX15" fmla="*/ 4140165 w 5305773"/>
              <a:gd name="connsiteY15" fmla="*/ 1120391 h 4677508"/>
              <a:gd name="connsiteX16" fmla="*/ 5305773 w 5305773"/>
              <a:gd name="connsiteY16" fmla="*/ 336620 h 4677508"/>
              <a:gd name="connsiteX17" fmla="*/ 5049540 w 5305773"/>
              <a:gd name="connsiteY17" fmla="*/ 25121 h 4677508"/>
              <a:gd name="connsiteX18" fmla="*/ 4758138 w 5305773"/>
              <a:gd name="connsiteY18" fmla="*/ 216040 h 4677508"/>
              <a:gd name="connsiteX19" fmla="*/ 1417061 w 5305773"/>
              <a:gd name="connsiteY19" fmla="*/ 236136 h 4677508"/>
              <a:gd name="connsiteX20" fmla="*/ 1256288 w 5305773"/>
              <a:gd name="connsiteY20" fmla="*/ 0 h 4677508"/>
              <a:gd name="connsiteX21" fmla="*/ 884499 w 5305773"/>
              <a:gd name="connsiteY21" fmla="*/ 271306 h 4677508"/>
              <a:gd name="connsiteX22" fmla="*/ 1063614 w 5305773"/>
              <a:gd name="connsiteY22" fmla="*/ 507624 h 4677508"/>
              <a:gd name="connsiteX23" fmla="*/ 2 w 5305773"/>
              <a:gd name="connsiteY23" fmla="*/ 1377411 h 4677508"/>
              <a:gd name="connsiteX24" fmla="*/ 2171655 w 5305773"/>
              <a:gd name="connsiteY24" fmla="*/ 1388428 h 4677508"/>
              <a:gd name="connsiteX25" fmla="*/ 2140543 w 5305773"/>
              <a:gd name="connsiteY25" fmla="*/ 1673051 h 4677508"/>
              <a:gd name="connsiteX0" fmla="*/ 2140543 w 5305773"/>
              <a:gd name="connsiteY0" fmla="*/ 1673051 h 4677508"/>
              <a:gd name="connsiteX1" fmla="*/ 2140543 w 5305773"/>
              <a:gd name="connsiteY1" fmla="*/ 2386484 h 4677508"/>
              <a:gd name="connsiteX2" fmla="*/ 2592718 w 5305773"/>
              <a:gd name="connsiteY2" fmla="*/ 2713055 h 4677508"/>
              <a:gd name="connsiteX3" fmla="*/ 2572622 w 5305773"/>
              <a:gd name="connsiteY3" fmla="*/ 3421464 h 4677508"/>
              <a:gd name="connsiteX4" fmla="*/ 2210881 w 5305773"/>
              <a:gd name="connsiteY4" fmla="*/ 3637503 h 4677508"/>
              <a:gd name="connsiteX5" fmla="*/ 1623053 w 5305773"/>
              <a:gd name="connsiteY5" fmla="*/ 3401367 h 4677508"/>
              <a:gd name="connsiteX6" fmla="*/ 1447206 w 5305773"/>
              <a:gd name="connsiteY6" fmla="*/ 3652576 h 4677508"/>
              <a:gd name="connsiteX7" fmla="*/ 1150780 w 5305773"/>
              <a:gd name="connsiteY7" fmla="*/ 3898761 h 4677508"/>
              <a:gd name="connsiteX8" fmla="*/ 959861 w 5305773"/>
              <a:gd name="connsiteY8" fmla="*/ 3813350 h 4677508"/>
              <a:gd name="connsiteX9" fmla="*/ 814160 w 5305773"/>
              <a:gd name="connsiteY9" fmla="*/ 3964075 h 4677508"/>
              <a:gd name="connsiteX10" fmla="*/ 1130683 w 5305773"/>
              <a:gd name="connsiteY10" fmla="*/ 4446396 h 4677508"/>
              <a:gd name="connsiteX11" fmla="*/ 2145567 w 5305773"/>
              <a:gd name="connsiteY11" fmla="*/ 4677508 h 4677508"/>
              <a:gd name="connsiteX12" fmla="*/ 3195620 w 5305773"/>
              <a:gd name="connsiteY12" fmla="*/ 4612194 h 4677508"/>
              <a:gd name="connsiteX13" fmla="*/ 4115044 w 5305773"/>
              <a:gd name="connsiteY13" fmla="*/ 3235569 h 4677508"/>
              <a:gd name="connsiteX14" fmla="*/ 4150213 w 5305773"/>
              <a:gd name="connsiteY14" fmla="*/ 1487156 h 4677508"/>
              <a:gd name="connsiteX15" fmla="*/ 4140165 w 5305773"/>
              <a:gd name="connsiteY15" fmla="*/ 1120391 h 4677508"/>
              <a:gd name="connsiteX16" fmla="*/ 5305773 w 5305773"/>
              <a:gd name="connsiteY16" fmla="*/ 336620 h 4677508"/>
              <a:gd name="connsiteX17" fmla="*/ 5049540 w 5305773"/>
              <a:gd name="connsiteY17" fmla="*/ 25121 h 4677508"/>
              <a:gd name="connsiteX18" fmla="*/ 4758138 w 5305773"/>
              <a:gd name="connsiteY18" fmla="*/ 216040 h 4677508"/>
              <a:gd name="connsiteX19" fmla="*/ 1417061 w 5305773"/>
              <a:gd name="connsiteY19" fmla="*/ 236136 h 4677508"/>
              <a:gd name="connsiteX20" fmla="*/ 1256288 w 5305773"/>
              <a:gd name="connsiteY20" fmla="*/ 0 h 4677508"/>
              <a:gd name="connsiteX21" fmla="*/ 884499 w 5305773"/>
              <a:gd name="connsiteY21" fmla="*/ 271306 h 4677508"/>
              <a:gd name="connsiteX22" fmla="*/ 1063614 w 5305773"/>
              <a:gd name="connsiteY22" fmla="*/ 507624 h 4677508"/>
              <a:gd name="connsiteX23" fmla="*/ 2 w 5305773"/>
              <a:gd name="connsiteY23" fmla="*/ 1377411 h 4677508"/>
              <a:gd name="connsiteX24" fmla="*/ 2171655 w 5305773"/>
              <a:gd name="connsiteY24" fmla="*/ 1388428 h 4677508"/>
              <a:gd name="connsiteX25" fmla="*/ 2140543 w 5305773"/>
              <a:gd name="connsiteY25" fmla="*/ 1673051 h 4677508"/>
              <a:gd name="connsiteX0" fmla="*/ 2140541 w 5305771"/>
              <a:gd name="connsiteY0" fmla="*/ 1673051 h 4677508"/>
              <a:gd name="connsiteX1" fmla="*/ 2140541 w 5305771"/>
              <a:gd name="connsiteY1" fmla="*/ 2386484 h 4677508"/>
              <a:gd name="connsiteX2" fmla="*/ 2592716 w 5305771"/>
              <a:gd name="connsiteY2" fmla="*/ 2713055 h 4677508"/>
              <a:gd name="connsiteX3" fmla="*/ 2572620 w 5305771"/>
              <a:gd name="connsiteY3" fmla="*/ 3421464 h 4677508"/>
              <a:gd name="connsiteX4" fmla="*/ 2210879 w 5305771"/>
              <a:gd name="connsiteY4" fmla="*/ 3637503 h 4677508"/>
              <a:gd name="connsiteX5" fmla="*/ 1623051 w 5305771"/>
              <a:gd name="connsiteY5" fmla="*/ 3401367 h 4677508"/>
              <a:gd name="connsiteX6" fmla="*/ 1447204 w 5305771"/>
              <a:gd name="connsiteY6" fmla="*/ 3652576 h 4677508"/>
              <a:gd name="connsiteX7" fmla="*/ 1150778 w 5305771"/>
              <a:gd name="connsiteY7" fmla="*/ 3898761 h 4677508"/>
              <a:gd name="connsiteX8" fmla="*/ 959859 w 5305771"/>
              <a:gd name="connsiteY8" fmla="*/ 3813350 h 4677508"/>
              <a:gd name="connsiteX9" fmla="*/ 814158 w 5305771"/>
              <a:gd name="connsiteY9" fmla="*/ 3964075 h 4677508"/>
              <a:gd name="connsiteX10" fmla="*/ 1130681 w 5305771"/>
              <a:gd name="connsiteY10" fmla="*/ 4446396 h 4677508"/>
              <a:gd name="connsiteX11" fmla="*/ 2145565 w 5305771"/>
              <a:gd name="connsiteY11" fmla="*/ 4677508 h 4677508"/>
              <a:gd name="connsiteX12" fmla="*/ 3195618 w 5305771"/>
              <a:gd name="connsiteY12" fmla="*/ 4612194 h 4677508"/>
              <a:gd name="connsiteX13" fmla="*/ 4115042 w 5305771"/>
              <a:gd name="connsiteY13" fmla="*/ 3235569 h 4677508"/>
              <a:gd name="connsiteX14" fmla="*/ 4150211 w 5305771"/>
              <a:gd name="connsiteY14" fmla="*/ 1487156 h 4677508"/>
              <a:gd name="connsiteX15" fmla="*/ 4140163 w 5305771"/>
              <a:gd name="connsiteY15" fmla="*/ 1120391 h 4677508"/>
              <a:gd name="connsiteX16" fmla="*/ 5305771 w 5305771"/>
              <a:gd name="connsiteY16" fmla="*/ 336620 h 4677508"/>
              <a:gd name="connsiteX17" fmla="*/ 5049538 w 5305771"/>
              <a:gd name="connsiteY17" fmla="*/ 25121 h 4677508"/>
              <a:gd name="connsiteX18" fmla="*/ 4758136 w 5305771"/>
              <a:gd name="connsiteY18" fmla="*/ 216040 h 4677508"/>
              <a:gd name="connsiteX19" fmla="*/ 1417059 w 5305771"/>
              <a:gd name="connsiteY19" fmla="*/ 236136 h 4677508"/>
              <a:gd name="connsiteX20" fmla="*/ 1256286 w 5305771"/>
              <a:gd name="connsiteY20" fmla="*/ 0 h 4677508"/>
              <a:gd name="connsiteX21" fmla="*/ 884497 w 5305771"/>
              <a:gd name="connsiteY21" fmla="*/ 271306 h 4677508"/>
              <a:gd name="connsiteX22" fmla="*/ 1063612 w 5305771"/>
              <a:gd name="connsiteY22" fmla="*/ 507624 h 4677508"/>
              <a:gd name="connsiteX23" fmla="*/ 0 w 5305771"/>
              <a:gd name="connsiteY23" fmla="*/ 1377411 h 4677508"/>
              <a:gd name="connsiteX24" fmla="*/ 2171653 w 5305771"/>
              <a:gd name="connsiteY24" fmla="*/ 1388428 h 4677508"/>
              <a:gd name="connsiteX25" fmla="*/ 2140541 w 5305771"/>
              <a:gd name="connsiteY25" fmla="*/ 1673051 h 4677508"/>
              <a:gd name="connsiteX0" fmla="*/ 2140541 w 5327805"/>
              <a:gd name="connsiteY0" fmla="*/ 1673051 h 4677508"/>
              <a:gd name="connsiteX1" fmla="*/ 2140541 w 5327805"/>
              <a:gd name="connsiteY1" fmla="*/ 2386484 h 4677508"/>
              <a:gd name="connsiteX2" fmla="*/ 2592716 w 5327805"/>
              <a:gd name="connsiteY2" fmla="*/ 2713055 h 4677508"/>
              <a:gd name="connsiteX3" fmla="*/ 2572620 w 5327805"/>
              <a:gd name="connsiteY3" fmla="*/ 3421464 h 4677508"/>
              <a:gd name="connsiteX4" fmla="*/ 2210879 w 5327805"/>
              <a:gd name="connsiteY4" fmla="*/ 3637503 h 4677508"/>
              <a:gd name="connsiteX5" fmla="*/ 1623051 w 5327805"/>
              <a:gd name="connsiteY5" fmla="*/ 3401367 h 4677508"/>
              <a:gd name="connsiteX6" fmla="*/ 1447204 w 5327805"/>
              <a:gd name="connsiteY6" fmla="*/ 3652576 h 4677508"/>
              <a:gd name="connsiteX7" fmla="*/ 1150778 w 5327805"/>
              <a:gd name="connsiteY7" fmla="*/ 3898761 h 4677508"/>
              <a:gd name="connsiteX8" fmla="*/ 959859 w 5327805"/>
              <a:gd name="connsiteY8" fmla="*/ 3813350 h 4677508"/>
              <a:gd name="connsiteX9" fmla="*/ 814158 w 5327805"/>
              <a:gd name="connsiteY9" fmla="*/ 3964075 h 4677508"/>
              <a:gd name="connsiteX10" fmla="*/ 1130681 w 5327805"/>
              <a:gd name="connsiteY10" fmla="*/ 4446396 h 4677508"/>
              <a:gd name="connsiteX11" fmla="*/ 2145565 w 5327805"/>
              <a:gd name="connsiteY11" fmla="*/ 4677508 h 4677508"/>
              <a:gd name="connsiteX12" fmla="*/ 3195618 w 5327805"/>
              <a:gd name="connsiteY12" fmla="*/ 4612194 h 4677508"/>
              <a:gd name="connsiteX13" fmla="*/ 4115042 w 5327805"/>
              <a:gd name="connsiteY13" fmla="*/ 3235569 h 4677508"/>
              <a:gd name="connsiteX14" fmla="*/ 4150211 w 5327805"/>
              <a:gd name="connsiteY14" fmla="*/ 1487156 h 4677508"/>
              <a:gd name="connsiteX15" fmla="*/ 4140163 w 5327805"/>
              <a:gd name="connsiteY15" fmla="*/ 1120391 h 4677508"/>
              <a:gd name="connsiteX16" fmla="*/ 5327805 w 5327805"/>
              <a:gd name="connsiteY16" fmla="*/ 523907 h 4677508"/>
              <a:gd name="connsiteX17" fmla="*/ 5049538 w 5327805"/>
              <a:gd name="connsiteY17" fmla="*/ 25121 h 4677508"/>
              <a:gd name="connsiteX18" fmla="*/ 4758136 w 5327805"/>
              <a:gd name="connsiteY18" fmla="*/ 216040 h 4677508"/>
              <a:gd name="connsiteX19" fmla="*/ 1417059 w 5327805"/>
              <a:gd name="connsiteY19" fmla="*/ 236136 h 4677508"/>
              <a:gd name="connsiteX20" fmla="*/ 1256286 w 5327805"/>
              <a:gd name="connsiteY20" fmla="*/ 0 h 4677508"/>
              <a:gd name="connsiteX21" fmla="*/ 884497 w 5327805"/>
              <a:gd name="connsiteY21" fmla="*/ 271306 h 4677508"/>
              <a:gd name="connsiteX22" fmla="*/ 1063612 w 5327805"/>
              <a:gd name="connsiteY22" fmla="*/ 507624 h 4677508"/>
              <a:gd name="connsiteX23" fmla="*/ 0 w 5327805"/>
              <a:gd name="connsiteY23" fmla="*/ 1377411 h 4677508"/>
              <a:gd name="connsiteX24" fmla="*/ 2171653 w 5327805"/>
              <a:gd name="connsiteY24" fmla="*/ 1388428 h 4677508"/>
              <a:gd name="connsiteX25" fmla="*/ 2140541 w 5327805"/>
              <a:gd name="connsiteY25" fmla="*/ 1673051 h 4677508"/>
              <a:gd name="connsiteX0" fmla="*/ 2140541 w 5327805"/>
              <a:gd name="connsiteY0" fmla="*/ 1673051 h 4677508"/>
              <a:gd name="connsiteX1" fmla="*/ 2140541 w 5327805"/>
              <a:gd name="connsiteY1" fmla="*/ 2386484 h 4677508"/>
              <a:gd name="connsiteX2" fmla="*/ 2592716 w 5327805"/>
              <a:gd name="connsiteY2" fmla="*/ 2713055 h 4677508"/>
              <a:gd name="connsiteX3" fmla="*/ 2572620 w 5327805"/>
              <a:gd name="connsiteY3" fmla="*/ 3421464 h 4677508"/>
              <a:gd name="connsiteX4" fmla="*/ 2210879 w 5327805"/>
              <a:gd name="connsiteY4" fmla="*/ 3637503 h 4677508"/>
              <a:gd name="connsiteX5" fmla="*/ 1623051 w 5327805"/>
              <a:gd name="connsiteY5" fmla="*/ 3401367 h 4677508"/>
              <a:gd name="connsiteX6" fmla="*/ 1447204 w 5327805"/>
              <a:gd name="connsiteY6" fmla="*/ 3652576 h 4677508"/>
              <a:gd name="connsiteX7" fmla="*/ 1150778 w 5327805"/>
              <a:gd name="connsiteY7" fmla="*/ 3898761 h 4677508"/>
              <a:gd name="connsiteX8" fmla="*/ 959859 w 5327805"/>
              <a:gd name="connsiteY8" fmla="*/ 3813350 h 4677508"/>
              <a:gd name="connsiteX9" fmla="*/ 814158 w 5327805"/>
              <a:gd name="connsiteY9" fmla="*/ 3964075 h 4677508"/>
              <a:gd name="connsiteX10" fmla="*/ 1130681 w 5327805"/>
              <a:gd name="connsiteY10" fmla="*/ 4446396 h 4677508"/>
              <a:gd name="connsiteX11" fmla="*/ 2145565 w 5327805"/>
              <a:gd name="connsiteY11" fmla="*/ 4677508 h 4677508"/>
              <a:gd name="connsiteX12" fmla="*/ 3195618 w 5327805"/>
              <a:gd name="connsiteY12" fmla="*/ 4612194 h 4677508"/>
              <a:gd name="connsiteX13" fmla="*/ 4115042 w 5327805"/>
              <a:gd name="connsiteY13" fmla="*/ 3235569 h 4677508"/>
              <a:gd name="connsiteX14" fmla="*/ 4150211 w 5327805"/>
              <a:gd name="connsiteY14" fmla="*/ 1487156 h 4677508"/>
              <a:gd name="connsiteX15" fmla="*/ 4140163 w 5327805"/>
              <a:gd name="connsiteY15" fmla="*/ 1120391 h 4677508"/>
              <a:gd name="connsiteX16" fmla="*/ 5327805 w 5327805"/>
              <a:gd name="connsiteY16" fmla="*/ 523907 h 4677508"/>
              <a:gd name="connsiteX17" fmla="*/ 5049538 w 5327805"/>
              <a:gd name="connsiteY17" fmla="*/ 25121 h 4677508"/>
              <a:gd name="connsiteX18" fmla="*/ 4725086 w 5327805"/>
              <a:gd name="connsiteY18" fmla="*/ 315192 h 4677508"/>
              <a:gd name="connsiteX19" fmla="*/ 1417059 w 5327805"/>
              <a:gd name="connsiteY19" fmla="*/ 236136 h 4677508"/>
              <a:gd name="connsiteX20" fmla="*/ 1256286 w 5327805"/>
              <a:gd name="connsiteY20" fmla="*/ 0 h 4677508"/>
              <a:gd name="connsiteX21" fmla="*/ 884497 w 5327805"/>
              <a:gd name="connsiteY21" fmla="*/ 271306 h 4677508"/>
              <a:gd name="connsiteX22" fmla="*/ 1063612 w 5327805"/>
              <a:gd name="connsiteY22" fmla="*/ 507624 h 4677508"/>
              <a:gd name="connsiteX23" fmla="*/ 0 w 5327805"/>
              <a:gd name="connsiteY23" fmla="*/ 1377411 h 4677508"/>
              <a:gd name="connsiteX24" fmla="*/ 2171653 w 5327805"/>
              <a:gd name="connsiteY24" fmla="*/ 1388428 h 4677508"/>
              <a:gd name="connsiteX25" fmla="*/ 2140541 w 5327805"/>
              <a:gd name="connsiteY25" fmla="*/ 1673051 h 4677508"/>
              <a:gd name="connsiteX0" fmla="*/ 2140541 w 5327805"/>
              <a:gd name="connsiteY0" fmla="*/ 1673051 h 4677508"/>
              <a:gd name="connsiteX1" fmla="*/ 2140541 w 5327805"/>
              <a:gd name="connsiteY1" fmla="*/ 2386484 h 4677508"/>
              <a:gd name="connsiteX2" fmla="*/ 2592716 w 5327805"/>
              <a:gd name="connsiteY2" fmla="*/ 2713055 h 4677508"/>
              <a:gd name="connsiteX3" fmla="*/ 2572620 w 5327805"/>
              <a:gd name="connsiteY3" fmla="*/ 3421464 h 4677508"/>
              <a:gd name="connsiteX4" fmla="*/ 2210879 w 5327805"/>
              <a:gd name="connsiteY4" fmla="*/ 3637503 h 4677508"/>
              <a:gd name="connsiteX5" fmla="*/ 1623051 w 5327805"/>
              <a:gd name="connsiteY5" fmla="*/ 3401367 h 4677508"/>
              <a:gd name="connsiteX6" fmla="*/ 1447204 w 5327805"/>
              <a:gd name="connsiteY6" fmla="*/ 3652576 h 4677508"/>
              <a:gd name="connsiteX7" fmla="*/ 1150778 w 5327805"/>
              <a:gd name="connsiteY7" fmla="*/ 3898761 h 4677508"/>
              <a:gd name="connsiteX8" fmla="*/ 959859 w 5327805"/>
              <a:gd name="connsiteY8" fmla="*/ 3813350 h 4677508"/>
              <a:gd name="connsiteX9" fmla="*/ 814158 w 5327805"/>
              <a:gd name="connsiteY9" fmla="*/ 3964075 h 4677508"/>
              <a:gd name="connsiteX10" fmla="*/ 1130681 w 5327805"/>
              <a:gd name="connsiteY10" fmla="*/ 4446396 h 4677508"/>
              <a:gd name="connsiteX11" fmla="*/ 2145565 w 5327805"/>
              <a:gd name="connsiteY11" fmla="*/ 4677508 h 4677508"/>
              <a:gd name="connsiteX12" fmla="*/ 3195618 w 5327805"/>
              <a:gd name="connsiteY12" fmla="*/ 4612194 h 4677508"/>
              <a:gd name="connsiteX13" fmla="*/ 4115042 w 5327805"/>
              <a:gd name="connsiteY13" fmla="*/ 3235569 h 4677508"/>
              <a:gd name="connsiteX14" fmla="*/ 4150211 w 5327805"/>
              <a:gd name="connsiteY14" fmla="*/ 1487156 h 4677508"/>
              <a:gd name="connsiteX15" fmla="*/ 4140163 w 5327805"/>
              <a:gd name="connsiteY15" fmla="*/ 1120391 h 4677508"/>
              <a:gd name="connsiteX16" fmla="*/ 5327805 w 5327805"/>
              <a:gd name="connsiteY16" fmla="*/ 523907 h 4677508"/>
              <a:gd name="connsiteX17" fmla="*/ 5049538 w 5327805"/>
              <a:gd name="connsiteY17" fmla="*/ 168341 h 4677508"/>
              <a:gd name="connsiteX18" fmla="*/ 4725086 w 5327805"/>
              <a:gd name="connsiteY18" fmla="*/ 315192 h 4677508"/>
              <a:gd name="connsiteX19" fmla="*/ 1417059 w 5327805"/>
              <a:gd name="connsiteY19" fmla="*/ 236136 h 4677508"/>
              <a:gd name="connsiteX20" fmla="*/ 1256286 w 5327805"/>
              <a:gd name="connsiteY20" fmla="*/ 0 h 4677508"/>
              <a:gd name="connsiteX21" fmla="*/ 884497 w 5327805"/>
              <a:gd name="connsiteY21" fmla="*/ 271306 h 4677508"/>
              <a:gd name="connsiteX22" fmla="*/ 1063612 w 5327805"/>
              <a:gd name="connsiteY22" fmla="*/ 507624 h 4677508"/>
              <a:gd name="connsiteX23" fmla="*/ 0 w 5327805"/>
              <a:gd name="connsiteY23" fmla="*/ 1377411 h 4677508"/>
              <a:gd name="connsiteX24" fmla="*/ 2171653 w 5327805"/>
              <a:gd name="connsiteY24" fmla="*/ 1388428 h 4677508"/>
              <a:gd name="connsiteX25" fmla="*/ 2140541 w 5327805"/>
              <a:gd name="connsiteY25" fmla="*/ 1673051 h 4677508"/>
              <a:gd name="connsiteX0" fmla="*/ 2140541 w 5349839"/>
              <a:gd name="connsiteY0" fmla="*/ 1673051 h 4677508"/>
              <a:gd name="connsiteX1" fmla="*/ 2140541 w 5349839"/>
              <a:gd name="connsiteY1" fmla="*/ 2386484 h 4677508"/>
              <a:gd name="connsiteX2" fmla="*/ 2592716 w 5349839"/>
              <a:gd name="connsiteY2" fmla="*/ 2713055 h 4677508"/>
              <a:gd name="connsiteX3" fmla="*/ 2572620 w 5349839"/>
              <a:gd name="connsiteY3" fmla="*/ 3421464 h 4677508"/>
              <a:gd name="connsiteX4" fmla="*/ 2210879 w 5349839"/>
              <a:gd name="connsiteY4" fmla="*/ 3637503 h 4677508"/>
              <a:gd name="connsiteX5" fmla="*/ 1623051 w 5349839"/>
              <a:gd name="connsiteY5" fmla="*/ 3401367 h 4677508"/>
              <a:gd name="connsiteX6" fmla="*/ 1447204 w 5349839"/>
              <a:gd name="connsiteY6" fmla="*/ 3652576 h 4677508"/>
              <a:gd name="connsiteX7" fmla="*/ 1150778 w 5349839"/>
              <a:gd name="connsiteY7" fmla="*/ 3898761 h 4677508"/>
              <a:gd name="connsiteX8" fmla="*/ 959859 w 5349839"/>
              <a:gd name="connsiteY8" fmla="*/ 3813350 h 4677508"/>
              <a:gd name="connsiteX9" fmla="*/ 814158 w 5349839"/>
              <a:gd name="connsiteY9" fmla="*/ 3964075 h 4677508"/>
              <a:gd name="connsiteX10" fmla="*/ 1130681 w 5349839"/>
              <a:gd name="connsiteY10" fmla="*/ 4446396 h 4677508"/>
              <a:gd name="connsiteX11" fmla="*/ 2145565 w 5349839"/>
              <a:gd name="connsiteY11" fmla="*/ 4677508 h 4677508"/>
              <a:gd name="connsiteX12" fmla="*/ 3195618 w 5349839"/>
              <a:gd name="connsiteY12" fmla="*/ 4612194 h 4677508"/>
              <a:gd name="connsiteX13" fmla="*/ 4115042 w 5349839"/>
              <a:gd name="connsiteY13" fmla="*/ 3235569 h 4677508"/>
              <a:gd name="connsiteX14" fmla="*/ 4150211 w 5349839"/>
              <a:gd name="connsiteY14" fmla="*/ 1487156 h 4677508"/>
              <a:gd name="connsiteX15" fmla="*/ 4140163 w 5349839"/>
              <a:gd name="connsiteY15" fmla="*/ 1120391 h 4677508"/>
              <a:gd name="connsiteX16" fmla="*/ 5349839 w 5349839"/>
              <a:gd name="connsiteY16" fmla="*/ 512890 h 4677508"/>
              <a:gd name="connsiteX17" fmla="*/ 5049538 w 5349839"/>
              <a:gd name="connsiteY17" fmla="*/ 168341 h 4677508"/>
              <a:gd name="connsiteX18" fmla="*/ 4725086 w 5349839"/>
              <a:gd name="connsiteY18" fmla="*/ 315192 h 4677508"/>
              <a:gd name="connsiteX19" fmla="*/ 1417059 w 5349839"/>
              <a:gd name="connsiteY19" fmla="*/ 236136 h 4677508"/>
              <a:gd name="connsiteX20" fmla="*/ 1256286 w 5349839"/>
              <a:gd name="connsiteY20" fmla="*/ 0 h 4677508"/>
              <a:gd name="connsiteX21" fmla="*/ 884497 w 5349839"/>
              <a:gd name="connsiteY21" fmla="*/ 271306 h 4677508"/>
              <a:gd name="connsiteX22" fmla="*/ 1063612 w 5349839"/>
              <a:gd name="connsiteY22" fmla="*/ 507624 h 4677508"/>
              <a:gd name="connsiteX23" fmla="*/ 0 w 5349839"/>
              <a:gd name="connsiteY23" fmla="*/ 1377411 h 4677508"/>
              <a:gd name="connsiteX24" fmla="*/ 2171653 w 5349839"/>
              <a:gd name="connsiteY24" fmla="*/ 1388428 h 4677508"/>
              <a:gd name="connsiteX25" fmla="*/ 2140541 w 5349839"/>
              <a:gd name="connsiteY25" fmla="*/ 1673051 h 4677508"/>
              <a:gd name="connsiteX0" fmla="*/ 2140541 w 5349839"/>
              <a:gd name="connsiteY0" fmla="*/ 1673051 h 4677508"/>
              <a:gd name="connsiteX1" fmla="*/ 2140541 w 5349839"/>
              <a:gd name="connsiteY1" fmla="*/ 2386484 h 4677508"/>
              <a:gd name="connsiteX2" fmla="*/ 2592716 w 5349839"/>
              <a:gd name="connsiteY2" fmla="*/ 2713055 h 4677508"/>
              <a:gd name="connsiteX3" fmla="*/ 2572620 w 5349839"/>
              <a:gd name="connsiteY3" fmla="*/ 3421464 h 4677508"/>
              <a:gd name="connsiteX4" fmla="*/ 2210879 w 5349839"/>
              <a:gd name="connsiteY4" fmla="*/ 3637503 h 4677508"/>
              <a:gd name="connsiteX5" fmla="*/ 1623051 w 5349839"/>
              <a:gd name="connsiteY5" fmla="*/ 3401367 h 4677508"/>
              <a:gd name="connsiteX6" fmla="*/ 1447204 w 5349839"/>
              <a:gd name="connsiteY6" fmla="*/ 3652576 h 4677508"/>
              <a:gd name="connsiteX7" fmla="*/ 1150778 w 5349839"/>
              <a:gd name="connsiteY7" fmla="*/ 3898761 h 4677508"/>
              <a:gd name="connsiteX8" fmla="*/ 959859 w 5349839"/>
              <a:gd name="connsiteY8" fmla="*/ 3813350 h 4677508"/>
              <a:gd name="connsiteX9" fmla="*/ 814158 w 5349839"/>
              <a:gd name="connsiteY9" fmla="*/ 3964075 h 4677508"/>
              <a:gd name="connsiteX10" fmla="*/ 1130681 w 5349839"/>
              <a:gd name="connsiteY10" fmla="*/ 4446396 h 4677508"/>
              <a:gd name="connsiteX11" fmla="*/ 2145565 w 5349839"/>
              <a:gd name="connsiteY11" fmla="*/ 4677508 h 4677508"/>
              <a:gd name="connsiteX12" fmla="*/ 3195618 w 5349839"/>
              <a:gd name="connsiteY12" fmla="*/ 4612194 h 4677508"/>
              <a:gd name="connsiteX13" fmla="*/ 4115042 w 5349839"/>
              <a:gd name="connsiteY13" fmla="*/ 3235569 h 4677508"/>
              <a:gd name="connsiteX14" fmla="*/ 4150211 w 5349839"/>
              <a:gd name="connsiteY14" fmla="*/ 1487156 h 4677508"/>
              <a:gd name="connsiteX15" fmla="*/ 4140163 w 5349839"/>
              <a:gd name="connsiteY15" fmla="*/ 1120391 h 4677508"/>
              <a:gd name="connsiteX16" fmla="*/ 5349839 w 5349839"/>
              <a:gd name="connsiteY16" fmla="*/ 512890 h 4677508"/>
              <a:gd name="connsiteX17" fmla="*/ 5049538 w 5349839"/>
              <a:gd name="connsiteY17" fmla="*/ 168341 h 4677508"/>
              <a:gd name="connsiteX18" fmla="*/ 4725086 w 5349839"/>
              <a:gd name="connsiteY18" fmla="*/ 315192 h 4677508"/>
              <a:gd name="connsiteX19" fmla="*/ 1494177 w 5349839"/>
              <a:gd name="connsiteY19" fmla="*/ 357321 h 4677508"/>
              <a:gd name="connsiteX20" fmla="*/ 1256286 w 5349839"/>
              <a:gd name="connsiteY20" fmla="*/ 0 h 4677508"/>
              <a:gd name="connsiteX21" fmla="*/ 884497 w 5349839"/>
              <a:gd name="connsiteY21" fmla="*/ 271306 h 4677508"/>
              <a:gd name="connsiteX22" fmla="*/ 1063612 w 5349839"/>
              <a:gd name="connsiteY22" fmla="*/ 507624 h 4677508"/>
              <a:gd name="connsiteX23" fmla="*/ 0 w 5349839"/>
              <a:gd name="connsiteY23" fmla="*/ 1377411 h 4677508"/>
              <a:gd name="connsiteX24" fmla="*/ 2171653 w 5349839"/>
              <a:gd name="connsiteY24" fmla="*/ 1388428 h 4677508"/>
              <a:gd name="connsiteX25" fmla="*/ 2140541 w 5349839"/>
              <a:gd name="connsiteY25" fmla="*/ 1673051 h 4677508"/>
              <a:gd name="connsiteX0" fmla="*/ 2140541 w 5349839"/>
              <a:gd name="connsiteY0" fmla="*/ 1551865 h 4556322"/>
              <a:gd name="connsiteX1" fmla="*/ 2140541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47204 w 5349839"/>
              <a:gd name="connsiteY6" fmla="*/ 3531390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884497 w 5349839"/>
              <a:gd name="connsiteY21" fmla="*/ 150120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140541 w 5349839"/>
              <a:gd name="connsiteY25" fmla="*/ 1551865 h 4556322"/>
              <a:gd name="connsiteX0" fmla="*/ 2140541 w 5349839"/>
              <a:gd name="connsiteY0" fmla="*/ 1551865 h 4556322"/>
              <a:gd name="connsiteX1" fmla="*/ 2140541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47204 w 5349839"/>
              <a:gd name="connsiteY6" fmla="*/ 3531390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140541 w 5349839"/>
              <a:gd name="connsiteY25" fmla="*/ 1551865 h 4556322"/>
              <a:gd name="connsiteX0" fmla="*/ 2217659 w 5349839"/>
              <a:gd name="connsiteY0" fmla="*/ 1551865 h 4556322"/>
              <a:gd name="connsiteX1" fmla="*/ 2140541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47204 w 5349839"/>
              <a:gd name="connsiteY6" fmla="*/ 3531390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47204 w 5349839"/>
              <a:gd name="connsiteY6" fmla="*/ 3531390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81972 w 5349839"/>
              <a:gd name="connsiteY6" fmla="*/ 3562681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81972 w 5349839"/>
              <a:gd name="connsiteY6" fmla="*/ 3562681 h 4556322"/>
              <a:gd name="connsiteX7" fmla="*/ 1150778 w 5349839"/>
              <a:gd name="connsiteY7" fmla="*/ 3805390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520217 w 5349839"/>
              <a:gd name="connsiteY6" fmla="*/ 3524436 h 4556322"/>
              <a:gd name="connsiteX7" fmla="*/ 1150778 w 5349839"/>
              <a:gd name="connsiteY7" fmla="*/ 3805390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520217 w 5349839"/>
              <a:gd name="connsiteY6" fmla="*/ 3524436 h 4556322"/>
              <a:gd name="connsiteX7" fmla="*/ 1150778 w 5349839"/>
              <a:gd name="connsiteY7" fmla="*/ 3812343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520217 w 5349839"/>
              <a:gd name="connsiteY6" fmla="*/ 3524436 h 4556322"/>
              <a:gd name="connsiteX7" fmla="*/ 1150778 w 5349839"/>
              <a:gd name="connsiteY7" fmla="*/ 3812343 h 4556322"/>
              <a:gd name="connsiteX8" fmla="*/ 1001580 w 5349839"/>
              <a:gd name="connsiteY8" fmla="*/ 3671303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520217 w 5349839"/>
              <a:gd name="connsiteY6" fmla="*/ 3524436 h 4556322"/>
              <a:gd name="connsiteX7" fmla="*/ 1150778 w 5349839"/>
              <a:gd name="connsiteY7" fmla="*/ 3812343 h 4556322"/>
              <a:gd name="connsiteX8" fmla="*/ 1001580 w 5349839"/>
              <a:gd name="connsiteY8" fmla="*/ 3671303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302088 w 5349839"/>
              <a:gd name="connsiteY15" fmla="*/ 1380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78414"/>
              <a:gd name="connsiteY0" fmla="*/ 1551865 h 4556322"/>
              <a:gd name="connsiteX1" fmla="*/ 2206642 w 5378414"/>
              <a:gd name="connsiteY1" fmla="*/ 2265298 h 4556322"/>
              <a:gd name="connsiteX2" fmla="*/ 2592716 w 5378414"/>
              <a:gd name="connsiteY2" fmla="*/ 2591869 h 4556322"/>
              <a:gd name="connsiteX3" fmla="*/ 2572620 w 5378414"/>
              <a:gd name="connsiteY3" fmla="*/ 3300278 h 4556322"/>
              <a:gd name="connsiteX4" fmla="*/ 2210879 w 5378414"/>
              <a:gd name="connsiteY4" fmla="*/ 3516317 h 4556322"/>
              <a:gd name="connsiteX5" fmla="*/ 1623051 w 5378414"/>
              <a:gd name="connsiteY5" fmla="*/ 3280181 h 4556322"/>
              <a:gd name="connsiteX6" fmla="*/ 1520217 w 5378414"/>
              <a:gd name="connsiteY6" fmla="*/ 3524436 h 4556322"/>
              <a:gd name="connsiteX7" fmla="*/ 1150778 w 5378414"/>
              <a:gd name="connsiteY7" fmla="*/ 3812343 h 4556322"/>
              <a:gd name="connsiteX8" fmla="*/ 1001580 w 5378414"/>
              <a:gd name="connsiteY8" fmla="*/ 3671303 h 4556322"/>
              <a:gd name="connsiteX9" fmla="*/ 814158 w 5378414"/>
              <a:gd name="connsiteY9" fmla="*/ 3842889 h 4556322"/>
              <a:gd name="connsiteX10" fmla="*/ 1130681 w 5378414"/>
              <a:gd name="connsiteY10" fmla="*/ 4325210 h 4556322"/>
              <a:gd name="connsiteX11" fmla="*/ 2145565 w 5378414"/>
              <a:gd name="connsiteY11" fmla="*/ 4556322 h 4556322"/>
              <a:gd name="connsiteX12" fmla="*/ 3195618 w 5378414"/>
              <a:gd name="connsiteY12" fmla="*/ 4491008 h 4556322"/>
              <a:gd name="connsiteX13" fmla="*/ 4115042 w 5378414"/>
              <a:gd name="connsiteY13" fmla="*/ 3114383 h 4556322"/>
              <a:gd name="connsiteX14" fmla="*/ 4150211 w 5378414"/>
              <a:gd name="connsiteY14" fmla="*/ 1365970 h 4556322"/>
              <a:gd name="connsiteX15" fmla="*/ 4302088 w 5378414"/>
              <a:gd name="connsiteY15" fmla="*/ 1380205 h 4556322"/>
              <a:gd name="connsiteX16" fmla="*/ 5378414 w 5378414"/>
              <a:gd name="connsiteY16" fmla="*/ 563154 h 4556322"/>
              <a:gd name="connsiteX17" fmla="*/ 5049538 w 5378414"/>
              <a:gd name="connsiteY17" fmla="*/ 47155 h 4556322"/>
              <a:gd name="connsiteX18" fmla="*/ 4725086 w 5378414"/>
              <a:gd name="connsiteY18" fmla="*/ 194006 h 4556322"/>
              <a:gd name="connsiteX19" fmla="*/ 1494177 w 5378414"/>
              <a:gd name="connsiteY19" fmla="*/ 236135 h 4556322"/>
              <a:gd name="connsiteX20" fmla="*/ 1300354 w 5378414"/>
              <a:gd name="connsiteY20" fmla="*/ 0 h 4556322"/>
              <a:gd name="connsiteX21" fmla="*/ 917547 w 5378414"/>
              <a:gd name="connsiteY21" fmla="*/ 249271 h 4556322"/>
              <a:gd name="connsiteX22" fmla="*/ 1063612 w 5378414"/>
              <a:gd name="connsiteY22" fmla="*/ 386438 h 4556322"/>
              <a:gd name="connsiteX23" fmla="*/ 0 w 5378414"/>
              <a:gd name="connsiteY23" fmla="*/ 1256225 h 4556322"/>
              <a:gd name="connsiteX24" fmla="*/ 2171653 w 5378414"/>
              <a:gd name="connsiteY24" fmla="*/ 1267242 h 4556322"/>
              <a:gd name="connsiteX25" fmla="*/ 2217659 w 5378414"/>
              <a:gd name="connsiteY25" fmla="*/ 1551865 h 4556322"/>
              <a:gd name="connsiteX0" fmla="*/ 2217659 w 5378414"/>
              <a:gd name="connsiteY0" fmla="*/ 1551865 h 4556322"/>
              <a:gd name="connsiteX1" fmla="*/ 2206642 w 5378414"/>
              <a:gd name="connsiteY1" fmla="*/ 2265298 h 4556322"/>
              <a:gd name="connsiteX2" fmla="*/ 2592716 w 5378414"/>
              <a:gd name="connsiteY2" fmla="*/ 2591869 h 4556322"/>
              <a:gd name="connsiteX3" fmla="*/ 2572620 w 5378414"/>
              <a:gd name="connsiteY3" fmla="*/ 3300278 h 4556322"/>
              <a:gd name="connsiteX4" fmla="*/ 2210879 w 5378414"/>
              <a:gd name="connsiteY4" fmla="*/ 3516317 h 4556322"/>
              <a:gd name="connsiteX5" fmla="*/ 1623051 w 5378414"/>
              <a:gd name="connsiteY5" fmla="*/ 3280181 h 4556322"/>
              <a:gd name="connsiteX6" fmla="*/ 1520217 w 5378414"/>
              <a:gd name="connsiteY6" fmla="*/ 3524436 h 4556322"/>
              <a:gd name="connsiteX7" fmla="*/ 1150778 w 5378414"/>
              <a:gd name="connsiteY7" fmla="*/ 3812343 h 4556322"/>
              <a:gd name="connsiteX8" fmla="*/ 1001580 w 5378414"/>
              <a:gd name="connsiteY8" fmla="*/ 3671303 h 4556322"/>
              <a:gd name="connsiteX9" fmla="*/ 814158 w 5378414"/>
              <a:gd name="connsiteY9" fmla="*/ 3842889 h 4556322"/>
              <a:gd name="connsiteX10" fmla="*/ 1130681 w 5378414"/>
              <a:gd name="connsiteY10" fmla="*/ 4325210 h 4556322"/>
              <a:gd name="connsiteX11" fmla="*/ 2145565 w 5378414"/>
              <a:gd name="connsiteY11" fmla="*/ 4556322 h 4556322"/>
              <a:gd name="connsiteX12" fmla="*/ 3195618 w 5378414"/>
              <a:gd name="connsiteY12" fmla="*/ 4491008 h 4556322"/>
              <a:gd name="connsiteX13" fmla="*/ 4115042 w 5378414"/>
              <a:gd name="connsiteY13" fmla="*/ 3114383 h 4556322"/>
              <a:gd name="connsiteX14" fmla="*/ 4150211 w 5378414"/>
              <a:gd name="connsiteY14" fmla="*/ 1365970 h 4556322"/>
              <a:gd name="connsiteX15" fmla="*/ 4302088 w 5378414"/>
              <a:gd name="connsiteY15" fmla="*/ 1380205 h 4556322"/>
              <a:gd name="connsiteX16" fmla="*/ 5378414 w 5378414"/>
              <a:gd name="connsiteY16" fmla="*/ 563154 h 4556322"/>
              <a:gd name="connsiteX17" fmla="*/ 5049538 w 5378414"/>
              <a:gd name="connsiteY17" fmla="*/ 47155 h 4556322"/>
              <a:gd name="connsiteX18" fmla="*/ 4725086 w 5378414"/>
              <a:gd name="connsiteY18" fmla="*/ 194006 h 4556322"/>
              <a:gd name="connsiteX19" fmla="*/ 1494177 w 5378414"/>
              <a:gd name="connsiteY19" fmla="*/ 236135 h 4556322"/>
              <a:gd name="connsiteX20" fmla="*/ 1300354 w 5378414"/>
              <a:gd name="connsiteY20" fmla="*/ 0 h 4556322"/>
              <a:gd name="connsiteX21" fmla="*/ 917547 w 5378414"/>
              <a:gd name="connsiteY21" fmla="*/ 249271 h 4556322"/>
              <a:gd name="connsiteX22" fmla="*/ 1063612 w 5378414"/>
              <a:gd name="connsiteY22" fmla="*/ 386438 h 4556322"/>
              <a:gd name="connsiteX23" fmla="*/ 0 w 5378414"/>
              <a:gd name="connsiteY23" fmla="*/ 1256225 h 4556322"/>
              <a:gd name="connsiteX24" fmla="*/ 1695403 w 5378414"/>
              <a:gd name="connsiteY24" fmla="*/ 1572042 h 4556322"/>
              <a:gd name="connsiteX25" fmla="*/ 2217659 w 5378414"/>
              <a:gd name="connsiteY25" fmla="*/ 1551865 h 4556322"/>
              <a:gd name="connsiteX0" fmla="*/ 2122409 w 5283164"/>
              <a:gd name="connsiteY0" fmla="*/ 1551865 h 4556322"/>
              <a:gd name="connsiteX1" fmla="*/ 2111392 w 5283164"/>
              <a:gd name="connsiteY1" fmla="*/ 2265298 h 4556322"/>
              <a:gd name="connsiteX2" fmla="*/ 2497466 w 5283164"/>
              <a:gd name="connsiteY2" fmla="*/ 2591869 h 4556322"/>
              <a:gd name="connsiteX3" fmla="*/ 2477370 w 5283164"/>
              <a:gd name="connsiteY3" fmla="*/ 3300278 h 4556322"/>
              <a:gd name="connsiteX4" fmla="*/ 2115629 w 5283164"/>
              <a:gd name="connsiteY4" fmla="*/ 3516317 h 4556322"/>
              <a:gd name="connsiteX5" fmla="*/ 1527801 w 5283164"/>
              <a:gd name="connsiteY5" fmla="*/ 3280181 h 4556322"/>
              <a:gd name="connsiteX6" fmla="*/ 1424967 w 5283164"/>
              <a:gd name="connsiteY6" fmla="*/ 3524436 h 4556322"/>
              <a:gd name="connsiteX7" fmla="*/ 1055528 w 5283164"/>
              <a:gd name="connsiteY7" fmla="*/ 3812343 h 4556322"/>
              <a:gd name="connsiteX8" fmla="*/ 906330 w 5283164"/>
              <a:gd name="connsiteY8" fmla="*/ 3671303 h 4556322"/>
              <a:gd name="connsiteX9" fmla="*/ 718908 w 5283164"/>
              <a:gd name="connsiteY9" fmla="*/ 3842889 h 4556322"/>
              <a:gd name="connsiteX10" fmla="*/ 1035431 w 5283164"/>
              <a:gd name="connsiteY10" fmla="*/ 4325210 h 4556322"/>
              <a:gd name="connsiteX11" fmla="*/ 2050315 w 5283164"/>
              <a:gd name="connsiteY11" fmla="*/ 4556322 h 4556322"/>
              <a:gd name="connsiteX12" fmla="*/ 3100368 w 5283164"/>
              <a:gd name="connsiteY12" fmla="*/ 4491008 h 4556322"/>
              <a:gd name="connsiteX13" fmla="*/ 4019792 w 5283164"/>
              <a:gd name="connsiteY13" fmla="*/ 3114383 h 4556322"/>
              <a:gd name="connsiteX14" fmla="*/ 4054961 w 5283164"/>
              <a:gd name="connsiteY14" fmla="*/ 1365970 h 4556322"/>
              <a:gd name="connsiteX15" fmla="*/ 4206838 w 5283164"/>
              <a:gd name="connsiteY15" fmla="*/ 1380205 h 4556322"/>
              <a:gd name="connsiteX16" fmla="*/ 5283164 w 5283164"/>
              <a:gd name="connsiteY16" fmla="*/ 563154 h 4556322"/>
              <a:gd name="connsiteX17" fmla="*/ 4954288 w 5283164"/>
              <a:gd name="connsiteY17" fmla="*/ 47155 h 4556322"/>
              <a:gd name="connsiteX18" fmla="*/ 4629836 w 5283164"/>
              <a:gd name="connsiteY18" fmla="*/ 194006 h 4556322"/>
              <a:gd name="connsiteX19" fmla="*/ 1398927 w 5283164"/>
              <a:gd name="connsiteY19" fmla="*/ 236135 h 4556322"/>
              <a:gd name="connsiteX20" fmla="*/ 1205104 w 5283164"/>
              <a:gd name="connsiteY20" fmla="*/ 0 h 4556322"/>
              <a:gd name="connsiteX21" fmla="*/ 822297 w 5283164"/>
              <a:gd name="connsiteY21" fmla="*/ 249271 h 4556322"/>
              <a:gd name="connsiteX22" fmla="*/ 968362 w 5283164"/>
              <a:gd name="connsiteY22" fmla="*/ 386438 h 4556322"/>
              <a:gd name="connsiteX23" fmla="*/ 0 w 5283164"/>
              <a:gd name="connsiteY23" fmla="*/ 1513400 h 4556322"/>
              <a:gd name="connsiteX24" fmla="*/ 1600153 w 5283164"/>
              <a:gd name="connsiteY24" fmla="*/ 1572042 h 4556322"/>
              <a:gd name="connsiteX25" fmla="*/ 2122409 w 5283164"/>
              <a:gd name="connsiteY25" fmla="*/ 1551865 h 4556322"/>
              <a:gd name="connsiteX0" fmla="*/ 2122409 w 5283164"/>
              <a:gd name="connsiteY0" fmla="*/ 1551865 h 4556322"/>
              <a:gd name="connsiteX1" fmla="*/ 2111392 w 5283164"/>
              <a:gd name="connsiteY1" fmla="*/ 2265298 h 4556322"/>
              <a:gd name="connsiteX2" fmla="*/ 2497466 w 5283164"/>
              <a:gd name="connsiteY2" fmla="*/ 2591869 h 4556322"/>
              <a:gd name="connsiteX3" fmla="*/ 2477370 w 5283164"/>
              <a:gd name="connsiteY3" fmla="*/ 3300278 h 4556322"/>
              <a:gd name="connsiteX4" fmla="*/ 2115629 w 5283164"/>
              <a:gd name="connsiteY4" fmla="*/ 3516317 h 4556322"/>
              <a:gd name="connsiteX5" fmla="*/ 1527801 w 5283164"/>
              <a:gd name="connsiteY5" fmla="*/ 3280181 h 4556322"/>
              <a:gd name="connsiteX6" fmla="*/ 1424967 w 5283164"/>
              <a:gd name="connsiteY6" fmla="*/ 3524436 h 4556322"/>
              <a:gd name="connsiteX7" fmla="*/ 1055528 w 5283164"/>
              <a:gd name="connsiteY7" fmla="*/ 3812343 h 4556322"/>
              <a:gd name="connsiteX8" fmla="*/ 906330 w 5283164"/>
              <a:gd name="connsiteY8" fmla="*/ 3671303 h 4556322"/>
              <a:gd name="connsiteX9" fmla="*/ 718908 w 5283164"/>
              <a:gd name="connsiteY9" fmla="*/ 3842889 h 4556322"/>
              <a:gd name="connsiteX10" fmla="*/ 1035431 w 5283164"/>
              <a:gd name="connsiteY10" fmla="*/ 4325210 h 4556322"/>
              <a:gd name="connsiteX11" fmla="*/ 2050315 w 5283164"/>
              <a:gd name="connsiteY11" fmla="*/ 4556322 h 4556322"/>
              <a:gd name="connsiteX12" fmla="*/ 3100368 w 5283164"/>
              <a:gd name="connsiteY12" fmla="*/ 4491008 h 4556322"/>
              <a:gd name="connsiteX13" fmla="*/ 4019792 w 5283164"/>
              <a:gd name="connsiteY13" fmla="*/ 3114383 h 4556322"/>
              <a:gd name="connsiteX14" fmla="*/ 4054961 w 5283164"/>
              <a:gd name="connsiteY14" fmla="*/ 1365970 h 4556322"/>
              <a:gd name="connsiteX15" fmla="*/ 4206838 w 5283164"/>
              <a:gd name="connsiteY15" fmla="*/ 1380205 h 4556322"/>
              <a:gd name="connsiteX16" fmla="*/ 5283164 w 5283164"/>
              <a:gd name="connsiteY16" fmla="*/ 563154 h 4556322"/>
              <a:gd name="connsiteX17" fmla="*/ 4954288 w 5283164"/>
              <a:gd name="connsiteY17" fmla="*/ 47155 h 4556322"/>
              <a:gd name="connsiteX18" fmla="*/ 4629836 w 5283164"/>
              <a:gd name="connsiteY18" fmla="*/ 194006 h 4556322"/>
              <a:gd name="connsiteX19" fmla="*/ 1398927 w 5283164"/>
              <a:gd name="connsiteY19" fmla="*/ 236135 h 4556322"/>
              <a:gd name="connsiteX20" fmla="*/ 1205104 w 5283164"/>
              <a:gd name="connsiteY20" fmla="*/ 0 h 4556322"/>
              <a:gd name="connsiteX21" fmla="*/ 822297 w 5283164"/>
              <a:gd name="connsiteY21" fmla="*/ 249271 h 4556322"/>
              <a:gd name="connsiteX22" fmla="*/ 996937 w 5283164"/>
              <a:gd name="connsiteY22" fmla="*/ 453113 h 4556322"/>
              <a:gd name="connsiteX23" fmla="*/ 0 w 5283164"/>
              <a:gd name="connsiteY23" fmla="*/ 1513400 h 4556322"/>
              <a:gd name="connsiteX24" fmla="*/ 1600153 w 5283164"/>
              <a:gd name="connsiteY24" fmla="*/ 1572042 h 4556322"/>
              <a:gd name="connsiteX25" fmla="*/ 2122409 w 5283164"/>
              <a:gd name="connsiteY25" fmla="*/ 1551865 h 4556322"/>
              <a:gd name="connsiteX0" fmla="*/ 2122409 w 5283164"/>
              <a:gd name="connsiteY0" fmla="*/ 1551865 h 4556322"/>
              <a:gd name="connsiteX1" fmla="*/ 2111392 w 5283164"/>
              <a:gd name="connsiteY1" fmla="*/ 2265298 h 4556322"/>
              <a:gd name="connsiteX2" fmla="*/ 2497466 w 5283164"/>
              <a:gd name="connsiteY2" fmla="*/ 2591869 h 4556322"/>
              <a:gd name="connsiteX3" fmla="*/ 2477370 w 5283164"/>
              <a:gd name="connsiteY3" fmla="*/ 3300278 h 4556322"/>
              <a:gd name="connsiteX4" fmla="*/ 2115629 w 5283164"/>
              <a:gd name="connsiteY4" fmla="*/ 3516317 h 4556322"/>
              <a:gd name="connsiteX5" fmla="*/ 1527801 w 5283164"/>
              <a:gd name="connsiteY5" fmla="*/ 3280181 h 4556322"/>
              <a:gd name="connsiteX6" fmla="*/ 1424967 w 5283164"/>
              <a:gd name="connsiteY6" fmla="*/ 3524436 h 4556322"/>
              <a:gd name="connsiteX7" fmla="*/ 1055528 w 5283164"/>
              <a:gd name="connsiteY7" fmla="*/ 3812343 h 4556322"/>
              <a:gd name="connsiteX8" fmla="*/ 906330 w 5283164"/>
              <a:gd name="connsiteY8" fmla="*/ 3671303 h 4556322"/>
              <a:gd name="connsiteX9" fmla="*/ 718908 w 5283164"/>
              <a:gd name="connsiteY9" fmla="*/ 3842889 h 4556322"/>
              <a:gd name="connsiteX10" fmla="*/ 1035431 w 5283164"/>
              <a:gd name="connsiteY10" fmla="*/ 4325210 h 4556322"/>
              <a:gd name="connsiteX11" fmla="*/ 2050315 w 5283164"/>
              <a:gd name="connsiteY11" fmla="*/ 4556322 h 4556322"/>
              <a:gd name="connsiteX12" fmla="*/ 3100368 w 5283164"/>
              <a:gd name="connsiteY12" fmla="*/ 4491008 h 4556322"/>
              <a:gd name="connsiteX13" fmla="*/ 4019792 w 5283164"/>
              <a:gd name="connsiteY13" fmla="*/ 3114383 h 4556322"/>
              <a:gd name="connsiteX14" fmla="*/ 4054961 w 5283164"/>
              <a:gd name="connsiteY14" fmla="*/ 1365970 h 4556322"/>
              <a:gd name="connsiteX15" fmla="*/ 4206838 w 5283164"/>
              <a:gd name="connsiteY15" fmla="*/ 1380205 h 4556322"/>
              <a:gd name="connsiteX16" fmla="*/ 5283164 w 5283164"/>
              <a:gd name="connsiteY16" fmla="*/ 563154 h 4556322"/>
              <a:gd name="connsiteX17" fmla="*/ 4954288 w 5283164"/>
              <a:gd name="connsiteY17" fmla="*/ 47155 h 4556322"/>
              <a:gd name="connsiteX18" fmla="*/ 4629836 w 5283164"/>
              <a:gd name="connsiteY18" fmla="*/ 194006 h 4556322"/>
              <a:gd name="connsiteX19" fmla="*/ 1398927 w 5283164"/>
              <a:gd name="connsiteY19" fmla="*/ 236135 h 4556322"/>
              <a:gd name="connsiteX20" fmla="*/ 1205104 w 5283164"/>
              <a:gd name="connsiteY20" fmla="*/ 0 h 4556322"/>
              <a:gd name="connsiteX21" fmla="*/ 822297 w 5283164"/>
              <a:gd name="connsiteY21" fmla="*/ 249271 h 4556322"/>
              <a:gd name="connsiteX22" fmla="*/ 0 w 5283164"/>
              <a:gd name="connsiteY22" fmla="*/ 1513400 h 4556322"/>
              <a:gd name="connsiteX23" fmla="*/ 1600153 w 5283164"/>
              <a:gd name="connsiteY23" fmla="*/ 1572042 h 4556322"/>
              <a:gd name="connsiteX24" fmla="*/ 2122409 w 5283164"/>
              <a:gd name="connsiteY24" fmla="*/ 1551865 h 4556322"/>
              <a:gd name="connsiteX0" fmla="*/ 2122409 w 5283164"/>
              <a:gd name="connsiteY0" fmla="*/ 1523290 h 4527747"/>
              <a:gd name="connsiteX1" fmla="*/ 2111392 w 5283164"/>
              <a:gd name="connsiteY1" fmla="*/ 2236723 h 4527747"/>
              <a:gd name="connsiteX2" fmla="*/ 2497466 w 5283164"/>
              <a:gd name="connsiteY2" fmla="*/ 2563294 h 4527747"/>
              <a:gd name="connsiteX3" fmla="*/ 2477370 w 5283164"/>
              <a:gd name="connsiteY3" fmla="*/ 3271703 h 4527747"/>
              <a:gd name="connsiteX4" fmla="*/ 2115629 w 5283164"/>
              <a:gd name="connsiteY4" fmla="*/ 3487742 h 4527747"/>
              <a:gd name="connsiteX5" fmla="*/ 1527801 w 5283164"/>
              <a:gd name="connsiteY5" fmla="*/ 3251606 h 4527747"/>
              <a:gd name="connsiteX6" fmla="*/ 1424967 w 5283164"/>
              <a:gd name="connsiteY6" fmla="*/ 3495861 h 4527747"/>
              <a:gd name="connsiteX7" fmla="*/ 1055528 w 5283164"/>
              <a:gd name="connsiteY7" fmla="*/ 3783768 h 4527747"/>
              <a:gd name="connsiteX8" fmla="*/ 906330 w 5283164"/>
              <a:gd name="connsiteY8" fmla="*/ 3642728 h 4527747"/>
              <a:gd name="connsiteX9" fmla="*/ 718908 w 5283164"/>
              <a:gd name="connsiteY9" fmla="*/ 3814314 h 4527747"/>
              <a:gd name="connsiteX10" fmla="*/ 1035431 w 5283164"/>
              <a:gd name="connsiteY10" fmla="*/ 4296635 h 4527747"/>
              <a:gd name="connsiteX11" fmla="*/ 2050315 w 5283164"/>
              <a:gd name="connsiteY11" fmla="*/ 4527747 h 4527747"/>
              <a:gd name="connsiteX12" fmla="*/ 3100368 w 5283164"/>
              <a:gd name="connsiteY12" fmla="*/ 4462433 h 4527747"/>
              <a:gd name="connsiteX13" fmla="*/ 4019792 w 5283164"/>
              <a:gd name="connsiteY13" fmla="*/ 3085808 h 4527747"/>
              <a:gd name="connsiteX14" fmla="*/ 4054961 w 5283164"/>
              <a:gd name="connsiteY14" fmla="*/ 1337395 h 4527747"/>
              <a:gd name="connsiteX15" fmla="*/ 4206838 w 5283164"/>
              <a:gd name="connsiteY15" fmla="*/ 1351630 h 4527747"/>
              <a:gd name="connsiteX16" fmla="*/ 5283164 w 5283164"/>
              <a:gd name="connsiteY16" fmla="*/ 534579 h 4527747"/>
              <a:gd name="connsiteX17" fmla="*/ 4954288 w 5283164"/>
              <a:gd name="connsiteY17" fmla="*/ 18580 h 4527747"/>
              <a:gd name="connsiteX18" fmla="*/ 4629836 w 5283164"/>
              <a:gd name="connsiteY18" fmla="*/ 165431 h 4527747"/>
              <a:gd name="connsiteX19" fmla="*/ 1398927 w 5283164"/>
              <a:gd name="connsiteY19" fmla="*/ 207560 h 4527747"/>
              <a:gd name="connsiteX20" fmla="*/ 1224154 w 5283164"/>
              <a:gd name="connsiteY20" fmla="*/ 0 h 4527747"/>
              <a:gd name="connsiteX21" fmla="*/ 822297 w 5283164"/>
              <a:gd name="connsiteY21" fmla="*/ 220696 h 4527747"/>
              <a:gd name="connsiteX22" fmla="*/ 0 w 5283164"/>
              <a:gd name="connsiteY22" fmla="*/ 1484825 h 4527747"/>
              <a:gd name="connsiteX23" fmla="*/ 1600153 w 5283164"/>
              <a:gd name="connsiteY23" fmla="*/ 1543467 h 4527747"/>
              <a:gd name="connsiteX24" fmla="*/ 2122409 w 5283164"/>
              <a:gd name="connsiteY24" fmla="*/ 1523290 h 4527747"/>
              <a:gd name="connsiteX0" fmla="*/ 2122409 w 5283164"/>
              <a:gd name="connsiteY0" fmla="*/ 1504710 h 4509167"/>
              <a:gd name="connsiteX1" fmla="*/ 2111392 w 5283164"/>
              <a:gd name="connsiteY1" fmla="*/ 2218143 h 4509167"/>
              <a:gd name="connsiteX2" fmla="*/ 2497466 w 5283164"/>
              <a:gd name="connsiteY2" fmla="*/ 2544714 h 4509167"/>
              <a:gd name="connsiteX3" fmla="*/ 2477370 w 5283164"/>
              <a:gd name="connsiteY3" fmla="*/ 3253123 h 4509167"/>
              <a:gd name="connsiteX4" fmla="*/ 2115629 w 5283164"/>
              <a:gd name="connsiteY4" fmla="*/ 3469162 h 4509167"/>
              <a:gd name="connsiteX5" fmla="*/ 1527801 w 5283164"/>
              <a:gd name="connsiteY5" fmla="*/ 3233026 h 4509167"/>
              <a:gd name="connsiteX6" fmla="*/ 1424967 w 5283164"/>
              <a:gd name="connsiteY6" fmla="*/ 3477281 h 4509167"/>
              <a:gd name="connsiteX7" fmla="*/ 1055528 w 5283164"/>
              <a:gd name="connsiteY7" fmla="*/ 3765188 h 4509167"/>
              <a:gd name="connsiteX8" fmla="*/ 906330 w 5283164"/>
              <a:gd name="connsiteY8" fmla="*/ 3624148 h 4509167"/>
              <a:gd name="connsiteX9" fmla="*/ 718908 w 5283164"/>
              <a:gd name="connsiteY9" fmla="*/ 3795734 h 4509167"/>
              <a:gd name="connsiteX10" fmla="*/ 1035431 w 5283164"/>
              <a:gd name="connsiteY10" fmla="*/ 4278055 h 4509167"/>
              <a:gd name="connsiteX11" fmla="*/ 2050315 w 5283164"/>
              <a:gd name="connsiteY11" fmla="*/ 4509167 h 4509167"/>
              <a:gd name="connsiteX12" fmla="*/ 3100368 w 5283164"/>
              <a:gd name="connsiteY12" fmla="*/ 4443853 h 4509167"/>
              <a:gd name="connsiteX13" fmla="*/ 4019792 w 5283164"/>
              <a:gd name="connsiteY13" fmla="*/ 3067228 h 4509167"/>
              <a:gd name="connsiteX14" fmla="*/ 4054961 w 5283164"/>
              <a:gd name="connsiteY14" fmla="*/ 1318815 h 4509167"/>
              <a:gd name="connsiteX15" fmla="*/ 4206838 w 5283164"/>
              <a:gd name="connsiteY15" fmla="*/ 1333050 h 4509167"/>
              <a:gd name="connsiteX16" fmla="*/ 5283164 w 5283164"/>
              <a:gd name="connsiteY16" fmla="*/ 515999 h 4509167"/>
              <a:gd name="connsiteX17" fmla="*/ 4954288 w 5283164"/>
              <a:gd name="connsiteY17" fmla="*/ 0 h 4509167"/>
              <a:gd name="connsiteX18" fmla="*/ 4629836 w 5283164"/>
              <a:gd name="connsiteY18" fmla="*/ 146851 h 4509167"/>
              <a:gd name="connsiteX19" fmla="*/ 1398927 w 5283164"/>
              <a:gd name="connsiteY19" fmla="*/ 188980 h 4509167"/>
              <a:gd name="connsiteX20" fmla="*/ 822297 w 5283164"/>
              <a:gd name="connsiteY20" fmla="*/ 202116 h 4509167"/>
              <a:gd name="connsiteX21" fmla="*/ 0 w 5283164"/>
              <a:gd name="connsiteY21" fmla="*/ 1466245 h 4509167"/>
              <a:gd name="connsiteX22" fmla="*/ 1600153 w 5283164"/>
              <a:gd name="connsiteY22" fmla="*/ 1524887 h 4509167"/>
              <a:gd name="connsiteX23" fmla="*/ 2122409 w 5283164"/>
              <a:gd name="connsiteY23" fmla="*/ 1504710 h 4509167"/>
              <a:gd name="connsiteX0" fmla="*/ 2122409 w 5283164"/>
              <a:gd name="connsiteY0" fmla="*/ 1504710 h 4509167"/>
              <a:gd name="connsiteX1" fmla="*/ 2111392 w 5283164"/>
              <a:gd name="connsiteY1" fmla="*/ 2218143 h 4509167"/>
              <a:gd name="connsiteX2" fmla="*/ 2497466 w 5283164"/>
              <a:gd name="connsiteY2" fmla="*/ 2544714 h 4509167"/>
              <a:gd name="connsiteX3" fmla="*/ 2477370 w 5283164"/>
              <a:gd name="connsiteY3" fmla="*/ 3253123 h 4509167"/>
              <a:gd name="connsiteX4" fmla="*/ 2115629 w 5283164"/>
              <a:gd name="connsiteY4" fmla="*/ 3469162 h 4509167"/>
              <a:gd name="connsiteX5" fmla="*/ 1527801 w 5283164"/>
              <a:gd name="connsiteY5" fmla="*/ 3233026 h 4509167"/>
              <a:gd name="connsiteX6" fmla="*/ 1424967 w 5283164"/>
              <a:gd name="connsiteY6" fmla="*/ 3477281 h 4509167"/>
              <a:gd name="connsiteX7" fmla="*/ 1055528 w 5283164"/>
              <a:gd name="connsiteY7" fmla="*/ 3765188 h 4509167"/>
              <a:gd name="connsiteX8" fmla="*/ 906330 w 5283164"/>
              <a:gd name="connsiteY8" fmla="*/ 3624148 h 4509167"/>
              <a:gd name="connsiteX9" fmla="*/ 718908 w 5283164"/>
              <a:gd name="connsiteY9" fmla="*/ 3795734 h 4509167"/>
              <a:gd name="connsiteX10" fmla="*/ 1035431 w 5283164"/>
              <a:gd name="connsiteY10" fmla="*/ 4278055 h 4509167"/>
              <a:gd name="connsiteX11" fmla="*/ 2050315 w 5283164"/>
              <a:gd name="connsiteY11" fmla="*/ 4509167 h 4509167"/>
              <a:gd name="connsiteX12" fmla="*/ 3100368 w 5283164"/>
              <a:gd name="connsiteY12" fmla="*/ 4443853 h 4509167"/>
              <a:gd name="connsiteX13" fmla="*/ 4019792 w 5283164"/>
              <a:gd name="connsiteY13" fmla="*/ 3067228 h 4509167"/>
              <a:gd name="connsiteX14" fmla="*/ 4054961 w 5283164"/>
              <a:gd name="connsiteY14" fmla="*/ 1318815 h 4509167"/>
              <a:gd name="connsiteX15" fmla="*/ 4206838 w 5283164"/>
              <a:gd name="connsiteY15" fmla="*/ 1333050 h 4509167"/>
              <a:gd name="connsiteX16" fmla="*/ 5283164 w 5283164"/>
              <a:gd name="connsiteY16" fmla="*/ 515999 h 4509167"/>
              <a:gd name="connsiteX17" fmla="*/ 4954288 w 5283164"/>
              <a:gd name="connsiteY17" fmla="*/ 0 h 4509167"/>
              <a:gd name="connsiteX18" fmla="*/ 4629836 w 5283164"/>
              <a:gd name="connsiteY18" fmla="*/ 146851 h 4509167"/>
              <a:gd name="connsiteX19" fmla="*/ 822297 w 5283164"/>
              <a:gd name="connsiteY19" fmla="*/ 202116 h 4509167"/>
              <a:gd name="connsiteX20" fmla="*/ 0 w 5283164"/>
              <a:gd name="connsiteY20" fmla="*/ 1466245 h 4509167"/>
              <a:gd name="connsiteX21" fmla="*/ 1600153 w 5283164"/>
              <a:gd name="connsiteY21" fmla="*/ 1524887 h 4509167"/>
              <a:gd name="connsiteX22" fmla="*/ 2122409 w 5283164"/>
              <a:gd name="connsiteY22" fmla="*/ 1504710 h 4509167"/>
              <a:gd name="connsiteX0" fmla="*/ 2122409 w 5283164"/>
              <a:gd name="connsiteY0" fmla="*/ 1504710 h 4509167"/>
              <a:gd name="connsiteX1" fmla="*/ 2111392 w 5283164"/>
              <a:gd name="connsiteY1" fmla="*/ 2218143 h 4509167"/>
              <a:gd name="connsiteX2" fmla="*/ 2497466 w 5283164"/>
              <a:gd name="connsiteY2" fmla="*/ 2544714 h 4509167"/>
              <a:gd name="connsiteX3" fmla="*/ 2477370 w 5283164"/>
              <a:gd name="connsiteY3" fmla="*/ 3253123 h 4509167"/>
              <a:gd name="connsiteX4" fmla="*/ 2115629 w 5283164"/>
              <a:gd name="connsiteY4" fmla="*/ 3469162 h 4509167"/>
              <a:gd name="connsiteX5" fmla="*/ 1527801 w 5283164"/>
              <a:gd name="connsiteY5" fmla="*/ 3233026 h 4509167"/>
              <a:gd name="connsiteX6" fmla="*/ 1424967 w 5283164"/>
              <a:gd name="connsiteY6" fmla="*/ 3477281 h 4509167"/>
              <a:gd name="connsiteX7" fmla="*/ 1055528 w 5283164"/>
              <a:gd name="connsiteY7" fmla="*/ 3765188 h 4509167"/>
              <a:gd name="connsiteX8" fmla="*/ 906330 w 5283164"/>
              <a:gd name="connsiteY8" fmla="*/ 3624148 h 4509167"/>
              <a:gd name="connsiteX9" fmla="*/ 718908 w 5283164"/>
              <a:gd name="connsiteY9" fmla="*/ 3795734 h 4509167"/>
              <a:gd name="connsiteX10" fmla="*/ 1035431 w 5283164"/>
              <a:gd name="connsiteY10" fmla="*/ 4278055 h 4509167"/>
              <a:gd name="connsiteX11" fmla="*/ 2050315 w 5283164"/>
              <a:gd name="connsiteY11" fmla="*/ 4509167 h 4509167"/>
              <a:gd name="connsiteX12" fmla="*/ 3100368 w 5283164"/>
              <a:gd name="connsiteY12" fmla="*/ 4443853 h 4509167"/>
              <a:gd name="connsiteX13" fmla="*/ 4019792 w 5283164"/>
              <a:gd name="connsiteY13" fmla="*/ 3067228 h 4509167"/>
              <a:gd name="connsiteX14" fmla="*/ 4054961 w 5283164"/>
              <a:gd name="connsiteY14" fmla="*/ 1318815 h 4509167"/>
              <a:gd name="connsiteX15" fmla="*/ 4206838 w 5283164"/>
              <a:gd name="connsiteY15" fmla="*/ 1333050 h 4509167"/>
              <a:gd name="connsiteX16" fmla="*/ 5283164 w 5283164"/>
              <a:gd name="connsiteY16" fmla="*/ 515999 h 4509167"/>
              <a:gd name="connsiteX17" fmla="*/ 4954288 w 5283164"/>
              <a:gd name="connsiteY17" fmla="*/ 0 h 4509167"/>
              <a:gd name="connsiteX18" fmla="*/ 822297 w 5283164"/>
              <a:gd name="connsiteY18" fmla="*/ 202116 h 4509167"/>
              <a:gd name="connsiteX19" fmla="*/ 0 w 5283164"/>
              <a:gd name="connsiteY19" fmla="*/ 1466245 h 4509167"/>
              <a:gd name="connsiteX20" fmla="*/ 1600153 w 5283164"/>
              <a:gd name="connsiteY20" fmla="*/ 1524887 h 4509167"/>
              <a:gd name="connsiteX21" fmla="*/ 2122409 w 5283164"/>
              <a:gd name="connsiteY21" fmla="*/ 1504710 h 4509167"/>
              <a:gd name="connsiteX0" fmla="*/ 2122409 w 5283164"/>
              <a:gd name="connsiteY0" fmla="*/ 1302594 h 4307051"/>
              <a:gd name="connsiteX1" fmla="*/ 2111392 w 5283164"/>
              <a:gd name="connsiteY1" fmla="*/ 2016027 h 4307051"/>
              <a:gd name="connsiteX2" fmla="*/ 2497466 w 5283164"/>
              <a:gd name="connsiteY2" fmla="*/ 2342598 h 4307051"/>
              <a:gd name="connsiteX3" fmla="*/ 2477370 w 5283164"/>
              <a:gd name="connsiteY3" fmla="*/ 3051007 h 4307051"/>
              <a:gd name="connsiteX4" fmla="*/ 2115629 w 5283164"/>
              <a:gd name="connsiteY4" fmla="*/ 3267046 h 4307051"/>
              <a:gd name="connsiteX5" fmla="*/ 1527801 w 5283164"/>
              <a:gd name="connsiteY5" fmla="*/ 3030910 h 4307051"/>
              <a:gd name="connsiteX6" fmla="*/ 1424967 w 5283164"/>
              <a:gd name="connsiteY6" fmla="*/ 3275165 h 4307051"/>
              <a:gd name="connsiteX7" fmla="*/ 1055528 w 5283164"/>
              <a:gd name="connsiteY7" fmla="*/ 3563072 h 4307051"/>
              <a:gd name="connsiteX8" fmla="*/ 906330 w 5283164"/>
              <a:gd name="connsiteY8" fmla="*/ 3422032 h 4307051"/>
              <a:gd name="connsiteX9" fmla="*/ 718908 w 5283164"/>
              <a:gd name="connsiteY9" fmla="*/ 3593618 h 4307051"/>
              <a:gd name="connsiteX10" fmla="*/ 1035431 w 5283164"/>
              <a:gd name="connsiteY10" fmla="*/ 4075939 h 4307051"/>
              <a:gd name="connsiteX11" fmla="*/ 2050315 w 5283164"/>
              <a:gd name="connsiteY11" fmla="*/ 4307051 h 4307051"/>
              <a:gd name="connsiteX12" fmla="*/ 3100368 w 5283164"/>
              <a:gd name="connsiteY12" fmla="*/ 4241737 h 4307051"/>
              <a:gd name="connsiteX13" fmla="*/ 4019792 w 5283164"/>
              <a:gd name="connsiteY13" fmla="*/ 2865112 h 4307051"/>
              <a:gd name="connsiteX14" fmla="*/ 4054961 w 5283164"/>
              <a:gd name="connsiteY14" fmla="*/ 1116699 h 4307051"/>
              <a:gd name="connsiteX15" fmla="*/ 4206838 w 5283164"/>
              <a:gd name="connsiteY15" fmla="*/ 1130934 h 4307051"/>
              <a:gd name="connsiteX16" fmla="*/ 5283164 w 5283164"/>
              <a:gd name="connsiteY16" fmla="*/ 313883 h 4307051"/>
              <a:gd name="connsiteX17" fmla="*/ 822297 w 5283164"/>
              <a:gd name="connsiteY17" fmla="*/ 0 h 4307051"/>
              <a:gd name="connsiteX18" fmla="*/ 0 w 5283164"/>
              <a:gd name="connsiteY18" fmla="*/ 1264129 h 4307051"/>
              <a:gd name="connsiteX19" fmla="*/ 1600153 w 5283164"/>
              <a:gd name="connsiteY19" fmla="*/ 1322771 h 4307051"/>
              <a:gd name="connsiteX20" fmla="*/ 2122409 w 5283164"/>
              <a:gd name="connsiteY20" fmla="*/ 1302594 h 4307051"/>
              <a:gd name="connsiteX0" fmla="*/ 2122409 w 5340314"/>
              <a:gd name="connsiteY0" fmla="*/ 1302594 h 4307051"/>
              <a:gd name="connsiteX1" fmla="*/ 2111392 w 5340314"/>
              <a:gd name="connsiteY1" fmla="*/ 2016027 h 4307051"/>
              <a:gd name="connsiteX2" fmla="*/ 2497466 w 5340314"/>
              <a:gd name="connsiteY2" fmla="*/ 2342598 h 4307051"/>
              <a:gd name="connsiteX3" fmla="*/ 2477370 w 5340314"/>
              <a:gd name="connsiteY3" fmla="*/ 3051007 h 4307051"/>
              <a:gd name="connsiteX4" fmla="*/ 2115629 w 5340314"/>
              <a:gd name="connsiteY4" fmla="*/ 3267046 h 4307051"/>
              <a:gd name="connsiteX5" fmla="*/ 1527801 w 5340314"/>
              <a:gd name="connsiteY5" fmla="*/ 3030910 h 4307051"/>
              <a:gd name="connsiteX6" fmla="*/ 1424967 w 5340314"/>
              <a:gd name="connsiteY6" fmla="*/ 3275165 h 4307051"/>
              <a:gd name="connsiteX7" fmla="*/ 1055528 w 5340314"/>
              <a:gd name="connsiteY7" fmla="*/ 3563072 h 4307051"/>
              <a:gd name="connsiteX8" fmla="*/ 906330 w 5340314"/>
              <a:gd name="connsiteY8" fmla="*/ 3422032 h 4307051"/>
              <a:gd name="connsiteX9" fmla="*/ 718908 w 5340314"/>
              <a:gd name="connsiteY9" fmla="*/ 3593618 h 4307051"/>
              <a:gd name="connsiteX10" fmla="*/ 1035431 w 5340314"/>
              <a:gd name="connsiteY10" fmla="*/ 4075939 h 4307051"/>
              <a:gd name="connsiteX11" fmla="*/ 2050315 w 5340314"/>
              <a:gd name="connsiteY11" fmla="*/ 4307051 h 4307051"/>
              <a:gd name="connsiteX12" fmla="*/ 3100368 w 5340314"/>
              <a:gd name="connsiteY12" fmla="*/ 4241737 h 4307051"/>
              <a:gd name="connsiteX13" fmla="*/ 4019792 w 5340314"/>
              <a:gd name="connsiteY13" fmla="*/ 2865112 h 4307051"/>
              <a:gd name="connsiteX14" fmla="*/ 4054961 w 5340314"/>
              <a:gd name="connsiteY14" fmla="*/ 1116699 h 4307051"/>
              <a:gd name="connsiteX15" fmla="*/ 4206838 w 5340314"/>
              <a:gd name="connsiteY15" fmla="*/ 1130934 h 4307051"/>
              <a:gd name="connsiteX16" fmla="*/ 5340314 w 5340314"/>
              <a:gd name="connsiteY16" fmla="*/ 190058 h 4307051"/>
              <a:gd name="connsiteX17" fmla="*/ 822297 w 5340314"/>
              <a:gd name="connsiteY17" fmla="*/ 0 h 4307051"/>
              <a:gd name="connsiteX18" fmla="*/ 0 w 5340314"/>
              <a:gd name="connsiteY18" fmla="*/ 1264129 h 4307051"/>
              <a:gd name="connsiteX19" fmla="*/ 1600153 w 5340314"/>
              <a:gd name="connsiteY19" fmla="*/ 1322771 h 4307051"/>
              <a:gd name="connsiteX20" fmla="*/ 2122409 w 5340314"/>
              <a:gd name="connsiteY20" fmla="*/ 1302594 h 4307051"/>
              <a:gd name="connsiteX0" fmla="*/ 2122409 w 5340314"/>
              <a:gd name="connsiteY0" fmla="*/ 1112536 h 4116993"/>
              <a:gd name="connsiteX1" fmla="*/ 2111392 w 5340314"/>
              <a:gd name="connsiteY1" fmla="*/ 1825969 h 4116993"/>
              <a:gd name="connsiteX2" fmla="*/ 2497466 w 5340314"/>
              <a:gd name="connsiteY2" fmla="*/ 2152540 h 4116993"/>
              <a:gd name="connsiteX3" fmla="*/ 2477370 w 5340314"/>
              <a:gd name="connsiteY3" fmla="*/ 2860949 h 4116993"/>
              <a:gd name="connsiteX4" fmla="*/ 2115629 w 5340314"/>
              <a:gd name="connsiteY4" fmla="*/ 3076988 h 4116993"/>
              <a:gd name="connsiteX5" fmla="*/ 1527801 w 5340314"/>
              <a:gd name="connsiteY5" fmla="*/ 2840852 h 4116993"/>
              <a:gd name="connsiteX6" fmla="*/ 1424967 w 5340314"/>
              <a:gd name="connsiteY6" fmla="*/ 3085107 h 4116993"/>
              <a:gd name="connsiteX7" fmla="*/ 1055528 w 5340314"/>
              <a:gd name="connsiteY7" fmla="*/ 3373014 h 4116993"/>
              <a:gd name="connsiteX8" fmla="*/ 906330 w 5340314"/>
              <a:gd name="connsiteY8" fmla="*/ 3231974 h 4116993"/>
              <a:gd name="connsiteX9" fmla="*/ 718908 w 5340314"/>
              <a:gd name="connsiteY9" fmla="*/ 3403560 h 4116993"/>
              <a:gd name="connsiteX10" fmla="*/ 1035431 w 5340314"/>
              <a:gd name="connsiteY10" fmla="*/ 3885881 h 4116993"/>
              <a:gd name="connsiteX11" fmla="*/ 2050315 w 5340314"/>
              <a:gd name="connsiteY11" fmla="*/ 4116993 h 4116993"/>
              <a:gd name="connsiteX12" fmla="*/ 3100368 w 5340314"/>
              <a:gd name="connsiteY12" fmla="*/ 4051679 h 4116993"/>
              <a:gd name="connsiteX13" fmla="*/ 4019792 w 5340314"/>
              <a:gd name="connsiteY13" fmla="*/ 2675054 h 4116993"/>
              <a:gd name="connsiteX14" fmla="*/ 4054961 w 5340314"/>
              <a:gd name="connsiteY14" fmla="*/ 926641 h 4116993"/>
              <a:gd name="connsiteX15" fmla="*/ 4206838 w 5340314"/>
              <a:gd name="connsiteY15" fmla="*/ 940876 h 4116993"/>
              <a:gd name="connsiteX16" fmla="*/ 5340314 w 5340314"/>
              <a:gd name="connsiteY16" fmla="*/ 0 h 4116993"/>
              <a:gd name="connsiteX17" fmla="*/ 1308072 w 5340314"/>
              <a:gd name="connsiteY17" fmla="*/ 442 h 4116993"/>
              <a:gd name="connsiteX18" fmla="*/ 0 w 5340314"/>
              <a:gd name="connsiteY18" fmla="*/ 1074071 h 4116993"/>
              <a:gd name="connsiteX19" fmla="*/ 1600153 w 5340314"/>
              <a:gd name="connsiteY19" fmla="*/ 1132713 h 4116993"/>
              <a:gd name="connsiteX20" fmla="*/ 2122409 w 5340314"/>
              <a:gd name="connsiteY20" fmla="*/ 1112536 h 4116993"/>
              <a:gd name="connsiteX0" fmla="*/ 2084309 w 5302214"/>
              <a:gd name="connsiteY0" fmla="*/ 1112536 h 4116993"/>
              <a:gd name="connsiteX1" fmla="*/ 2073292 w 5302214"/>
              <a:gd name="connsiteY1" fmla="*/ 1825969 h 4116993"/>
              <a:gd name="connsiteX2" fmla="*/ 2459366 w 5302214"/>
              <a:gd name="connsiteY2" fmla="*/ 2152540 h 4116993"/>
              <a:gd name="connsiteX3" fmla="*/ 2439270 w 5302214"/>
              <a:gd name="connsiteY3" fmla="*/ 2860949 h 4116993"/>
              <a:gd name="connsiteX4" fmla="*/ 2077529 w 5302214"/>
              <a:gd name="connsiteY4" fmla="*/ 3076988 h 4116993"/>
              <a:gd name="connsiteX5" fmla="*/ 1489701 w 5302214"/>
              <a:gd name="connsiteY5" fmla="*/ 2840852 h 4116993"/>
              <a:gd name="connsiteX6" fmla="*/ 1386867 w 5302214"/>
              <a:gd name="connsiteY6" fmla="*/ 3085107 h 4116993"/>
              <a:gd name="connsiteX7" fmla="*/ 1017428 w 5302214"/>
              <a:gd name="connsiteY7" fmla="*/ 3373014 h 4116993"/>
              <a:gd name="connsiteX8" fmla="*/ 868230 w 5302214"/>
              <a:gd name="connsiteY8" fmla="*/ 3231974 h 4116993"/>
              <a:gd name="connsiteX9" fmla="*/ 680808 w 5302214"/>
              <a:gd name="connsiteY9" fmla="*/ 3403560 h 4116993"/>
              <a:gd name="connsiteX10" fmla="*/ 997331 w 5302214"/>
              <a:gd name="connsiteY10" fmla="*/ 3885881 h 4116993"/>
              <a:gd name="connsiteX11" fmla="*/ 2012215 w 5302214"/>
              <a:gd name="connsiteY11" fmla="*/ 4116993 h 4116993"/>
              <a:gd name="connsiteX12" fmla="*/ 3062268 w 5302214"/>
              <a:gd name="connsiteY12" fmla="*/ 4051679 h 4116993"/>
              <a:gd name="connsiteX13" fmla="*/ 3981692 w 5302214"/>
              <a:gd name="connsiteY13" fmla="*/ 2675054 h 4116993"/>
              <a:gd name="connsiteX14" fmla="*/ 4016861 w 5302214"/>
              <a:gd name="connsiteY14" fmla="*/ 926641 h 4116993"/>
              <a:gd name="connsiteX15" fmla="*/ 4168738 w 5302214"/>
              <a:gd name="connsiteY15" fmla="*/ 940876 h 4116993"/>
              <a:gd name="connsiteX16" fmla="*/ 5302214 w 5302214"/>
              <a:gd name="connsiteY16" fmla="*/ 0 h 4116993"/>
              <a:gd name="connsiteX17" fmla="*/ 1269972 w 5302214"/>
              <a:gd name="connsiteY17" fmla="*/ 442 h 4116993"/>
              <a:gd name="connsiteX18" fmla="*/ 0 w 5302214"/>
              <a:gd name="connsiteY18" fmla="*/ 1007396 h 4116993"/>
              <a:gd name="connsiteX19" fmla="*/ 1562053 w 5302214"/>
              <a:gd name="connsiteY19" fmla="*/ 1132713 h 4116993"/>
              <a:gd name="connsiteX20" fmla="*/ 2084309 w 5302214"/>
              <a:gd name="connsiteY20" fmla="*/ 1112536 h 4116993"/>
              <a:gd name="connsiteX0" fmla="*/ 2254906 w 5302214"/>
              <a:gd name="connsiteY0" fmla="*/ 1085241 h 4116993"/>
              <a:gd name="connsiteX1" fmla="*/ 2073292 w 5302214"/>
              <a:gd name="connsiteY1" fmla="*/ 1825969 h 4116993"/>
              <a:gd name="connsiteX2" fmla="*/ 2459366 w 5302214"/>
              <a:gd name="connsiteY2" fmla="*/ 2152540 h 4116993"/>
              <a:gd name="connsiteX3" fmla="*/ 2439270 w 5302214"/>
              <a:gd name="connsiteY3" fmla="*/ 2860949 h 4116993"/>
              <a:gd name="connsiteX4" fmla="*/ 2077529 w 5302214"/>
              <a:gd name="connsiteY4" fmla="*/ 3076988 h 4116993"/>
              <a:gd name="connsiteX5" fmla="*/ 1489701 w 5302214"/>
              <a:gd name="connsiteY5" fmla="*/ 2840852 h 4116993"/>
              <a:gd name="connsiteX6" fmla="*/ 1386867 w 5302214"/>
              <a:gd name="connsiteY6" fmla="*/ 3085107 h 4116993"/>
              <a:gd name="connsiteX7" fmla="*/ 1017428 w 5302214"/>
              <a:gd name="connsiteY7" fmla="*/ 3373014 h 4116993"/>
              <a:gd name="connsiteX8" fmla="*/ 868230 w 5302214"/>
              <a:gd name="connsiteY8" fmla="*/ 3231974 h 4116993"/>
              <a:gd name="connsiteX9" fmla="*/ 680808 w 5302214"/>
              <a:gd name="connsiteY9" fmla="*/ 3403560 h 4116993"/>
              <a:gd name="connsiteX10" fmla="*/ 997331 w 5302214"/>
              <a:gd name="connsiteY10" fmla="*/ 3885881 h 4116993"/>
              <a:gd name="connsiteX11" fmla="*/ 2012215 w 5302214"/>
              <a:gd name="connsiteY11" fmla="*/ 4116993 h 4116993"/>
              <a:gd name="connsiteX12" fmla="*/ 3062268 w 5302214"/>
              <a:gd name="connsiteY12" fmla="*/ 4051679 h 4116993"/>
              <a:gd name="connsiteX13" fmla="*/ 3981692 w 5302214"/>
              <a:gd name="connsiteY13" fmla="*/ 2675054 h 4116993"/>
              <a:gd name="connsiteX14" fmla="*/ 4016861 w 5302214"/>
              <a:gd name="connsiteY14" fmla="*/ 926641 h 4116993"/>
              <a:gd name="connsiteX15" fmla="*/ 4168738 w 5302214"/>
              <a:gd name="connsiteY15" fmla="*/ 940876 h 4116993"/>
              <a:gd name="connsiteX16" fmla="*/ 5302214 w 5302214"/>
              <a:gd name="connsiteY16" fmla="*/ 0 h 4116993"/>
              <a:gd name="connsiteX17" fmla="*/ 1269972 w 5302214"/>
              <a:gd name="connsiteY17" fmla="*/ 442 h 4116993"/>
              <a:gd name="connsiteX18" fmla="*/ 0 w 5302214"/>
              <a:gd name="connsiteY18" fmla="*/ 1007396 h 4116993"/>
              <a:gd name="connsiteX19" fmla="*/ 1562053 w 5302214"/>
              <a:gd name="connsiteY19" fmla="*/ 1132713 h 4116993"/>
              <a:gd name="connsiteX20" fmla="*/ 2254906 w 5302214"/>
              <a:gd name="connsiteY20" fmla="*/ 1085241 h 4116993"/>
              <a:gd name="connsiteX0" fmla="*/ 2254906 w 5302214"/>
              <a:gd name="connsiteY0" fmla="*/ 1085241 h 4116993"/>
              <a:gd name="connsiteX1" fmla="*/ 2257537 w 5302214"/>
              <a:gd name="connsiteY1" fmla="*/ 1812322 h 4116993"/>
              <a:gd name="connsiteX2" fmla="*/ 2459366 w 5302214"/>
              <a:gd name="connsiteY2" fmla="*/ 2152540 h 4116993"/>
              <a:gd name="connsiteX3" fmla="*/ 2439270 w 5302214"/>
              <a:gd name="connsiteY3" fmla="*/ 2860949 h 4116993"/>
              <a:gd name="connsiteX4" fmla="*/ 2077529 w 5302214"/>
              <a:gd name="connsiteY4" fmla="*/ 3076988 h 4116993"/>
              <a:gd name="connsiteX5" fmla="*/ 1489701 w 5302214"/>
              <a:gd name="connsiteY5" fmla="*/ 2840852 h 4116993"/>
              <a:gd name="connsiteX6" fmla="*/ 1386867 w 5302214"/>
              <a:gd name="connsiteY6" fmla="*/ 3085107 h 4116993"/>
              <a:gd name="connsiteX7" fmla="*/ 1017428 w 5302214"/>
              <a:gd name="connsiteY7" fmla="*/ 3373014 h 4116993"/>
              <a:gd name="connsiteX8" fmla="*/ 868230 w 5302214"/>
              <a:gd name="connsiteY8" fmla="*/ 3231974 h 4116993"/>
              <a:gd name="connsiteX9" fmla="*/ 680808 w 5302214"/>
              <a:gd name="connsiteY9" fmla="*/ 3403560 h 4116993"/>
              <a:gd name="connsiteX10" fmla="*/ 997331 w 5302214"/>
              <a:gd name="connsiteY10" fmla="*/ 3885881 h 4116993"/>
              <a:gd name="connsiteX11" fmla="*/ 2012215 w 5302214"/>
              <a:gd name="connsiteY11" fmla="*/ 4116993 h 4116993"/>
              <a:gd name="connsiteX12" fmla="*/ 3062268 w 5302214"/>
              <a:gd name="connsiteY12" fmla="*/ 4051679 h 4116993"/>
              <a:gd name="connsiteX13" fmla="*/ 3981692 w 5302214"/>
              <a:gd name="connsiteY13" fmla="*/ 2675054 h 4116993"/>
              <a:gd name="connsiteX14" fmla="*/ 4016861 w 5302214"/>
              <a:gd name="connsiteY14" fmla="*/ 926641 h 4116993"/>
              <a:gd name="connsiteX15" fmla="*/ 4168738 w 5302214"/>
              <a:gd name="connsiteY15" fmla="*/ 940876 h 4116993"/>
              <a:gd name="connsiteX16" fmla="*/ 5302214 w 5302214"/>
              <a:gd name="connsiteY16" fmla="*/ 0 h 4116993"/>
              <a:gd name="connsiteX17" fmla="*/ 1269972 w 5302214"/>
              <a:gd name="connsiteY17" fmla="*/ 442 h 4116993"/>
              <a:gd name="connsiteX18" fmla="*/ 0 w 5302214"/>
              <a:gd name="connsiteY18" fmla="*/ 1007396 h 4116993"/>
              <a:gd name="connsiteX19" fmla="*/ 1562053 w 5302214"/>
              <a:gd name="connsiteY19" fmla="*/ 1132713 h 4116993"/>
              <a:gd name="connsiteX20" fmla="*/ 2254906 w 5302214"/>
              <a:gd name="connsiteY20" fmla="*/ 1085241 h 4116993"/>
              <a:gd name="connsiteX0" fmla="*/ 2254906 w 5302214"/>
              <a:gd name="connsiteY0" fmla="*/ 1085241 h 4116993"/>
              <a:gd name="connsiteX1" fmla="*/ 2257537 w 5302214"/>
              <a:gd name="connsiteY1" fmla="*/ 1812322 h 4116993"/>
              <a:gd name="connsiteX2" fmla="*/ 2459366 w 5302214"/>
              <a:gd name="connsiteY2" fmla="*/ 2152540 h 4116993"/>
              <a:gd name="connsiteX3" fmla="*/ 2439270 w 5302214"/>
              <a:gd name="connsiteY3" fmla="*/ 2860949 h 4116993"/>
              <a:gd name="connsiteX4" fmla="*/ 2077529 w 5302214"/>
              <a:gd name="connsiteY4" fmla="*/ 3076988 h 4116993"/>
              <a:gd name="connsiteX5" fmla="*/ 1489701 w 5302214"/>
              <a:gd name="connsiteY5" fmla="*/ 2840852 h 4116993"/>
              <a:gd name="connsiteX6" fmla="*/ 1386867 w 5302214"/>
              <a:gd name="connsiteY6" fmla="*/ 3085107 h 4116993"/>
              <a:gd name="connsiteX7" fmla="*/ 1017428 w 5302214"/>
              <a:gd name="connsiteY7" fmla="*/ 3373014 h 4116993"/>
              <a:gd name="connsiteX8" fmla="*/ 868230 w 5302214"/>
              <a:gd name="connsiteY8" fmla="*/ 3231974 h 4116993"/>
              <a:gd name="connsiteX9" fmla="*/ 680808 w 5302214"/>
              <a:gd name="connsiteY9" fmla="*/ 3403560 h 4116993"/>
              <a:gd name="connsiteX10" fmla="*/ 997331 w 5302214"/>
              <a:gd name="connsiteY10" fmla="*/ 3885881 h 4116993"/>
              <a:gd name="connsiteX11" fmla="*/ 2012215 w 5302214"/>
              <a:gd name="connsiteY11" fmla="*/ 4116993 h 4116993"/>
              <a:gd name="connsiteX12" fmla="*/ 3062268 w 5302214"/>
              <a:gd name="connsiteY12" fmla="*/ 4051679 h 4116993"/>
              <a:gd name="connsiteX13" fmla="*/ 3981692 w 5302214"/>
              <a:gd name="connsiteY13" fmla="*/ 2675054 h 4116993"/>
              <a:gd name="connsiteX14" fmla="*/ 4016861 w 5302214"/>
              <a:gd name="connsiteY14" fmla="*/ 926641 h 4116993"/>
              <a:gd name="connsiteX15" fmla="*/ 4168738 w 5302214"/>
              <a:gd name="connsiteY15" fmla="*/ 940876 h 4116993"/>
              <a:gd name="connsiteX16" fmla="*/ 5302214 w 5302214"/>
              <a:gd name="connsiteY16" fmla="*/ 0 h 4116993"/>
              <a:gd name="connsiteX17" fmla="*/ 1269972 w 5302214"/>
              <a:gd name="connsiteY17" fmla="*/ 442 h 4116993"/>
              <a:gd name="connsiteX18" fmla="*/ 0 w 5302214"/>
              <a:gd name="connsiteY18" fmla="*/ 1007396 h 4116993"/>
              <a:gd name="connsiteX19" fmla="*/ 1643939 w 5302214"/>
              <a:gd name="connsiteY19" fmla="*/ 1078122 h 4116993"/>
              <a:gd name="connsiteX20" fmla="*/ 2254906 w 5302214"/>
              <a:gd name="connsiteY20" fmla="*/ 1085241 h 4116993"/>
              <a:gd name="connsiteX0" fmla="*/ 2261730 w 5309038"/>
              <a:gd name="connsiteY0" fmla="*/ 1085241 h 4116993"/>
              <a:gd name="connsiteX1" fmla="*/ 2264361 w 5309038"/>
              <a:gd name="connsiteY1" fmla="*/ 1812322 h 4116993"/>
              <a:gd name="connsiteX2" fmla="*/ 2466190 w 5309038"/>
              <a:gd name="connsiteY2" fmla="*/ 2152540 h 4116993"/>
              <a:gd name="connsiteX3" fmla="*/ 2446094 w 5309038"/>
              <a:gd name="connsiteY3" fmla="*/ 2860949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261730 w 5309038"/>
              <a:gd name="connsiteY20" fmla="*/ 1085241 h 4116993"/>
              <a:gd name="connsiteX0" fmla="*/ 2323145 w 5309038"/>
              <a:gd name="connsiteY0" fmla="*/ 1071593 h 4116993"/>
              <a:gd name="connsiteX1" fmla="*/ 2264361 w 5309038"/>
              <a:gd name="connsiteY1" fmla="*/ 1812322 h 4116993"/>
              <a:gd name="connsiteX2" fmla="*/ 2466190 w 5309038"/>
              <a:gd name="connsiteY2" fmla="*/ 2152540 h 4116993"/>
              <a:gd name="connsiteX3" fmla="*/ 2446094 w 5309038"/>
              <a:gd name="connsiteY3" fmla="*/ 2860949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466190 w 5309038"/>
              <a:gd name="connsiteY2" fmla="*/ 2152540 h 4116993"/>
              <a:gd name="connsiteX3" fmla="*/ 2446094 w 5309038"/>
              <a:gd name="connsiteY3" fmla="*/ 2860949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446094 w 5309038"/>
              <a:gd name="connsiteY3" fmla="*/ 2860949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220289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220289 h 4116993"/>
              <a:gd name="connsiteX5" fmla="*/ 1510173 w 5309038"/>
              <a:gd name="connsiteY5" fmla="*/ 3407234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220289 h 4116993"/>
              <a:gd name="connsiteX5" fmla="*/ 1571588 w 5309038"/>
              <a:gd name="connsiteY5" fmla="*/ 2854500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220289 h 4116993"/>
              <a:gd name="connsiteX5" fmla="*/ 1571588 w 5309038"/>
              <a:gd name="connsiteY5" fmla="*/ 2854500 h 4116993"/>
              <a:gd name="connsiteX6" fmla="*/ 1427810 w 5309038"/>
              <a:gd name="connsiteY6" fmla="*/ 2989572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069092 w 5309038"/>
              <a:gd name="connsiteY12" fmla="*/ 4051679 h 4369476"/>
              <a:gd name="connsiteX13" fmla="*/ 3988516 w 5309038"/>
              <a:gd name="connsiteY13" fmla="*/ 2675054 h 4369476"/>
              <a:gd name="connsiteX14" fmla="*/ 4023685 w 5309038"/>
              <a:gd name="connsiteY14" fmla="*/ 926641 h 4369476"/>
              <a:gd name="connsiteX15" fmla="*/ 4175562 w 5309038"/>
              <a:gd name="connsiteY15" fmla="*/ 940876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3988516 w 5309038"/>
              <a:gd name="connsiteY13" fmla="*/ 2675054 h 4369476"/>
              <a:gd name="connsiteX14" fmla="*/ 4023685 w 5309038"/>
              <a:gd name="connsiteY14" fmla="*/ 926641 h 4369476"/>
              <a:gd name="connsiteX15" fmla="*/ 4175562 w 5309038"/>
              <a:gd name="connsiteY15" fmla="*/ 940876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86409 w 5309038"/>
              <a:gd name="connsiteY13" fmla="*/ 1815245 h 4369476"/>
              <a:gd name="connsiteX14" fmla="*/ 4023685 w 5309038"/>
              <a:gd name="connsiteY14" fmla="*/ 926641 h 4369476"/>
              <a:gd name="connsiteX15" fmla="*/ 4175562 w 5309038"/>
              <a:gd name="connsiteY15" fmla="*/ 940876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86409 w 5309038"/>
              <a:gd name="connsiteY13" fmla="*/ 1815245 h 4369476"/>
              <a:gd name="connsiteX14" fmla="*/ 3859912 w 5309038"/>
              <a:gd name="connsiteY14" fmla="*/ 1158653 h 4369476"/>
              <a:gd name="connsiteX15" fmla="*/ 4175562 w 5309038"/>
              <a:gd name="connsiteY15" fmla="*/ 940876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86409 w 5309038"/>
              <a:gd name="connsiteY13" fmla="*/ 1815245 h 4369476"/>
              <a:gd name="connsiteX14" fmla="*/ 3859912 w 5309038"/>
              <a:gd name="connsiteY14" fmla="*/ 1158653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86409 w 5309038"/>
              <a:gd name="connsiteY13" fmla="*/ 1815245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778776 w 5309038"/>
              <a:gd name="connsiteY12" fmla="*/ 359447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687632 w 5309038"/>
              <a:gd name="connsiteY9" fmla="*/ 3403560 h 4321709"/>
              <a:gd name="connsiteX10" fmla="*/ 1004155 w 5309038"/>
              <a:gd name="connsiteY10" fmla="*/ 3885881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687632 w 5309038"/>
              <a:gd name="connsiteY9" fmla="*/ 3403560 h 4321709"/>
              <a:gd name="connsiteX10" fmla="*/ 1079218 w 5309038"/>
              <a:gd name="connsiteY10" fmla="*/ 3865409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79218 w 5309038"/>
              <a:gd name="connsiteY10" fmla="*/ 3865409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50811 w 5309038"/>
              <a:gd name="connsiteY3" fmla="*/ 3263557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718673 w 5309038"/>
              <a:gd name="connsiteY2" fmla="*/ 2173011 h 4321709"/>
              <a:gd name="connsiteX3" fmla="*/ 2650811 w 5309038"/>
              <a:gd name="connsiteY3" fmla="*/ 3263557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61935 w 5309038"/>
              <a:gd name="connsiteY19" fmla="*/ 1088754 h 4321709"/>
              <a:gd name="connsiteX20" fmla="*/ 2323145 w 5309038"/>
              <a:gd name="connsiteY20" fmla="*/ 1071593 h 4321709"/>
              <a:gd name="connsiteX0" fmla="*/ 568773 w 5309038"/>
              <a:gd name="connsiteY0" fmla="*/ 1869034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61935 w 5309038"/>
              <a:gd name="connsiteY19" fmla="*/ 1088754 h 4321709"/>
              <a:gd name="connsiteX20" fmla="*/ 568773 w 5309038"/>
              <a:gd name="connsiteY20" fmla="*/ 1869034 h 4321709"/>
              <a:gd name="connsiteX0" fmla="*/ 568773 w 5309038"/>
              <a:gd name="connsiteY0" fmla="*/ 1869034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568773 w 5309038"/>
              <a:gd name="connsiteY20" fmla="*/ 1869034 h 4321709"/>
              <a:gd name="connsiteX0" fmla="*/ 600671 w 5309038"/>
              <a:gd name="connsiteY0" fmla="*/ 1858401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2050053 w 5309038"/>
              <a:gd name="connsiteY5" fmla="*/ 3173476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2050053 w 5309038"/>
              <a:gd name="connsiteY5" fmla="*/ 3173476 h 4321709"/>
              <a:gd name="connsiteX6" fmla="*/ 1427810 w 5309038"/>
              <a:gd name="connsiteY6" fmla="*/ 2989572 h 4321709"/>
              <a:gd name="connsiteX7" fmla="*/ 1332597 w 5309038"/>
              <a:gd name="connsiteY7" fmla="*/ 36707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2050053 w 5309038"/>
              <a:gd name="connsiteY5" fmla="*/ 3173476 h 4321709"/>
              <a:gd name="connsiteX6" fmla="*/ 1597931 w 5309038"/>
              <a:gd name="connsiteY6" fmla="*/ 3266018 h 4321709"/>
              <a:gd name="connsiteX7" fmla="*/ 1332597 w 5309038"/>
              <a:gd name="connsiteY7" fmla="*/ 36707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2050053 w 5309038"/>
              <a:gd name="connsiteY5" fmla="*/ 3173476 h 4321709"/>
              <a:gd name="connsiteX6" fmla="*/ 1597931 w 5309038"/>
              <a:gd name="connsiteY6" fmla="*/ 3266018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2050053 w 5309038"/>
              <a:gd name="connsiteY5" fmla="*/ 3173476 h 4321709"/>
              <a:gd name="connsiteX6" fmla="*/ 1631268 w 5309038"/>
              <a:gd name="connsiteY6" fmla="*/ 3270781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2050053 w 5309038"/>
              <a:gd name="connsiteY5" fmla="*/ 3173476 h 4321709"/>
              <a:gd name="connsiteX6" fmla="*/ 1631268 w 5309038"/>
              <a:gd name="connsiteY6" fmla="*/ 3270781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2712226 w 5309038"/>
              <a:gd name="connsiteY3" fmla="*/ 3229438 h 4321709"/>
              <a:gd name="connsiteX4" fmla="*/ 2077529 w 5309038"/>
              <a:gd name="connsiteY4" fmla="*/ 3268056 h 4321709"/>
              <a:gd name="connsiteX5" fmla="*/ 2050053 w 5309038"/>
              <a:gd name="connsiteY5" fmla="*/ 3173476 h 4321709"/>
              <a:gd name="connsiteX6" fmla="*/ 1631268 w 5309038"/>
              <a:gd name="connsiteY6" fmla="*/ 3270781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2712226 w 5309038"/>
              <a:gd name="connsiteY3" fmla="*/ 3229438 h 4321709"/>
              <a:gd name="connsiteX4" fmla="*/ 2077529 w 5309038"/>
              <a:gd name="connsiteY4" fmla="*/ 3268056 h 4321709"/>
              <a:gd name="connsiteX5" fmla="*/ 1983378 w 5309038"/>
              <a:gd name="connsiteY5" fmla="*/ 3349689 h 4321709"/>
              <a:gd name="connsiteX6" fmla="*/ 1631268 w 5309038"/>
              <a:gd name="connsiteY6" fmla="*/ 3270781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077529 w 5309038"/>
              <a:gd name="connsiteY4" fmla="*/ 3268056 h 4321709"/>
              <a:gd name="connsiteX5" fmla="*/ 1983378 w 5309038"/>
              <a:gd name="connsiteY5" fmla="*/ 3349689 h 4321709"/>
              <a:gd name="connsiteX6" fmla="*/ 1631268 w 5309038"/>
              <a:gd name="connsiteY6" fmla="*/ 3270781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1983378 w 5309038"/>
              <a:gd name="connsiteY5" fmla="*/ 3349689 h 4321709"/>
              <a:gd name="connsiteX6" fmla="*/ 1631268 w 5309038"/>
              <a:gd name="connsiteY6" fmla="*/ 3270781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2361297 w 5309038"/>
              <a:gd name="connsiteY7" fmla="*/ 4099351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2361297 w 5309038"/>
              <a:gd name="connsiteY7" fmla="*/ 4099351 h 4321709"/>
              <a:gd name="connsiteX8" fmla="*/ 1222717 w 5309038"/>
              <a:gd name="connsiteY8" fmla="*/ 3503436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2361297 w 5309038"/>
              <a:gd name="connsiteY7" fmla="*/ 4099351 h 4321709"/>
              <a:gd name="connsiteX8" fmla="*/ 1222717 w 5309038"/>
              <a:gd name="connsiteY8" fmla="*/ 3503436 h 4321709"/>
              <a:gd name="connsiteX9" fmla="*/ 716349 w 5309038"/>
              <a:gd name="connsiteY9" fmla="*/ 3189887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2361297 w 5309038"/>
              <a:gd name="connsiteY7" fmla="*/ 4099351 h 4321709"/>
              <a:gd name="connsiteX8" fmla="*/ 1222717 w 5309038"/>
              <a:gd name="connsiteY8" fmla="*/ 3503436 h 4321709"/>
              <a:gd name="connsiteX9" fmla="*/ 716349 w 5309038"/>
              <a:gd name="connsiteY9" fmla="*/ 3189887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518584 w 5309038"/>
              <a:gd name="connsiteY7" fmla="*/ 3465939 h 4321709"/>
              <a:gd name="connsiteX8" fmla="*/ 1222717 w 5309038"/>
              <a:gd name="connsiteY8" fmla="*/ 3503436 h 4321709"/>
              <a:gd name="connsiteX9" fmla="*/ 716349 w 5309038"/>
              <a:gd name="connsiteY9" fmla="*/ 3189887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518584 w 5309038"/>
              <a:gd name="connsiteY7" fmla="*/ 3465939 h 4321709"/>
              <a:gd name="connsiteX8" fmla="*/ 2337142 w 5309038"/>
              <a:gd name="connsiteY8" fmla="*/ 4093986 h 4321709"/>
              <a:gd name="connsiteX9" fmla="*/ 716349 w 5309038"/>
              <a:gd name="connsiteY9" fmla="*/ 3189887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518584 w 5309038"/>
              <a:gd name="connsiteY7" fmla="*/ 3465939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518584 w 5309038"/>
              <a:gd name="connsiteY7" fmla="*/ 3465939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518584 w 5309038"/>
              <a:gd name="connsiteY7" fmla="*/ 3465939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518584 w 5309038"/>
              <a:gd name="connsiteY7" fmla="*/ 3465939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589960 w 5309038"/>
              <a:gd name="connsiteY2" fmla="*/ 3335062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1294375 w 5309038"/>
              <a:gd name="connsiteY1" fmla="*/ 3553335 h 4321709"/>
              <a:gd name="connsiteX2" fmla="*/ 1589960 w 5309038"/>
              <a:gd name="connsiteY2" fmla="*/ 3335062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1294375 w 5309038"/>
              <a:gd name="connsiteY1" fmla="*/ 3553335 h 4321709"/>
              <a:gd name="connsiteX2" fmla="*/ 1623297 w 5309038"/>
              <a:gd name="connsiteY2" fmla="*/ 3296962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48296 w 5309038"/>
              <a:gd name="connsiteY0" fmla="*/ 2606114 h 4321709"/>
              <a:gd name="connsiteX1" fmla="*/ 1294375 w 5309038"/>
              <a:gd name="connsiteY1" fmla="*/ 3553335 h 4321709"/>
              <a:gd name="connsiteX2" fmla="*/ 1623297 w 5309038"/>
              <a:gd name="connsiteY2" fmla="*/ 3296962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48296 w 5309038"/>
              <a:gd name="connsiteY20" fmla="*/ 2606114 h 4321709"/>
              <a:gd name="connsiteX0" fmla="*/ 648296 w 5309038"/>
              <a:gd name="connsiteY0" fmla="*/ 2606114 h 4321709"/>
              <a:gd name="connsiteX1" fmla="*/ 1294375 w 5309038"/>
              <a:gd name="connsiteY1" fmla="*/ 3553335 h 4321709"/>
              <a:gd name="connsiteX2" fmla="*/ 1656635 w 5309038"/>
              <a:gd name="connsiteY2" fmla="*/ 3254100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48296 w 5309038"/>
              <a:gd name="connsiteY20" fmla="*/ 2606114 h 4321709"/>
              <a:gd name="connsiteX0" fmla="*/ 648296 w 5309038"/>
              <a:gd name="connsiteY0" fmla="*/ 2606114 h 4321709"/>
              <a:gd name="connsiteX1" fmla="*/ 1294375 w 5309038"/>
              <a:gd name="connsiteY1" fmla="*/ 3553335 h 4321709"/>
              <a:gd name="connsiteX2" fmla="*/ 1656635 w 5309038"/>
              <a:gd name="connsiteY2" fmla="*/ 3254100 h 4321709"/>
              <a:gd name="connsiteX3" fmla="*/ 1626376 w 5309038"/>
              <a:gd name="connsiteY3" fmla="*/ 2200738 h 4321709"/>
              <a:gd name="connsiteX4" fmla="*/ 2763329 w 5309038"/>
              <a:gd name="connsiteY4" fmla="*/ 2196494 h 4321709"/>
              <a:gd name="connsiteX5" fmla="*/ 4099683 w 5309038"/>
              <a:gd name="connsiteY5" fmla="*/ 1584054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48296 w 5309038"/>
              <a:gd name="connsiteY20" fmla="*/ 2606114 h 4321709"/>
              <a:gd name="connsiteX0" fmla="*/ 648296 w 5309038"/>
              <a:gd name="connsiteY0" fmla="*/ 2606114 h 4321709"/>
              <a:gd name="connsiteX1" fmla="*/ 1294375 w 5309038"/>
              <a:gd name="connsiteY1" fmla="*/ 3553335 h 4321709"/>
              <a:gd name="connsiteX2" fmla="*/ 1656635 w 5309038"/>
              <a:gd name="connsiteY2" fmla="*/ 3254100 h 4321709"/>
              <a:gd name="connsiteX3" fmla="*/ 1626376 w 5309038"/>
              <a:gd name="connsiteY3" fmla="*/ 2200738 h 4321709"/>
              <a:gd name="connsiteX4" fmla="*/ 2763329 w 5309038"/>
              <a:gd name="connsiteY4" fmla="*/ 2196494 h 4321709"/>
              <a:gd name="connsiteX5" fmla="*/ 4099683 w 5309038"/>
              <a:gd name="connsiteY5" fmla="*/ 1584054 h 4321709"/>
              <a:gd name="connsiteX6" fmla="*/ 3685661 w 5309038"/>
              <a:gd name="connsiteY6" fmla="*/ 200320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48296 w 5309038"/>
              <a:gd name="connsiteY20" fmla="*/ 2606114 h 4321709"/>
              <a:gd name="connsiteX0" fmla="*/ 648296 w 5309038"/>
              <a:gd name="connsiteY0" fmla="*/ 2606114 h 4321709"/>
              <a:gd name="connsiteX1" fmla="*/ 1222185 w 5309038"/>
              <a:gd name="connsiteY1" fmla="*/ 3184367 h 4321709"/>
              <a:gd name="connsiteX2" fmla="*/ 1656635 w 5309038"/>
              <a:gd name="connsiteY2" fmla="*/ 3254100 h 4321709"/>
              <a:gd name="connsiteX3" fmla="*/ 1626376 w 5309038"/>
              <a:gd name="connsiteY3" fmla="*/ 2200738 h 4321709"/>
              <a:gd name="connsiteX4" fmla="*/ 2763329 w 5309038"/>
              <a:gd name="connsiteY4" fmla="*/ 2196494 h 4321709"/>
              <a:gd name="connsiteX5" fmla="*/ 4099683 w 5309038"/>
              <a:gd name="connsiteY5" fmla="*/ 1584054 h 4321709"/>
              <a:gd name="connsiteX6" fmla="*/ 3685661 w 5309038"/>
              <a:gd name="connsiteY6" fmla="*/ 200320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48296 w 5309038"/>
              <a:gd name="connsiteY20" fmla="*/ 2606114 h 4321709"/>
              <a:gd name="connsiteX0" fmla="*/ 648296 w 5309038"/>
              <a:gd name="connsiteY0" fmla="*/ 2606114 h 4321709"/>
              <a:gd name="connsiteX1" fmla="*/ 1222185 w 5309038"/>
              <a:gd name="connsiteY1" fmla="*/ 3184367 h 4321709"/>
              <a:gd name="connsiteX2" fmla="*/ 1656635 w 5309038"/>
              <a:gd name="connsiteY2" fmla="*/ 3254100 h 4321709"/>
              <a:gd name="connsiteX3" fmla="*/ 1626376 w 5309038"/>
              <a:gd name="connsiteY3" fmla="*/ 2200738 h 4321709"/>
              <a:gd name="connsiteX4" fmla="*/ 2763329 w 5309038"/>
              <a:gd name="connsiteY4" fmla="*/ 2196494 h 4321709"/>
              <a:gd name="connsiteX5" fmla="*/ 4099683 w 5309038"/>
              <a:gd name="connsiteY5" fmla="*/ 1584054 h 4321709"/>
              <a:gd name="connsiteX6" fmla="*/ 3685661 w 5309038"/>
              <a:gd name="connsiteY6" fmla="*/ 2003204 h 4321709"/>
              <a:gd name="connsiteX7" fmla="*/ 3618597 w 5309038"/>
              <a:gd name="connsiteY7" fmla="*/ 3289727 h 4321709"/>
              <a:gd name="connsiteX8" fmla="*/ 2337142 w 5309038"/>
              <a:gd name="connsiteY8" fmla="*/ 4093986 h 4321709"/>
              <a:gd name="connsiteX9" fmla="*/ 1002378 w 5309038"/>
              <a:gd name="connsiteY9" fmla="*/ 3665242 h 4321709"/>
              <a:gd name="connsiteX10" fmla="*/ 2196460 w 5309038"/>
              <a:gd name="connsiteY10" fmla="*/ 4321709 h 4321709"/>
              <a:gd name="connsiteX11" fmla="*/ 3778776 w 5309038"/>
              <a:gd name="connsiteY11" fmla="*/ 3594479 h 4321709"/>
              <a:gd name="connsiteX12" fmla="*/ 4193233 w 5309038"/>
              <a:gd name="connsiteY12" fmla="*/ 1590057 h 4321709"/>
              <a:gd name="connsiteX13" fmla="*/ 3682492 w 5309038"/>
              <a:gd name="connsiteY13" fmla="*/ 1151829 h 4321709"/>
              <a:gd name="connsiteX14" fmla="*/ 4032261 w 5309038"/>
              <a:gd name="connsiteY14" fmla="*/ 1015939 h 4321709"/>
              <a:gd name="connsiteX15" fmla="*/ 5309038 w 5309038"/>
              <a:gd name="connsiteY15" fmla="*/ 0 h 4321709"/>
              <a:gd name="connsiteX16" fmla="*/ 1276796 w 5309038"/>
              <a:gd name="connsiteY16" fmla="*/ 442 h 4321709"/>
              <a:gd name="connsiteX17" fmla="*/ 0 w 5309038"/>
              <a:gd name="connsiteY17" fmla="*/ 1034691 h 4321709"/>
              <a:gd name="connsiteX18" fmla="*/ 619405 w 5309038"/>
              <a:gd name="connsiteY18" fmla="*/ 1046224 h 4321709"/>
              <a:gd name="connsiteX19" fmla="*/ 648296 w 5309038"/>
              <a:gd name="connsiteY19" fmla="*/ 2606114 h 4321709"/>
              <a:gd name="connsiteX0" fmla="*/ 648296 w 5309038"/>
              <a:gd name="connsiteY0" fmla="*/ 2606114 h 4346521"/>
              <a:gd name="connsiteX1" fmla="*/ 1222185 w 5309038"/>
              <a:gd name="connsiteY1" fmla="*/ 3184367 h 4346521"/>
              <a:gd name="connsiteX2" fmla="*/ 1656635 w 5309038"/>
              <a:gd name="connsiteY2" fmla="*/ 3254100 h 4346521"/>
              <a:gd name="connsiteX3" fmla="*/ 1626376 w 5309038"/>
              <a:gd name="connsiteY3" fmla="*/ 2200738 h 4346521"/>
              <a:gd name="connsiteX4" fmla="*/ 2763329 w 5309038"/>
              <a:gd name="connsiteY4" fmla="*/ 2196494 h 4346521"/>
              <a:gd name="connsiteX5" fmla="*/ 4099683 w 5309038"/>
              <a:gd name="connsiteY5" fmla="*/ 1584054 h 4346521"/>
              <a:gd name="connsiteX6" fmla="*/ 3685661 w 5309038"/>
              <a:gd name="connsiteY6" fmla="*/ 2003204 h 4346521"/>
              <a:gd name="connsiteX7" fmla="*/ 3618597 w 5309038"/>
              <a:gd name="connsiteY7" fmla="*/ 3289727 h 4346521"/>
              <a:gd name="connsiteX8" fmla="*/ 2337142 w 5309038"/>
              <a:gd name="connsiteY8" fmla="*/ 4093986 h 4346521"/>
              <a:gd name="connsiteX9" fmla="*/ 2196460 w 5309038"/>
              <a:gd name="connsiteY9" fmla="*/ 4321709 h 4346521"/>
              <a:gd name="connsiteX10" fmla="*/ 3778776 w 5309038"/>
              <a:gd name="connsiteY10" fmla="*/ 3594479 h 4346521"/>
              <a:gd name="connsiteX11" fmla="*/ 4193233 w 5309038"/>
              <a:gd name="connsiteY11" fmla="*/ 1590057 h 4346521"/>
              <a:gd name="connsiteX12" fmla="*/ 3682492 w 5309038"/>
              <a:gd name="connsiteY12" fmla="*/ 1151829 h 4346521"/>
              <a:gd name="connsiteX13" fmla="*/ 4032261 w 5309038"/>
              <a:gd name="connsiteY13" fmla="*/ 1015939 h 4346521"/>
              <a:gd name="connsiteX14" fmla="*/ 5309038 w 5309038"/>
              <a:gd name="connsiteY14" fmla="*/ 0 h 4346521"/>
              <a:gd name="connsiteX15" fmla="*/ 1276796 w 5309038"/>
              <a:gd name="connsiteY15" fmla="*/ 442 h 4346521"/>
              <a:gd name="connsiteX16" fmla="*/ 0 w 5309038"/>
              <a:gd name="connsiteY16" fmla="*/ 1034691 h 4346521"/>
              <a:gd name="connsiteX17" fmla="*/ 619405 w 5309038"/>
              <a:gd name="connsiteY17" fmla="*/ 1046224 h 4346521"/>
              <a:gd name="connsiteX18" fmla="*/ 648296 w 5309038"/>
              <a:gd name="connsiteY18" fmla="*/ 2606114 h 4346521"/>
              <a:gd name="connsiteX0" fmla="*/ 648296 w 5309038"/>
              <a:gd name="connsiteY0" fmla="*/ 2606114 h 4326894"/>
              <a:gd name="connsiteX1" fmla="*/ 1222185 w 5309038"/>
              <a:gd name="connsiteY1" fmla="*/ 3184367 h 4326894"/>
              <a:gd name="connsiteX2" fmla="*/ 1656635 w 5309038"/>
              <a:gd name="connsiteY2" fmla="*/ 3254100 h 4326894"/>
              <a:gd name="connsiteX3" fmla="*/ 1626376 w 5309038"/>
              <a:gd name="connsiteY3" fmla="*/ 2200738 h 4326894"/>
              <a:gd name="connsiteX4" fmla="*/ 2763329 w 5309038"/>
              <a:gd name="connsiteY4" fmla="*/ 2196494 h 4326894"/>
              <a:gd name="connsiteX5" fmla="*/ 4099683 w 5309038"/>
              <a:gd name="connsiteY5" fmla="*/ 1584054 h 4326894"/>
              <a:gd name="connsiteX6" fmla="*/ 3685661 w 5309038"/>
              <a:gd name="connsiteY6" fmla="*/ 2003204 h 4326894"/>
              <a:gd name="connsiteX7" fmla="*/ 3618597 w 5309038"/>
              <a:gd name="connsiteY7" fmla="*/ 3289727 h 4326894"/>
              <a:gd name="connsiteX8" fmla="*/ 2794342 w 5309038"/>
              <a:gd name="connsiteY8" fmla="*/ 3288768 h 4326894"/>
              <a:gd name="connsiteX9" fmla="*/ 2196460 w 5309038"/>
              <a:gd name="connsiteY9" fmla="*/ 4321709 h 4326894"/>
              <a:gd name="connsiteX10" fmla="*/ 3778776 w 5309038"/>
              <a:gd name="connsiteY10" fmla="*/ 3594479 h 4326894"/>
              <a:gd name="connsiteX11" fmla="*/ 4193233 w 5309038"/>
              <a:gd name="connsiteY11" fmla="*/ 1590057 h 4326894"/>
              <a:gd name="connsiteX12" fmla="*/ 3682492 w 5309038"/>
              <a:gd name="connsiteY12" fmla="*/ 1151829 h 4326894"/>
              <a:gd name="connsiteX13" fmla="*/ 4032261 w 5309038"/>
              <a:gd name="connsiteY13" fmla="*/ 1015939 h 4326894"/>
              <a:gd name="connsiteX14" fmla="*/ 5309038 w 5309038"/>
              <a:gd name="connsiteY14" fmla="*/ 0 h 4326894"/>
              <a:gd name="connsiteX15" fmla="*/ 1276796 w 5309038"/>
              <a:gd name="connsiteY15" fmla="*/ 442 h 4326894"/>
              <a:gd name="connsiteX16" fmla="*/ 0 w 5309038"/>
              <a:gd name="connsiteY16" fmla="*/ 1034691 h 4326894"/>
              <a:gd name="connsiteX17" fmla="*/ 619405 w 5309038"/>
              <a:gd name="connsiteY17" fmla="*/ 1046224 h 4326894"/>
              <a:gd name="connsiteX18" fmla="*/ 648296 w 5309038"/>
              <a:gd name="connsiteY18" fmla="*/ 2606114 h 4326894"/>
              <a:gd name="connsiteX0" fmla="*/ 648296 w 5309038"/>
              <a:gd name="connsiteY0" fmla="*/ 2606114 h 3934467"/>
              <a:gd name="connsiteX1" fmla="*/ 1222185 w 5309038"/>
              <a:gd name="connsiteY1" fmla="*/ 3184367 h 3934467"/>
              <a:gd name="connsiteX2" fmla="*/ 1656635 w 5309038"/>
              <a:gd name="connsiteY2" fmla="*/ 3254100 h 3934467"/>
              <a:gd name="connsiteX3" fmla="*/ 1626376 w 5309038"/>
              <a:gd name="connsiteY3" fmla="*/ 2200738 h 3934467"/>
              <a:gd name="connsiteX4" fmla="*/ 2763329 w 5309038"/>
              <a:gd name="connsiteY4" fmla="*/ 2196494 h 3934467"/>
              <a:gd name="connsiteX5" fmla="*/ 4099683 w 5309038"/>
              <a:gd name="connsiteY5" fmla="*/ 1584054 h 3934467"/>
              <a:gd name="connsiteX6" fmla="*/ 3685661 w 5309038"/>
              <a:gd name="connsiteY6" fmla="*/ 2003204 h 3934467"/>
              <a:gd name="connsiteX7" fmla="*/ 3618597 w 5309038"/>
              <a:gd name="connsiteY7" fmla="*/ 3289727 h 3934467"/>
              <a:gd name="connsiteX8" fmla="*/ 2794342 w 5309038"/>
              <a:gd name="connsiteY8" fmla="*/ 3288768 h 3934467"/>
              <a:gd name="connsiteX9" fmla="*/ 3104037 w 5309038"/>
              <a:gd name="connsiteY9" fmla="*/ 3925924 h 3934467"/>
              <a:gd name="connsiteX10" fmla="*/ 3778776 w 5309038"/>
              <a:gd name="connsiteY10" fmla="*/ 3594479 h 3934467"/>
              <a:gd name="connsiteX11" fmla="*/ 4193233 w 5309038"/>
              <a:gd name="connsiteY11" fmla="*/ 1590057 h 3934467"/>
              <a:gd name="connsiteX12" fmla="*/ 3682492 w 5309038"/>
              <a:gd name="connsiteY12" fmla="*/ 1151829 h 3934467"/>
              <a:gd name="connsiteX13" fmla="*/ 4032261 w 5309038"/>
              <a:gd name="connsiteY13" fmla="*/ 1015939 h 3934467"/>
              <a:gd name="connsiteX14" fmla="*/ 5309038 w 5309038"/>
              <a:gd name="connsiteY14" fmla="*/ 0 h 3934467"/>
              <a:gd name="connsiteX15" fmla="*/ 1276796 w 5309038"/>
              <a:gd name="connsiteY15" fmla="*/ 442 h 3934467"/>
              <a:gd name="connsiteX16" fmla="*/ 0 w 5309038"/>
              <a:gd name="connsiteY16" fmla="*/ 1034691 h 3934467"/>
              <a:gd name="connsiteX17" fmla="*/ 619405 w 5309038"/>
              <a:gd name="connsiteY17" fmla="*/ 1046224 h 3934467"/>
              <a:gd name="connsiteX18" fmla="*/ 648296 w 5309038"/>
              <a:gd name="connsiteY18" fmla="*/ 2606114 h 3934467"/>
              <a:gd name="connsiteX0" fmla="*/ 648296 w 5309038"/>
              <a:gd name="connsiteY0" fmla="*/ 2606114 h 3988359"/>
              <a:gd name="connsiteX1" fmla="*/ 1222185 w 5309038"/>
              <a:gd name="connsiteY1" fmla="*/ 3184367 h 3988359"/>
              <a:gd name="connsiteX2" fmla="*/ 1656635 w 5309038"/>
              <a:gd name="connsiteY2" fmla="*/ 3254100 h 3988359"/>
              <a:gd name="connsiteX3" fmla="*/ 1626376 w 5309038"/>
              <a:gd name="connsiteY3" fmla="*/ 2200738 h 3988359"/>
              <a:gd name="connsiteX4" fmla="*/ 2763329 w 5309038"/>
              <a:gd name="connsiteY4" fmla="*/ 2196494 h 3988359"/>
              <a:gd name="connsiteX5" fmla="*/ 4099683 w 5309038"/>
              <a:gd name="connsiteY5" fmla="*/ 1584054 h 3988359"/>
              <a:gd name="connsiteX6" fmla="*/ 3685661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8359"/>
              <a:gd name="connsiteX1" fmla="*/ 1222185 w 5309038"/>
              <a:gd name="connsiteY1" fmla="*/ 3184367 h 3988359"/>
              <a:gd name="connsiteX2" fmla="*/ 1656635 w 5309038"/>
              <a:gd name="connsiteY2" fmla="*/ 3254100 h 3988359"/>
              <a:gd name="connsiteX3" fmla="*/ 1626376 w 5309038"/>
              <a:gd name="connsiteY3" fmla="*/ 2200738 h 3988359"/>
              <a:gd name="connsiteX4" fmla="*/ 2763329 w 5309038"/>
              <a:gd name="connsiteY4" fmla="*/ 2196494 h 3988359"/>
              <a:gd name="connsiteX5" fmla="*/ 4154274 w 5309038"/>
              <a:gd name="connsiteY5" fmla="*/ 1536287 h 3988359"/>
              <a:gd name="connsiteX6" fmla="*/ 3685661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8359"/>
              <a:gd name="connsiteX1" fmla="*/ 1222185 w 5309038"/>
              <a:gd name="connsiteY1" fmla="*/ 3184367 h 3988359"/>
              <a:gd name="connsiteX2" fmla="*/ 1656635 w 5309038"/>
              <a:gd name="connsiteY2" fmla="*/ 3254100 h 3988359"/>
              <a:gd name="connsiteX3" fmla="*/ 1626376 w 5309038"/>
              <a:gd name="connsiteY3" fmla="*/ 2200738 h 3988359"/>
              <a:gd name="connsiteX4" fmla="*/ 2763329 w 5309038"/>
              <a:gd name="connsiteY4" fmla="*/ 2196494 h 3988359"/>
              <a:gd name="connsiteX5" fmla="*/ 4154274 w 5309038"/>
              <a:gd name="connsiteY5" fmla="*/ 1536287 h 3988359"/>
              <a:gd name="connsiteX6" fmla="*/ 3658365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8359"/>
              <a:gd name="connsiteX1" fmla="*/ 1222185 w 5309038"/>
              <a:gd name="connsiteY1" fmla="*/ 3184367 h 3988359"/>
              <a:gd name="connsiteX2" fmla="*/ 1656635 w 5309038"/>
              <a:gd name="connsiteY2" fmla="*/ 3254100 h 3988359"/>
              <a:gd name="connsiteX3" fmla="*/ 1626376 w 5309038"/>
              <a:gd name="connsiteY3" fmla="*/ 2200738 h 3988359"/>
              <a:gd name="connsiteX4" fmla="*/ 2763329 w 5309038"/>
              <a:gd name="connsiteY4" fmla="*/ 2196494 h 3988359"/>
              <a:gd name="connsiteX5" fmla="*/ 4154274 w 5309038"/>
              <a:gd name="connsiteY5" fmla="*/ 1536287 h 3988359"/>
              <a:gd name="connsiteX6" fmla="*/ 3658365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8359"/>
              <a:gd name="connsiteX1" fmla="*/ 1222185 w 5309038"/>
              <a:gd name="connsiteY1" fmla="*/ 3184367 h 3988359"/>
              <a:gd name="connsiteX2" fmla="*/ 1670283 w 5309038"/>
              <a:gd name="connsiteY2" fmla="*/ 2899258 h 3988359"/>
              <a:gd name="connsiteX3" fmla="*/ 1626376 w 5309038"/>
              <a:gd name="connsiteY3" fmla="*/ 2200738 h 3988359"/>
              <a:gd name="connsiteX4" fmla="*/ 2763329 w 5309038"/>
              <a:gd name="connsiteY4" fmla="*/ 2196494 h 3988359"/>
              <a:gd name="connsiteX5" fmla="*/ 4154274 w 5309038"/>
              <a:gd name="connsiteY5" fmla="*/ 1536287 h 3988359"/>
              <a:gd name="connsiteX6" fmla="*/ 3658365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8359"/>
              <a:gd name="connsiteX1" fmla="*/ 1222185 w 5309038"/>
              <a:gd name="connsiteY1" fmla="*/ 3184367 h 3988359"/>
              <a:gd name="connsiteX2" fmla="*/ 1670283 w 5309038"/>
              <a:gd name="connsiteY2" fmla="*/ 2899258 h 3988359"/>
              <a:gd name="connsiteX3" fmla="*/ 1626376 w 5309038"/>
              <a:gd name="connsiteY3" fmla="*/ 2200738 h 3988359"/>
              <a:gd name="connsiteX4" fmla="*/ 3548075 w 5309038"/>
              <a:gd name="connsiteY4" fmla="*/ 1336685 h 3988359"/>
              <a:gd name="connsiteX5" fmla="*/ 4154274 w 5309038"/>
              <a:gd name="connsiteY5" fmla="*/ 1536287 h 3988359"/>
              <a:gd name="connsiteX6" fmla="*/ 3658365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8359"/>
              <a:gd name="connsiteX1" fmla="*/ 1222185 w 5309038"/>
              <a:gd name="connsiteY1" fmla="*/ 3184367 h 3988359"/>
              <a:gd name="connsiteX2" fmla="*/ 1670283 w 5309038"/>
              <a:gd name="connsiteY2" fmla="*/ 2899258 h 3988359"/>
              <a:gd name="connsiteX3" fmla="*/ 2431594 w 5309038"/>
              <a:gd name="connsiteY3" fmla="*/ 1388696 h 3988359"/>
              <a:gd name="connsiteX4" fmla="*/ 3548075 w 5309038"/>
              <a:gd name="connsiteY4" fmla="*/ 1336685 h 3988359"/>
              <a:gd name="connsiteX5" fmla="*/ 4154274 w 5309038"/>
              <a:gd name="connsiteY5" fmla="*/ 1536287 h 3988359"/>
              <a:gd name="connsiteX6" fmla="*/ 3658365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8359"/>
              <a:gd name="connsiteX1" fmla="*/ 1222185 w 5309038"/>
              <a:gd name="connsiteY1" fmla="*/ 3184367 h 3988359"/>
              <a:gd name="connsiteX2" fmla="*/ 2298080 w 5309038"/>
              <a:gd name="connsiteY2" fmla="*/ 1875676 h 3988359"/>
              <a:gd name="connsiteX3" fmla="*/ 2431594 w 5309038"/>
              <a:gd name="connsiteY3" fmla="*/ 1388696 h 3988359"/>
              <a:gd name="connsiteX4" fmla="*/ 3548075 w 5309038"/>
              <a:gd name="connsiteY4" fmla="*/ 1336685 h 3988359"/>
              <a:gd name="connsiteX5" fmla="*/ 4154274 w 5309038"/>
              <a:gd name="connsiteY5" fmla="*/ 1536287 h 3988359"/>
              <a:gd name="connsiteX6" fmla="*/ 3658365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8359"/>
              <a:gd name="connsiteX1" fmla="*/ 1222185 w 5309038"/>
              <a:gd name="connsiteY1" fmla="*/ 3184367 h 3988359"/>
              <a:gd name="connsiteX2" fmla="*/ 2298080 w 5309038"/>
              <a:gd name="connsiteY2" fmla="*/ 1875676 h 3988359"/>
              <a:gd name="connsiteX3" fmla="*/ 2431594 w 5309038"/>
              <a:gd name="connsiteY3" fmla="*/ 1388696 h 3988359"/>
              <a:gd name="connsiteX4" fmla="*/ 3548075 w 5309038"/>
              <a:gd name="connsiteY4" fmla="*/ 1336685 h 3988359"/>
              <a:gd name="connsiteX5" fmla="*/ 4154274 w 5309038"/>
              <a:gd name="connsiteY5" fmla="*/ 1536287 h 3988359"/>
              <a:gd name="connsiteX6" fmla="*/ 3658365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8359"/>
              <a:gd name="connsiteX1" fmla="*/ 1222185 w 5309038"/>
              <a:gd name="connsiteY1" fmla="*/ 3184367 h 3988359"/>
              <a:gd name="connsiteX2" fmla="*/ 2298080 w 5309038"/>
              <a:gd name="connsiteY2" fmla="*/ 1875676 h 3988359"/>
              <a:gd name="connsiteX3" fmla="*/ 2397474 w 5309038"/>
              <a:gd name="connsiteY3" fmla="*/ 1388696 h 3988359"/>
              <a:gd name="connsiteX4" fmla="*/ 3548075 w 5309038"/>
              <a:gd name="connsiteY4" fmla="*/ 1336685 h 3988359"/>
              <a:gd name="connsiteX5" fmla="*/ 4154274 w 5309038"/>
              <a:gd name="connsiteY5" fmla="*/ 1536287 h 3988359"/>
              <a:gd name="connsiteX6" fmla="*/ 3658365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8359"/>
              <a:gd name="connsiteX1" fmla="*/ 1222185 w 5309038"/>
              <a:gd name="connsiteY1" fmla="*/ 3184367 h 3988359"/>
              <a:gd name="connsiteX2" fmla="*/ 2298080 w 5309038"/>
              <a:gd name="connsiteY2" fmla="*/ 1875676 h 3988359"/>
              <a:gd name="connsiteX3" fmla="*/ 2397474 w 5309038"/>
              <a:gd name="connsiteY3" fmla="*/ 1388696 h 3988359"/>
              <a:gd name="connsiteX4" fmla="*/ 3548075 w 5309038"/>
              <a:gd name="connsiteY4" fmla="*/ 1336685 h 3988359"/>
              <a:gd name="connsiteX5" fmla="*/ 4154274 w 5309038"/>
              <a:gd name="connsiteY5" fmla="*/ 1536287 h 3988359"/>
              <a:gd name="connsiteX6" fmla="*/ 3658365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8359"/>
              <a:gd name="connsiteX1" fmla="*/ 1222185 w 5309038"/>
              <a:gd name="connsiteY1" fmla="*/ 3184367 h 3988359"/>
              <a:gd name="connsiteX2" fmla="*/ 2311728 w 5309038"/>
              <a:gd name="connsiteY2" fmla="*/ 1978034 h 3988359"/>
              <a:gd name="connsiteX3" fmla="*/ 2397474 w 5309038"/>
              <a:gd name="connsiteY3" fmla="*/ 1388696 h 3988359"/>
              <a:gd name="connsiteX4" fmla="*/ 3548075 w 5309038"/>
              <a:gd name="connsiteY4" fmla="*/ 1336685 h 3988359"/>
              <a:gd name="connsiteX5" fmla="*/ 4154274 w 5309038"/>
              <a:gd name="connsiteY5" fmla="*/ 1536287 h 3988359"/>
              <a:gd name="connsiteX6" fmla="*/ 3658365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8359"/>
              <a:gd name="connsiteX1" fmla="*/ 1222185 w 5309038"/>
              <a:gd name="connsiteY1" fmla="*/ 3184367 h 3988359"/>
              <a:gd name="connsiteX2" fmla="*/ 2311728 w 5309038"/>
              <a:gd name="connsiteY2" fmla="*/ 1978034 h 3988359"/>
              <a:gd name="connsiteX3" fmla="*/ 2397474 w 5309038"/>
              <a:gd name="connsiteY3" fmla="*/ 1388696 h 3988359"/>
              <a:gd name="connsiteX4" fmla="*/ 3548075 w 5309038"/>
              <a:gd name="connsiteY4" fmla="*/ 1336685 h 3988359"/>
              <a:gd name="connsiteX5" fmla="*/ 4154274 w 5309038"/>
              <a:gd name="connsiteY5" fmla="*/ 1536287 h 3988359"/>
              <a:gd name="connsiteX6" fmla="*/ 3658365 w 5309038"/>
              <a:gd name="connsiteY6" fmla="*/ 2003204 h 3988359"/>
              <a:gd name="connsiteX7" fmla="*/ 3618597 w 5309038"/>
              <a:gd name="connsiteY7" fmla="*/ 3289727 h 3988359"/>
              <a:gd name="connsiteX8" fmla="*/ 2794342 w 5309038"/>
              <a:gd name="connsiteY8" fmla="*/ 3288768 h 3988359"/>
              <a:gd name="connsiteX9" fmla="*/ 3431584 w 5309038"/>
              <a:gd name="connsiteY9" fmla="*/ 3980515 h 3988359"/>
              <a:gd name="connsiteX10" fmla="*/ 3778776 w 5309038"/>
              <a:gd name="connsiteY10" fmla="*/ 3594479 h 3988359"/>
              <a:gd name="connsiteX11" fmla="*/ 4193233 w 5309038"/>
              <a:gd name="connsiteY11" fmla="*/ 1590057 h 3988359"/>
              <a:gd name="connsiteX12" fmla="*/ 3682492 w 5309038"/>
              <a:gd name="connsiteY12" fmla="*/ 1151829 h 3988359"/>
              <a:gd name="connsiteX13" fmla="*/ 4032261 w 5309038"/>
              <a:gd name="connsiteY13" fmla="*/ 1015939 h 3988359"/>
              <a:gd name="connsiteX14" fmla="*/ 5309038 w 5309038"/>
              <a:gd name="connsiteY14" fmla="*/ 0 h 3988359"/>
              <a:gd name="connsiteX15" fmla="*/ 1276796 w 5309038"/>
              <a:gd name="connsiteY15" fmla="*/ 442 h 3988359"/>
              <a:gd name="connsiteX16" fmla="*/ 0 w 5309038"/>
              <a:gd name="connsiteY16" fmla="*/ 1034691 h 3988359"/>
              <a:gd name="connsiteX17" fmla="*/ 619405 w 5309038"/>
              <a:gd name="connsiteY17" fmla="*/ 1046224 h 3988359"/>
              <a:gd name="connsiteX18" fmla="*/ 648296 w 5309038"/>
              <a:gd name="connsiteY18" fmla="*/ 2606114 h 3988359"/>
              <a:gd name="connsiteX0" fmla="*/ 648296 w 5309038"/>
              <a:gd name="connsiteY0" fmla="*/ 2606114 h 3980515"/>
              <a:gd name="connsiteX1" fmla="*/ 1222185 w 5309038"/>
              <a:gd name="connsiteY1" fmla="*/ 3184367 h 3980515"/>
              <a:gd name="connsiteX2" fmla="*/ 2311728 w 5309038"/>
              <a:gd name="connsiteY2" fmla="*/ 1978034 h 3980515"/>
              <a:gd name="connsiteX3" fmla="*/ 2397474 w 5309038"/>
              <a:gd name="connsiteY3" fmla="*/ 1388696 h 3980515"/>
              <a:gd name="connsiteX4" fmla="*/ 3548075 w 5309038"/>
              <a:gd name="connsiteY4" fmla="*/ 1336685 h 3980515"/>
              <a:gd name="connsiteX5" fmla="*/ 4154274 w 5309038"/>
              <a:gd name="connsiteY5" fmla="*/ 1536287 h 3980515"/>
              <a:gd name="connsiteX6" fmla="*/ 3658365 w 5309038"/>
              <a:gd name="connsiteY6" fmla="*/ 2003204 h 3980515"/>
              <a:gd name="connsiteX7" fmla="*/ 3618597 w 5309038"/>
              <a:gd name="connsiteY7" fmla="*/ 3289727 h 3980515"/>
              <a:gd name="connsiteX8" fmla="*/ 3431584 w 5309038"/>
              <a:gd name="connsiteY8" fmla="*/ 3980515 h 3980515"/>
              <a:gd name="connsiteX9" fmla="*/ 3778776 w 5309038"/>
              <a:gd name="connsiteY9" fmla="*/ 3594479 h 3980515"/>
              <a:gd name="connsiteX10" fmla="*/ 4193233 w 5309038"/>
              <a:gd name="connsiteY10" fmla="*/ 1590057 h 3980515"/>
              <a:gd name="connsiteX11" fmla="*/ 3682492 w 5309038"/>
              <a:gd name="connsiteY11" fmla="*/ 1151829 h 3980515"/>
              <a:gd name="connsiteX12" fmla="*/ 4032261 w 5309038"/>
              <a:gd name="connsiteY12" fmla="*/ 1015939 h 3980515"/>
              <a:gd name="connsiteX13" fmla="*/ 5309038 w 5309038"/>
              <a:gd name="connsiteY13" fmla="*/ 0 h 3980515"/>
              <a:gd name="connsiteX14" fmla="*/ 1276796 w 5309038"/>
              <a:gd name="connsiteY14" fmla="*/ 442 h 3980515"/>
              <a:gd name="connsiteX15" fmla="*/ 0 w 5309038"/>
              <a:gd name="connsiteY15" fmla="*/ 1034691 h 3980515"/>
              <a:gd name="connsiteX16" fmla="*/ 619405 w 5309038"/>
              <a:gd name="connsiteY16" fmla="*/ 1046224 h 3980515"/>
              <a:gd name="connsiteX17" fmla="*/ 648296 w 5309038"/>
              <a:gd name="connsiteY17" fmla="*/ 2606114 h 3980515"/>
              <a:gd name="connsiteX0" fmla="*/ 648296 w 5309038"/>
              <a:gd name="connsiteY0" fmla="*/ 2606114 h 3980515"/>
              <a:gd name="connsiteX1" fmla="*/ 1222185 w 5309038"/>
              <a:gd name="connsiteY1" fmla="*/ 3184367 h 3980515"/>
              <a:gd name="connsiteX2" fmla="*/ 2311728 w 5309038"/>
              <a:gd name="connsiteY2" fmla="*/ 1978034 h 3980515"/>
              <a:gd name="connsiteX3" fmla="*/ 2397474 w 5309038"/>
              <a:gd name="connsiteY3" fmla="*/ 1388696 h 3980515"/>
              <a:gd name="connsiteX4" fmla="*/ 3548075 w 5309038"/>
              <a:gd name="connsiteY4" fmla="*/ 1336685 h 3980515"/>
              <a:gd name="connsiteX5" fmla="*/ 4154274 w 5309038"/>
              <a:gd name="connsiteY5" fmla="*/ 1536287 h 3980515"/>
              <a:gd name="connsiteX6" fmla="*/ 3658365 w 5309038"/>
              <a:gd name="connsiteY6" fmla="*/ 2003204 h 3980515"/>
              <a:gd name="connsiteX7" fmla="*/ 3431584 w 5309038"/>
              <a:gd name="connsiteY7" fmla="*/ 3980515 h 3980515"/>
              <a:gd name="connsiteX8" fmla="*/ 3778776 w 5309038"/>
              <a:gd name="connsiteY8" fmla="*/ 3594479 h 3980515"/>
              <a:gd name="connsiteX9" fmla="*/ 4193233 w 5309038"/>
              <a:gd name="connsiteY9" fmla="*/ 1590057 h 3980515"/>
              <a:gd name="connsiteX10" fmla="*/ 3682492 w 5309038"/>
              <a:gd name="connsiteY10" fmla="*/ 1151829 h 3980515"/>
              <a:gd name="connsiteX11" fmla="*/ 4032261 w 5309038"/>
              <a:gd name="connsiteY11" fmla="*/ 1015939 h 3980515"/>
              <a:gd name="connsiteX12" fmla="*/ 5309038 w 5309038"/>
              <a:gd name="connsiteY12" fmla="*/ 0 h 3980515"/>
              <a:gd name="connsiteX13" fmla="*/ 1276796 w 5309038"/>
              <a:gd name="connsiteY13" fmla="*/ 442 h 3980515"/>
              <a:gd name="connsiteX14" fmla="*/ 0 w 5309038"/>
              <a:gd name="connsiteY14" fmla="*/ 1034691 h 3980515"/>
              <a:gd name="connsiteX15" fmla="*/ 619405 w 5309038"/>
              <a:gd name="connsiteY15" fmla="*/ 1046224 h 3980515"/>
              <a:gd name="connsiteX16" fmla="*/ 648296 w 5309038"/>
              <a:gd name="connsiteY16" fmla="*/ 2606114 h 3980515"/>
              <a:gd name="connsiteX0" fmla="*/ 648296 w 5309038"/>
              <a:gd name="connsiteY0" fmla="*/ 2606114 h 3594479"/>
              <a:gd name="connsiteX1" fmla="*/ 1222185 w 5309038"/>
              <a:gd name="connsiteY1" fmla="*/ 3184367 h 3594479"/>
              <a:gd name="connsiteX2" fmla="*/ 2311728 w 5309038"/>
              <a:gd name="connsiteY2" fmla="*/ 1978034 h 3594479"/>
              <a:gd name="connsiteX3" fmla="*/ 2397474 w 5309038"/>
              <a:gd name="connsiteY3" fmla="*/ 1388696 h 3594479"/>
              <a:gd name="connsiteX4" fmla="*/ 3548075 w 5309038"/>
              <a:gd name="connsiteY4" fmla="*/ 1336685 h 3594479"/>
              <a:gd name="connsiteX5" fmla="*/ 4154274 w 5309038"/>
              <a:gd name="connsiteY5" fmla="*/ 1536287 h 3594479"/>
              <a:gd name="connsiteX6" fmla="*/ 3658365 w 5309038"/>
              <a:gd name="connsiteY6" fmla="*/ 2003204 h 3594479"/>
              <a:gd name="connsiteX7" fmla="*/ 3778776 w 5309038"/>
              <a:gd name="connsiteY7" fmla="*/ 3594479 h 3594479"/>
              <a:gd name="connsiteX8" fmla="*/ 4193233 w 5309038"/>
              <a:gd name="connsiteY8" fmla="*/ 1590057 h 3594479"/>
              <a:gd name="connsiteX9" fmla="*/ 3682492 w 5309038"/>
              <a:gd name="connsiteY9" fmla="*/ 1151829 h 3594479"/>
              <a:gd name="connsiteX10" fmla="*/ 4032261 w 5309038"/>
              <a:gd name="connsiteY10" fmla="*/ 1015939 h 3594479"/>
              <a:gd name="connsiteX11" fmla="*/ 5309038 w 5309038"/>
              <a:gd name="connsiteY11" fmla="*/ 0 h 3594479"/>
              <a:gd name="connsiteX12" fmla="*/ 1276796 w 5309038"/>
              <a:gd name="connsiteY12" fmla="*/ 442 h 3594479"/>
              <a:gd name="connsiteX13" fmla="*/ 0 w 5309038"/>
              <a:gd name="connsiteY13" fmla="*/ 1034691 h 3594479"/>
              <a:gd name="connsiteX14" fmla="*/ 619405 w 5309038"/>
              <a:gd name="connsiteY14" fmla="*/ 1046224 h 3594479"/>
              <a:gd name="connsiteX15" fmla="*/ 648296 w 5309038"/>
              <a:gd name="connsiteY15" fmla="*/ 2606114 h 3594479"/>
              <a:gd name="connsiteX0" fmla="*/ 648296 w 5309038"/>
              <a:gd name="connsiteY0" fmla="*/ 2606114 h 3594479"/>
              <a:gd name="connsiteX1" fmla="*/ 1222185 w 5309038"/>
              <a:gd name="connsiteY1" fmla="*/ 3184367 h 3594479"/>
              <a:gd name="connsiteX2" fmla="*/ 2311728 w 5309038"/>
              <a:gd name="connsiteY2" fmla="*/ 1978034 h 3594479"/>
              <a:gd name="connsiteX3" fmla="*/ 2397474 w 5309038"/>
              <a:gd name="connsiteY3" fmla="*/ 1388696 h 3594479"/>
              <a:gd name="connsiteX4" fmla="*/ 3548075 w 5309038"/>
              <a:gd name="connsiteY4" fmla="*/ 1336685 h 3594479"/>
              <a:gd name="connsiteX5" fmla="*/ 4154274 w 5309038"/>
              <a:gd name="connsiteY5" fmla="*/ 1536287 h 3594479"/>
              <a:gd name="connsiteX6" fmla="*/ 3778776 w 5309038"/>
              <a:gd name="connsiteY6" fmla="*/ 3594479 h 3594479"/>
              <a:gd name="connsiteX7" fmla="*/ 4193233 w 5309038"/>
              <a:gd name="connsiteY7" fmla="*/ 1590057 h 3594479"/>
              <a:gd name="connsiteX8" fmla="*/ 3682492 w 5309038"/>
              <a:gd name="connsiteY8" fmla="*/ 1151829 h 3594479"/>
              <a:gd name="connsiteX9" fmla="*/ 4032261 w 5309038"/>
              <a:gd name="connsiteY9" fmla="*/ 1015939 h 3594479"/>
              <a:gd name="connsiteX10" fmla="*/ 5309038 w 5309038"/>
              <a:gd name="connsiteY10" fmla="*/ 0 h 3594479"/>
              <a:gd name="connsiteX11" fmla="*/ 1276796 w 5309038"/>
              <a:gd name="connsiteY11" fmla="*/ 442 h 3594479"/>
              <a:gd name="connsiteX12" fmla="*/ 0 w 5309038"/>
              <a:gd name="connsiteY12" fmla="*/ 1034691 h 3594479"/>
              <a:gd name="connsiteX13" fmla="*/ 619405 w 5309038"/>
              <a:gd name="connsiteY13" fmla="*/ 1046224 h 3594479"/>
              <a:gd name="connsiteX14" fmla="*/ 648296 w 5309038"/>
              <a:gd name="connsiteY14" fmla="*/ 2606114 h 3594479"/>
              <a:gd name="connsiteX0" fmla="*/ 648296 w 5309038"/>
              <a:gd name="connsiteY0" fmla="*/ 2606114 h 3184367"/>
              <a:gd name="connsiteX1" fmla="*/ 1222185 w 5309038"/>
              <a:gd name="connsiteY1" fmla="*/ 3184367 h 3184367"/>
              <a:gd name="connsiteX2" fmla="*/ 2311728 w 5309038"/>
              <a:gd name="connsiteY2" fmla="*/ 1978034 h 3184367"/>
              <a:gd name="connsiteX3" fmla="*/ 2397474 w 5309038"/>
              <a:gd name="connsiteY3" fmla="*/ 1388696 h 3184367"/>
              <a:gd name="connsiteX4" fmla="*/ 3548075 w 5309038"/>
              <a:gd name="connsiteY4" fmla="*/ 1336685 h 3184367"/>
              <a:gd name="connsiteX5" fmla="*/ 4154274 w 5309038"/>
              <a:gd name="connsiteY5" fmla="*/ 1536287 h 3184367"/>
              <a:gd name="connsiteX6" fmla="*/ 4193233 w 5309038"/>
              <a:gd name="connsiteY6" fmla="*/ 1590057 h 3184367"/>
              <a:gd name="connsiteX7" fmla="*/ 3682492 w 5309038"/>
              <a:gd name="connsiteY7" fmla="*/ 1151829 h 3184367"/>
              <a:gd name="connsiteX8" fmla="*/ 4032261 w 5309038"/>
              <a:gd name="connsiteY8" fmla="*/ 1015939 h 3184367"/>
              <a:gd name="connsiteX9" fmla="*/ 5309038 w 5309038"/>
              <a:gd name="connsiteY9" fmla="*/ 0 h 3184367"/>
              <a:gd name="connsiteX10" fmla="*/ 1276796 w 5309038"/>
              <a:gd name="connsiteY10" fmla="*/ 442 h 3184367"/>
              <a:gd name="connsiteX11" fmla="*/ 0 w 5309038"/>
              <a:gd name="connsiteY11" fmla="*/ 1034691 h 3184367"/>
              <a:gd name="connsiteX12" fmla="*/ 619405 w 5309038"/>
              <a:gd name="connsiteY12" fmla="*/ 1046224 h 3184367"/>
              <a:gd name="connsiteX13" fmla="*/ 648296 w 5309038"/>
              <a:gd name="connsiteY13" fmla="*/ 2606114 h 3184367"/>
              <a:gd name="connsiteX0" fmla="*/ 648296 w 5309038"/>
              <a:gd name="connsiteY0" fmla="*/ 2606114 h 3184367"/>
              <a:gd name="connsiteX1" fmla="*/ 1222185 w 5309038"/>
              <a:gd name="connsiteY1" fmla="*/ 3184367 h 3184367"/>
              <a:gd name="connsiteX2" fmla="*/ 2311728 w 5309038"/>
              <a:gd name="connsiteY2" fmla="*/ 1978034 h 3184367"/>
              <a:gd name="connsiteX3" fmla="*/ 2397474 w 5309038"/>
              <a:gd name="connsiteY3" fmla="*/ 1388696 h 3184367"/>
              <a:gd name="connsiteX4" fmla="*/ 3548075 w 5309038"/>
              <a:gd name="connsiteY4" fmla="*/ 1336685 h 3184367"/>
              <a:gd name="connsiteX5" fmla="*/ 4154274 w 5309038"/>
              <a:gd name="connsiteY5" fmla="*/ 1536287 h 3184367"/>
              <a:gd name="connsiteX6" fmla="*/ 3682492 w 5309038"/>
              <a:gd name="connsiteY6" fmla="*/ 1151829 h 3184367"/>
              <a:gd name="connsiteX7" fmla="*/ 4032261 w 5309038"/>
              <a:gd name="connsiteY7" fmla="*/ 1015939 h 3184367"/>
              <a:gd name="connsiteX8" fmla="*/ 5309038 w 5309038"/>
              <a:gd name="connsiteY8" fmla="*/ 0 h 3184367"/>
              <a:gd name="connsiteX9" fmla="*/ 1276796 w 5309038"/>
              <a:gd name="connsiteY9" fmla="*/ 442 h 3184367"/>
              <a:gd name="connsiteX10" fmla="*/ 0 w 5309038"/>
              <a:gd name="connsiteY10" fmla="*/ 1034691 h 3184367"/>
              <a:gd name="connsiteX11" fmla="*/ 619405 w 5309038"/>
              <a:gd name="connsiteY11" fmla="*/ 1046224 h 3184367"/>
              <a:gd name="connsiteX12" fmla="*/ 648296 w 5309038"/>
              <a:gd name="connsiteY12" fmla="*/ 2606114 h 3184367"/>
              <a:gd name="connsiteX0" fmla="*/ 648296 w 5309038"/>
              <a:gd name="connsiteY0" fmla="*/ 2606114 h 3184367"/>
              <a:gd name="connsiteX1" fmla="*/ 1222185 w 5309038"/>
              <a:gd name="connsiteY1" fmla="*/ 3184367 h 3184367"/>
              <a:gd name="connsiteX2" fmla="*/ 2311728 w 5309038"/>
              <a:gd name="connsiteY2" fmla="*/ 1978034 h 3184367"/>
              <a:gd name="connsiteX3" fmla="*/ 2397474 w 5309038"/>
              <a:gd name="connsiteY3" fmla="*/ 1388696 h 3184367"/>
              <a:gd name="connsiteX4" fmla="*/ 3548075 w 5309038"/>
              <a:gd name="connsiteY4" fmla="*/ 1336685 h 3184367"/>
              <a:gd name="connsiteX5" fmla="*/ 3682492 w 5309038"/>
              <a:gd name="connsiteY5" fmla="*/ 1151829 h 3184367"/>
              <a:gd name="connsiteX6" fmla="*/ 4032261 w 5309038"/>
              <a:gd name="connsiteY6" fmla="*/ 1015939 h 3184367"/>
              <a:gd name="connsiteX7" fmla="*/ 5309038 w 5309038"/>
              <a:gd name="connsiteY7" fmla="*/ 0 h 3184367"/>
              <a:gd name="connsiteX8" fmla="*/ 1276796 w 5309038"/>
              <a:gd name="connsiteY8" fmla="*/ 442 h 3184367"/>
              <a:gd name="connsiteX9" fmla="*/ 0 w 5309038"/>
              <a:gd name="connsiteY9" fmla="*/ 1034691 h 3184367"/>
              <a:gd name="connsiteX10" fmla="*/ 619405 w 5309038"/>
              <a:gd name="connsiteY10" fmla="*/ 1046224 h 3184367"/>
              <a:gd name="connsiteX11" fmla="*/ 648296 w 5309038"/>
              <a:gd name="connsiteY11" fmla="*/ 2606114 h 3184367"/>
              <a:gd name="connsiteX0" fmla="*/ 648296 w 5309038"/>
              <a:gd name="connsiteY0" fmla="*/ 2606114 h 3186576"/>
              <a:gd name="connsiteX1" fmla="*/ 1222185 w 5309038"/>
              <a:gd name="connsiteY1" fmla="*/ 3184367 h 3186576"/>
              <a:gd name="connsiteX2" fmla="*/ 1581792 w 5309038"/>
              <a:gd name="connsiteY2" fmla="*/ 2772445 h 3186576"/>
              <a:gd name="connsiteX3" fmla="*/ 2311728 w 5309038"/>
              <a:gd name="connsiteY3" fmla="*/ 1978034 h 3186576"/>
              <a:gd name="connsiteX4" fmla="*/ 2397474 w 5309038"/>
              <a:gd name="connsiteY4" fmla="*/ 1388696 h 3186576"/>
              <a:gd name="connsiteX5" fmla="*/ 3548075 w 5309038"/>
              <a:gd name="connsiteY5" fmla="*/ 1336685 h 3186576"/>
              <a:gd name="connsiteX6" fmla="*/ 3682492 w 5309038"/>
              <a:gd name="connsiteY6" fmla="*/ 1151829 h 3186576"/>
              <a:gd name="connsiteX7" fmla="*/ 4032261 w 5309038"/>
              <a:gd name="connsiteY7" fmla="*/ 1015939 h 3186576"/>
              <a:gd name="connsiteX8" fmla="*/ 5309038 w 5309038"/>
              <a:gd name="connsiteY8" fmla="*/ 0 h 3186576"/>
              <a:gd name="connsiteX9" fmla="*/ 1276796 w 5309038"/>
              <a:gd name="connsiteY9" fmla="*/ 442 h 3186576"/>
              <a:gd name="connsiteX10" fmla="*/ 0 w 5309038"/>
              <a:gd name="connsiteY10" fmla="*/ 1034691 h 3186576"/>
              <a:gd name="connsiteX11" fmla="*/ 619405 w 5309038"/>
              <a:gd name="connsiteY11" fmla="*/ 1046224 h 3186576"/>
              <a:gd name="connsiteX12" fmla="*/ 648296 w 5309038"/>
              <a:gd name="connsiteY12" fmla="*/ 2606114 h 3186576"/>
              <a:gd name="connsiteX0" fmla="*/ 648296 w 5309038"/>
              <a:gd name="connsiteY0" fmla="*/ 2606114 h 3433474"/>
              <a:gd name="connsiteX1" fmla="*/ 1222185 w 5309038"/>
              <a:gd name="connsiteY1" fmla="*/ 3184367 h 3433474"/>
              <a:gd name="connsiteX2" fmla="*/ 2134527 w 5309038"/>
              <a:gd name="connsiteY2" fmla="*/ 3372946 h 3433474"/>
              <a:gd name="connsiteX3" fmla="*/ 2311728 w 5309038"/>
              <a:gd name="connsiteY3" fmla="*/ 1978034 h 3433474"/>
              <a:gd name="connsiteX4" fmla="*/ 2397474 w 5309038"/>
              <a:gd name="connsiteY4" fmla="*/ 1388696 h 3433474"/>
              <a:gd name="connsiteX5" fmla="*/ 3548075 w 5309038"/>
              <a:gd name="connsiteY5" fmla="*/ 1336685 h 3433474"/>
              <a:gd name="connsiteX6" fmla="*/ 3682492 w 5309038"/>
              <a:gd name="connsiteY6" fmla="*/ 1151829 h 3433474"/>
              <a:gd name="connsiteX7" fmla="*/ 4032261 w 5309038"/>
              <a:gd name="connsiteY7" fmla="*/ 1015939 h 3433474"/>
              <a:gd name="connsiteX8" fmla="*/ 5309038 w 5309038"/>
              <a:gd name="connsiteY8" fmla="*/ 0 h 3433474"/>
              <a:gd name="connsiteX9" fmla="*/ 1276796 w 5309038"/>
              <a:gd name="connsiteY9" fmla="*/ 442 h 3433474"/>
              <a:gd name="connsiteX10" fmla="*/ 0 w 5309038"/>
              <a:gd name="connsiteY10" fmla="*/ 1034691 h 3433474"/>
              <a:gd name="connsiteX11" fmla="*/ 619405 w 5309038"/>
              <a:gd name="connsiteY11" fmla="*/ 1046224 h 3433474"/>
              <a:gd name="connsiteX12" fmla="*/ 648296 w 5309038"/>
              <a:gd name="connsiteY12" fmla="*/ 2606114 h 3433474"/>
              <a:gd name="connsiteX0" fmla="*/ 648296 w 5309038"/>
              <a:gd name="connsiteY0" fmla="*/ 2606114 h 3433474"/>
              <a:gd name="connsiteX1" fmla="*/ 1222185 w 5309038"/>
              <a:gd name="connsiteY1" fmla="*/ 3184367 h 3433474"/>
              <a:gd name="connsiteX2" fmla="*/ 2134527 w 5309038"/>
              <a:gd name="connsiteY2" fmla="*/ 3372946 h 3433474"/>
              <a:gd name="connsiteX3" fmla="*/ 2311728 w 5309038"/>
              <a:gd name="connsiteY3" fmla="*/ 1978034 h 3433474"/>
              <a:gd name="connsiteX4" fmla="*/ 2397474 w 5309038"/>
              <a:gd name="connsiteY4" fmla="*/ 1388696 h 3433474"/>
              <a:gd name="connsiteX5" fmla="*/ 3548075 w 5309038"/>
              <a:gd name="connsiteY5" fmla="*/ 1336685 h 3433474"/>
              <a:gd name="connsiteX6" fmla="*/ 3682492 w 5309038"/>
              <a:gd name="connsiteY6" fmla="*/ 1151829 h 3433474"/>
              <a:gd name="connsiteX7" fmla="*/ 4032261 w 5309038"/>
              <a:gd name="connsiteY7" fmla="*/ 1015939 h 3433474"/>
              <a:gd name="connsiteX8" fmla="*/ 5309038 w 5309038"/>
              <a:gd name="connsiteY8" fmla="*/ 0 h 3433474"/>
              <a:gd name="connsiteX9" fmla="*/ 1276796 w 5309038"/>
              <a:gd name="connsiteY9" fmla="*/ 442 h 3433474"/>
              <a:gd name="connsiteX10" fmla="*/ 0 w 5309038"/>
              <a:gd name="connsiteY10" fmla="*/ 1034691 h 3433474"/>
              <a:gd name="connsiteX11" fmla="*/ 619405 w 5309038"/>
              <a:gd name="connsiteY11" fmla="*/ 1046224 h 3433474"/>
              <a:gd name="connsiteX12" fmla="*/ 648296 w 5309038"/>
              <a:gd name="connsiteY12" fmla="*/ 2606114 h 3433474"/>
              <a:gd name="connsiteX0" fmla="*/ 702887 w 5309038"/>
              <a:gd name="connsiteY0" fmla="*/ 4196078 h 4196078"/>
              <a:gd name="connsiteX1" fmla="*/ 1222185 w 5309038"/>
              <a:gd name="connsiteY1" fmla="*/ 3184367 h 4196078"/>
              <a:gd name="connsiteX2" fmla="*/ 2134527 w 5309038"/>
              <a:gd name="connsiteY2" fmla="*/ 3372946 h 4196078"/>
              <a:gd name="connsiteX3" fmla="*/ 2311728 w 5309038"/>
              <a:gd name="connsiteY3" fmla="*/ 1978034 h 4196078"/>
              <a:gd name="connsiteX4" fmla="*/ 2397474 w 5309038"/>
              <a:gd name="connsiteY4" fmla="*/ 1388696 h 4196078"/>
              <a:gd name="connsiteX5" fmla="*/ 3548075 w 5309038"/>
              <a:gd name="connsiteY5" fmla="*/ 1336685 h 4196078"/>
              <a:gd name="connsiteX6" fmla="*/ 3682492 w 5309038"/>
              <a:gd name="connsiteY6" fmla="*/ 1151829 h 4196078"/>
              <a:gd name="connsiteX7" fmla="*/ 4032261 w 5309038"/>
              <a:gd name="connsiteY7" fmla="*/ 1015939 h 4196078"/>
              <a:gd name="connsiteX8" fmla="*/ 5309038 w 5309038"/>
              <a:gd name="connsiteY8" fmla="*/ 0 h 4196078"/>
              <a:gd name="connsiteX9" fmla="*/ 1276796 w 5309038"/>
              <a:gd name="connsiteY9" fmla="*/ 442 h 4196078"/>
              <a:gd name="connsiteX10" fmla="*/ 0 w 5309038"/>
              <a:gd name="connsiteY10" fmla="*/ 1034691 h 4196078"/>
              <a:gd name="connsiteX11" fmla="*/ 619405 w 5309038"/>
              <a:gd name="connsiteY11" fmla="*/ 1046224 h 4196078"/>
              <a:gd name="connsiteX12" fmla="*/ 702887 w 5309038"/>
              <a:gd name="connsiteY12" fmla="*/ 4196078 h 4196078"/>
              <a:gd name="connsiteX0" fmla="*/ 702887 w 5309038"/>
              <a:gd name="connsiteY0" fmla="*/ 4196078 h 4276956"/>
              <a:gd name="connsiteX1" fmla="*/ 2859916 w 5309038"/>
              <a:gd name="connsiteY1" fmla="*/ 4276188 h 4276956"/>
              <a:gd name="connsiteX2" fmla="*/ 2134527 w 5309038"/>
              <a:gd name="connsiteY2" fmla="*/ 3372946 h 4276956"/>
              <a:gd name="connsiteX3" fmla="*/ 2311728 w 5309038"/>
              <a:gd name="connsiteY3" fmla="*/ 1978034 h 4276956"/>
              <a:gd name="connsiteX4" fmla="*/ 2397474 w 5309038"/>
              <a:gd name="connsiteY4" fmla="*/ 1388696 h 4276956"/>
              <a:gd name="connsiteX5" fmla="*/ 3548075 w 5309038"/>
              <a:gd name="connsiteY5" fmla="*/ 1336685 h 4276956"/>
              <a:gd name="connsiteX6" fmla="*/ 3682492 w 5309038"/>
              <a:gd name="connsiteY6" fmla="*/ 1151829 h 4276956"/>
              <a:gd name="connsiteX7" fmla="*/ 4032261 w 5309038"/>
              <a:gd name="connsiteY7" fmla="*/ 1015939 h 4276956"/>
              <a:gd name="connsiteX8" fmla="*/ 5309038 w 5309038"/>
              <a:gd name="connsiteY8" fmla="*/ 0 h 4276956"/>
              <a:gd name="connsiteX9" fmla="*/ 1276796 w 5309038"/>
              <a:gd name="connsiteY9" fmla="*/ 442 h 4276956"/>
              <a:gd name="connsiteX10" fmla="*/ 0 w 5309038"/>
              <a:gd name="connsiteY10" fmla="*/ 1034691 h 4276956"/>
              <a:gd name="connsiteX11" fmla="*/ 619405 w 5309038"/>
              <a:gd name="connsiteY11" fmla="*/ 1046224 h 4276956"/>
              <a:gd name="connsiteX12" fmla="*/ 702887 w 5309038"/>
              <a:gd name="connsiteY12" fmla="*/ 4196078 h 4276956"/>
              <a:gd name="connsiteX0" fmla="*/ 702887 w 5309038"/>
              <a:gd name="connsiteY0" fmla="*/ 4196078 h 4276853"/>
              <a:gd name="connsiteX1" fmla="*/ 2859916 w 5309038"/>
              <a:gd name="connsiteY1" fmla="*/ 4276188 h 4276853"/>
              <a:gd name="connsiteX2" fmla="*/ 2148175 w 5309038"/>
              <a:gd name="connsiteY2" fmla="*/ 3256940 h 4276853"/>
              <a:gd name="connsiteX3" fmla="*/ 2311728 w 5309038"/>
              <a:gd name="connsiteY3" fmla="*/ 1978034 h 4276853"/>
              <a:gd name="connsiteX4" fmla="*/ 2397474 w 5309038"/>
              <a:gd name="connsiteY4" fmla="*/ 1388696 h 4276853"/>
              <a:gd name="connsiteX5" fmla="*/ 3548075 w 5309038"/>
              <a:gd name="connsiteY5" fmla="*/ 1336685 h 4276853"/>
              <a:gd name="connsiteX6" fmla="*/ 3682492 w 5309038"/>
              <a:gd name="connsiteY6" fmla="*/ 1151829 h 4276853"/>
              <a:gd name="connsiteX7" fmla="*/ 4032261 w 5309038"/>
              <a:gd name="connsiteY7" fmla="*/ 1015939 h 4276853"/>
              <a:gd name="connsiteX8" fmla="*/ 5309038 w 5309038"/>
              <a:gd name="connsiteY8" fmla="*/ 0 h 4276853"/>
              <a:gd name="connsiteX9" fmla="*/ 1276796 w 5309038"/>
              <a:gd name="connsiteY9" fmla="*/ 442 h 4276853"/>
              <a:gd name="connsiteX10" fmla="*/ 0 w 5309038"/>
              <a:gd name="connsiteY10" fmla="*/ 1034691 h 4276853"/>
              <a:gd name="connsiteX11" fmla="*/ 619405 w 5309038"/>
              <a:gd name="connsiteY11" fmla="*/ 1046224 h 4276853"/>
              <a:gd name="connsiteX12" fmla="*/ 702887 w 5309038"/>
              <a:gd name="connsiteY12" fmla="*/ 4196078 h 4276853"/>
              <a:gd name="connsiteX0" fmla="*/ 702887 w 5309038"/>
              <a:gd name="connsiteY0" fmla="*/ 4196078 h 4276853"/>
              <a:gd name="connsiteX1" fmla="*/ 2859916 w 5309038"/>
              <a:gd name="connsiteY1" fmla="*/ 4276188 h 4276853"/>
              <a:gd name="connsiteX2" fmla="*/ 2148175 w 5309038"/>
              <a:gd name="connsiteY2" fmla="*/ 3256940 h 4276853"/>
              <a:gd name="connsiteX3" fmla="*/ 2311728 w 5309038"/>
              <a:gd name="connsiteY3" fmla="*/ 1978034 h 4276853"/>
              <a:gd name="connsiteX4" fmla="*/ 2397474 w 5309038"/>
              <a:gd name="connsiteY4" fmla="*/ 1388696 h 4276853"/>
              <a:gd name="connsiteX5" fmla="*/ 3548075 w 5309038"/>
              <a:gd name="connsiteY5" fmla="*/ 1336685 h 4276853"/>
              <a:gd name="connsiteX6" fmla="*/ 3682492 w 5309038"/>
              <a:gd name="connsiteY6" fmla="*/ 1151829 h 4276853"/>
              <a:gd name="connsiteX7" fmla="*/ 4032261 w 5309038"/>
              <a:gd name="connsiteY7" fmla="*/ 1015939 h 4276853"/>
              <a:gd name="connsiteX8" fmla="*/ 5309038 w 5309038"/>
              <a:gd name="connsiteY8" fmla="*/ 0 h 4276853"/>
              <a:gd name="connsiteX9" fmla="*/ 1276796 w 5309038"/>
              <a:gd name="connsiteY9" fmla="*/ 442 h 4276853"/>
              <a:gd name="connsiteX10" fmla="*/ 0 w 5309038"/>
              <a:gd name="connsiteY10" fmla="*/ 1034691 h 4276853"/>
              <a:gd name="connsiteX11" fmla="*/ 619405 w 5309038"/>
              <a:gd name="connsiteY11" fmla="*/ 1046224 h 4276853"/>
              <a:gd name="connsiteX12" fmla="*/ 702887 w 5309038"/>
              <a:gd name="connsiteY12" fmla="*/ 4196078 h 4276853"/>
              <a:gd name="connsiteX0" fmla="*/ 702887 w 5309038"/>
              <a:gd name="connsiteY0" fmla="*/ 4196078 h 4276188"/>
              <a:gd name="connsiteX1" fmla="*/ 2859916 w 5309038"/>
              <a:gd name="connsiteY1" fmla="*/ 4276188 h 4276188"/>
              <a:gd name="connsiteX2" fmla="*/ 2202765 w 5309038"/>
              <a:gd name="connsiteY2" fmla="*/ 3516248 h 4276188"/>
              <a:gd name="connsiteX3" fmla="*/ 2148175 w 5309038"/>
              <a:gd name="connsiteY3" fmla="*/ 3256940 h 4276188"/>
              <a:gd name="connsiteX4" fmla="*/ 2311728 w 5309038"/>
              <a:gd name="connsiteY4" fmla="*/ 1978034 h 4276188"/>
              <a:gd name="connsiteX5" fmla="*/ 2397474 w 5309038"/>
              <a:gd name="connsiteY5" fmla="*/ 1388696 h 4276188"/>
              <a:gd name="connsiteX6" fmla="*/ 3548075 w 5309038"/>
              <a:gd name="connsiteY6" fmla="*/ 1336685 h 4276188"/>
              <a:gd name="connsiteX7" fmla="*/ 3682492 w 5309038"/>
              <a:gd name="connsiteY7" fmla="*/ 1151829 h 4276188"/>
              <a:gd name="connsiteX8" fmla="*/ 4032261 w 5309038"/>
              <a:gd name="connsiteY8" fmla="*/ 1015939 h 4276188"/>
              <a:gd name="connsiteX9" fmla="*/ 5309038 w 5309038"/>
              <a:gd name="connsiteY9" fmla="*/ 0 h 4276188"/>
              <a:gd name="connsiteX10" fmla="*/ 1276796 w 5309038"/>
              <a:gd name="connsiteY10" fmla="*/ 442 h 4276188"/>
              <a:gd name="connsiteX11" fmla="*/ 0 w 5309038"/>
              <a:gd name="connsiteY11" fmla="*/ 1034691 h 4276188"/>
              <a:gd name="connsiteX12" fmla="*/ 619405 w 5309038"/>
              <a:gd name="connsiteY12" fmla="*/ 1046224 h 4276188"/>
              <a:gd name="connsiteX13" fmla="*/ 702887 w 5309038"/>
              <a:gd name="connsiteY13" fmla="*/ 4196078 h 4276188"/>
              <a:gd name="connsiteX0" fmla="*/ 702887 w 5309038"/>
              <a:gd name="connsiteY0" fmla="*/ 4196078 h 4276188"/>
              <a:gd name="connsiteX1" fmla="*/ 2859916 w 5309038"/>
              <a:gd name="connsiteY1" fmla="*/ 4276188 h 4276188"/>
              <a:gd name="connsiteX2" fmla="*/ 3123989 w 5309038"/>
              <a:gd name="connsiteY2" fmla="*/ 3209173 h 4276188"/>
              <a:gd name="connsiteX3" fmla="*/ 2148175 w 5309038"/>
              <a:gd name="connsiteY3" fmla="*/ 3256940 h 4276188"/>
              <a:gd name="connsiteX4" fmla="*/ 2311728 w 5309038"/>
              <a:gd name="connsiteY4" fmla="*/ 1978034 h 4276188"/>
              <a:gd name="connsiteX5" fmla="*/ 2397474 w 5309038"/>
              <a:gd name="connsiteY5" fmla="*/ 1388696 h 4276188"/>
              <a:gd name="connsiteX6" fmla="*/ 3548075 w 5309038"/>
              <a:gd name="connsiteY6" fmla="*/ 1336685 h 4276188"/>
              <a:gd name="connsiteX7" fmla="*/ 3682492 w 5309038"/>
              <a:gd name="connsiteY7" fmla="*/ 1151829 h 4276188"/>
              <a:gd name="connsiteX8" fmla="*/ 4032261 w 5309038"/>
              <a:gd name="connsiteY8" fmla="*/ 1015939 h 4276188"/>
              <a:gd name="connsiteX9" fmla="*/ 5309038 w 5309038"/>
              <a:gd name="connsiteY9" fmla="*/ 0 h 4276188"/>
              <a:gd name="connsiteX10" fmla="*/ 1276796 w 5309038"/>
              <a:gd name="connsiteY10" fmla="*/ 442 h 4276188"/>
              <a:gd name="connsiteX11" fmla="*/ 0 w 5309038"/>
              <a:gd name="connsiteY11" fmla="*/ 1034691 h 4276188"/>
              <a:gd name="connsiteX12" fmla="*/ 619405 w 5309038"/>
              <a:gd name="connsiteY12" fmla="*/ 1046224 h 4276188"/>
              <a:gd name="connsiteX13" fmla="*/ 702887 w 5309038"/>
              <a:gd name="connsiteY13" fmla="*/ 4196078 h 4276188"/>
              <a:gd name="connsiteX0" fmla="*/ 702887 w 5309038"/>
              <a:gd name="connsiteY0" fmla="*/ 4196078 h 4276188"/>
              <a:gd name="connsiteX1" fmla="*/ 2859916 w 5309038"/>
              <a:gd name="connsiteY1" fmla="*/ 4276188 h 4276188"/>
              <a:gd name="connsiteX2" fmla="*/ 3123989 w 5309038"/>
              <a:gd name="connsiteY2" fmla="*/ 3209173 h 4276188"/>
              <a:gd name="connsiteX3" fmla="*/ 2148175 w 5309038"/>
              <a:gd name="connsiteY3" fmla="*/ 3256940 h 4276188"/>
              <a:gd name="connsiteX4" fmla="*/ 2311728 w 5309038"/>
              <a:gd name="connsiteY4" fmla="*/ 1978034 h 4276188"/>
              <a:gd name="connsiteX5" fmla="*/ 2397474 w 5309038"/>
              <a:gd name="connsiteY5" fmla="*/ 1388696 h 4276188"/>
              <a:gd name="connsiteX6" fmla="*/ 3548075 w 5309038"/>
              <a:gd name="connsiteY6" fmla="*/ 1336685 h 4276188"/>
              <a:gd name="connsiteX7" fmla="*/ 3682492 w 5309038"/>
              <a:gd name="connsiteY7" fmla="*/ 1151829 h 4276188"/>
              <a:gd name="connsiteX8" fmla="*/ 4032261 w 5309038"/>
              <a:gd name="connsiteY8" fmla="*/ 1015939 h 4276188"/>
              <a:gd name="connsiteX9" fmla="*/ 5309038 w 5309038"/>
              <a:gd name="connsiteY9" fmla="*/ 0 h 4276188"/>
              <a:gd name="connsiteX10" fmla="*/ 1276796 w 5309038"/>
              <a:gd name="connsiteY10" fmla="*/ 442 h 4276188"/>
              <a:gd name="connsiteX11" fmla="*/ 0 w 5309038"/>
              <a:gd name="connsiteY11" fmla="*/ 1034691 h 4276188"/>
              <a:gd name="connsiteX12" fmla="*/ 619405 w 5309038"/>
              <a:gd name="connsiteY12" fmla="*/ 1046224 h 4276188"/>
              <a:gd name="connsiteX13" fmla="*/ 702887 w 5309038"/>
              <a:gd name="connsiteY13" fmla="*/ 4196078 h 4276188"/>
              <a:gd name="connsiteX0" fmla="*/ 702887 w 5309038"/>
              <a:gd name="connsiteY0" fmla="*/ 4196078 h 4276188"/>
              <a:gd name="connsiteX1" fmla="*/ 2859916 w 5309038"/>
              <a:gd name="connsiteY1" fmla="*/ 4276188 h 4276188"/>
              <a:gd name="connsiteX2" fmla="*/ 3123989 w 5309038"/>
              <a:gd name="connsiteY2" fmla="*/ 3209173 h 4276188"/>
              <a:gd name="connsiteX3" fmla="*/ 2148175 w 5309038"/>
              <a:gd name="connsiteY3" fmla="*/ 3256940 h 4276188"/>
              <a:gd name="connsiteX4" fmla="*/ 2311728 w 5309038"/>
              <a:gd name="connsiteY4" fmla="*/ 1978034 h 4276188"/>
              <a:gd name="connsiteX5" fmla="*/ 2397474 w 5309038"/>
              <a:gd name="connsiteY5" fmla="*/ 1388696 h 4276188"/>
              <a:gd name="connsiteX6" fmla="*/ 3548075 w 5309038"/>
              <a:gd name="connsiteY6" fmla="*/ 1336685 h 4276188"/>
              <a:gd name="connsiteX7" fmla="*/ 3682492 w 5309038"/>
              <a:gd name="connsiteY7" fmla="*/ 1151829 h 4276188"/>
              <a:gd name="connsiteX8" fmla="*/ 4032261 w 5309038"/>
              <a:gd name="connsiteY8" fmla="*/ 1015939 h 4276188"/>
              <a:gd name="connsiteX9" fmla="*/ 5309038 w 5309038"/>
              <a:gd name="connsiteY9" fmla="*/ 0 h 4276188"/>
              <a:gd name="connsiteX10" fmla="*/ 1276796 w 5309038"/>
              <a:gd name="connsiteY10" fmla="*/ 442 h 4276188"/>
              <a:gd name="connsiteX11" fmla="*/ 0 w 5309038"/>
              <a:gd name="connsiteY11" fmla="*/ 1034691 h 4276188"/>
              <a:gd name="connsiteX12" fmla="*/ 619405 w 5309038"/>
              <a:gd name="connsiteY12" fmla="*/ 1046224 h 4276188"/>
              <a:gd name="connsiteX13" fmla="*/ 702887 w 5309038"/>
              <a:gd name="connsiteY13" fmla="*/ 4196078 h 4276188"/>
              <a:gd name="connsiteX0" fmla="*/ 702887 w 5309038"/>
              <a:gd name="connsiteY0" fmla="*/ 4196078 h 4276188"/>
              <a:gd name="connsiteX1" fmla="*/ 2859916 w 5309038"/>
              <a:gd name="connsiteY1" fmla="*/ 4276188 h 4276188"/>
              <a:gd name="connsiteX2" fmla="*/ 3185404 w 5309038"/>
              <a:gd name="connsiteY2" fmla="*/ 3168230 h 4276188"/>
              <a:gd name="connsiteX3" fmla="*/ 2148175 w 5309038"/>
              <a:gd name="connsiteY3" fmla="*/ 3256940 h 4276188"/>
              <a:gd name="connsiteX4" fmla="*/ 2311728 w 5309038"/>
              <a:gd name="connsiteY4" fmla="*/ 1978034 h 4276188"/>
              <a:gd name="connsiteX5" fmla="*/ 2397474 w 5309038"/>
              <a:gd name="connsiteY5" fmla="*/ 1388696 h 4276188"/>
              <a:gd name="connsiteX6" fmla="*/ 3548075 w 5309038"/>
              <a:gd name="connsiteY6" fmla="*/ 1336685 h 4276188"/>
              <a:gd name="connsiteX7" fmla="*/ 3682492 w 5309038"/>
              <a:gd name="connsiteY7" fmla="*/ 1151829 h 4276188"/>
              <a:gd name="connsiteX8" fmla="*/ 4032261 w 5309038"/>
              <a:gd name="connsiteY8" fmla="*/ 1015939 h 4276188"/>
              <a:gd name="connsiteX9" fmla="*/ 5309038 w 5309038"/>
              <a:gd name="connsiteY9" fmla="*/ 0 h 4276188"/>
              <a:gd name="connsiteX10" fmla="*/ 1276796 w 5309038"/>
              <a:gd name="connsiteY10" fmla="*/ 442 h 4276188"/>
              <a:gd name="connsiteX11" fmla="*/ 0 w 5309038"/>
              <a:gd name="connsiteY11" fmla="*/ 1034691 h 4276188"/>
              <a:gd name="connsiteX12" fmla="*/ 619405 w 5309038"/>
              <a:gd name="connsiteY12" fmla="*/ 1046224 h 4276188"/>
              <a:gd name="connsiteX13" fmla="*/ 702887 w 5309038"/>
              <a:gd name="connsiteY13" fmla="*/ 4196078 h 4276188"/>
              <a:gd name="connsiteX0" fmla="*/ 702887 w 5309038"/>
              <a:gd name="connsiteY0" fmla="*/ 4196078 h 4255716"/>
              <a:gd name="connsiteX1" fmla="*/ 3658310 w 5309038"/>
              <a:gd name="connsiteY1" fmla="*/ 4255716 h 4255716"/>
              <a:gd name="connsiteX2" fmla="*/ 3185404 w 5309038"/>
              <a:gd name="connsiteY2" fmla="*/ 3168230 h 4255716"/>
              <a:gd name="connsiteX3" fmla="*/ 2148175 w 5309038"/>
              <a:gd name="connsiteY3" fmla="*/ 3256940 h 4255716"/>
              <a:gd name="connsiteX4" fmla="*/ 2311728 w 5309038"/>
              <a:gd name="connsiteY4" fmla="*/ 1978034 h 4255716"/>
              <a:gd name="connsiteX5" fmla="*/ 2397474 w 5309038"/>
              <a:gd name="connsiteY5" fmla="*/ 1388696 h 4255716"/>
              <a:gd name="connsiteX6" fmla="*/ 3548075 w 5309038"/>
              <a:gd name="connsiteY6" fmla="*/ 1336685 h 4255716"/>
              <a:gd name="connsiteX7" fmla="*/ 3682492 w 5309038"/>
              <a:gd name="connsiteY7" fmla="*/ 1151829 h 4255716"/>
              <a:gd name="connsiteX8" fmla="*/ 4032261 w 5309038"/>
              <a:gd name="connsiteY8" fmla="*/ 1015939 h 4255716"/>
              <a:gd name="connsiteX9" fmla="*/ 5309038 w 5309038"/>
              <a:gd name="connsiteY9" fmla="*/ 0 h 4255716"/>
              <a:gd name="connsiteX10" fmla="*/ 1276796 w 5309038"/>
              <a:gd name="connsiteY10" fmla="*/ 442 h 4255716"/>
              <a:gd name="connsiteX11" fmla="*/ 0 w 5309038"/>
              <a:gd name="connsiteY11" fmla="*/ 1034691 h 4255716"/>
              <a:gd name="connsiteX12" fmla="*/ 619405 w 5309038"/>
              <a:gd name="connsiteY12" fmla="*/ 1046224 h 4255716"/>
              <a:gd name="connsiteX13" fmla="*/ 702887 w 5309038"/>
              <a:gd name="connsiteY13" fmla="*/ 4196078 h 4255716"/>
              <a:gd name="connsiteX0" fmla="*/ 655120 w 5309038"/>
              <a:gd name="connsiteY0" fmla="*/ 4216550 h 4255716"/>
              <a:gd name="connsiteX1" fmla="*/ 3658310 w 5309038"/>
              <a:gd name="connsiteY1" fmla="*/ 4255716 h 4255716"/>
              <a:gd name="connsiteX2" fmla="*/ 3185404 w 5309038"/>
              <a:gd name="connsiteY2" fmla="*/ 3168230 h 4255716"/>
              <a:gd name="connsiteX3" fmla="*/ 2148175 w 5309038"/>
              <a:gd name="connsiteY3" fmla="*/ 3256940 h 4255716"/>
              <a:gd name="connsiteX4" fmla="*/ 2311728 w 5309038"/>
              <a:gd name="connsiteY4" fmla="*/ 1978034 h 4255716"/>
              <a:gd name="connsiteX5" fmla="*/ 2397474 w 5309038"/>
              <a:gd name="connsiteY5" fmla="*/ 1388696 h 4255716"/>
              <a:gd name="connsiteX6" fmla="*/ 3548075 w 5309038"/>
              <a:gd name="connsiteY6" fmla="*/ 1336685 h 4255716"/>
              <a:gd name="connsiteX7" fmla="*/ 3682492 w 5309038"/>
              <a:gd name="connsiteY7" fmla="*/ 1151829 h 4255716"/>
              <a:gd name="connsiteX8" fmla="*/ 4032261 w 5309038"/>
              <a:gd name="connsiteY8" fmla="*/ 1015939 h 4255716"/>
              <a:gd name="connsiteX9" fmla="*/ 5309038 w 5309038"/>
              <a:gd name="connsiteY9" fmla="*/ 0 h 4255716"/>
              <a:gd name="connsiteX10" fmla="*/ 1276796 w 5309038"/>
              <a:gd name="connsiteY10" fmla="*/ 442 h 4255716"/>
              <a:gd name="connsiteX11" fmla="*/ 0 w 5309038"/>
              <a:gd name="connsiteY11" fmla="*/ 1034691 h 4255716"/>
              <a:gd name="connsiteX12" fmla="*/ 619405 w 5309038"/>
              <a:gd name="connsiteY12" fmla="*/ 1046224 h 4255716"/>
              <a:gd name="connsiteX13" fmla="*/ 655120 w 5309038"/>
              <a:gd name="connsiteY13" fmla="*/ 4216550 h 4255716"/>
              <a:gd name="connsiteX0" fmla="*/ 1078200 w 5309038"/>
              <a:gd name="connsiteY0" fmla="*/ 3848060 h 4255716"/>
              <a:gd name="connsiteX1" fmla="*/ 3658310 w 5309038"/>
              <a:gd name="connsiteY1" fmla="*/ 4255716 h 4255716"/>
              <a:gd name="connsiteX2" fmla="*/ 3185404 w 5309038"/>
              <a:gd name="connsiteY2" fmla="*/ 3168230 h 4255716"/>
              <a:gd name="connsiteX3" fmla="*/ 2148175 w 5309038"/>
              <a:gd name="connsiteY3" fmla="*/ 3256940 h 4255716"/>
              <a:gd name="connsiteX4" fmla="*/ 2311728 w 5309038"/>
              <a:gd name="connsiteY4" fmla="*/ 1978034 h 4255716"/>
              <a:gd name="connsiteX5" fmla="*/ 2397474 w 5309038"/>
              <a:gd name="connsiteY5" fmla="*/ 1388696 h 4255716"/>
              <a:gd name="connsiteX6" fmla="*/ 3548075 w 5309038"/>
              <a:gd name="connsiteY6" fmla="*/ 1336685 h 4255716"/>
              <a:gd name="connsiteX7" fmla="*/ 3682492 w 5309038"/>
              <a:gd name="connsiteY7" fmla="*/ 1151829 h 4255716"/>
              <a:gd name="connsiteX8" fmla="*/ 4032261 w 5309038"/>
              <a:gd name="connsiteY8" fmla="*/ 1015939 h 4255716"/>
              <a:gd name="connsiteX9" fmla="*/ 5309038 w 5309038"/>
              <a:gd name="connsiteY9" fmla="*/ 0 h 4255716"/>
              <a:gd name="connsiteX10" fmla="*/ 1276796 w 5309038"/>
              <a:gd name="connsiteY10" fmla="*/ 442 h 4255716"/>
              <a:gd name="connsiteX11" fmla="*/ 0 w 5309038"/>
              <a:gd name="connsiteY11" fmla="*/ 1034691 h 4255716"/>
              <a:gd name="connsiteX12" fmla="*/ 619405 w 5309038"/>
              <a:gd name="connsiteY12" fmla="*/ 1046224 h 4255716"/>
              <a:gd name="connsiteX13" fmla="*/ 1078200 w 5309038"/>
              <a:gd name="connsiteY13" fmla="*/ 3848060 h 4255716"/>
              <a:gd name="connsiteX0" fmla="*/ 1078200 w 5309038"/>
              <a:gd name="connsiteY0" fmla="*/ 3848060 h 4255716"/>
              <a:gd name="connsiteX1" fmla="*/ 3658310 w 5309038"/>
              <a:gd name="connsiteY1" fmla="*/ 4255716 h 4255716"/>
              <a:gd name="connsiteX2" fmla="*/ 3185404 w 5309038"/>
              <a:gd name="connsiteY2" fmla="*/ 3168230 h 4255716"/>
              <a:gd name="connsiteX3" fmla="*/ 2148175 w 5309038"/>
              <a:gd name="connsiteY3" fmla="*/ 3256940 h 4255716"/>
              <a:gd name="connsiteX4" fmla="*/ 2311728 w 5309038"/>
              <a:gd name="connsiteY4" fmla="*/ 1978034 h 4255716"/>
              <a:gd name="connsiteX5" fmla="*/ 2397474 w 5309038"/>
              <a:gd name="connsiteY5" fmla="*/ 1388696 h 4255716"/>
              <a:gd name="connsiteX6" fmla="*/ 3548075 w 5309038"/>
              <a:gd name="connsiteY6" fmla="*/ 1336685 h 4255716"/>
              <a:gd name="connsiteX7" fmla="*/ 3682492 w 5309038"/>
              <a:gd name="connsiteY7" fmla="*/ 1151829 h 4255716"/>
              <a:gd name="connsiteX8" fmla="*/ 4032261 w 5309038"/>
              <a:gd name="connsiteY8" fmla="*/ 1015939 h 4255716"/>
              <a:gd name="connsiteX9" fmla="*/ 5309038 w 5309038"/>
              <a:gd name="connsiteY9" fmla="*/ 0 h 4255716"/>
              <a:gd name="connsiteX10" fmla="*/ 1276796 w 5309038"/>
              <a:gd name="connsiteY10" fmla="*/ 442 h 4255716"/>
              <a:gd name="connsiteX11" fmla="*/ 0 w 5309038"/>
              <a:gd name="connsiteY11" fmla="*/ 1034691 h 4255716"/>
              <a:gd name="connsiteX12" fmla="*/ 619405 w 5309038"/>
              <a:gd name="connsiteY12" fmla="*/ 1046224 h 4255716"/>
              <a:gd name="connsiteX13" fmla="*/ 1078200 w 5309038"/>
              <a:gd name="connsiteY13" fmla="*/ 3848060 h 4255716"/>
              <a:gd name="connsiteX0" fmla="*/ 1078200 w 5309038"/>
              <a:gd name="connsiteY0" fmla="*/ 3848060 h 4255716"/>
              <a:gd name="connsiteX1" fmla="*/ 3658310 w 5309038"/>
              <a:gd name="connsiteY1" fmla="*/ 4255716 h 4255716"/>
              <a:gd name="connsiteX2" fmla="*/ 3185404 w 5309038"/>
              <a:gd name="connsiteY2" fmla="*/ 3168230 h 4255716"/>
              <a:gd name="connsiteX3" fmla="*/ 2148175 w 5309038"/>
              <a:gd name="connsiteY3" fmla="*/ 3256940 h 4255716"/>
              <a:gd name="connsiteX4" fmla="*/ 2311728 w 5309038"/>
              <a:gd name="connsiteY4" fmla="*/ 1978034 h 4255716"/>
              <a:gd name="connsiteX5" fmla="*/ 2397474 w 5309038"/>
              <a:gd name="connsiteY5" fmla="*/ 1388696 h 4255716"/>
              <a:gd name="connsiteX6" fmla="*/ 3548075 w 5309038"/>
              <a:gd name="connsiteY6" fmla="*/ 1336685 h 4255716"/>
              <a:gd name="connsiteX7" fmla="*/ 3682492 w 5309038"/>
              <a:gd name="connsiteY7" fmla="*/ 1151829 h 4255716"/>
              <a:gd name="connsiteX8" fmla="*/ 4032261 w 5309038"/>
              <a:gd name="connsiteY8" fmla="*/ 1015939 h 4255716"/>
              <a:gd name="connsiteX9" fmla="*/ 5309038 w 5309038"/>
              <a:gd name="connsiteY9" fmla="*/ 0 h 4255716"/>
              <a:gd name="connsiteX10" fmla="*/ 1276796 w 5309038"/>
              <a:gd name="connsiteY10" fmla="*/ 442 h 4255716"/>
              <a:gd name="connsiteX11" fmla="*/ 0 w 5309038"/>
              <a:gd name="connsiteY11" fmla="*/ 1034691 h 4255716"/>
              <a:gd name="connsiteX12" fmla="*/ 619405 w 5309038"/>
              <a:gd name="connsiteY12" fmla="*/ 1046224 h 4255716"/>
              <a:gd name="connsiteX13" fmla="*/ 1078200 w 5309038"/>
              <a:gd name="connsiteY13" fmla="*/ 3848060 h 4255716"/>
              <a:gd name="connsiteX0" fmla="*/ 1078200 w 5309038"/>
              <a:gd name="connsiteY0" fmla="*/ 3848060 h 4293738"/>
              <a:gd name="connsiteX1" fmla="*/ 3658310 w 5309038"/>
              <a:gd name="connsiteY1" fmla="*/ 4255716 h 4293738"/>
              <a:gd name="connsiteX2" fmla="*/ 3185404 w 5309038"/>
              <a:gd name="connsiteY2" fmla="*/ 3168230 h 4293738"/>
              <a:gd name="connsiteX3" fmla="*/ 2148175 w 5309038"/>
              <a:gd name="connsiteY3" fmla="*/ 3256940 h 4293738"/>
              <a:gd name="connsiteX4" fmla="*/ 2311728 w 5309038"/>
              <a:gd name="connsiteY4" fmla="*/ 1978034 h 4293738"/>
              <a:gd name="connsiteX5" fmla="*/ 2397474 w 5309038"/>
              <a:gd name="connsiteY5" fmla="*/ 1388696 h 4293738"/>
              <a:gd name="connsiteX6" fmla="*/ 3548075 w 5309038"/>
              <a:gd name="connsiteY6" fmla="*/ 1336685 h 4293738"/>
              <a:gd name="connsiteX7" fmla="*/ 3682492 w 5309038"/>
              <a:gd name="connsiteY7" fmla="*/ 1151829 h 4293738"/>
              <a:gd name="connsiteX8" fmla="*/ 4032261 w 5309038"/>
              <a:gd name="connsiteY8" fmla="*/ 1015939 h 4293738"/>
              <a:gd name="connsiteX9" fmla="*/ 5309038 w 5309038"/>
              <a:gd name="connsiteY9" fmla="*/ 0 h 4293738"/>
              <a:gd name="connsiteX10" fmla="*/ 1276796 w 5309038"/>
              <a:gd name="connsiteY10" fmla="*/ 442 h 4293738"/>
              <a:gd name="connsiteX11" fmla="*/ 0 w 5309038"/>
              <a:gd name="connsiteY11" fmla="*/ 1034691 h 4293738"/>
              <a:gd name="connsiteX12" fmla="*/ 619405 w 5309038"/>
              <a:gd name="connsiteY12" fmla="*/ 1046224 h 4293738"/>
              <a:gd name="connsiteX13" fmla="*/ 1078200 w 5309038"/>
              <a:gd name="connsiteY13" fmla="*/ 3848060 h 4293738"/>
              <a:gd name="connsiteX0" fmla="*/ 1078200 w 5309038"/>
              <a:gd name="connsiteY0" fmla="*/ 3848060 h 4024259"/>
              <a:gd name="connsiteX1" fmla="*/ 3999504 w 5309038"/>
              <a:gd name="connsiteY1" fmla="*/ 2706695 h 4024259"/>
              <a:gd name="connsiteX2" fmla="*/ 3185404 w 5309038"/>
              <a:gd name="connsiteY2" fmla="*/ 3168230 h 4024259"/>
              <a:gd name="connsiteX3" fmla="*/ 2148175 w 5309038"/>
              <a:gd name="connsiteY3" fmla="*/ 3256940 h 4024259"/>
              <a:gd name="connsiteX4" fmla="*/ 2311728 w 5309038"/>
              <a:gd name="connsiteY4" fmla="*/ 1978034 h 4024259"/>
              <a:gd name="connsiteX5" fmla="*/ 2397474 w 5309038"/>
              <a:gd name="connsiteY5" fmla="*/ 1388696 h 4024259"/>
              <a:gd name="connsiteX6" fmla="*/ 3548075 w 5309038"/>
              <a:gd name="connsiteY6" fmla="*/ 1336685 h 4024259"/>
              <a:gd name="connsiteX7" fmla="*/ 3682492 w 5309038"/>
              <a:gd name="connsiteY7" fmla="*/ 1151829 h 4024259"/>
              <a:gd name="connsiteX8" fmla="*/ 4032261 w 5309038"/>
              <a:gd name="connsiteY8" fmla="*/ 1015939 h 4024259"/>
              <a:gd name="connsiteX9" fmla="*/ 5309038 w 5309038"/>
              <a:gd name="connsiteY9" fmla="*/ 0 h 4024259"/>
              <a:gd name="connsiteX10" fmla="*/ 1276796 w 5309038"/>
              <a:gd name="connsiteY10" fmla="*/ 442 h 4024259"/>
              <a:gd name="connsiteX11" fmla="*/ 0 w 5309038"/>
              <a:gd name="connsiteY11" fmla="*/ 1034691 h 4024259"/>
              <a:gd name="connsiteX12" fmla="*/ 619405 w 5309038"/>
              <a:gd name="connsiteY12" fmla="*/ 1046224 h 4024259"/>
              <a:gd name="connsiteX13" fmla="*/ 1078200 w 5309038"/>
              <a:gd name="connsiteY13" fmla="*/ 3848060 h 4024259"/>
              <a:gd name="connsiteX0" fmla="*/ 1078200 w 5309038"/>
              <a:gd name="connsiteY0" fmla="*/ 3848060 h 4277620"/>
              <a:gd name="connsiteX1" fmla="*/ 3999504 w 5309038"/>
              <a:gd name="connsiteY1" fmla="*/ 2706695 h 4277620"/>
              <a:gd name="connsiteX2" fmla="*/ 3185404 w 5309038"/>
              <a:gd name="connsiteY2" fmla="*/ 3168230 h 4277620"/>
              <a:gd name="connsiteX3" fmla="*/ 2148175 w 5309038"/>
              <a:gd name="connsiteY3" fmla="*/ 3256940 h 4277620"/>
              <a:gd name="connsiteX4" fmla="*/ 2311728 w 5309038"/>
              <a:gd name="connsiteY4" fmla="*/ 1978034 h 4277620"/>
              <a:gd name="connsiteX5" fmla="*/ 2397474 w 5309038"/>
              <a:gd name="connsiteY5" fmla="*/ 1388696 h 4277620"/>
              <a:gd name="connsiteX6" fmla="*/ 3548075 w 5309038"/>
              <a:gd name="connsiteY6" fmla="*/ 1336685 h 4277620"/>
              <a:gd name="connsiteX7" fmla="*/ 3682492 w 5309038"/>
              <a:gd name="connsiteY7" fmla="*/ 1151829 h 4277620"/>
              <a:gd name="connsiteX8" fmla="*/ 4032261 w 5309038"/>
              <a:gd name="connsiteY8" fmla="*/ 1015939 h 4277620"/>
              <a:gd name="connsiteX9" fmla="*/ 5309038 w 5309038"/>
              <a:gd name="connsiteY9" fmla="*/ 0 h 4277620"/>
              <a:gd name="connsiteX10" fmla="*/ 1276796 w 5309038"/>
              <a:gd name="connsiteY10" fmla="*/ 442 h 4277620"/>
              <a:gd name="connsiteX11" fmla="*/ 0 w 5309038"/>
              <a:gd name="connsiteY11" fmla="*/ 1034691 h 4277620"/>
              <a:gd name="connsiteX12" fmla="*/ 619405 w 5309038"/>
              <a:gd name="connsiteY12" fmla="*/ 1046224 h 4277620"/>
              <a:gd name="connsiteX13" fmla="*/ 1078200 w 5309038"/>
              <a:gd name="connsiteY13" fmla="*/ 3848060 h 4277620"/>
              <a:gd name="connsiteX0" fmla="*/ 1078200 w 5309038"/>
              <a:gd name="connsiteY0" fmla="*/ 3848060 h 4277620"/>
              <a:gd name="connsiteX1" fmla="*/ 3999504 w 5309038"/>
              <a:gd name="connsiteY1" fmla="*/ 2706695 h 4277620"/>
              <a:gd name="connsiteX2" fmla="*/ 3185404 w 5309038"/>
              <a:gd name="connsiteY2" fmla="*/ 3168230 h 4277620"/>
              <a:gd name="connsiteX3" fmla="*/ 2148175 w 5309038"/>
              <a:gd name="connsiteY3" fmla="*/ 3256940 h 4277620"/>
              <a:gd name="connsiteX4" fmla="*/ 2311728 w 5309038"/>
              <a:gd name="connsiteY4" fmla="*/ 1978034 h 4277620"/>
              <a:gd name="connsiteX5" fmla="*/ 2397474 w 5309038"/>
              <a:gd name="connsiteY5" fmla="*/ 1388696 h 4277620"/>
              <a:gd name="connsiteX6" fmla="*/ 3548075 w 5309038"/>
              <a:gd name="connsiteY6" fmla="*/ 1336685 h 4277620"/>
              <a:gd name="connsiteX7" fmla="*/ 3682492 w 5309038"/>
              <a:gd name="connsiteY7" fmla="*/ 1151829 h 4277620"/>
              <a:gd name="connsiteX8" fmla="*/ 4032261 w 5309038"/>
              <a:gd name="connsiteY8" fmla="*/ 1015939 h 4277620"/>
              <a:gd name="connsiteX9" fmla="*/ 5309038 w 5309038"/>
              <a:gd name="connsiteY9" fmla="*/ 0 h 4277620"/>
              <a:gd name="connsiteX10" fmla="*/ 1276796 w 5309038"/>
              <a:gd name="connsiteY10" fmla="*/ 442 h 4277620"/>
              <a:gd name="connsiteX11" fmla="*/ 0 w 5309038"/>
              <a:gd name="connsiteY11" fmla="*/ 1034691 h 4277620"/>
              <a:gd name="connsiteX12" fmla="*/ 619405 w 5309038"/>
              <a:gd name="connsiteY12" fmla="*/ 1046224 h 4277620"/>
              <a:gd name="connsiteX13" fmla="*/ 1078200 w 5309038"/>
              <a:gd name="connsiteY13" fmla="*/ 3848060 h 4277620"/>
              <a:gd name="connsiteX0" fmla="*/ 1078200 w 5309038"/>
              <a:gd name="connsiteY0" fmla="*/ 3848060 h 4277620"/>
              <a:gd name="connsiteX1" fmla="*/ 3999504 w 5309038"/>
              <a:gd name="connsiteY1" fmla="*/ 2706695 h 4277620"/>
              <a:gd name="connsiteX2" fmla="*/ 3485654 w 5309038"/>
              <a:gd name="connsiteY2" fmla="*/ 3270588 h 4277620"/>
              <a:gd name="connsiteX3" fmla="*/ 2148175 w 5309038"/>
              <a:gd name="connsiteY3" fmla="*/ 3256940 h 4277620"/>
              <a:gd name="connsiteX4" fmla="*/ 2311728 w 5309038"/>
              <a:gd name="connsiteY4" fmla="*/ 1978034 h 4277620"/>
              <a:gd name="connsiteX5" fmla="*/ 2397474 w 5309038"/>
              <a:gd name="connsiteY5" fmla="*/ 1388696 h 4277620"/>
              <a:gd name="connsiteX6" fmla="*/ 3548075 w 5309038"/>
              <a:gd name="connsiteY6" fmla="*/ 1336685 h 4277620"/>
              <a:gd name="connsiteX7" fmla="*/ 3682492 w 5309038"/>
              <a:gd name="connsiteY7" fmla="*/ 1151829 h 4277620"/>
              <a:gd name="connsiteX8" fmla="*/ 4032261 w 5309038"/>
              <a:gd name="connsiteY8" fmla="*/ 1015939 h 4277620"/>
              <a:gd name="connsiteX9" fmla="*/ 5309038 w 5309038"/>
              <a:gd name="connsiteY9" fmla="*/ 0 h 4277620"/>
              <a:gd name="connsiteX10" fmla="*/ 1276796 w 5309038"/>
              <a:gd name="connsiteY10" fmla="*/ 442 h 4277620"/>
              <a:gd name="connsiteX11" fmla="*/ 0 w 5309038"/>
              <a:gd name="connsiteY11" fmla="*/ 1034691 h 4277620"/>
              <a:gd name="connsiteX12" fmla="*/ 619405 w 5309038"/>
              <a:gd name="connsiteY12" fmla="*/ 1046224 h 4277620"/>
              <a:gd name="connsiteX13" fmla="*/ 1078200 w 5309038"/>
              <a:gd name="connsiteY13" fmla="*/ 3848060 h 4277620"/>
              <a:gd name="connsiteX0" fmla="*/ 1078200 w 5309038"/>
              <a:gd name="connsiteY0" fmla="*/ 3848060 h 4277620"/>
              <a:gd name="connsiteX1" fmla="*/ 3999504 w 5309038"/>
              <a:gd name="connsiteY1" fmla="*/ 2706695 h 4277620"/>
              <a:gd name="connsiteX2" fmla="*/ 3485654 w 5309038"/>
              <a:gd name="connsiteY2" fmla="*/ 3270588 h 4277620"/>
              <a:gd name="connsiteX3" fmla="*/ 2148175 w 5309038"/>
              <a:gd name="connsiteY3" fmla="*/ 3256940 h 4277620"/>
              <a:gd name="connsiteX4" fmla="*/ 2311728 w 5309038"/>
              <a:gd name="connsiteY4" fmla="*/ 1978034 h 4277620"/>
              <a:gd name="connsiteX5" fmla="*/ 2397474 w 5309038"/>
              <a:gd name="connsiteY5" fmla="*/ 1388696 h 4277620"/>
              <a:gd name="connsiteX6" fmla="*/ 3548075 w 5309038"/>
              <a:gd name="connsiteY6" fmla="*/ 1336685 h 4277620"/>
              <a:gd name="connsiteX7" fmla="*/ 3682492 w 5309038"/>
              <a:gd name="connsiteY7" fmla="*/ 1151829 h 4277620"/>
              <a:gd name="connsiteX8" fmla="*/ 4032261 w 5309038"/>
              <a:gd name="connsiteY8" fmla="*/ 1015939 h 4277620"/>
              <a:gd name="connsiteX9" fmla="*/ 5309038 w 5309038"/>
              <a:gd name="connsiteY9" fmla="*/ 0 h 4277620"/>
              <a:gd name="connsiteX10" fmla="*/ 1276796 w 5309038"/>
              <a:gd name="connsiteY10" fmla="*/ 442 h 4277620"/>
              <a:gd name="connsiteX11" fmla="*/ 0 w 5309038"/>
              <a:gd name="connsiteY11" fmla="*/ 1034691 h 4277620"/>
              <a:gd name="connsiteX12" fmla="*/ 619405 w 5309038"/>
              <a:gd name="connsiteY12" fmla="*/ 1046224 h 4277620"/>
              <a:gd name="connsiteX13" fmla="*/ 1078200 w 5309038"/>
              <a:gd name="connsiteY13" fmla="*/ 3848060 h 4277620"/>
              <a:gd name="connsiteX0" fmla="*/ 1078200 w 5309038"/>
              <a:gd name="connsiteY0" fmla="*/ 3848060 h 4277620"/>
              <a:gd name="connsiteX1" fmla="*/ 3999504 w 5309038"/>
              <a:gd name="connsiteY1" fmla="*/ 2706695 h 4277620"/>
              <a:gd name="connsiteX2" fmla="*/ 3485654 w 5309038"/>
              <a:gd name="connsiteY2" fmla="*/ 3270588 h 4277620"/>
              <a:gd name="connsiteX3" fmla="*/ 2148175 w 5309038"/>
              <a:gd name="connsiteY3" fmla="*/ 3256940 h 4277620"/>
              <a:gd name="connsiteX4" fmla="*/ 2311728 w 5309038"/>
              <a:gd name="connsiteY4" fmla="*/ 1978034 h 4277620"/>
              <a:gd name="connsiteX5" fmla="*/ 2397474 w 5309038"/>
              <a:gd name="connsiteY5" fmla="*/ 1388696 h 4277620"/>
              <a:gd name="connsiteX6" fmla="*/ 3548075 w 5309038"/>
              <a:gd name="connsiteY6" fmla="*/ 1336685 h 4277620"/>
              <a:gd name="connsiteX7" fmla="*/ 3682492 w 5309038"/>
              <a:gd name="connsiteY7" fmla="*/ 1151829 h 4277620"/>
              <a:gd name="connsiteX8" fmla="*/ 4032261 w 5309038"/>
              <a:gd name="connsiteY8" fmla="*/ 1015939 h 4277620"/>
              <a:gd name="connsiteX9" fmla="*/ 5309038 w 5309038"/>
              <a:gd name="connsiteY9" fmla="*/ 0 h 4277620"/>
              <a:gd name="connsiteX10" fmla="*/ 1276796 w 5309038"/>
              <a:gd name="connsiteY10" fmla="*/ 442 h 4277620"/>
              <a:gd name="connsiteX11" fmla="*/ 0 w 5309038"/>
              <a:gd name="connsiteY11" fmla="*/ 1034691 h 4277620"/>
              <a:gd name="connsiteX12" fmla="*/ 619405 w 5309038"/>
              <a:gd name="connsiteY12" fmla="*/ 1046224 h 4277620"/>
              <a:gd name="connsiteX13" fmla="*/ 1078200 w 5309038"/>
              <a:gd name="connsiteY13" fmla="*/ 3848060 h 4277620"/>
              <a:gd name="connsiteX0" fmla="*/ 1078200 w 5309038"/>
              <a:gd name="connsiteY0" fmla="*/ 3848060 h 4277620"/>
              <a:gd name="connsiteX1" fmla="*/ 3999504 w 5309038"/>
              <a:gd name="connsiteY1" fmla="*/ 2706695 h 4277620"/>
              <a:gd name="connsiteX2" fmla="*/ 3540245 w 5309038"/>
              <a:gd name="connsiteY2" fmla="*/ 3270588 h 4277620"/>
              <a:gd name="connsiteX3" fmla="*/ 2148175 w 5309038"/>
              <a:gd name="connsiteY3" fmla="*/ 3256940 h 4277620"/>
              <a:gd name="connsiteX4" fmla="*/ 2311728 w 5309038"/>
              <a:gd name="connsiteY4" fmla="*/ 1978034 h 4277620"/>
              <a:gd name="connsiteX5" fmla="*/ 2397474 w 5309038"/>
              <a:gd name="connsiteY5" fmla="*/ 1388696 h 4277620"/>
              <a:gd name="connsiteX6" fmla="*/ 3548075 w 5309038"/>
              <a:gd name="connsiteY6" fmla="*/ 1336685 h 4277620"/>
              <a:gd name="connsiteX7" fmla="*/ 3682492 w 5309038"/>
              <a:gd name="connsiteY7" fmla="*/ 1151829 h 4277620"/>
              <a:gd name="connsiteX8" fmla="*/ 4032261 w 5309038"/>
              <a:gd name="connsiteY8" fmla="*/ 1015939 h 4277620"/>
              <a:gd name="connsiteX9" fmla="*/ 5309038 w 5309038"/>
              <a:gd name="connsiteY9" fmla="*/ 0 h 4277620"/>
              <a:gd name="connsiteX10" fmla="*/ 1276796 w 5309038"/>
              <a:gd name="connsiteY10" fmla="*/ 442 h 4277620"/>
              <a:gd name="connsiteX11" fmla="*/ 0 w 5309038"/>
              <a:gd name="connsiteY11" fmla="*/ 1034691 h 4277620"/>
              <a:gd name="connsiteX12" fmla="*/ 619405 w 5309038"/>
              <a:gd name="connsiteY12" fmla="*/ 1046224 h 4277620"/>
              <a:gd name="connsiteX13" fmla="*/ 1078200 w 5309038"/>
              <a:gd name="connsiteY13" fmla="*/ 3848060 h 4277620"/>
              <a:gd name="connsiteX0" fmla="*/ 1078200 w 5309038"/>
              <a:gd name="connsiteY0" fmla="*/ 3848060 h 4289880"/>
              <a:gd name="connsiteX1" fmla="*/ 4047271 w 5309038"/>
              <a:gd name="connsiteY1" fmla="*/ 2747638 h 4289880"/>
              <a:gd name="connsiteX2" fmla="*/ 3540245 w 5309038"/>
              <a:gd name="connsiteY2" fmla="*/ 3270588 h 4289880"/>
              <a:gd name="connsiteX3" fmla="*/ 2148175 w 5309038"/>
              <a:gd name="connsiteY3" fmla="*/ 3256940 h 4289880"/>
              <a:gd name="connsiteX4" fmla="*/ 2311728 w 5309038"/>
              <a:gd name="connsiteY4" fmla="*/ 1978034 h 4289880"/>
              <a:gd name="connsiteX5" fmla="*/ 2397474 w 5309038"/>
              <a:gd name="connsiteY5" fmla="*/ 1388696 h 4289880"/>
              <a:gd name="connsiteX6" fmla="*/ 3548075 w 5309038"/>
              <a:gd name="connsiteY6" fmla="*/ 1336685 h 4289880"/>
              <a:gd name="connsiteX7" fmla="*/ 3682492 w 5309038"/>
              <a:gd name="connsiteY7" fmla="*/ 1151829 h 4289880"/>
              <a:gd name="connsiteX8" fmla="*/ 4032261 w 5309038"/>
              <a:gd name="connsiteY8" fmla="*/ 1015939 h 4289880"/>
              <a:gd name="connsiteX9" fmla="*/ 5309038 w 5309038"/>
              <a:gd name="connsiteY9" fmla="*/ 0 h 4289880"/>
              <a:gd name="connsiteX10" fmla="*/ 1276796 w 5309038"/>
              <a:gd name="connsiteY10" fmla="*/ 442 h 4289880"/>
              <a:gd name="connsiteX11" fmla="*/ 0 w 5309038"/>
              <a:gd name="connsiteY11" fmla="*/ 1034691 h 4289880"/>
              <a:gd name="connsiteX12" fmla="*/ 619405 w 5309038"/>
              <a:gd name="connsiteY12" fmla="*/ 1046224 h 4289880"/>
              <a:gd name="connsiteX13" fmla="*/ 1078200 w 5309038"/>
              <a:gd name="connsiteY13" fmla="*/ 3848060 h 4289880"/>
              <a:gd name="connsiteX0" fmla="*/ 1078200 w 5309038"/>
              <a:gd name="connsiteY0" fmla="*/ 3848060 h 4289880"/>
              <a:gd name="connsiteX1" fmla="*/ 4047271 w 5309038"/>
              <a:gd name="connsiteY1" fmla="*/ 2747638 h 4289880"/>
              <a:gd name="connsiteX2" fmla="*/ 3813201 w 5309038"/>
              <a:gd name="connsiteY2" fmla="*/ 3024929 h 4289880"/>
              <a:gd name="connsiteX3" fmla="*/ 3540245 w 5309038"/>
              <a:gd name="connsiteY3" fmla="*/ 3270588 h 4289880"/>
              <a:gd name="connsiteX4" fmla="*/ 2148175 w 5309038"/>
              <a:gd name="connsiteY4" fmla="*/ 3256940 h 4289880"/>
              <a:gd name="connsiteX5" fmla="*/ 2311728 w 5309038"/>
              <a:gd name="connsiteY5" fmla="*/ 1978034 h 4289880"/>
              <a:gd name="connsiteX6" fmla="*/ 2397474 w 5309038"/>
              <a:gd name="connsiteY6" fmla="*/ 1388696 h 4289880"/>
              <a:gd name="connsiteX7" fmla="*/ 3548075 w 5309038"/>
              <a:gd name="connsiteY7" fmla="*/ 1336685 h 4289880"/>
              <a:gd name="connsiteX8" fmla="*/ 3682492 w 5309038"/>
              <a:gd name="connsiteY8" fmla="*/ 1151829 h 4289880"/>
              <a:gd name="connsiteX9" fmla="*/ 4032261 w 5309038"/>
              <a:gd name="connsiteY9" fmla="*/ 1015939 h 4289880"/>
              <a:gd name="connsiteX10" fmla="*/ 5309038 w 5309038"/>
              <a:gd name="connsiteY10" fmla="*/ 0 h 4289880"/>
              <a:gd name="connsiteX11" fmla="*/ 1276796 w 5309038"/>
              <a:gd name="connsiteY11" fmla="*/ 442 h 4289880"/>
              <a:gd name="connsiteX12" fmla="*/ 0 w 5309038"/>
              <a:gd name="connsiteY12" fmla="*/ 1034691 h 4289880"/>
              <a:gd name="connsiteX13" fmla="*/ 619405 w 5309038"/>
              <a:gd name="connsiteY13" fmla="*/ 1046224 h 4289880"/>
              <a:gd name="connsiteX14" fmla="*/ 1078200 w 5309038"/>
              <a:gd name="connsiteY14" fmla="*/ 3848060 h 4289880"/>
              <a:gd name="connsiteX0" fmla="*/ 1078200 w 5309038"/>
              <a:gd name="connsiteY0" fmla="*/ 3848060 h 4289880"/>
              <a:gd name="connsiteX1" fmla="*/ 4047271 w 5309038"/>
              <a:gd name="connsiteY1" fmla="*/ 2747638 h 4289880"/>
              <a:gd name="connsiteX2" fmla="*/ 3690371 w 5309038"/>
              <a:gd name="connsiteY2" fmla="*/ 1953580 h 4289880"/>
              <a:gd name="connsiteX3" fmla="*/ 3540245 w 5309038"/>
              <a:gd name="connsiteY3" fmla="*/ 3270588 h 4289880"/>
              <a:gd name="connsiteX4" fmla="*/ 2148175 w 5309038"/>
              <a:gd name="connsiteY4" fmla="*/ 3256940 h 4289880"/>
              <a:gd name="connsiteX5" fmla="*/ 2311728 w 5309038"/>
              <a:gd name="connsiteY5" fmla="*/ 1978034 h 4289880"/>
              <a:gd name="connsiteX6" fmla="*/ 2397474 w 5309038"/>
              <a:gd name="connsiteY6" fmla="*/ 1388696 h 4289880"/>
              <a:gd name="connsiteX7" fmla="*/ 3548075 w 5309038"/>
              <a:gd name="connsiteY7" fmla="*/ 1336685 h 4289880"/>
              <a:gd name="connsiteX8" fmla="*/ 3682492 w 5309038"/>
              <a:gd name="connsiteY8" fmla="*/ 1151829 h 4289880"/>
              <a:gd name="connsiteX9" fmla="*/ 4032261 w 5309038"/>
              <a:gd name="connsiteY9" fmla="*/ 1015939 h 4289880"/>
              <a:gd name="connsiteX10" fmla="*/ 5309038 w 5309038"/>
              <a:gd name="connsiteY10" fmla="*/ 0 h 4289880"/>
              <a:gd name="connsiteX11" fmla="*/ 1276796 w 5309038"/>
              <a:gd name="connsiteY11" fmla="*/ 442 h 4289880"/>
              <a:gd name="connsiteX12" fmla="*/ 0 w 5309038"/>
              <a:gd name="connsiteY12" fmla="*/ 1034691 h 4289880"/>
              <a:gd name="connsiteX13" fmla="*/ 619405 w 5309038"/>
              <a:gd name="connsiteY13" fmla="*/ 1046224 h 4289880"/>
              <a:gd name="connsiteX14" fmla="*/ 1078200 w 5309038"/>
              <a:gd name="connsiteY14" fmla="*/ 3848060 h 4289880"/>
              <a:gd name="connsiteX0" fmla="*/ 1078200 w 5309038"/>
              <a:gd name="connsiteY0" fmla="*/ 3848060 h 4289880"/>
              <a:gd name="connsiteX1" fmla="*/ 4047271 w 5309038"/>
              <a:gd name="connsiteY1" fmla="*/ 2747638 h 4289880"/>
              <a:gd name="connsiteX2" fmla="*/ 4024742 w 5309038"/>
              <a:gd name="connsiteY2" fmla="*/ 2199239 h 4289880"/>
              <a:gd name="connsiteX3" fmla="*/ 3690371 w 5309038"/>
              <a:gd name="connsiteY3" fmla="*/ 1953580 h 4289880"/>
              <a:gd name="connsiteX4" fmla="*/ 3540245 w 5309038"/>
              <a:gd name="connsiteY4" fmla="*/ 3270588 h 4289880"/>
              <a:gd name="connsiteX5" fmla="*/ 2148175 w 5309038"/>
              <a:gd name="connsiteY5" fmla="*/ 3256940 h 4289880"/>
              <a:gd name="connsiteX6" fmla="*/ 2311728 w 5309038"/>
              <a:gd name="connsiteY6" fmla="*/ 1978034 h 4289880"/>
              <a:gd name="connsiteX7" fmla="*/ 2397474 w 5309038"/>
              <a:gd name="connsiteY7" fmla="*/ 1388696 h 4289880"/>
              <a:gd name="connsiteX8" fmla="*/ 3548075 w 5309038"/>
              <a:gd name="connsiteY8" fmla="*/ 1336685 h 4289880"/>
              <a:gd name="connsiteX9" fmla="*/ 3682492 w 5309038"/>
              <a:gd name="connsiteY9" fmla="*/ 1151829 h 4289880"/>
              <a:gd name="connsiteX10" fmla="*/ 4032261 w 5309038"/>
              <a:gd name="connsiteY10" fmla="*/ 1015939 h 4289880"/>
              <a:gd name="connsiteX11" fmla="*/ 5309038 w 5309038"/>
              <a:gd name="connsiteY11" fmla="*/ 0 h 4289880"/>
              <a:gd name="connsiteX12" fmla="*/ 1276796 w 5309038"/>
              <a:gd name="connsiteY12" fmla="*/ 442 h 4289880"/>
              <a:gd name="connsiteX13" fmla="*/ 0 w 5309038"/>
              <a:gd name="connsiteY13" fmla="*/ 1034691 h 4289880"/>
              <a:gd name="connsiteX14" fmla="*/ 619405 w 5309038"/>
              <a:gd name="connsiteY14" fmla="*/ 1046224 h 4289880"/>
              <a:gd name="connsiteX15" fmla="*/ 1078200 w 5309038"/>
              <a:gd name="connsiteY15" fmla="*/ 3848060 h 4289880"/>
              <a:gd name="connsiteX0" fmla="*/ 1078200 w 5309038"/>
              <a:gd name="connsiteY0" fmla="*/ 3848060 h 4289880"/>
              <a:gd name="connsiteX1" fmla="*/ 4047271 w 5309038"/>
              <a:gd name="connsiteY1" fmla="*/ 2747638 h 4289880"/>
              <a:gd name="connsiteX2" fmla="*/ 4277225 w 5309038"/>
              <a:gd name="connsiteY2" fmla="*/ 1632857 h 4289880"/>
              <a:gd name="connsiteX3" fmla="*/ 3690371 w 5309038"/>
              <a:gd name="connsiteY3" fmla="*/ 1953580 h 4289880"/>
              <a:gd name="connsiteX4" fmla="*/ 3540245 w 5309038"/>
              <a:gd name="connsiteY4" fmla="*/ 3270588 h 4289880"/>
              <a:gd name="connsiteX5" fmla="*/ 2148175 w 5309038"/>
              <a:gd name="connsiteY5" fmla="*/ 3256940 h 4289880"/>
              <a:gd name="connsiteX6" fmla="*/ 2311728 w 5309038"/>
              <a:gd name="connsiteY6" fmla="*/ 1978034 h 4289880"/>
              <a:gd name="connsiteX7" fmla="*/ 2397474 w 5309038"/>
              <a:gd name="connsiteY7" fmla="*/ 1388696 h 4289880"/>
              <a:gd name="connsiteX8" fmla="*/ 3548075 w 5309038"/>
              <a:gd name="connsiteY8" fmla="*/ 1336685 h 4289880"/>
              <a:gd name="connsiteX9" fmla="*/ 3682492 w 5309038"/>
              <a:gd name="connsiteY9" fmla="*/ 1151829 h 4289880"/>
              <a:gd name="connsiteX10" fmla="*/ 4032261 w 5309038"/>
              <a:gd name="connsiteY10" fmla="*/ 1015939 h 4289880"/>
              <a:gd name="connsiteX11" fmla="*/ 5309038 w 5309038"/>
              <a:gd name="connsiteY11" fmla="*/ 0 h 4289880"/>
              <a:gd name="connsiteX12" fmla="*/ 1276796 w 5309038"/>
              <a:gd name="connsiteY12" fmla="*/ 442 h 4289880"/>
              <a:gd name="connsiteX13" fmla="*/ 0 w 5309038"/>
              <a:gd name="connsiteY13" fmla="*/ 1034691 h 4289880"/>
              <a:gd name="connsiteX14" fmla="*/ 619405 w 5309038"/>
              <a:gd name="connsiteY14" fmla="*/ 1046224 h 4289880"/>
              <a:gd name="connsiteX15" fmla="*/ 1078200 w 5309038"/>
              <a:gd name="connsiteY15" fmla="*/ 3848060 h 4289880"/>
              <a:gd name="connsiteX0" fmla="*/ 1078200 w 5309038"/>
              <a:gd name="connsiteY0" fmla="*/ 3848060 h 4289880"/>
              <a:gd name="connsiteX1" fmla="*/ 4047271 w 5309038"/>
              <a:gd name="connsiteY1" fmla="*/ 2747638 h 4289880"/>
              <a:gd name="connsiteX2" fmla="*/ 4277225 w 5309038"/>
              <a:gd name="connsiteY2" fmla="*/ 1632857 h 4289880"/>
              <a:gd name="connsiteX3" fmla="*/ 3685347 w 5309038"/>
              <a:gd name="connsiteY3" fmla="*/ 1983725 h 4289880"/>
              <a:gd name="connsiteX4" fmla="*/ 3540245 w 5309038"/>
              <a:gd name="connsiteY4" fmla="*/ 3270588 h 4289880"/>
              <a:gd name="connsiteX5" fmla="*/ 2148175 w 5309038"/>
              <a:gd name="connsiteY5" fmla="*/ 3256940 h 4289880"/>
              <a:gd name="connsiteX6" fmla="*/ 2311728 w 5309038"/>
              <a:gd name="connsiteY6" fmla="*/ 1978034 h 4289880"/>
              <a:gd name="connsiteX7" fmla="*/ 2397474 w 5309038"/>
              <a:gd name="connsiteY7" fmla="*/ 1388696 h 4289880"/>
              <a:gd name="connsiteX8" fmla="*/ 3548075 w 5309038"/>
              <a:gd name="connsiteY8" fmla="*/ 1336685 h 4289880"/>
              <a:gd name="connsiteX9" fmla="*/ 3682492 w 5309038"/>
              <a:gd name="connsiteY9" fmla="*/ 1151829 h 4289880"/>
              <a:gd name="connsiteX10" fmla="*/ 4032261 w 5309038"/>
              <a:gd name="connsiteY10" fmla="*/ 1015939 h 4289880"/>
              <a:gd name="connsiteX11" fmla="*/ 5309038 w 5309038"/>
              <a:gd name="connsiteY11" fmla="*/ 0 h 4289880"/>
              <a:gd name="connsiteX12" fmla="*/ 1276796 w 5309038"/>
              <a:gd name="connsiteY12" fmla="*/ 442 h 4289880"/>
              <a:gd name="connsiteX13" fmla="*/ 0 w 5309038"/>
              <a:gd name="connsiteY13" fmla="*/ 1034691 h 4289880"/>
              <a:gd name="connsiteX14" fmla="*/ 619405 w 5309038"/>
              <a:gd name="connsiteY14" fmla="*/ 1046224 h 4289880"/>
              <a:gd name="connsiteX15" fmla="*/ 1078200 w 5309038"/>
              <a:gd name="connsiteY15" fmla="*/ 3848060 h 4289880"/>
              <a:gd name="connsiteX0" fmla="*/ 1078200 w 5309038"/>
              <a:gd name="connsiteY0" fmla="*/ 3848060 h 4289880"/>
              <a:gd name="connsiteX1" fmla="*/ 4047271 w 5309038"/>
              <a:gd name="connsiteY1" fmla="*/ 2747638 h 4289880"/>
              <a:gd name="connsiteX2" fmla="*/ 4171718 w 5309038"/>
              <a:gd name="connsiteY2" fmla="*/ 1647929 h 4289880"/>
              <a:gd name="connsiteX3" fmla="*/ 3685347 w 5309038"/>
              <a:gd name="connsiteY3" fmla="*/ 1983725 h 4289880"/>
              <a:gd name="connsiteX4" fmla="*/ 3540245 w 5309038"/>
              <a:gd name="connsiteY4" fmla="*/ 3270588 h 4289880"/>
              <a:gd name="connsiteX5" fmla="*/ 2148175 w 5309038"/>
              <a:gd name="connsiteY5" fmla="*/ 3256940 h 4289880"/>
              <a:gd name="connsiteX6" fmla="*/ 2311728 w 5309038"/>
              <a:gd name="connsiteY6" fmla="*/ 1978034 h 4289880"/>
              <a:gd name="connsiteX7" fmla="*/ 2397474 w 5309038"/>
              <a:gd name="connsiteY7" fmla="*/ 1388696 h 4289880"/>
              <a:gd name="connsiteX8" fmla="*/ 3548075 w 5309038"/>
              <a:gd name="connsiteY8" fmla="*/ 1336685 h 4289880"/>
              <a:gd name="connsiteX9" fmla="*/ 3682492 w 5309038"/>
              <a:gd name="connsiteY9" fmla="*/ 1151829 h 4289880"/>
              <a:gd name="connsiteX10" fmla="*/ 4032261 w 5309038"/>
              <a:gd name="connsiteY10" fmla="*/ 1015939 h 4289880"/>
              <a:gd name="connsiteX11" fmla="*/ 5309038 w 5309038"/>
              <a:gd name="connsiteY11" fmla="*/ 0 h 4289880"/>
              <a:gd name="connsiteX12" fmla="*/ 1276796 w 5309038"/>
              <a:gd name="connsiteY12" fmla="*/ 442 h 4289880"/>
              <a:gd name="connsiteX13" fmla="*/ 0 w 5309038"/>
              <a:gd name="connsiteY13" fmla="*/ 1034691 h 4289880"/>
              <a:gd name="connsiteX14" fmla="*/ 619405 w 5309038"/>
              <a:gd name="connsiteY14" fmla="*/ 1046224 h 4289880"/>
              <a:gd name="connsiteX15" fmla="*/ 1078200 w 5309038"/>
              <a:gd name="connsiteY15" fmla="*/ 3848060 h 4289880"/>
              <a:gd name="connsiteX0" fmla="*/ 1078200 w 5309038"/>
              <a:gd name="connsiteY0" fmla="*/ 3848060 h 4289880"/>
              <a:gd name="connsiteX1" fmla="*/ 4047271 w 5309038"/>
              <a:gd name="connsiteY1" fmla="*/ 2747638 h 4289880"/>
              <a:gd name="connsiteX2" fmla="*/ 4181766 w 5309038"/>
              <a:gd name="connsiteY2" fmla="*/ 1773533 h 4289880"/>
              <a:gd name="connsiteX3" fmla="*/ 3685347 w 5309038"/>
              <a:gd name="connsiteY3" fmla="*/ 1983725 h 4289880"/>
              <a:gd name="connsiteX4" fmla="*/ 3540245 w 5309038"/>
              <a:gd name="connsiteY4" fmla="*/ 3270588 h 4289880"/>
              <a:gd name="connsiteX5" fmla="*/ 2148175 w 5309038"/>
              <a:gd name="connsiteY5" fmla="*/ 3256940 h 4289880"/>
              <a:gd name="connsiteX6" fmla="*/ 2311728 w 5309038"/>
              <a:gd name="connsiteY6" fmla="*/ 1978034 h 4289880"/>
              <a:gd name="connsiteX7" fmla="*/ 2397474 w 5309038"/>
              <a:gd name="connsiteY7" fmla="*/ 1388696 h 4289880"/>
              <a:gd name="connsiteX8" fmla="*/ 3548075 w 5309038"/>
              <a:gd name="connsiteY8" fmla="*/ 1336685 h 4289880"/>
              <a:gd name="connsiteX9" fmla="*/ 3682492 w 5309038"/>
              <a:gd name="connsiteY9" fmla="*/ 1151829 h 4289880"/>
              <a:gd name="connsiteX10" fmla="*/ 4032261 w 5309038"/>
              <a:gd name="connsiteY10" fmla="*/ 1015939 h 4289880"/>
              <a:gd name="connsiteX11" fmla="*/ 5309038 w 5309038"/>
              <a:gd name="connsiteY11" fmla="*/ 0 h 4289880"/>
              <a:gd name="connsiteX12" fmla="*/ 1276796 w 5309038"/>
              <a:gd name="connsiteY12" fmla="*/ 442 h 4289880"/>
              <a:gd name="connsiteX13" fmla="*/ 0 w 5309038"/>
              <a:gd name="connsiteY13" fmla="*/ 1034691 h 4289880"/>
              <a:gd name="connsiteX14" fmla="*/ 619405 w 5309038"/>
              <a:gd name="connsiteY14" fmla="*/ 1046224 h 4289880"/>
              <a:gd name="connsiteX15" fmla="*/ 1078200 w 5309038"/>
              <a:gd name="connsiteY15" fmla="*/ 3848060 h 4289880"/>
              <a:gd name="connsiteX0" fmla="*/ 1078200 w 5309038"/>
              <a:gd name="connsiteY0" fmla="*/ 3848060 h 4289880"/>
              <a:gd name="connsiteX1" fmla="*/ 4047271 w 5309038"/>
              <a:gd name="connsiteY1" fmla="*/ 2747638 h 4289880"/>
              <a:gd name="connsiteX2" fmla="*/ 4181766 w 5309038"/>
              <a:gd name="connsiteY2" fmla="*/ 1773533 h 4289880"/>
              <a:gd name="connsiteX3" fmla="*/ 3938281 w 5309038"/>
              <a:gd name="connsiteY3" fmla="*/ 1764610 h 4289880"/>
              <a:gd name="connsiteX4" fmla="*/ 3685347 w 5309038"/>
              <a:gd name="connsiteY4" fmla="*/ 1983725 h 4289880"/>
              <a:gd name="connsiteX5" fmla="*/ 3540245 w 5309038"/>
              <a:gd name="connsiteY5" fmla="*/ 3270588 h 4289880"/>
              <a:gd name="connsiteX6" fmla="*/ 2148175 w 5309038"/>
              <a:gd name="connsiteY6" fmla="*/ 3256940 h 4289880"/>
              <a:gd name="connsiteX7" fmla="*/ 2311728 w 5309038"/>
              <a:gd name="connsiteY7" fmla="*/ 1978034 h 4289880"/>
              <a:gd name="connsiteX8" fmla="*/ 2397474 w 5309038"/>
              <a:gd name="connsiteY8" fmla="*/ 1388696 h 4289880"/>
              <a:gd name="connsiteX9" fmla="*/ 3548075 w 5309038"/>
              <a:gd name="connsiteY9" fmla="*/ 1336685 h 4289880"/>
              <a:gd name="connsiteX10" fmla="*/ 3682492 w 5309038"/>
              <a:gd name="connsiteY10" fmla="*/ 1151829 h 4289880"/>
              <a:gd name="connsiteX11" fmla="*/ 4032261 w 5309038"/>
              <a:gd name="connsiteY11" fmla="*/ 1015939 h 4289880"/>
              <a:gd name="connsiteX12" fmla="*/ 5309038 w 5309038"/>
              <a:gd name="connsiteY12" fmla="*/ 0 h 4289880"/>
              <a:gd name="connsiteX13" fmla="*/ 1276796 w 5309038"/>
              <a:gd name="connsiteY13" fmla="*/ 442 h 4289880"/>
              <a:gd name="connsiteX14" fmla="*/ 0 w 5309038"/>
              <a:gd name="connsiteY14" fmla="*/ 1034691 h 4289880"/>
              <a:gd name="connsiteX15" fmla="*/ 619405 w 5309038"/>
              <a:gd name="connsiteY15" fmla="*/ 1046224 h 4289880"/>
              <a:gd name="connsiteX16" fmla="*/ 1078200 w 5309038"/>
              <a:gd name="connsiteY16" fmla="*/ 3848060 h 4289880"/>
              <a:gd name="connsiteX0" fmla="*/ 1078200 w 5309038"/>
              <a:gd name="connsiteY0" fmla="*/ 3848060 h 4289880"/>
              <a:gd name="connsiteX1" fmla="*/ 4047271 w 5309038"/>
              <a:gd name="connsiteY1" fmla="*/ 2747638 h 4289880"/>
              <a:gd name="connsiteX2" fmla="*/ 4181766 w 5309038"/>
              <a:gd name="connsiteY2" fmla="*/ 1773533 h 4289880"/>
              <a:gd name="connsiteX3" fmla="*/ 3898088 w 5309038"/>
              <a:gd name="connsiteY3" fmla="*/ 1724416 h 4289880"/>
              <a:gd name="connsiteX4" fmla="*/ 3685347 w 5309038"/>
              <a:gd name="connsiteY4" fmla="*/ 1983725 h 4289880"/>
              <a:gd name="connsiteX5" fmla="*/ 3540245 w 5309038"/>
              <a:gd name="connsiteY5" fmla="*/ 3270588 h 4289880"/>
              <a:gd name="connsiteX6" fmla="*/ 2148175 w 5309038"/>
              <a:gd name="connsiteY6" fmla="*/ 3256940 h 4289880"/>
              <a:gd name="connsiteX7" fmla="*/ 2311728 w 5309038"/>
              <a:gd name="connsiteY7" fmla="*/ 1978034 h 4289880"/>
              <a:gd name="connsiteX8" fmla="*/ 2397474 w 5309038"/>
              <a:gd name="connsiteY8" fmla="*/ 1388696 h 4289880"/>
              <a:gd name="connsiteX9" fmla="*/ 3548075 w 5309038"/>
              <a:gd name="connsiteY9" fmla="*/ 1336685 h 4289880"/>
              <a:gd name="connsiteX10" fmla="*/ 3682492 w 5309038"/>
              <a:gd name="connsiteY10" fmla="*/ 1151829 h 4289880"/>
              <a:gd name="connsiteX11" fmla="*/ 4032261 w 5309038"/>
              <a:gd name="connsiteY11" fmla="*/ 1015939 h 4289880"/>
              <a:gd name="connsiteX12" fmla="*/ 5309038 w 5309038"/>
              <a:gd name="connsiteY12" fmla="*/ 0 h 4289880"/>
              <a:gd name="connsiteX13" fmla="*/ 1276796 w 5309038"/>
              <a:gd name="connsiteY13" fmla="*/ 442 h 4289880"/>
              <a:gd name="connsiteX14" fmla="*/ 0 w 5309038"/>
              <a:gd name="connsiteY14" fmla="*/ 1034691 h 4289880"/>
              <a:gd name="connsiteX15" fmla="*/ 619405 w 5309038"/>
              <a:gd name="connsiteY15" fmla="*/ 1046224 h 4289880"/>
              <a:gd name="connsiteX16" fmla="*/ 1078200 w 5309038"/>
              <a:gd name="connsiteY16" fmla="*/ 3848060 h 4289880"/>
              <a:gd name="connsiteX0" fmla="*/ 1078200 w 5309038"/>
              <a:gd name="connsiteY0" fmla="*/ 3848060 h 4289880"/>
              <a:gd name="connsiteX1" fmla="*/ 4047271 w 5309038"/>
              <a:gd name="connsiteY1" fmla="*/ 2747638 h 4289880"/>
              <a:gd name="connsiteX2" fmla="*/ 4181766 w 5309038"/>
              <a:gd name="connsiteY2" fmla="*/ 1773533 h 4289880"/>
              <a:gd name="connsiteX3" fmla="*/ 3898088 w 5309038"/>
              <a:gd name="connsiteY3" fmla="*/ 1724416 h 4289880"/>
              <a:gd name="connsiteX4" fmla="*/ 3685347 w 5309038"/>
              <a:gd name="connsiteY4" fmla="*/ 1983725 h 4289880"/>
              <a:gd name="connsiteX5" fmla="*/ 3540245 w 5309038"/>
              <a:gd name="connsiteY5" fmla="*/ 3270588 h 4289880"/>
              <a:gd name="connsiteX6" fmla="*/ 2148175 w 5309038"/>
              <a:gd name="connsiteY6" fmla="*/ 3256940 h 4289880"/>
              <a:gd name="connsiteX7" fmla="*/ 2311728 w 5309038"/>
              <a:gd name="connsiteY7" fmla="*/ 1978034 h 4289880"/>
              <a:gd name="connsiteX8" fmla="*/ 2397474 w 5309038"/>
              <a:gd name="connsiteY8" fmla="*/ 1388696 h 4289880"/>
              <a:gd name="connsiteX9" fmla="*/ 3548075 w 5309038"/>
              <a:gd name="connsiteY9" fmla="*/ 1336685 h 4289880"/>
              <a:gd name="connsiteX10" fmla="*/ 3682492 w 5309038"/>
              <a:gd name="connsiteY10" fmla="*/ 1151829 h 4289880"/>
              <a:gd name="connsiteX11" fmla="*/ 4032261 w 5309038"/>
              <a:gd name="connsiteY11" fmla="*/ 1015939 h 4289880"/>
              <a:gd name="connsiteX12" fmla="*/ 5309038 w 5309038"/>
              <a:gd name="connsiteY12" fmla="*/ 0 h 4289880"/>
              <a:gd name="connsiteX13" fmla="*/ 1276796 w 5309038"/>
              <a:gd name="connsiteY13" fmla="*/ 442 h 4289880"/>
              <a:gd name="connsiteX14" fmla="*/ 0 w 5309038"/>
              <a:gd name="connsiteY14" fmla="*/ 1034691 h 4289880"/>
              <a:gd name="connsiteX15" fmla="*/ 619405 w 5309038"/>
              <a:gd name="connsiteY15" fmla="*/ 1046224 h 4289880"/>
              <a:gd name="connsiteX16" fmla="*/ 1078200 w 5309038"/>
              <a:gd name="connsiteY16" fmla="*/ 3848060 h 4289880"/>
              <a:gd name="connsiteX0" fmla="*/ 1078200 w 5309038"/>
              <a:gd name="connsiteY0" fmla="*/ 3848060 h 4289880"/>
              <a:gd name="connsiteX1" fmla="*/ 4047271 w 5309038"/>
              <a:gd name="connsiteY1" fmla="*/ 2747638 h 4289880"/>
              <a:gd name="connsiteX2" fmla="*/ 4181766 w 5309038"/>
              <a:gd name="connsiteY2" fmla="*/ 1773533 h 4289880"/>
              <a:gd name="connsiteX3" fmla="*/ 3898088 w 5309038"/>
              <a:gd name="connsiteY3" fmla="*/ 1724416 h 4289880"/>
              <a:gd name="connsiteX4" fmla="*/ 3685347 w 5309038"/>
              <a:gd name="connsiteY4" fmla="*/ 1983725 h 4289880"/>
              <a:gd name="connsiteX5" fmla="*/ 3540245 w 5309038"/>
              <a:gd name="connsiteY5" fmla="*/ 3270588 h 4289880"/>
              <a:gd name="connsiteX6" fmla="*/ 2148175 w 5309038"/>
              <a:gd name="connsiteY6" fmla="*/ 3256940 h 4289880"/>
              <a:gd name="connsiteX7" fmla="*/ 2311728 w 5309038"/>
              <a:gd name="connsiteY7" fmla="*/ 1978034 h 4289880"/>
              <a:gd name="connsiteX8" fmla="*/ 2397474 w 5309038"/>
              <a:gd name="connsiteY8" fmla="*/ 1388696 h 4289880"/>
              <a:gd name="connsiteX9" fmla="*/ 3548075 w 5309038"/>
              <a:gd name="connsiteY9" fmla="*/ 1336685 h 4289880"/>
              <a:gd name="connsiteX10" fmla="*/ 3682492 w 5309038"/>
              <a:gd name="connsiteY10" fmla="*/ 1151829 h 4289880"/>
              <a:gd name="connsiteX11" fmla="*/ 4032261 w 5309038"/>
              <a:gd name="connsiteY11" fmla="*/ 1015939 h 4289880"/>
              <a:gd name="connsiteX12" fmla="*/ 5309038 w 5309038"/>
              <a:gd name="connsiteY12" fmla="*/ 0 h 4289880"/>
              <a:gd name="connsiteX13" fmla="*/ 1276796 w 5309038"/>
              <a:gd name="connsiteY13" fmla="*/ 442 h 4289880"/>
              <a:gd name="connsiteX14" fmla="*/ 0 w 5309038"/>
              <a:gd name="connsiteY14" fmla="*/ 1034691 h 4289880"/>
              <a:gd name="connsiteX15" fmla="*/ 619405 w 5309038"/>
              <a:gd name="connsiteY15" fmla="*/ 1046224 h 4289880"/>
              <a:gd name="connsiteX16" fmla="*/ 1078200 w 5309038"/>
              <a:gd name="connsiteY16" fmla="*/ 3848060 h 4289880"/>
              <a:gd name="connsiteX0" fmla="*/ 1078200 w 5309038"/>
              <a:gd name="connsiteY0" fmla="*/ 3848060 h 4289880"/>
              <a:gd name="connsiteX1" fmla="*/ 4047271 w 5309038"/>
              <a:gd name="connsiteY1" fmla="*/ 2747638 h 4289880"/>
              <a:gd name="connsiteX2" fmla="*/ 4181766 w 5309038"/>
              <a:gd name="connsiteY2" fmla="*/ 1773533 h 4289880"/>
              <a:gd name="connsiteX3" fmla="*/ 3903113 w 5309038"/>
              <a:gd name="connsiteY3" fmla="*/ 1734464 h 4289880"/>
              <a:gd name="connsiteX4" fmla="*/ 3685347 w 5309038"/>
              <a:gd name="connsiteY4" fmla="*/ 1983725 h 4289880"/>
              <a:gd name="connsiteX5" fmla="*/ 3540245 w 5309038"/>
              <a:gd name="connsiteY5" fmla="*/ 3270588 h 4289880"/>
              <a:gd name="connsiteX6" fmla="*/ 2148175 w 5309038"/>
              <a:gd name="connsiteY6" fmla="*/ 3256940 h 4289880"/>
              <a:gd name="connsiteX7" fmla="*/ 2311728 w 5309038"/>
              <a:gd name="connsiteY7" fmla="*/ 1978034 h 4289880"/>
              <a:gd name="connsiteX8" fmla="*/ 2397474 w 5309038"/>
              <a:gd name="connsiteY8" fmla="*/ 1388696 h 4289880"/>
              <a:gd name="connsiteX9" fmla="*/ 3548075 w 5309038"/>
              <a:gd name="connsiteY9" fmla="*/ 1336685 h 4289880"/>
              <a:gd name="connsiteX10" fmla="*/ 3682492 w 5309038"/>
              <a:gd name="connsiteY10" fmla="*/ 1151829 h 4289880"/>
              <a:gd name="connsiteX11" fmla="*/ 4032261 w 5309038"/>
              <a:gd name="connsiteY11" fmla="*/ 1015939 h 4289880"/>
              <a:gd name="connsiteX12" fmla="*/ 5309038 w 5309038"/>
              <a:gd name="connsiteY12" fmla="*/ 0 h 4289880"/>
              <a:gd name="connsiteX13" fmla="*/ 1276796 w 5309038"/>
              <a:gd name="connsiteY13" fmla="*/ 442 h 4289880"/>
              <a:gd name="connsiteX14" fmla="*/ 0 w 5309038"/>
              <a:gd name="connsiteY14" fmla="*/ 1034691 h 4289880"/>
              <a:gd name="connsiteX15" fmla="*/ 619405 w 5309038"/>
              <a:gd name="connsiteY15" fmla="*/ 1046224 h 4289880"/>
              <a:gd name="connsiteX16" fmla="*/ 1078200 w 5309038"/>
              <a:gd name="connsiteY16" fmla="*/ 3848060 h 4289880"/>
              <a:gd name="connsiteX0" fmla="*/ 1078200 w 5309038"/>
              <a:gd name="connsiteY0" fmla="*/ 3848060 h 4289880"/>
              <a:gd name="connsiteX1" fmla="*/ 4047271 w 5309038"/>
              <a:gd name="connsiteY1" fmla="*/ 2747638 h 4289880"/>
              <a:gd name="connsiteX2" fmla="*/ 4181766 w 5309038"/>
              <a:gd name="connsiteY2" fmla="*/ 1773533 h 4289880"/>
              <a:gd name="connsiteX3" fmla="*/ 3928234 w 5309038"/>
              <a:gd name="connsiteY3" fmla="*/ 1709344 h 4289880"/>
              <a:gd name="connsiteX4" fmla="*/ 3685347 w 5309038"/>
              <a:gd name="connsiteY4" fmla="*/ 1983725 h 4289880"/>
              <a:gd name="connsiteX5" fmla="*/ 3540245 w 5309038"/>
              <a:gd name="connsiteY5" fmla="*/ 3270588 h 4289880"/>
              <a:gd name="connsiteX6" fmla="*/ 2148175 w 5309038"/>
              <a:gd name="connsiteY6" fmla="*/ 3256940 h 4289880"/>
              <a:gd name="connsiteX7" fmla="*/ 2311728 w 5309038"/>
              <a:gd name="connsiteY7" fmla="*/ 1978034 h 4289880"/>
              <a:gd name="connsiteX8" fmla="*/ 2397474 w 5309038"/>
              <a:gd name="connsiteY8" fmla="*/ 1388696 h 4289880"/>
              <a:gd name="connsiteX9" fmla="*/ 3548075 w 5309038"/>
              <a:gd name="connsiteY9" fmla="*/ 1336685 h 4289880"/>
              <a:gd name="connsiteX10" fmla="*/ 3682492 w 5309038"/>
              <a:gd name="connsiteY10" fmla="*/ 1151829 h 4289880"/>
              <a:gd name="connsiteX11" fmla="*/ 4032261 w 5309038"/>
              <a:gd name="connsiteY11" fmla="*/ 1015939 h 4289880"/>
              <a:gd name="connsiteX12" fmla="*/ 5309038 w 5309038"/>
              <a:gd name="connsiteY12" fmla="*/ 0 h 4289880"/>
              <a:gd name="connsiteX13" fmla="*/ 1276796 w 5309038"/>
              <a:gd name="connsiteY13" fmla="*/ 442 h 4289880"/>
              <a:gd name="connsiteX14" fmla="*/ 0 w 5309038"/>
              <a:gd name="connsiteY14" fmla="*/ 1034691 h 4289880"/>
              <a:gd name="connsiteX15" fmla="*/ 619405 w 5309038"/>
              <a:gd name="connsiteY15" fmla="*/ 1046224 h 4289880"/>
              <a:gd name="connsiteX16" fmla="*/ 1078200 w 5309038"/>
              <a:gd name="connsiteY16" fmla="*/ 3848060 h 4289880"/>
              <a:gd name="connsiteX0" fmla="*/ 1078200 w 5309038"/>
              <a:gd name="connsiteY0" fmla="*/ 3848060 h 4389492"/>
              <a:gd name="connsiteX1" fmla="*/ 4057904 w 5309038"/>
              <a:gd name="connsiteY1" fmla="*/ 3034717 h 4389492"/>
              <a:gd name="connsiteX2" fmla="*/ 4181766 w 5309038"/>
              <a:gd name="connsiteY2" fmla="*/ 1773533 h 4389492"/>
              <a:gd name="connsiteX3" fmla="*/ 3928234 w 5309038"/>
              <a:gd name="connsiteY3" fmla="*/ 1709344 h 4389492"/>
              <a:gd name="connsiteX4" fmla="*/ 3685347 w 5309038"/>
              <a:gd name="connsiteY4" fmla="*/ 1983725 h 4389492"/>
              <a:gd name="connsiteX5" fmla="*/ 3540245 w 5309038"/>
              <a:gd name="connsiteY5" fmla="*/ 3270588 h 4389492"/>
              <a:gd name="connsiteX6" fmla="*/ 2148175 w 5309038"/>
              <a:gd name="connsiteY6" fmla="*/ 3256940 h 4389492"/>
              <a:gd name="connsiteX7" fmla="*/ 2311728 w 5309038"/>
              <a:gd name="connsiteY7" fmla="*/ 1978034 h 4389492"/>
              <a:gd name="connsiteX8" fmla="*/ 2397474 w 5309038"/>
              <a:gd name="connsiteY8" fmla="*/ 1388696 h 4389492"/>
              <a:gd name="connsiteX9" fmla="*/ 3548075 w 5309038"/>
              <a:gd name="connsiteY9" fmla="*/ 1336685 h 4389492"/>
              <a:gd name="connsiteX10" fmla="*/ 3682492 w 5309038"/>
              <a:gd name="connsiteY10" fmla="*/ 1151829 h 4389492"/>
              <a:gd name="connsiteX11" fmla="*/ 4032261 w 5309038"/>
              <a:gd name="connsiteY11" fmla="*/ 1015939 h 4389492"/>
              <a:gd name="connsiteX12" fmla="*/ 5309038 w 5309038"/>
              <a:gd name="connsiteY12" fmla="*/ 0 h 4389492"/>
              <a:gd name="connsiteX13" fmla="*/ 1276796 w 5309038"/>
              <a:gd name="connsiteY13" fmla="*/ 442 h 4389492"/>
              <a:gd name="connsiteX14" fmla="*/ 0 w 5309038"/>
              <a:gd name="connsiteY14" fmla="*/ 1034691 h 4389492"/>
              <a:gd name="connsiteX15" fmla="*/ 619405 w 5309038"/>
              <a:gd name="connsiteY15" fmla="*/ 1046224 h 4389492"/>
              <a:gd name="connsiteX16" fmla="*/ 1078200 w 5309038"/>
              <a:gd name="connsiteY16" fmla="*/ 3848060 h 4389492"/>
              <a:gd name="connsiteX0" fmla="*/ 961242 w 5309038"/>
              <a:gd name="connsiteY0" fmla="*/ 3954386 h 4456049"/>
              <a:gd name="connsiteX1" fmla="*/ 4057904 w 5309038"/>
              <a:gd name="connsiteY1" fmla="*/ 3034717 h 4456049"/>
              <a:gd name="connsiteX2" fmla="*/ 4181766 w 5309038"/>
              <a:gd name="connsiteY2" fmla="*/ 1773533 h 4456049"/>
              <a:gd name="connsiteX3" fmla="*/ 3928234 w 5309038"/>
              <a:gd name="connsiteY3" fmla="*/ 1709344 h 4456049"/>
              <a:gd name="connsiteX4" fmla="*/ 3685347 w 5309038"/>
              <a:gd name="connsiteY4" fmla="*/ 1983725 h 4456049"/>
              <a:gd name="connsiteX5" fmla="*/ 3540245 w 5309038"/>
              <a:gd name="connsiteY5" fmla="*/ 3270588 h 4456049"/>
              <a:gd name="connsiteX6" fmla="*/ 2148175 w 5309038"/>
              <a:gd name="connsiteY6" fmla="*/ 3256940 h 4456049"/>
              <a:gd name="connsiteX7" fmla="*/ 2311728 w 5309038"/>
              <a:gd name="connsiteY7" fmla="*/ 1978034 h 4456049"/>
              <a:gd name="connsiteX8" fmla="*/ 2397474 w 5309038"/>
              <a:gd name="connsiteY8" fmla="*/ 1388696 h 4456049"/>
              <a:gd name="connsiteX9" fmla="*/ 3548075 w 5309038"/>
              <a:gd name="connsiteY9" fmla="*/ 1336685 h 4456049"/>
              <a:gd name="connsiteX10" fmla="*/ 3682492 w 5309038"/>
              <a:gd name="connsiteY10" fmla="*/ 1151829 h 4456049"/>
              <a:gd name="connsiteX11" fmla="*/ 4032261 w 5309038"/>
              <a:gd name="connsiteY11" fmla="*/ 1015939 h 4456049"/>
              <a:gd name="connsiteX12" fmla="*/ 5309038 w 5309038"/>
              <a:gd name="connsiteY12" fmla="*/ 0 h 4456049"/>
              <a:gd name="connsiteX13" fmla="*/ 1276796 w 5309038"/>
              <a:gd name="connsiteY13" fmla="*/ 442 h 4456049"/>
              <a:gd name="connsiteX14" fmla="*/ 0 w 5309038"/>
              <a:gd name="connsiteY14" fmla="*/ 1034691 h 4456049"/>
              <a:gd name="connsiteX15" fmla="*/ 619405 w 5309038"/>
              <a:gd name="connsiteY15" fmla="*/ 1046224 h 4456049"/>
              <a:gd name="connsiteX16" fmla="*/ 961242 w 5309038"/>
              <a:gd name="connsiteY16" fmla="*/ 3954386 h 4456049"/>
              <a:gd name="connsiteX0" fmla="*/ 961242 w 5309038"/>
              <a:gd name="connsiteY0" fmla="*/ 3954386 h 4433192"/>
              <a:gd name="connsiteX1" fmla="*/ 4057904 w 5309038"/>
              <a:gd name="connsiteY1" fmla="*/ 3034717 h 4433192"/>
              <a:gd name="connsiteX2" fmla="*/ 4181766 w 5309038"/>
              <a:gd name="connsiteY2" fmla="*/ 1773533 h 4433192"/>
              <a:gd name="connsiteX3" fmla="*/ 3928234 w 5309038"/>
              <a:gd name="connsiteY3" fmla="*/ 1709344 h 4433192"/>
              <a:gd name="connsiteX4" fmla="*/ 3685347 w 5309038"/>
              <a:gd name="connsiteY4" fmla="*/ 1983725 h 4433192"/>
              <a:gd name="connsiteX5" fmla="*/ 3540245 w 5309038"/>
              <a:gd name="connsiteY5" fmla="*/ 3270588 h 4433192"/>
              <a:gd name="connsiteX6" fmla="*/ 2148175 w 5309038"/>
              <a:gd name="connsiteY6" fmla="*/ 3256940 h 4433192"/>
              <a:gd name="connsiteX7" fmla="*/ 2311728 w 5309038"/>
              <a:gd name="connsiteY7" fmla="*/ 1978034 h 4433192"/>
              <a:gd name="connsiteX8" fmla="*/ 2397474 w 5309038"/>
              <a:gd name="connsiteY8" fmla="*/ 1388696 h 4433192"/>
              <a:gd name="connsiteX9" fmla="*/ 3548075 w 5309038"/>
              <a:gd name="connsiteY9" fmla="*/ 1336685 h 4433192"/>
              <a:gd name="connsiteX10" fmla="*/ 3682492 w 5309038"/>
              <a:gd name="connsiteY10" fmla="*/ 1151829 h 4433192"/>
              <a:gd name="connsiteX11" fmla="*/ 4032261 w 5309038"/>
              <a:gd name="connsiteY11" fmla="*/ 1015939 h 4433192"/>
              <a:gd name="connsiteX12" fmla="*/ 5309038 w 5309038"/>
              <a:gd name="connsiteY12" fmla="*/ 0 h 4433192"/>
              <a:gd name="connsiteX13" fmla="*/ 1276796 w 5309038"/>
              <a:gd name="connsiteY13" fmla="*/ 442 h 4433192"/>
              <a:gd name="connsiteX14" fmla="*/ 0 w 5309038"/>
              <a:gd name="connsiteY14" fmla="*/ 1034691 h 4433192"/>
              <a:gd name="connsiteX15" fmla="*/ 619405 w 5309038"/>
              <a:gd name="connsiteY15" fmla="*/ 1046224 h 4433192"/>
              <a:gd name="connsiteX16" fmla="*/ 961242 w 5309038"/>
              <a:gd name="connsiteY16" fmla="*/ 3954386 h 4433192"/>
              <a:gd name="connsiteX0" fmla="*/ 961242 w 5309038"/>
              <a:gd name="connsiteY0" fmla="*/ 3954386 h 4433192"/>
              <a:gd name="connsiteX1" fmla="*/ 4057904 w 5309038"/>
              <a:gd name="connsiteY1" fmla="*/ 3034717 h 4433192"/>
              <a:gd name="connsiteX2" fmla="*/ 4181766 w 5309038"/>
              <a:gd name="connsiteY2" fmla="*/ 1773533 h 4433192"/>
              <a:gd name="connsiteX3" fmla="*/ 3928234 w 5309038"/>
              <a:gd name="connsiteY3" fmla="*/ 1709344 h 4433192"/>
              <a:gd name="connsiteX4" fmla="*/ 3685347 w 5309038"/>
              <a:gd name="connsiteY4" fmla="*/ 1983725 h 4433192"/>
              <a:gd name="connsiteX5" fmla="*/ 3540245 w 5309038"/>
              <a:gd name="connsiteY5" fmla="*/ 3270588 h 4433192"/>
              <a:gd name="connsiteX6" fmla="*/ 2148175 w 5309038"/>
              <a:gd name="connsiteY6" fmla="*/ 3256940 h 4433192"/>
              <a:gd name="connsiteX7" fmla="*/ 2311728 w 5309038"/>
              <a:gd name="connsiteY7" fmla="*/ 1978034 h 4433192"/>
              <a:gd name="connsiteX8" fmla="*/ 2397474 w 5309038"/>
              <a:gd name="connsiteY8" fmla="*/ 1388696 h 4433192"/>
              <a:gd name="connsiteX9" fmla="*/ 3548075 w 5309038"/>
              <a:gd name="connsiteY9" fmla="*/ 1336685 h 4433192"/>
              <a:gd name="connsiteX10" fmla="*/ 3682492 w 5309038"/>
              <a:gd name="connsiteY10" fmla="*/ 1151829 h 4433192"/>
              <a:gd name="connsiteX11" fmla="*/ 4032261 w 5309038"/>
              <a:gd name="connsiteY11" fmla="*/ 1015939 h 4433192"/>
              <a:gd name="connsiteX12" fmla="*/ 5309038 w 5309038"/>
              <a:gd name="connsiteY12" fmla="*/ 0 h 4433192"/>
              <a:gd name="connsiteX13" fmla="*/ 1276796 w 5309038"/>
              <a:gd name="connsiteY13" fmla="*/ 442 h 4433192"/>
              <a:gd name="connsiteX14" fmla="*/ 0 w 5309038"/>
              <a:gd name="connsiteY14" fmla="*/ 1034691 h 4433192"/>
              <a:gd name="connsiteX15" fmla="*/ 619405 w 5309038"/>
              <a:gd name="connsiteY15" fmla="*/ 1046224 h 4433192"/>
              <a:gd name="connsiteX16" fmla="*/ 961242 w 5309038"/>
              <a:gd name="connsiteY16" fmla="*/ 3954386 h 4433192"/>
              <a:gd name="connsiteX0" fmla="*/ 961242 w 5309038"/>
              <a:gd name="connsiteY0" fmla="*/ 3954386 h 4433192"/>
              <a:gd name="connsiteX1" fmla="*/ 4057904 w 5309038"/>
              <a:gd name="connsiteY1" fmla="*/ 3034717 h 4433192"/>
              <a:gd name="connsiteX2" fmla="*/ 4181766 w 5309038"/>
              <a:gd name="connsiteY2" fmla="*/ 1773533 h 4433192"/>
              <a:gd name="connsiteX3" fmla="*/ 3928234 w 5309038"/>
              <a:gd name="connsiteY3" fmla="*/ 1709344 h 4433192"/>
              <a:gd name="connsiteX4" fmla="*/ 3546801 w 5309038"/>
              <a:gd name="connsiteY4" fmla="*/ 2011435 h 4433192"/>
              <a:gd name="connsiteX5" fmla="*/ 3540245 w 5309038"/>
              <a:gd name="connsiteY5" fmla="*/ 3270588 h 4433192"/>
              <a:gd name="connsiteX6" fmla="*/ 2148175 w 5309038"/>
              <a:gd name="connsiteY6" fmla="*/ 3256940 h 4433192"/>
              <a:gd name="connsiteX7" fmla="*/ 2311728 w 5309038"/>
              <a:gd name="connsiteY7" fmla="*/ 1978034 h 4433192"/>
              <a:gd name="connsiteX8" fmla="*/ 2397474 w 5309038"/>
              <a:gd name="connsiteY8" fmla="*/ 1388696 h 4433192"/>
              <a:gd name="connsiteX9" fmla="*/ 3548075 w 5309038"/>
              <a:gd name="connsiteY9" fmla="*/ 1336685 h 4433192"/>
              <a:gd name="connsiteX10" fmla="*/ 3682492 w 5309038"/>
              <a:gd name="connsiteY10" fmla="*/ 1151829 h 4433192"/>
              <a:gd name="connsiteX11" fmla="*/ 4032261 w 5309038"/>
              <a:gd name="connsiteY11" fmla="*/ 1015939 h 4433192"/>
              <a:gd name="connsiteX12" fmla="*/ 5309038 w 5309038"/>
              <a:gd name="connsiteY12" fmla="*/ 0 h 4433192"/>
              <a:gd name="connsiteX13" fmla="*/ 1276796 w 5309038"/>
              <a:gd name="connsiteY13" fmla="*/ 442 h 4433192"/>
              <a:gd name="connsiteX14" fmla="*/ 0 w 5309038"/>
              <a:gd name="connsiteY14" fmla="*/ 1034691 h 4433192"/>
              <a:gd name="connsiteX15" fmla="*/ 619405 w 5309038"/>
              <a:gd name="connsiteY15" fmla="*/ 1046224 h 4433192"/>
              <a:gd name="connsiteX16" fmla="*/ 961242 w 5309038"/>
              <a:gd name="connsiteY16" fmla="*/ 3954386 h 4433192"/>
              <a:gd name="connsiteX0" fmla="*/ 961242 w 5309038"/>
              <a:gd name="connsiteY0" fmla="*/ 3954386 h 4433192"/>
              <a:gd name="connsiteX1" fmla="*/ 4057904 w 5309038"/>
              <a:gd name="connsiteY1" fmla="*/ 3034717 h 4433192"/>
              <a:gd name="connsiteX2" fmla="*/ 4181766 w 5309038"/>
              <a:gd name="connsiteY2" fmla="*/ 1773533 h 4433192"/>
              <a:gd name="connsiteX3" fmla="*/ 3928234 w 5309038"/>
              <a:gd name="connsiteY3" fmla="*/ 1709344 h 4433192"/>
              <a:gd name="connsiteX4" fmla="*/ 3546801 w 5309038"/>
              <a:gd name="connsiteY4" fmla="*/ 2011435 h 4433192"/>
              <a:gd name="connsiteX5" fmla="*/ 3540245 w 5309038"/>
              <a:gd name="connsiteY5" fmla="*/ 3270588 h 4433192"/>
              <a:gd name="connsiteX6" fmla="*/ 2148175 w 5309038"/>
              <a:gd name="connsiteY6" fmla="*/ 3256940 h 4433192"/>
              <a:gd name="connsiteX7" fmla="*/ 2311728 w 5309038"/>
              <a:gd name="connsiteY7" fmla="*/ 1978034 h 4433192"/>
              <a:gd name="connsiteX8" fmla="*/ 2397474 w 5309038"/>
              <a:gd name="connsiteY8" fmla="*/ 1388696 h 4433192"/>
              <a:gd name="connsiteX9" fmla="*/ 3548075 w 5309038"/>
              <a:gd name="connsiteY9" fmla="*/ 1336685 h 4433192"/>
              <a:gd name="connsiteX10" fmla="*/ 3682492 w 5309038"/>
              <a:gd name="connsiteY10" fmla="*/ 1151829 h 4433192"/>
              <a:gd name="connsiteX11" fmla="*/ 4032261 w 5309038"/>
              <a:gd name="connsiteY11" fmla="*/ 1015939 h 4433192"/>
              <a:gd name="connsiteX12" fmla="*/ 5309038 w 5309038"/>
              <a:gd name="connsiteY12" fmla="*/ 0 h 4433192"/>
              <a:gd name="connsiteX13" fmla="*/ 1276796 w 5309038"/>
              <a:gd name="connsiteY13" fmla="*/ 442 h 4433192"/>
              <a:gd name="connsiteX14" fmla="*/ 0 w 5309038"/>
              <a:gd name="connsiteY14" fmla="*/ 1034691 h 4433192"/>
              <a:gd name="connsiteX15" fmla="*/ 619405 w 5309038"/>
              <a:gd name="connsiteY15" fmla="*/ 1046224 h 4433192"/>
              <a:gd name="connsiteX16" fmla="*/ 961242 w 5309038"/>
              <a:gd name="connsiteY16" fmla="*/ 3954386 h 4433192"/>
              <a:gd name="connsiteX0" fmla="*/ 961242 w 5309038"/>
              <a:gd name="connsiteY0" fmla="*/ 3954386 h 4433192"/>
              <a:gd name="connsiteX1" fmla="*/ 4057904 w 5309038"/>
              <a:gd name="connsiteY1" fmla="*/ 3034717 h 4433192"/>
              <a:gd name="connsiteX2" fmla="*/ 4181766 w 5309038"/>
              <a:gd name="connsiteY2" fmla="*/ 1773533 h 4433192"/>
              <a:gd name="connsiteX3" fmla="*/ 3955943 w 5309038"/>
              <a:gd name="connsiteY3" fmla="*/ 1720428 h 4433192"/>
              <a:gd name="connsiteX4" fmla="*/ 3546801 w 5309038"/>
              <a:gd name="connsiteY4" fmla="*/ 2011435 h 4433192"/>
              <a:gd name="connsiteX5" fmla="*/ 3540245 w 5309038"/>
              <a:gd name="connsiteY5" fmla="*/ 3270588 h 4433192"/>
              <a:gd name="connsiteX6" fmla="*/ 2148175 w 5309038"/>
              <a:gd name="connsiteY6" fmla="*/ 3256940 h 4433192"/>
              <a:gd name="connsiteX7" fmla="*/ 2311728 w 5309038"/>
              <a:gd name="connsiteY7" fmla="*/ 1978034 h 4433192"/>
              <a:gd name="connsiteX8" fmla="*/ 2397474 w 5309038"/>
              <a:gd name="connsiteY8" fmla="*/ 1388696 h 4433192"/>
              <a:gd name="connsiteX9" fmla="*/ 3548075 w 5309038"/>
              <a:gd name="connsiteY9" fmla="*/ 1336685 h 4433192"/>
              <a:gd name="connsiteX10" fmla="*/ 3682492 w 5309038"/>
              <a:gd name="connsiteY10" fmla="*/ 1151829 h 4433192"/>
              <a:gd name="connsiteX11" fmla="*/ 4032261 w 5309038"/>
              <a:gd name="connsiteY11" fmla="*/ 1015939 h 4433192"/>
              <a:gd name="connsiteX12" fmla="*/ 5309038 w 5309038"/>
              <a:gd name="connsiteY12" fmla="*/ 0 h 4433192"/>
              <a:gd name="connsiteX13" fmla="*/ 1276796 w 5309038"/>
              <a:gd name="connsiteY13" fmla="*/ 442 h 4433192"/>
              <a:gd name="connsiteX14" fmla="*/ 0 w 5309038"/>
              <a:gd name="connsiteY14" fmla="*/ 1034691 h 4433192"/>
              <a:gd name="connsiteX15" fmla="*/ 619405 w 5309038"/>
              <a:gd name="connsiteY15" fmla="*/ 1046224 h 4433192"/>
              <a:gd name="connsiteX16" fmla="*/ 961242 w 5309038"/>
              <a:gd name="connsiteY16" fmla="*/ 3954386 h 4433192"/>
              <a:gd name="connsiteX0" fmla="*/ 961242 w 5309038"/>
              <a:gd name="connsiteY0" fmla="*/ 3954386 h 4433192"/>
              <a:gd name="connsiteX1" fmla="*/ 4057904 w 5309038"/>
              <a:gd name="connsiteY1" fmla="*/ 3034717 h 4433192"/>
              <a:gd name="connsiteX2" fmla="*/ 4181766 w 5309038"/>
              <a:gd name="connsiteY2" fmla="*/ 1773533 h 4433192"/>
              <a:gd name="connsiteX3" fmla="*/ 3955943 w 5309038"/>
              <a:gd name="connsiteY3" fmla="*/ 1720428 h 4433192"/>
              <a:gd name="connsiteX4" fmla="*/ 3546801 w 5309038"/>
              <a:gd name="connsiteY4" fmla="*/ 2011435 h 4433192"/>
              <a:gd name="connsiteX5" fmla="*/ 3540245 w 5309038"/>
              <a:gd name="connsiteY5" fmla="*/ 3270588 h 4433192"/>
              <a:gd name="connsiteX6" fmla="*/ 2881225 w 5309038"/>
              <a:gd name="connsiteY6" fmla="*/ 3354047 h 4433192"/>
              <a:gd name="connsiteX7" fmla="*/ 2148175 w 5309038"/>
              <a:gd name="connsiteY7" fmla="*/ 3256940 h 4433192"/>
              <a:gd name="connsiteX8" fmla="*/ 2311728 w 5309038"/>
              <a:gd name="connsiteY8" fmla="*/ 1978034 h 4433192"/>
              <a:gd name="connsiteX9" fmla="*/ 2397474 w 5309038"/>
              <a:gd name="connsiteY9" fmla="*/ 1388696 h 4433192"/>
              <a:gd name="connsiteX10" fmla="*/ 3548075 w 5309038"/>
              <a:gd name="connsiteY10" fmla="*/ 1336685 h 4433192"/>
              <a:gd name="connsiteX11" fmla="*/ 3682492 w 5309038"/>
              <a:gd name="connsiteY11" fmla="*/ 1151829 h 4433192"/>
              <a:gd name="connsiteX12" fmla="*/ 4032261 w 5309038"/>
              <a:gd name="connsiteY12" fmla="*/ 1015939 h 4433192"/>
              <a:gd name="connsiteX13" fmla="*/ 5309038 w 5309038"/>
              <a:gd name="connsiteY13" fmla="*/ 0 h 4433192"/>
              <a:gd name="connsiteX14" fmla="*/ 1276796 w 5309038"/>
              <a:gd name="connsiteY14" fmla="*/ 442 h 4433192"/>
              <a:gd name="connsiteX15" fmla="*/ 0 w 5309038"/>
              <a:gd name="connsiteY15" fmla="*/ 1034691 h 4433192"/>
              <a:gd name="connsiteX16" fmla="*/ 619405 w 5309038"/>
              <a:gd name="connsiteY16" fmla="*/ 1046224 h 4433192"/>
              <a:gd name="connsiteX17" fmla="*/ 961242 w 5309038"/>
              <a:gd name="connsiteY17" fmla="*/ 3954386 h 4433192"/>
              <a:gd name="connsiteX0" fmla="*/ 961242 w 5309038"/>
              <a:gd name="connsiteY0" fmla="*/ 3954386 h 4433192"/>
              <a:gd name="connsiteX1" fmla="*/ 4057904 w 5309038"/>
              <a:gd name="connsiteY1" fmla="*/ 3034717 h 4433192"/>
              <a:gd name="connsiteX2" fmla="*/ 4181766 w 5309038"/>
              <a:gd name="connsiteY2" fmla="*/ 1773533 h 4433192"/>
              <a:gd name="connsiteX3" fmla="*/ 3955943 w 5309038"/>
              <a:gd name="connsiteY3" fmla="*/ 1720428 h 4433192"/>
              <a:gd name="connsiteX4" fmla="*/ 3546801 w 5309038"/>
              <a:gd name="connsiteY4" fmla="*/ 2011435 h 4433192"/>
              <a:gd name="connsiteX5" fmla="*/ 3540245 w 5309038"/>
              <a:gd name="connsiteY5" fmla="*/ 3270588 h 4433192"/>
              <a:gd name="connsiteX6" fmla="*/ 3036396 w 5309038"/>
              <a:gd name="connsiteY6" fmla="*/ 3232127 h 4433192"/>
              <a:gd name="connsiteX7" fmla="*/ 2148175 w 5309038"/>
              <a:gd name="connsiteY7" fmla="*/ 3256940 h 4433192"/>
              <a:gd name="connsiteX8" fmla="*/ 2311728 w 5309038"/>
              <a:gd name="connsiteY8" fmla="*/ 1978034 h 4433192"/>
              <a:gd name="connsiteX9" fmla="*/ 2397474 w 5309038"/>
              <a:gd name="connsiteY9" fmla="*/ 1388696 h 4433192"/>
              <a:gd name="connsiteX10" fmla="*/ 3548075 w 5309038"/>
              <a:gd name="connsiteY10" fmla="*/ 1336685 h 4433192"/>
              <a:gd name="connsiteX11" fmla="*/ 3682492 w 5309038"/>
              <a:gd name="connsiteY11" fmla="*/ 1151829 h 4433192"/>
              <a:gd name="connsiteX12" fmla="*/ 4032261 w 5309038"/>
              <a:gd name="connsiteY12" fmla="*/ 1015939 h 4433192"/>
              <a:gd name="connsiteX13" fmla="*/ 5309038 w 5309038"/>
              <a:gd name="connsiteY13" fmla="*/ 0 h 4433192"/>
              <a:gd name="connsiteX14" fmla="*/ 1276796 w 5309038"/>
              <a:gd name="connsiteY14" fmla="*/ 442 h 4433192"/>
              <a:gd name="connsiteX15" fmla="*/ 0 w 5309038"/>
              <a:gd name="connsiteY15" fmla="*/ 1034691 h 4433192"/>
              <a:gd name="connsiteX16" fmla="*/ 619405 w 5309038"/>
              <a:gd name="connsiteY16" fmla="*/ 1046224 h 4433192"/>
              <a:gd name="connsiteX17" fmla="*/ 961242 w 5309038"/>
              <a:gd name="connsiteY17" fmla="*/ 3954386 h 4433192"/>
              <a:gd name="connsiteX0" fmla="*/ 961242 w 5309038"/>
              <a:gd name="connsiteY0" fmla="*/ 3954386 h 4433192"/>
              <a:gd name="connsiteX1" fmla="*/ 4057904 w 5309038"/>
              <a:gd name="connsiteY1" fmla="*/ 3034717 h 4433192"/>
              <a:gd name="connsiteX2" fmla="*/ 4181766 w 5309038"/>
              <a:gd name="connsiteY2" fmla="*/ 1773533 h 4433192"/>
              <a:gd name="connsiteX3" fmla="*/ 3955943 w 5309038"/>
              <a:gd name="connsiteY3" fmla="*/ 1720428 h 4433192"/>
              <a:gd name="connsiteX4" fmla="*/ 3546801 w 5309038"/>
              <a:gd name="connsiteY4" fmla="*/ 2011435 h 4433192"/>
              <a:gd name="connsiteX5" fmla="*/ 3540245 w 5309038"/>
              <a:gd name="connsiteY5" fmla="*/ 3270588 h 4433192"/>
              <a:gd name="connsiteX6" fmla="*/ 3036396 w 5309038"/>
              <a:gd name="connsiteY6" fmla="*/ 3232127 h 4433192"/>
              <a:gd name="connsiteX7" fmla="*/ 2148175 w 5309038"/>
              <a:gd name="connsiteY7" fmla="*/ 3256940 h 4433192"/>
              <a:gd name="connsiteX8" fmla="*/ 2311728 w 5309038"/>
              <a:gd name="connsiteY8" fmla="*/ 1978034 h 4433192"/>
              <a:gd name="connsiteX9" fmla="*/ 2397474 w 5309038"/>
              <a:gd name="connsiteY9" fmla="*/ 1388696 h 4433192"/>
              <a:gd name="connsiteX10" fmla="*/ 3548075 w 5309038"/>
              <a:gd name="connsiteY10" fmla="*/ 1336685 h 4433192"/>
              <a:gd name="connsiteX11" fmla="*/ 3682492 w 5309038"/>
              <a:gd name="connsiteY11" fmla="*/ 1151829 h 4433192"/>
              <a:gd name="connsiteX12" fmla="*/ 4032261 w 5309038"/>
              <a:gd name="connsiteY12" fmla="*/ 1015939 h 4433192"/>
              <a:gd name="connsiteX13" fmla="*/ 5309038 w 5309038"/>
              <a:gd name="connsiteY13" fmla="*/ 0 h 4433192"/>
              <a:gd name="connsiteX14" fmla="*/ 1276796 w 5309038"/>
              <a:gd name="connsiteY14" fmla="*/ 442 h 4433192"/>
              <a:gd name="connsiteX15" fmla="*/ 0 w 5309038"/>
              <a:gd name="connsiteY15" fmla="*/ 1034691 h 4433192"/>
              <a:gd name="connsiteX16" fmla="*/ 619405 w 5309038"/>
              <a:gd name="connsiteY16" fmla="*/ 1046224 h 4433192"/>
              <a:gd name="connsiteX17" fmla="*/ 961242 w 5309038"/>
              <a:gd name="connsiteY17" fmla="*/ 3954386 h 4433192"/>
              <a:gd name="connsiteX0" fmla="*/ 961242 w 5309038"/>
              <a:gd name="connsiteY0" fmla="*/ 3954386 h 4433192"/>
              <a:gd name="connsiteX1" fmla="*/ 4057904 w 5309038"/>
              <a:gd name="connsiteY1" fmla="*/ 3034717 h 4433192"/>
              <a:gd name="connsiteX2" fmla="*/ 4181766 w 5309038"/>
              <a:gd name="connsiteY2" fmla="*/ 1773533 h 4433192"/>
              <a:gd name="connsiteX3" fmla="*/ 3955943 w 5309038"/>
              <a:gd name="connsiteY3" fmla="*/ 1720428 h 4433192"/>
              <a:gd name="connsiteX4" fmla="*/ 3485841 w 5309038"/>
              <a:gd name="connsiteY4" fmla="*/ 2028060 h 4433192"/>
              <a:gd name="connsiteX5" fmla="*/ 3540245 w 5309038"/>
              <a:gd name="connsiteY5" fmla="*/ 3270588 h 4433192"/>
              <a:gd name="connsiteX6" fmla="*/ 3036396 w 5309038"/>
              <a:gd name="connsiteY6" fmla="*/ 3232127 h 4433192"/>
              <a:gd name="connsiteX7" fmla="*/ 2148175 w 5309038"/>
              <a:gd name="connsiteY7" fmla="*/ 3256940 h 4433192"/>
              <a:gd name="connsiteX8" fmla="*/ 2311728 w 5309038"/>
              <a:gd name="connsiteY8" fmla="*/ 1978034 h 4433192"/>
              <a:gd name="connsiteX9" fmla="*/ 2397474 w 5309038"/>
              <a:gd name="connsiteY9" fmla="*/ 1388696 h 4433192"/>
              <a:gd name="connsiteX10" fmla="*/ 3548075 w 5309038"/>
              <a:gd name="connsiteY10" fmla="*/ 1336685 h 4433192"/>
              <a:gd name="connsiteX11" fmla="*/ 3682492 w 5309038"/>
              <a:gd name="connsiteY11" fmla="*/ 1151829 h 4433192"/>
              <a:gd name="connsiteX12" fmla="*/ 4032261 w 5309038"/>
              <a:gd name="connsiteY12" fmla="*/ 1015939 h 4433192"/>
              <a:gd name="connsiteX13" fmla="*/ 5309038 w 5309038"/>
              <a:gd name="connsiteY13" fmla="*/ 0 h 4433192"/>
              <a:gd name="connsiteX14" fmla="*/ 1276796 w 5309038"/>
              <a:gd name="connsiteY14" fmla="*/ 442 h 4433192"/>
              <a:gd name="connsiteX15" fmla="*/ 0 w 5309038"/>
              <a:gd name="connsiteY15" fmla="*/ 1034691 h 4433192"/>
              <a:gd name="connsiteX16" fmla="*/ 619405 w 5309038"/>
              <a:gd name="connsiteY16" fmla="*/ 1046224 h 4433192"/>
              <a:gd name="connsiteX17" fmla="*/ 961242 w 5309038"/>
              <a:gd name="connsiteY17" fmla="*/ 3954386 h 4433192"/>
              <a:gd name="connsiteX0" fmla="*/ 961242 w 5309038"/>
              <a:gd name="connsiteY0" fmla="*/ 3954386 h 4433192"/>
              <a:gd name="connsiteX1" fmla="*/ 4057904 w 5309038"/>
              <a:gd name="connsiteY1" fmla="*/ 3034717 h 4433192"/>
              <a:gd name="connsiteX2" fmla="*/ 4181766 w 5309038"/>
              <a:gd name="connsiteY2" fmla="*/ 1773533 h 4433192"/>
              <a:gd name="connsiteX3" fmla="*/ 3955943 w 5309038"/>
              <a:gd name="connsiteY3" fmla="*/ 1720428 h 4433192"/>
              <a:gd name="connsiteX4" fmla="*/ 3485841 w 5309038"/>
              <a:gd name="connsiteY4" fmla="*/ 2028060 h 4433192"/>
              <a:gd name="connsiteX5" fmla="*/ 3540245 w 5309038"/>
              <a:gd name="connsiteY5" fmla="*/ 3270588 h 4433192"/>
              <a:gd name="connsiteX6" fmla="*/ 3036396 w 5309038"/>
              <a:gd name="connsiteY6" fmla="*/ 3232127 h 4433192"/>
              <a:gd name="connsiteX7" fmla="*/ 2148175 w 5309038"/>
              <a:gd name="connsiteY7" fmla="*/ 3256940 h 4433192"/>
              <a:gd name="connsiteX8" fmla="*/ 2311728 w 5309038"/>
              <a:gd name="connsiteY8" fmla="*/ 1978034 h 4433192"/>
              <a:gd name="connsiteX9" fmla="*/ 2397474 w 5309038"/>
              <a:gd name="connsiteY9" fmla="*/ 1388696 h 4433192"/>
              <a:gd name="connsiteX10" fmla="*/ 3548075 w 5309038"/>
              <a:gd name="connsiteY10" fmla="*/ 1336685 h 4433192"/>
              <a:gd name="connsiteX11" fmla="*/ 3682492 w 5309038"/>
              <a:gd name="connsiteY11" fmla="*/ 1151829 h 4433192"/>
              <a:gd name="connsiteX12" fmla="*/ 4032261 w 5309038"/>
              <a:gd name="connsiteY12" fmla="*/ 1015939 h 4433192"/>
              <a:gd name="connsiteX13" fmla="*/ 5309038 w 5309038"/>
              <a:gd name="connsiteY13" fmla="*/ 0 h 4433192"/>
              <a:gd name="connsiteX14" fmla="*/ 1276796 w 5309038"/>
              <a:gd name="connsiteY14" fmla="*/ 442 h 4433192"/>
              <a:gd name="connsiteX15" fmla="*/ 0 w 5309038"/>
              <a:gd name="connsiteY15" fmla="*/ 1034691 h 4433192"/>
              <a:gd name="connsiteX16" fmla="*/ 619405 w 5309038"/>
              <a:gd name="connsiteY16" fmla="*/ 1046224 h 4433192"/>
              <a:gd name="connsiteX17" fmla="*/ 961242 w 5309038"/>
              <a:gd name="connsiteY17" fmla="*/ 3954386 h 4433192"/>
              <a:gd name="connsiteX0" fmla="*/ 961242 w 5309038"/>
              <a:gd name="connsiteY0" fmla="*/ 3954386 h 4433192"/>
              <a:gd name="connsiteX1" fmla="*/ 4057904 w 5309038"/>
              <a:gd name="connsiteY1" fmla="*/ 3034717 h 4433192"/>
              <a:gd name="connsiteX2" fmla="*/ 4181766 w 5309038"/>
              <a:gd name="connsiteY2" fmla="*/ 1773533 h 4433192"/>
              <a:gd name="connsiteX3" fmla="*/ 3981255 w 5309038"/>
              <a:gd name="connsiteY3" fmla="*/ 1733084 h 4433192"/>
              <a:gd name="connsiteX4" fmla="*/ 3485841 w 5309038"/>
              <a:gd name="connsiteY4" fmla="*/ 2028060 h 4433192"/>
              <a:gd name="connsiteX5" fmla="*/ 3540245 w 5309038"/>
              <a:gd name="connsiteY5" fmla="*/ 3270588 h 4433192"/>
              <a:gd name="connsiteX6" fmla="*/ 3036396 w 5309038"/>
              <a:gd name="connsiteY6" fmla="*/ 3232127 h 4433192"/>
              <a:gd name="connsiteX7" fmla="*/ 2148175 w 5309038"/>
              <a:gd name="connsiteY7" fmla="*/ 3256940 h 4433192"/>
              <a:gd name="connsiteX8" fmla="*/ 2311728 w 5309038"/>
              <a:gd name="connsiteY8" fmla="*/ 1978034 h 4433192"/>
              <a:gd name="connsiteX9" fmla="*/ 2397474 w 5309038"/>
              <a:gd name="connsiteY9" fmla="*/ 1388696 h 4433192"/>
              <a:gd name="connsiteX10" fmla="*/ 3548075 w 5309038"/>
              <a:gd name="connsiteY10" fmla="*/ 1336685 h 4433192"/>
              <a:gd name="connsiteX11" fmla="*/ 3682492 w 5309038"/>
              <a:gd name="connsiteY11" fmla="*/ 1151829 h 4433192"/>
              <a:gd name="connsiteX12" fmla="*/ 4032261 w 5309038"/>
              <a:gd name="connsiteY12" fmla="*/ 1015939 h 4433192"/>
              <a:gd name="connsiteX13" fmla="*/ 5309038 w 5309038"/>
              <a:gd name="connsiteY13" fmla="*/ 0 h 4433192"/>
              <a:gd name="connsiteX14" fmla="*/ 1276796 w 5309038"/>
              <a:gd name="connsiteY14" fmla="*/ 442 h 4433192"/>
              <a:gd name="connsiteX15" fmla="*/ 0 w 5309038"/>
              <a:gd name="connsiteY15" fmla="*/ 1034691 h 4433192"/>
              <a:gd name="connsiteX16" fmla="*/ 619405 w 5309038"/>
              <a:gd name="connsiteY16" fmla="*/ 1046224 h 4433192"/>
              <a:gd name="connsiteX17" fmla="*/ 961242 w 5309038"/>
              <a:gd name="connsiteY17" fmla="*/ 3954386 h 4433192"/>
              <a:gd name="connsiteX0" fmla="*/ 961242 w 5309038"/>
              <a:gd name="connsiteY0" fmla="*/ 3954386 h 4433192"/>
              <a:gd name="connsiteX1" fmla="*/ 4057904 w 5309038"/>
              <a:gd name="connsiteY1" fmla="*/ 3034717 h 4433192"/>
              <a:gd name="connsiteX2" fmla="*/ 4181766 w 5309038"/>
              <a:gd name="connsiteY2" fmla="*/ 1773533 h 4433192"/>
              <a:gd name="connsiteX3" fmla="*/ 3981255 w 5309038"/>
              <a:gd name="connsiteY3" fmla="*/ 1733084 h 4433192"/>
              <a:gd name="connsiteX4" fmla="*/ 3485841 w 5309038"/>
              <a:gd name="connsiteY4" fmla="*/ 2028060 h 4433192"/>
              <a:gd name="connsiteX5" fmla="*/ 3540245 w 5309038"/>
              <a:gd name="connsiteY5" fmla="*/ 3270588 h 4433192"/>
              <a:gd name="connsiteX6" fmla="*/ 3036396 w 5309038"/>
              <a:gd name="connsiteY6" fmla="*/ 3232127 h 4433192"/>
              <a:gd name="connsiteX7" fmla="*/ 2148175 w 5309038"/>
              <a:gd name="connsiteY7" fmla="*/ 3256940 h 4433192"/>
              <a:gd name="connsiteX8" fmla="*/ 2311728 w 5309038"/>
              <a:gd name="connsiteY8" fmla="*/ 1978034 h 4433192"/>
              <a:gd name="connsiteX9" fmla="*/ 2397474 w 5309038"/>
              <a:gd name="connsiteY9" fmla="*/ 1388696 h 4433192"/>
              <a:gd name="connsiteX10" fmla="*/ 3548075 w 5309038"/>
              <a:gd name="connsiteY10" fmla="*/ 1336685 h 4433192"/>
              <a:gd name="connsiteX11" fmla="*/ 3682492 w 5309038"/>
              <a:gd name="connsiteY11" fmla="*/ 1151829 h 4433192"/>
              <a:gd name="connsiteX12" fmla="*/ 4032261 w 5309038"/>
              <a:gd name="connsiteY12" fmla="*/ 1015939 h 4433192"/>
              <a:gd name="connsiteX13" fmla="*/ 5309038 w 5309038"/>
              <a:gd name="connsiteY13" fmla="*/ 0 h 4433192"/>
              <a:gd name="connsiteX14" fmla="*/ 1276796 w 5309038"/>
              <a:gd name="connsiteY14" fmla="*/ 442 h 4433192"/>
              <a:gd name="connsiteX15" fmla="*/ 0 w 5309038"/>
              <a:gd name="connsiteY15" fmla="*/ 1034691 h 4433192"/>
              <a:gd name="connsiteX16" fmla="*/ 619405 w 5309038"/>
              <a:gd name="connsiteY16" fmla="*/ 1046224 h 4433192"/>
              <a:gd name="connsiteX17" fmla="*/ 961242 w 5309038"/>
              <a:gd name="connsiteY17" fmla="*/ 3954386 h 4433192"/>
              <a:gd name="connsiteX0" fmla="*/ 961242 w 5309038"/>
              <a:gd name="connsiteY0" fmla="*/ 3954386 h 4433192"/>
              <a:gd name="connsiteX1" fmla="*/ 4057904 w 5309038"/>
              <a:gd name="connsiteY1" fmla="*/ 3034717 h 4433192"/>
              <a:gd name="connsiteX2" fmla="*/ 4181766 w 5309038"/>
              <a:gd name="connsiteY2" fmla="*/ 1773533 h 4433192"/>
              <a:gd name="connsiteX3" fmla="*/ 3981255 w 5309038"/>
              <a:gd name="connsiteY3" fmla="*/ 1733084 h 4433192"/>
              <a:gd name="connsiteX4" fmla="*/ 3485841 w 5309038"/>
              <a:gd name="connsiteY4" fmla="*/ 2028060 h 4433192"/>
              <a:gd name="connsiteX5" fmla="*/ 3540245 w 5309038"/>
              <a:gd name="connsiteY5" fmla="*/ 3270588 h 4433192"/>
              <a:gd name="connsiteX6" fmla="*/ 3036396 w 5309038"/>
              <a:gd name="connsiteY6" fmla="*/ 3232127 h 4433192"/>
              <a:gd name="connsiteX7" fmla="*/ 2148175 w 5309038"/>
              <a:gd name="connsiteY7" fmla="*/ 3256940 h 4433192"/>
              <a:gd name="connsiteX8" fmla="*/ 2311728 w 5309038"/>
              <a:gd name="connsiteY8" fmla="*/ 1978034 h 4433192"/>
              <a:gd name="connsiteX9" fmla="*/ 2397474 w 5309038"/>
              <a:gd name="connsiteY9" fmla="*/ 1388696 h 4433192"/>
              <a:gd name="connsiteX10" fmla="*/ 3548075 w 5309038"/>
              <a:gd name="connsiteY10" fmla="*/ 1336685 h 4433192"/>
              <a:gd name="connsiteX11" fmla="*/ 3682492 w 5309038"/>
              <a:gd name="connsiteY11" fmla="*/ 1151829 h 4433192"/>
              <a:gd name="connsiteX12" fmla="*/ 4032261 w 5309038"/>
              <a:gd name="connsiteY12" fmla="*/ 1015939 h 4433192"/>
              <a:gd name="connsiteX13" fmla="*/ 5309038 w 5309038"/>
              <a:gd name="connsiteY13" fmla="*/ 0 h 4433192"/>
              <a:gd name="connsiteX14" fmla="*/ 1276796 w 5309038"/>
              <a:gd name="connsiteY14" fmla="*/ 442 h 4433192"/>
              <a:gd name="connsiteX15" fmla="*/ 0 w 5309038"/>
              <a:gd name="connsiteY15" fmla="*/ 1034691 h 4433192"/>
              <a:gd name="connsiteX16" fmla="*/ 619405 w 5309038"/>
              <a:gd name="connsiteY16" fmla="*/ 1046224 h 4433192"/>
              <a:gd name="connsiteX17" fmla="*/ 961242 w 5309038"/>
              <a:gd name="connsiteY17" fmla="*/ 3954386 h 4433192"/>
              <a:gd name="connsiteX0" fmla="*/ 961242 w 5309038"/>
              <a:gd name="connsiteY0" fmla="*/ 3954386 h 4433192"/>
              <a:gd name="connsiteX1" fmla="*/ 4057904 w 5309038"/>
              <a:gd name="connsiteY1" fmla="*/ 3034717 h 4433192"/>
              <a:gd name="connsiteX2" fmla="*/ 4181766 w 5309038"/>
              <a:gd name="connsiteY2" fmla="*/ 1773533 h 4433192"/>
              <a:gd name="connsiteX3" fmla="*/ 3981255 w 5309038"/>
              <a:gd name="connsiteY3" fmla="*/ 1733084 h 4433192"/>
              <a:gd name="connsiteX4" fmla="*/ 3485841 w 5309038"/>
              <a:gd name="connsiteY4" fmla="*/ 2028060 h 4433192"/>
              <a:gd name="connsiteX5" fmla="*/ 3540245 w 5309038"/>
              <a:gd name="connsiteY5" fmla="*/ 3270588 h 4433192"/>
              <a:gd name="connsiteX6" fmla="*/ 3036396 w 5309038"/>
              <a:gd name="connsiteY6" fmla="*/ 3232127 h 4433192"/>
              <a:gd name="connsiteX7" fmla="*/ 2148175 w 5309038"/>
              <a:gd name="connsiteY7" fmla="*/ 3256940 h 4433192"/>
              <a:gd name="connsiteX8" fmla="*/ 2311728 w 5309038"/>
              <a:gd name="connsiteY8" fmla="*/ 1978034 h 4433192"/>
              <a:gd name="connsiteX9" fmla="*/ 2397474 w 5309038"/>
              <a:gd name="connsiteY9" fmla="*/ 1388696 h 4433192"/>
              <a:gd name="connsiteX10" fmla="*/ 3548075 w 5309038"/>
              <a:gd name="connsiteY10" fmla="*/ 1336685 h 4433192"/>
              <a:gd name="connsiteX11" fmla="*/ 3682492 w 5309038"/>
              <a:gd name="connsiteY11" fmla="*/ 1151829 h 4433192"/>
              <a:gd name="connsiteX12" fmla="*/ 4032261 w 5309038"/>
              <a:gd name="connsiteY12" fmla="*/ 1015939 h 4433192"/>
              <a:gd name="connsiteX13" fmla="*/ 5309038 w 5309038"/>
              <a:gd name="connsiteY13" fmla="*/ 0 h 4433192"/>
              <a:gd name="connsiteX14" fmla="*/ 1276796 w 5309038"/>
              <a:gd name="connsiteY14" fmla="*/ 442 h 4433192"/>
              <a:gd name="connsiteX15" fmla="*/ 0 w 5309038"/>
              <a:gd name="connsiteY15" fmla="*/ 1034691 h 4433192"/>
              <a:gd name="connsiteX16" fmla="*/ 619405 w 5309038"/>
              <a:gd name="connsiteY16" fmla="*/ 1046224 h 4433192"/>
              <a:gd name="connsiteX17" fmla="*/ 961242 w 5309038"/>
              <a:gd name="connsiteY17" fmla="*/ 3954386 h 443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09038" h="4433192">
                <a:moveTo>
                  <a:pt x="961242" y="3954386"/>
                </a:moveTo>
                <a:cubicBezTo>
                  <a:pt x="1801125" y="4678553"/>
                  <a:pt x="3668715" y="4734456"/>
                  <a:pt x="4057904" y="3034717"/>
                </a:cubicBezTo>
                <a:cubicBezTo>
                  <a:pt x="4548994" y="2759914"/>
                  <a:pt x="4241249" y="1905876"/>
                  <a:pt x="4181766" y="1773533"/>
                </a:cubicBezTo>
                <a:cubicBezTo>
                  <a:pt x="4163601" y="1609695"/>
                  <a:pt x="4063991" y="1698052"/>
                  <a:pt x="3981255" y="1733084"/>
                </a:cubicBezTo>
                <a:cubicBezTo>
                  <a:pt x="3863350" y="1843479"/>
                  <a:pt x="3481841" y="2023248"/>
                  <a:pt x="3485841" y="2028060"/>
                </a:cubicBezTo>
                <a:cubicBezTo>
                  <a:pt x="3558048" y="2245805"/>
                  <a:pt x="3800508" y="2587721"/>
                  <a:pt x="3540245" y="3270588"/>
                </a:cubicBezTo>
                <a:cubicBezTo>
                  <a:pt x="3497267" y="3383352"/>
                  <a:pt x="3268408" y="3234402"/>
                  <a:pt x="3036396" y="3232127"/>
                </a:cubicBezTo>
                <a:cubicBezTo>
                  <a:pt x="2804384" y="3229852"/>
                  <a:pt x="2243091" y="3486275"/>
                  <a:pt x="2148175" y="3256940"/>
                </a:cubicBezTo>
                <a:cubicBezTo>
                  <a:pt x="1531372" y="2496327"/>
                  <a:pt x="2175781" y="2208659"/>
                  <a:pt x="2311728" y="1978034"/>
                </a:cubicBezTo>
                <a:cubicBezTo>
                  <a:pt x="2326401" y="1987940"/>
                  <a:pt x="2416920" y="1378791"/>
                  <a:pt x="2397474" y="1388696"/>
                </a:cubicBezTo>
                <a:lnTo>
                  <a:pt x="3548075" y="1336685"/>
                </a:lnTo>
                <a:lnTo>
                  <a:pt x="3682492" y="1151829"/>
                </a:lnTo>
                <a:lnTo>
                  <a:pt x="4032261" y="1015939"/>
                </a:lnTo>
                <a:lnTo>
                  <a:pt x="5309038" y="0"/>
                </a:lnTo>
                <a:lnTo>
                  <a:pt x="1276796" y="442"/>
                </a:lnTo>
                <a:lnTo>
                  <a:pt x="0" y="1034691"/>
                </a:lnTo>
                <a:lnTo>
                  <a:pt x="619405" y="1046224"/>
                </a:lnTo>
                <a:cubicBezTo>
                  <a:pt x="642683" y="1652623"/>
                  <a:pt x="182893" y="3333546"/>
                  <a:pt x="961242" y="395438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Rechthoek 22">
            <a:extLst>
              <a:ext uri="{FF2B5EF4-FFF2-40B4-BE49-F238E27FC236}">
                <a16:creationId xmlns:a16="http://schemas.microsoft.com/office/drawing/2014/main" id="{0181633B-334D-3193-0FAA-D6BFE7E80045}"/>
              </a:ext>
            </a:extLst>
          </p:cNvPr>
          <p:cNvSpPr/>
          <p:nvPr/>
        </p:nvSpPr>
        <p:spPr>
          <a:xfrm>
            <a:off x="346260" y="5141266"/>
            <a:ext cx="4188741" cy="134958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t" anchorCtr="0"/>
          <a:lstStyle/>
          <a:p>
            <a:pPr>
              <a:spcAft>
                <a:spcPts val="600"/>
              </a:spcAft>
            </a:pPr>
            <a:r>
              <a:rPr lang="nl-NL" sz="1000" b="1" dirty="0">
                <a:solidFill>
                  <a:schemeClr val="tx1"/>
                </a:solidFill>
              </a:rPr>
              <a:t>Referentie naar andere hulpmiddelen: </a:t>
            </a:r>
          </a:p>
          <a:p>
            <a:pPr marL="108000" indent="-108000">
              <a:spcAft>
                <a:spcPts val="600"/>
              </a:spcAft>
              <a:buFont typeface="Arial" panose="020B0604020202020204" pitchFamily="34" charset="0"/>
              <a:buChar char="•"/>
            </a:pPr>
            <a:r>
              <a:rPr lang="nl-NL" sz="1000" dirty="0" smtClean="0">
                <a:solidFill>
                  <a:schemeClr val="tx1"/>
                </a:solidFill>
              </a:rPr>
              <a:t>Business </a:t>
            </a:r>
            <a:r>
              <a:rPr lang="nl-NL" sz="1000" dirty="0">
                <a:solidFill>
                  <a:schemeClr val="tx1"/>
                </a:solidFill>
              </a:rPr>
              <a:t>case stap 6 </a:t>
            </a:r>
            <a:r>
              <a:rPr lang="nl-NL" sz="1000" dirty="0" smtClean="0">
                <a:solidFill>
                  <a:schemeClr val="tx1"/>
                </a:solidFill>
              </a:rPr>
              <a:t>fase </a:t>
            </a:r>
            <a:r>
              <a:rPr lang="nl-NL" sz="1000" dirty="0">
                <a:solidFill>
                  <a:schemeClr val="tx1"/>
                </a:solidFill>
              </a:rPr>
              <a:t>concluderen.</a:t>
            </a:r>
          </a:p>
          <a:p>
            <a:pPr marL="108000" indent="-108000">
              <a:spcAft>
                <a:spcPts val="600"/>
              </a:spcAft>
              <a:buFont typeface="Arial" panose="020B0604020202020204" pitchFamily="34" charset="0"/>
              <a:buChar char="•"/>
            </a:pPr>
            <a:r>
              <a:rPr lang="nl-NL" sz="1000" dirty="0" smtClean="0">
                <a:solidFill>
                  <a:schemeClr val="tx1"/>
                </a:solidFill>
              </a:rPr>
              <a:t>Living </a:t>
            </a:r>
            <a:r>
              <a:rPr lang="nl-NL" sz="1000" dirty="0">
                <a:solidFill>
                  <a:schemeClr val="tx1"/>
                </a:solidFill>
              </a:rPr>
              <a:t>labs </a:t>
            </a:r>
            <a:r>
              <a:rPr lang="nl-NL" sz="1000" dirty="0" smtClean="0">
                <a:solidFill>
                  <a:schemeClr val="tx1"/>
                </a:solidFill>
              </a:rPr>
              <a:t>richt </a:t>
            </a:r>
            <a:r>
              <a:rPr lang="nl-NL" sz="1000" dirty="0">
                <a:solidFill>
                  <a:schemeClr val="tx1"/>
                </a:solidFill>
              </a:rPr>
              <a:t>zich op het inrichten van </a:t>
            </a:r>
            <a:r>
              <a:rPr lang="nl-NL" sz="1000" dirty="0" smtClean="0">
                <a:solidFill>
                  <a:schemeClr val="tx1"/>
                </a:solidFill>
              </a:rPr>
              <a:t>experimenteerruimte</a:t>
            </a:r>
          </a:p>
          <a:p>
            <a:pPr marL="108000" indent="-108000">
              <a:spcAft>
                <a:spcPts val="600"/>
              </a:spcAft>
              <a:buFont typeface="Arial" panose="020B0604020202020204" pitchFamily="34" charset="0"/>
              <a:buChar char="•"/>
            </a:pPr>
            <a:r>
              <a:rPr lang="nl-NL" sz="1000" dirty="0" smtClean="0">
                <a:solidFill>
                  <a:schemeClr val="tx1"/>
                </a:solidFill>
              </a:rPr>
              <a:t>TRL 7-9 testen onder operationele omstandigheden tot gereed voor toepassing.</a:t>
            </a:r>
            <a:endParaRPr lang="nl-NL" sz="1000" dirty="0">
              <a:solidFill>
                <a:schemeClr val="tx1"/>
              </a:solidFill>
            </a:endParaRPr>
          </a:p>
          <a:p>
            <a:pPr>
              <a:spcAft>
                <a:spcPts val="600"/>
              </a:spcAft>
            </a:pPr>
            <a:endParaRPr lang="nl-NL" sz="1000" dirty="0">
              <a:solidFill>
                <a:schemeClr val="tx1"/>
              </a:solidFill>
            </a:endParaRPr>
          </a:p>
        </p:txBody>
      </p:sp>
      <p:grpSp>
        <p:nvGrpSpPr>
          <p:cNvPr id="4" name="Toggle_button_1">
            <a:extLst>
              <a:ext uri="{FF2B5EF4-FFF2-40B4-BE49-F238E27FC236}">
                <a16:creationId xmlns:a16="http://schemas.microsoft.com/office/drawing/2014/main" id="{322A4DA0-3872-7117-EBC8-057C6DB73DD7}"/>
              </a:ext>
            </a:extLst>
          </p:cNvPr>
          <p:cNvGrpSpPr/>
          <p:nvPr/>
        </p:nvGrpSpPr>
        <p:grpSpPr>
          <a:xfrm>
            <a:off x="180000" y="4977315"/>
            <a:ext cx="377393" cy="377401"/>
            <a:chOff x="148919" y="4834969"/>
            <a:chExt cx="577260" cy="577273"/>
          </a:xfrm>
        </p:grpSpPr>
        <p:sp>
          <p:nvSpPr>
            <p:cNvPr id="6" name="Freeform: Shape 5">
              <a:extLst>
                <a:ext uri="{FF2B5EF4-FFF2-40B4-BE49-F238E27FC236}">
                  <a16:creationId xmlns:a16="http://schemas.microsoft.com/office/drawing/2014/main" id="{98C029BC-5F94-38AC-BE57-964F275EE87F}"/>
                </a:ext>
              </a:extLst>
            </p:cNvPr>
            <p:cNvSpPr/>
            <p:nvPr/>
          </p:nvSpPr>
          <p:spPr>
            <a:xfrm>
              <a:off x="148919" y="4834969"/>
              <a:ext cx="577260" cy="577273"/>
            </a:xfrm>
            <a:custGeom>
              <a:avLst/>
              <a:gdLst>
                <a:gd name="connsiteX0" fmla="*/ 564693 w 577260"/>
                <a:gd name="connsiteY0" fmla="*/ 62751 h 577273"/>
                <a:gd name="connsiteX1" fmla="*/ 514498 w 577260"/>
                <a:gd name="connsiteY1" fmla="*/ 12555 h 577273"/>
                <a:gd name="connsiteX2" fmla="*/ 288618 w 577260"/>
                <a:gd name="connsiteY2" fmla="*/ 0 h 577273"/>
                <a:gd name="connsiteX3" fmla="*/ 62751 w 577260"/>
                <a:gd name="connsiteY3" fmla="*/ 12568 h 577273"/>
                <a:gd name="connsiteX4" fmla="*/ 12555 w 577260"/>
                <a:gd name="connsiteY4" fmla="*/ 62763 h 577273"/>
                <a:gd name="connsiteX5" fmla="*/ 0 w 577260"/>
                <a:gd name="connsiteY5" fmla="*/ 288643 h 577273"/>
                <a:gd name="connsiteX6" fmla="*/ 12555 w 577260"/>
                <a:gd name="connsiteY6" fmla="*/ 514523 h 577273"/>
                <a:gd name="connsiteX7" fmla="*/ 62751 w 577260"/>
                <a:gd name="connsiteY7" fmla="*/ 564718 h 577273"/>
                <a:gd name="connsiteX8" fmla="*/ 288631 w 577260"/>
                <a:gd name="connsiteY8" fmla="*/ 577274 h 577273"/>
                <a:gd name="connsiteX9" fmla="*/ 514510 w 577260"/>
                <a:gd name="connsiteY9" fmla="*/ 564718 h 577273"/>
                <a:gd name="connsiteX10" fmla="*/ 564706 w 577260"/>
                <a:gd name="connsiteY10" fmla="*/ 514523 h 577273"/>
                <a:gd name="connsiteX11" fmla="*/ 577261 w 577260"/>
                <a:gd name="connsiteY11" fmla="*/ 288643 h 577273"/>
                <a:gd name="connsiteX12" fmla="*/ 564706 w 577260"/>
                <a:gd name="connsiteY12" fmla="*/ 62763 h 57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7260" h="577273">
                  <a:moveTo>
                    <a:pt x="564693" y="62751"/>
                  </a:moveTo>
                  <a:cubicBezTo>
                    <a:pt x="560361" y="36718"/>
                    <a:pt x="540543" y="16900"/>
                    <a:pt x="514498" y="12555"/>
                  </a:cubicBezTo>
                  <a:cubicBezTo>
                    <a:pt x="439204" y="0"/>
                    <a:pt x="313716" y="0"/>
                    <a:pt x="288618" y="0"/>
                  </a:cubicBezTo>
                  <a:cubicBezTo>
                    <a:pt x="263520" y="0"/>
                    <a:pt x="138044" y="13"/>
                    <a:pt x="62751" y="12568"/>
                  </a:cubicBezTo>
                  <a:cubicBezTo>
                    <a:pt x="36706" y="16913"/>
                    <a:pt x="16900" y="36718"/>
                    <a:pt x="12555" y="62763"/>
                  </a:cubicBezTo>
                  <a:cubicBezTo>
                    <a:pt x="0" y="138057"/>
                    <a:pt x="0" y="263545"/>
                    <a:pt x="0" y="288643"/>
                  </a:cubicBezTo>
                  <a:cubicBezTo>
                    <a:pt x="0" y="313741"/>
                    <a:pt x="0" y="439230"/>
                    <a:pt x="12555" y="514523"/>
                  </a:cubicBezTo>
                  <a:cubicBezTo>
                    <a:pt x="16888" y="540568"/>
                    <a:pt x="36706" y="560373"/>
                    <a:pt x="62751" y="564718"/>
                  </a:cubicBezTo>
                  <a:cubicBezTo>
                    <a:pt x="138044" y="577274"/>
                    <a:pt x="263533" y="577274"/>
                    <a:pt x="288631" y="577274"/>
                  </a:cubicBezTo>
                  <a:cubicBezTo>
                    <a:pt x="313728" y="577274"/>
                    <a:pt x="439217" y="577274"/>
                    <a:pt x="514510" y="564718"/>
                  </a:cubicBezTo>
                  <a:cubicBezTo>
                    <a:pt x="540555" y="560373"/>
                    <a:pt x="560361" y="540568"/>
                    <a:pt x="564706" y="514523"/>
                  </a:cubicBezTo>
                  <a:cubicBezTo>
                    <a:pt x="577261" y="439230"/>
                    <a:pt x="577261" y="313741"/>
                    <a:pt x="577261" y="288643"/>
                  </a:cubicBezTo>
                  <a:cubicBezTo>
                    <a:pt x="577261" y="213312"/>
                    <a:pt x="577261" y="138057"/>
                    <a:pt x="564706" y="62763"/>
                  </a:cubicBezTo>
                  <a:close/>
                </a:path>
              </a:pathLst>
            </a:custGeom>
            <a:solidFill>
              <a:schemeClr val="bg2"/>
            </a:solidFill>
            <a:ln w="12631" cap="flat">
              <a:noFill/>
              <a:prstDash val="solid"/>
              <a:miter/>
            </a:ln>
          </p:spPr>
          <p:txBody>
            <a:bodyPr rtlCol="0" anchor="ctr"/>
            <a:lstStyle/>
            <a:p>
              <a:endParaRPr lang="nl-NL" dirty="0"/>
            </a:p>
          </p:txBody>
        </p:sp>
        <p:grpSp>
          <p:nvGrpSpPr>
            <p:cNvPr id="8" name="Graphic 15">
              <a:extLst>
                <a:ext uri="{FF2B5EF4-FFF2-40B4-BE49-F238E27FC236}">
                  <a16:creationId xmlns:a16="http://schemas.microsoft.com/office/drawing/2014/main" id="{66F08FC4-0CD6-5492-6CF6-227D04370338}"/>
                </a:ext>
              </a:extLst>
            </p:cNvPr>
            <p:cNvGrpSpPr/>
            <p:nvPr/>
          </p:nvGrpSpPr>
          <p:grpSpPr>
            <a:xfrm>
              <a:off x="392533" y="4908873"/>
              <a:ext cx="89225" cy="416822"/>
              <a:chOff x="392533" y="4908873"/>
              <a:chExt cx="89225" cy="416822"/>
            </a:xfrm>
            <a:solidFill>
              <a:schemeClr val="tx1"/>
            </a:solidFill>
          </p:grpSpPr>
          <p:sp>
            <p:nvSpPr>
              <p:cNvPr id="9" name="Freeform: Shape 8">
                <a:extLst>
                  <a:ext uri="{FF2B5EF4-FFF2-40B4-BE49-F238E27FC236}">
                    <a16:creationId xmlns:a16="http://schemas.microsoft.com/office/drawing/2014/main" id="{357D2259-3920-5653-6DC5-CF2032758F42}"/>
                  </a:ext>
                </a:extLst>
              </p:cNvPr>
              <p:cNvSpPr/>
              <p:nvPr/>
            </p:nvSpPr>
            <p:spPr>
              <a:xfrm>
                <a:off x="392533" y="5047813"/>
                <a:ext cx="82909" cy="277881"/>
              </a:xfrm>
              <a:custGeom>
                <a:avLst/>
                <a:gdLst>
                  <a:gd name="connsiteX0" fmla="*/ 82910 w 82909"/>
                  <a:gd name="connsiteY0" fmla="*/ 277882 h 277881"/>
                  <a:gd name="connsiteX1" fmla="*/ 0 w 82909"/>
                  <a:gd name="connsiteY1" fmla="*/ 277882 h 277881"/>
                  <a:gd name="connsiteX2" fmla="*/ 7124 w 82909"/>
                  <a:gd name="connsiteY2" fmla="*/ 101048 h 277881"/>
                  <a:gd name="connsiteX3" fmla="*/ 7124 w 82909"/>
                  <a:gd name="connsiteY3" fmla="*/ 0 h 277881"/>
                  <a:gd name="connsiteX4" fmla="*/ 82910 w 82909"/>
                  <a:gd name="connsiteY4" fmla="*/ 0 h 277881"/>
                  <a:gd name="connsiteX5" fmla="*/ 82910 w 82909"/>
                  <a:gd name="connsiteY5" fmla="*/ 277882 h 27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09" h="277881">
                    <a:moveTo>
                      <a:pt x="82910" y="277882"/>
                    </a:moveTo>
                    <a:lnTo>
                      <a:pt x="0" y="277882"/>
                    </a:lnTo>
                    <a:lnTo>
                      <a:pt x="7124" y="101048"/>
                    </a:lnTo>
                    <a:lnTo>
                      <a:pt x="7124" y="0"/>
                    </a:lnTo>
                    <a:lnTo>
                      <a:pt x="82910" y="0"/>
                    </a:lnTo>
                    <a:lnTo>
                      <a:pt x="82910" y="277882"/>
                    </a:lnTo>
                    <a:close/>
                  </a:path>
                </a:pathLst>
              </a:custGeom>
              <a:grpFill/>
              <a:ln w="12631" cap="flat">
                <a:noFill/>
                <a:prstDash val="solid"/>
                <a:miter/>
              </a:ln>
            </p:spPr>
            <p:txBody>
              <a:bodyPr rtlCol="0" anchor="ctr"/>
              <a:lstStyle/>
              <a:p>
                <a:endParaRPr lang="nl-NL"/>
              </a:p>
            </p:txBody>
          </p:sp>
          <p:sp>
            <p:nvSpPr>
              <p:cNvPr id="10" name="Freeform: Shape 9">
                <a:extLst>
                  <a:ext uri="{FF2B5EF4-FFF2-40B4-BE49-F238E27FC236}">
                    <a16:creationId xmlns:a16="http://schemas.microsoft.com/office/drawing/2014/main" id="{EC56FC81-231E-9AC7-B48D-BD456F66D3A6}"/>
                  </a:ext>
                </a:extLst>
              </p:cNvPr>
              <p:cNvSpPr/>
              <p:nvPr/>
            </p:nvSpPr>
            <p:spPr>
              <a:xfrm>
                <a:off x="393341" y="4908873"/>
                <a:ext cx="88416" cy="88416"/>
              </a:xfrm>
              <a:custGeom>
                <a:avLst/>
                <a:gdLst>
                  <a:gd name="connsiteX0" fmla="*/ 44499 w 88416"/>
                  <a:gd name="connsiteY0" fmla="*/ 88417 h 88416"/>
                  <a:gd name="connsiteX1" fmla="*/ 0 w 88416"/>
                  <a:gd name="connsiteY1" fmla="*/ 43665 h 88416"/>
                  <a:gd name="connsiteX2" fmla="*/ 43918 w 88416"/>
                  <a:gd name="connsiteY2" fmla="*/ 0 h 88416"/>
                  <a:gd name="connsiteX3" fmla="*/ 88417 w 88416"/>
                  <a:gd name="connsiteY3" fmla="*/ 43665 h 88416"/>
                  <a:gd name="connsiteX4" fmla="*/ 44499 w 88416"/>
                  <a:gd name="connsiteY4" fmla="*/ 88417 h 88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16" h="88416">
                    <a:moveTo>
                      <a:pt x="44499" y="88417"/>
                    </a:moveTo>
                    <a:cubicBezTo>
                      <a:pt x="16180" y="88417"/>
                      <a:pt x="0" y="72590"/>
                      <a:pt x="0" y="43665"/>
                    </a:cubicBezTo>
                    <a:cubicBezTo>
                      <a:pt x="0" y="19098"/>
                      <a:pt x="15031" y="0"/>
                      <a:pt x="43918" y="0"/>
                    </a:cubicBezTo>
                    <a:cubicBezTo>
                      <a:pt x="72237" y="0"/>
                      <a:pt x="88417" y="15283"/>
                      <a:pt x="88417" y="43665"/>
                    </a:cubicBezTo>
                    <a:cubicBezTo>
                      <a:pt x="88417" y="68763"/>
                      <a:pt x="73399" y="88417"/>
                      <a:pt x="44499" y="88417"/>
                    </a:cubicBezTo>
                    <a:close/>
                  </a:path>
                </a:pathLst>
              </a:custGeom>
              <a:grpFill/>
              <a:ln w="12631" cap="flat">
                <a:noFill/>
                <a:prstDash val="solid"/>
                <a:miter/>
              </a:ln>
            </p:spPr>
            <p:txBody>
              <a:bodyPr rtlCol="0" anchor="ctr"/>
              <a:lstStyle/>
              <a:p>
                <a:endParaRPr lang="nl-NL"/>
              </a:p>
            </p:txBody>
          </p:sp>
        </p:grpSp>
      </p:grpSp>
      <p:sp>
        <p:nvSpPr>
          <p:cNvPr id="12" name="TextBox 11">
            <a:extLst>
              <a:ext uri="{FF2B5EF4-FFF2-40B4-BE49-F238E27FC236}">
                <a16:creationId xmlns:a16="http://schemas.microsoft.com/office/drawing/2014/main" id="{A32172E4-267F-F9B4-B7CC-46AA0A235266}"/>
              </a:ext>
            </a:extLst>
          </p:cNvPr>
          <p:cNvSpPr txBox="1"/>
          <p:nvPr/>
        </p:nvSpPr>
        <p:spPr>
          <a:xfrm>
            <a:off x="8820000" y="2520000"/>
            <a:ext cx="3192000" cy="2539017"/>
          </a:xfrm>
          <a:prstGeom prst="rect">
            <a:avLst/>
          </a:prstGeom>
          <a:noFill/>
        </p:spPr>
        <p:txBody>
          <a:bodyPr wrap="square" rtlCol="0">
            <a:noAutofit/>
          </a:bodyPr>
          <a:lstStyle/>
          <a:p>
            <a:pPr>
              <a:spcAft>
                <a:spcPts val="600"/>
              </a:spcAft>
            </a:pPr>
            <a:r>
              <a:rPr lang="nl-NL" sz="1200" b="1" dirty="0">
                <a:effectLst/>
                <a:latin typeface="Calibri" panose="020F0502020204030204" pitchFamily="34" charset="0"/>
                <a:ea typeface="Calibri" panose="020F0502020204030204" pitchFamily="34" charset="0"/>
                <a:cs typeface="Times New Roman" panose="02020603050405020304" pitchFamily="18" charset="0"/>
              </a:rPr>
              <a:t>Aandachtspunten</a:t>
            </a:r>
          </a:p>
          <a:p>
            <a:pPr marL="171450" indent="-171450">
              <a:spcAft>
                <a:spcPts val="600"/>
              </a:spcAft>
              <a:buFont typeface="Arial" panose="020B0604020202020204" pitchFamily="34" charset="0"/>
              <a:buChar char="•"/>
            </a:pP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Evaluatie toepassing</a:t>
            </a:r>
          </a:p>
          <a:p>
            <a:pPr marL="171450" indent="-171450">
              <a:spcAft>
                <a:spcPts val="600"/>
              </a:spcAft>
              <a:buFont typeface="Arial" panose="020B0604020202020204" pitchFamily="34" charset="0"/>
              <a:buChar char="•"/>
            </a:pP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Toets Technology Readiness Level (TRL) </a:t>
            </a:r>
          </a:p>
          <a:p>
            <a:pPr marL="171450" indent="-171450">
              <a:spcAft>
                <a:spcPts val="600"/>
              </a:spcAft>
              <a:buFont typeface="Arial" panose="020B0604020202020204" pitchFamily="34" charset="0"/>
              <a:buChar char="•"/>
            </a:pP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Toets Stakeholder Readiness Level (SRL)</a:t>
            </a:r>
          </a:p>
          <a:p>
            <a:pPr marL="171450" indent="-171450">
              <a:spcAft>
                <a:spcPts val="600"/>
              </a:spcAft>
              <a:buFont typeface="Arial" panose="020B0604020202020204" pitchFamily="34" charset="0"/>
              <a:buChar char="•"/>
            </a:pP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Levensvatbaar/ haalbaar</a:t>
            </a:r>
          </a:p>
          <a:p>
            <a:pPr marL="171450" indent="-171450">
              <a:spcAft>
                <a:spcPts val="600"/>
              </a:spcAft>
              <a:buFont typeface="Arial" panose="020B0604020202020204" pitchFamily="34" charset="0"/>
              <a:buChar char="•"/>
            </a:pP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Implementeerbaar</a:t>
            </a:r>
          </a:p>
          <a:p>
            <a:pPr marL="171450" indent="-171450">
              <a:spcAft>
                <a:spcPts val="600"/>
              </a:spcAft>
              <a:buFont typeface="Arial" panose="020B0604020202020204" pitchFamily="34" charset="0"/>
              <a:buChar char="•"/>
            </a:pP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Meervoudig toepasbaar</a:t>
            </a:r>
          </a:p>
          <a:p>
            <a:pPr marL="171450" indent="-171450">
              <a:spcAft>
                <a:spcPts val="600"/>
              </a:spcAft>
              <a:buFont typeface="Arial" panose="020B0604020202020204" pitchFamily="34" charset="0"/>
              <a:buChar char="•"/>
            </a:pP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Toepassingsgebied </a:t>
            </a:r>
            <a:r>
              <a:rPr lang="nl-NL" sz="1000" dirty="0" err="1">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afgekaderd</a:t>
            </a:r>
            <a:endPar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spcAft>
                <a:spcPts val="600"/>
              </a:spcAft>
              <a:buFont typeface="Arial" panose="020B0604020202020204" pitchFamily="34" charset="0"/>
              <a:buChar char="•"/>
            </a:pP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Integraal inpasbaar</a:t>
            </a:r>
          </a:p>
          <a:p>
            <a:pPr marL="171450" indent="-171450">
              <a:spcAft>
                <a:spcPts val="600"/>
              </a:spcAft>
              <a:buFont typeface="Arial" panose="020B0604020202020204" pitchFamily="34" charset="0"/>
              <a:buChar char="•"/>
            </a:pPr>
            <a:r>
              <a:rPr lang="nl-NL" sz="1000" dirty="0">
                <a:solidFill>
                  <a:schemeClr val="tx2">
                    <a:lumMod val="50000"/>
                    <a:lumOff val="50000"/>
                  </a:schemeClr>
                </a:solidFill>
                <a:effectLst/>
                <a:latin typeface="Calibri" panose="020F0502020204030204" pitchFamily="34" charset="0"/>
                <a:ea typeface="Calibri" panose="020F0502020204030204" pitchFamily="34" charset="0"/>
                <a:cs typeface="Times New Roman" panose="02020603050405020304" pitchFamily="18" charset="0"/>
              </a:rPr>
              <a:t>Risicolog </a:t>
            </a:r>
          </a:p>
        </p:txBody>
      </p:sp>
      <p:pic>
        <p:nvPicPr>
          <p:cNvPr id="13" name="Graphic 12">
            <a:extLst>
              <a:ext uri="{FF2B5EF4-FFF2-40B4-BE49-F238E27FC236}">
                <a16:creationId xmlns:a16="http://schemas.microsoft.com/office/drawing/2014/main" id="{5B2EB3CF-4C2F-BE88-C7FD-5347D88E6C3C}"/>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l="6666" r="8265" b="22509"/>
          <a:stretch/>
        </p:blipFill>
        <p:spPr>
          <a:xfrm>
            <a:off x="9124950" y="1071756"/>
            <a:ext cx="2800328" cy="1275439"/>
          </a:xfrm>
          <a:prstGeom prst="rect">
            <a:avLst/>
          </a:prstGeom>
        </p:spPr>
      </p:pic>
      <p:sp>
        <p:nvSpPr>
          <p:cNvPr id="14" name="Freeform: Shape 13">
            <a:extLst>
              <a:ext uri="{FF2B5EF4-FFF2-40B4-BE49-F238E27FC236}">
                <a16:creationId xmlns:a16="http://schemas.microsoft.com/office/drawing/2014/main" id="{B09F02F6-DB0F-B305-78D5-278AD54950BE}"/>
              </a:ext>
            </a:extLst>
          </p:cNvPr>
          <p:cNvSpPr>
            <a:spLocks noChangeAspect="1"/>
          </p:cNvSpPr>
          <p:nvPr/>
        </p:nvSpPr>
        <p:spPr>
          <a:xfrm>
            <a:off x="9444713" y="1025855"/>
            <a:ext cx="2480565" cy="1275439"/>
          </a:xfrm>
          <a:custGeom>
            <a:avLst/>
            <a:gdLst>
              <a:gd name="connsiteX0" fmla="*/ 438150 w 1762125"/>
              <a:gd name="connsiteY0" fmla="*/ 0 h 1304925"/>
              <a:gd name="connsiteX1" fmla="*/ 28575 w 1762125"/>
              <a:gd name="connsiteY1" fmla="*/ 300038 h 1304925"/>
              <a:gd name="connsiteX2" fmla="*/ 0 w 1762125"/>
              <a:gd name="connsiteY2" fmla="*/ 461963 h 1304925"/>
              <a:gd name="connsiteX3" fmla="*/ 4762 w 1762125"/>
              <a:gd name="connsiteY3" fmla="*/ 519113 h 1304925"/>
              <a:gd name="connsiteX4" fmla="*/ 19050 w 1762125"/>
              <a:gd name="connsiteY4" fmla="*/ 623888 h 1304925"/>
              <a:gd name="connsiteX5" fmla="*/ 14287 w 1762125"/>
              <a:gd name="connsiteY5" fmla="*/ 1304925 h 1304925"/>
              <a:gd name="connsiteX6" fmla="*/ 1762125 w 1762125"/>
              <a:gd name="connsiteY6" fmla="*/ 1304925 h 1304925"/>
              <a:gd name="connsiteX7" fmla="*/ 1762125 w 1762125"/>
              <a:gd name="connsiteY7" fmla="*/ 9525 h 1304925"/>
              <a:gd name="connsiteX8" fmla="*/ 438150 w 1762125"/>
              <a:gd name="connsiteY8" fmla="*/ 0 h 1304925"/>
              <a:gd name="connsiteX0" fmla="*/ 433388 w 1757363"/>
              <a:gd name="connsiteY0" fmla="*/ 0 h 1304925"/>
              <a:gd name="connsiteX1" fmla="*/ 23813 w 1757363"/>
              <a:gd name="connsiteY1" fmla="*/ 300038 h 1304925"/>
              <a:gd name="connsiteX2" fmla="*/ 50102 w 1757363"/>
              <a:gd name="connsiteY2" fmla="*/ 430612 h 1304925"/>
              <a:gd name="connsiteX3" fmla="*/ 0 w 1757363"/>
              <a:gd name="connsiteY3" fmla="*/ 519113 h 1304925"/>
              <a:gd name="connsiteX4" fmla="*/ 14288 w 1757363"/>
              <a:gd name="connsiteY4" fmla="*/ 623888 h 1304925"/>
              <a:gd name="connsiteX5" fmla="*/ 9525 w 1757363"/>
              <a:gd name="connsiteY5" fmla="*/ 1304925 h 1304925"/>
              <a:gd name="connsiteX6" fmla="*/ 1757363 w 1757363"/>
              <a:gd name="connsiteY6" fmla="*/ 1304925 h 1304925"/>
              <a:gd name="connsiteX7" fmla="*/ 1757363 w 1757363"/>
              <a:gd name="connsiteY7" fmla="*/ 9525 h 1304925"/>
              <a:gd name="connsiteX8" fmla="*/ 433388 w 1757363"/>
              <a:gd name="connsiteY8" fmla="*/ 0 h 1304925"/>
              <a:gd name="connsiteX0" fmla="*/ 423863 w 1747838"/>
              <a:gd name="connsiteY0" fmla="*/ 0 h 1304925"/>
              <a:gd name="connsiteX1" fmla="*/ 14288 w 1747838"/>
              <a:gd name="connsiteY1" fmla="*/ 300038 h 1304925"/>
              <a:gd name="connsiteX2" fmla="*/ 40577 w 1747838"/>
              <a:gd name="connsiteY2" fmla="*/ 430612 h 1304925"/>
              <a:gd name="connsiteX3" fmla="*/ 55790 w 1747838"/>
              <a:gd name="connsiteY3" fmla="*/ 547851 h 1304925"/>
              <a:gd name="connsiteX4" fmla="*/ 4763 w 1747838"/>
              <a:gd name="connsiteY4" fmla="*/ 623888 h 1304925"/>
              <a:gd name="connsiteX5" fmla="*/ 0 w 1747838"/>
              <a:gd name="connsiteY5" fmla="*/ 1304925 h 1304925"/>
              <a:gd name="connsiteX6" fmla="*/ 1747838 w 1747838"/>
              <a:gd name="connsiteY6" fmla="*/ 1304925 h 1304925"/>
              <a:gd name="connsiteX7" fmla="*/ 1747838 w 1747838"/>
              <a:gd name="connsiteY7" fmla="*/ 9525 h 1304925"/>
              <a:gd name="connsiteX8" fmla="*/ 423863 w 1747838"/>
              <a:gd name="connsiteY8" fmla="*/ 0 h 1304925"/>
              <a:gd name="connsiteX0" fmla="*/ 423863 w 1747838"/>
              <a:gd name="connsiteY0" fmla="*/ 0 h 1304925"/>
              <a:gd name="connsiteX1" fmla="*/ 58702 w 1747838"/>
              <a:gd name="connsiteY1" fmla="*/ 315714 h 1304925"/>
              <a:gd name="connsiteX2" fmla="*/ 40577 w 1747838"/>
              <a:gd name="connsiteY2" fmla="*/ 430612 h 1304925"/>
              <a:gd name="connsiteX3" fmla="*/ 55790 w 1747838"/>
              <a:gd name="connsiteY3" fmla="*/ 547851 h 1304925"/>
              <a:gd name="connsiteX4" fmla="*/ 4763 w 1747838"/>
              <a:gd name="connsiteY4" fmla="*/ 623888 h 1304925"/>
              <a:gd name="connsiteX5" fmla="*/ 0 w 1747838"/>
              <a:gd name="connsiteY5" fmla="*/ 1304925 h 1304925"/>
              <a:gd name="connsiteX6" fmla="*/ 1747838 w 1747838"/>
              <a:gd name="connsiteY6" fmla="*/ 1304925 h 1304925"/>
              <a:gd name="connsiteX7" fmla="*/ 1747838 w 1747838"/>
              <a:gd name="connsiteY7" fmla="*/ 9525 h 1304925"/>
              <a:gd name="connsiteX8" fmla="*/ 423863 w 1747838"/>
              <a:gd name="connsiteY8" fmla="*/ 0 h 1304925"/>
              <a:gd name="connsiteX0" fmla="*/ 460439 w 1747838"/>
              <a:gd name="connsiteY0" fmla="*/ 3538 h 1295400"/>
              <a:gd name="connsiteX1" fmla="*/ 58702 w 1747838"/>
              <a:gd name="connsiteY1" fmla="*/ 306189 h 1295400"/>
              <a:gd name="connsiteX2" fmla="*/ 40577 w 1747838"/>
              <a:gd name="connsiteY2" fmla="*/ 421087 h 1295400"/>
              <a:gd name="connsiteX3" fmla="*/ 55790 w 1747838"/>
              <a:gd name="connsiteY3" fmla="*/ 538326 h 1295400"/>
              <a:gd name="connsiteX4" fmla="*/ 4763 w 1747838"/>
              <a:gd name="connsiteY4" fmla="*/ 614363 h 1295400"/>
              <a:gd name="connsiteX5" fmla="*/ 0 w 1747838"/>
              <a:gd name="connsiteY5" fmla="*/ 1295400 h 1295400"/>
              <a:gd name="connsiteX6" fmla="*/ 1747838 w 1747838"/>
              <a:gd name="connsiteY6" fmla="*/ 1295400 h 1295400"/>
              <a:gd name="connsiteX7" fmla="*/ 1747838 w 1747838"/>
              <a:gd name="connsiteY7" fmla="*/ 0 h 1295400"/>
              <a:gd name="connsiteX8" fmla="*/ 460439 w 1747838"/>
              <a:gd name="connsiteY8" fmla="*/ 3538 h 1295400"/>
              <a:gd name="connsiteX0" fmla="*/ 448791 w 1747838"/>
              <a:gd name="connsiteY0" fmla="*/ 3538 h 1295400"/>
              <a:gd name="connsiteX1" fmla="*/ 58702 w 1747838"/>
              <a:gd name="connsiteY1" fmla="*/ 306189 h 1295400"/>
              <a:gd name="connsiteX2" fmla="*/ 40577 w 1747838"/>
              <a:gd name="connsiteY2" fmla="*/ 421087 h 1295400"/>
              <a:gd name="connsiteX3" fmla="*/ 55790 w 1747838"/>
              <a:gd name="connsiteY3" fmla="*/ 538326 h 1295400"/>
              <a:gd name="connsiteX4" fmla="*/ 4763 w 1747838"/>
              <a:gd name="connsiteY4" fmla="*/ 614363 h 1295400"/>
              <a:gd name="connsiteX5" fmla="*/ 0 w 1747838"/>
              <a:gd name="connsiteY5" fmla="*/ 1295400 h 1295400"/>
              <a:gd name="connsiteX6" fmla="*/ 1747838 w 1747838"/>
              <a:gd name="connsiteY6" fmla="*/ 1295400 h 1295400"/>
              <a:gd name="connsiteX7" fmla="*/ 1747838 w 1747838"/>
              <a:gd name="connsiteY7" fmla="*/ 0 h 1295400"/>
              <a:gd name="connsiteX8" fmla="*/ 448791 w 1747838"/>
              <a:gd name="connsiteY8" fmla="*/ 3538 h 1295400"/>
              <a:gd name="connsiteX0" fmla="*/ 448791 w 1747838"/>
              <a:gd name="connsiteY0" fmla="*/ 3538 h 1295400"/>
              <a:gd name="connsiteX1" fmla="*/ 67438 w 1747838"/>
              <a:gd name="connsiteY1" fmla="*/ 291629 h 1295400"/>
              <a:gd name="connsiteX2" fmla="*/ 40577 w 1747838"/>
              <a:gd name="connsiteY2" fmla="*/ 421087 h 1295400"/>
              <a:gd name="connsiteX3" fmla="*/ 55790 w 1747838"/>
              <a:gd name="connsiteY3" fmla="*/ 538326 h 1295400"/>
              <a:gd name="connsiteX4" fmla="*/ 4763 w 1747838"/>
              <a:gd name="connsiteY4" fmla="*/ 614363 h 1295400"/>
              <a:gd name="connsiteX5" fmla="*/ 0 w 1747838"/>
              <a:gd name="connsiteY5" fmla="*/ 1295400 h 1295400"/>
              <a:gd name="connsiteX6" fmla="*/ 1747838 w 1747838"/>
              <a:gd name="connsiteY6" fmla="*/ 1295400 h 1295400"/>
              <a:gd name="connsiteX7" fmla="*/ 1747838 w 1747838"/>
              <a:gd name="connsiteY7" fmla="*/ 0 h 1295400"/>
              <a:gd name="connsiteX8" fmla="*/ 448791 w 1747838"/>
              <a:gd name="connsiteY8" fmla="*/ 3538 h 1295400"/>
              <a:gd name="connsiteX0" fmla="*/ 462315 w 1761362"/>
              <a:gd name="connsiteY0" fmla="*/ 3538 h 1295400"/>
              <a:gd name="connsiteX1" fmla="*/ 0 w 1761362"/>
              <a:gd name="connsiteY1" fmla="*/ 344017 h 1295400"/>
              <a:gd name="connsiteX2" fmla="*/ 54101 w 1761362"/>
              <a:gd name="connsiteY2" fmla="*/ 421087 h 1295400"/>
              <a:gd name="connsiteX3" fmla="*/ 69314 w 1761362"/>
              <a:gd name="connsiteY3" fmla="*/ 538326 h 1295400"/>
              <a:gd name="connsiteX4" fmla="*/ 18287 w 1761362"/>
              <a:gd name="connsiteY4" fmla="*/ 614363 h 1295400"/>
              <a:gd name="connsiteX5" fmla="*/ 13524 w 1761362"/>
              <a:gd name="connsiteY5" fmla="*/ 1295400 h 1295400"/>
              <a:gd name="connsiteX6" fmla="*/ 1761362 w 1761362"/>
              <a:gd name="connsiteY6" fmla="*/ 1295400 h 1295400"/>
              <a:gd name="connsiteX7" fmla="*/ 1761362 w 1761362"/>
              <a:gd name="connsiteY7" fmla="*/ 0 h 1295400"/>
              <a:gd name="connsiteX8" fmla="*/ 462315 w 1761362"/>
              <a:gd name="connsiteY8" fmla="*/ 3538 h 1295400"/>
              <a:gd name="connsiteX0" fmla="*/ 484414 w 1783461"/>
              <a:gd name="connsiteY0" fmla="*/ 3538 h 1295400"/>
              <a:gd name="connsiteX1" fmla="*/ 22099 w 1783461"/>
              <a:gd name="connsiteY1" fmla="*/ 344017 h 1295400"/>
              <a:gd name="connsiteX2" fmla="*/ 0 w 1783461"/>
              <a:gd name="connsiteY2" fmla="*/ 416324 h 1295400"/>
              <a:gd name="connsiteX3" fmla="*/ 91413 w 1783461"/>
              <a:gd name="connsiteY3" fmla="*/ 538326 h 1295400"/>
              <a:gd name="connsiteX4" fmla="*/ 40386 w 1783461"/>
              <a:gd name="connsiteY4" fmla="*/ 614363 h 1295400"/>
              <a:gd name="connsiteX5" fmla="*/ 35623 w 1783461"/>
              <a:gd name="connsiteY5" fmla="*/ 1295400 h 1295400"/>
              <a:gd name="connsiteX6" fmla="*/ 1783461 w 1783461"/>
              <a:gd name="connsiteY6" fmla="*/ 1295400 h 1295400"/>
              <a:gd name="connsiteX7" fmla="*/ 1783461 w 1783461"/>
              <a:gd name="connsiteY7" fmla="*/ 0 h 1295400"/>
              <a:gd name="connsiteX8" fmla="*/ 484414 w 1783461"/>
              <a:gd name="connsiteY8" fmla="*/ 3538 h 1295400"/>
              <a:gd name="connsiteX0" fmla="*/ 484414 w 1783461"/>
              <a:gd name="connsiteY0" fmla="*/ 3538 h 1295400"/>
              <a:gd name="connsiteX1" fmla="*/ 22099 w 1783461"/>
              <a:gd name="connsiteY1" fmla="*/ 344017 h 1295400"/>
              <a:gd name="connsiteX2" fmla="*/ 0 w 1783461"/>
              <a:gd name="connsiteY2" fmla="*/ 416324 h 1295400"/>
              <a:gd name="connsiteX3" fmla="*/ 29500 w 1783461"/>
              <a:gd name="connsiteY3" fmla="*/ 476413 h 1295400"/>
              <a:gd name="connsiteX4" fmla="*/ 40386 w 1783461"/>
              <a:gd name="connsiteY4" fmla="*/ 614363 h 1295400"/>
              <a:gd name="connsiteX5" fmla="*/ 35623 w 1783461"/>
              <a:gd name="connsiteY5" fmla="*/ 1295400 h 1295400"/>
              <a:gd name="connsiteX6" fmla="*/ 1783461 w 1783461"/>
              <a:gd name="connsiteY6" fmla="*/ 1295400 h 1295400"/>
              <a:gd name="connsiteX7" fmla="*/ 1783461 w 1783461"/>
              <a:gd name="connsiteY7" fmla="*/ 0 h 1295400"/>
              <a:gd name="connsiteX8" fmla="*/ 484414 w 1783461"/>
              <a:gd name="connsiteY8" fmla="*/ 3538 h 1295400"/>
              <a:gd name="connsiteX0" fmla="*/ 484414 w 1783461"/>
              <a:gd name="connsiteY0" fmla="*/ 3538 h 1295400"/>
              <a:gd name="connsiteX1" fmla="*/ 22099 w 1783461"/>
              <a:gd name="connsiteY1" fmla="*/ 344017 h 1295400"/>
              <a:gd name="connsiteX2" fmla="*/ 0 w 1783461"/>
              <a:gd name="connsiteY2" fmla="*/ 416324 h 1295400"/>
              <a:gd name="connsiteX3" fmla="*/ 29500 w 1783461"/>
              <a:gd name="connsiteY3" fmla="*/ 476413 h 1295400"/>
              <a:gd name="connsiteX4" fmla="*/ 40386 w 1783461"/>
              <a:gd name="connsiteY4" fmla="*/ 614363 h 1295400"/>
              <a:gd name="connsiteX5" fmla="*/ 35623 w 1783461"/>
              <a:gd name="connsiteY5" fmla="*/ 1295400 h 1295400"/>
              <a:gd name="connsiteX6" fmla="*/ 1783461 w 1783461"/>
              <a:gd name="connsiteY6" fmla="*/ 1295400 h 1295400"/>
              <a:gd name="connsiteX7" fmla="*/ 1783461 w 1783461"/>
              <a:gd name="connsiteY7" fmla="*/ 0 h 1295400"/>
              <a:gd name="connsiteX8" fmla="*/ 484414 w 1783461"/>
              <a:gd name="connsiteY8" fmla="*/ 3538 h 1295400"/>
              <a:gd name="connsiteX0" fmla="*/ 484414 w 1783461"/>
              <a:gd name="connsiteY0" fmla="*/ 3538 h 1295400"/>
              <a:gd name="connsiteX1" fmla="*/ 22099 w 1783461"/>
              <a:gd name="connsiteY1" fmla="*/ 344017 h 1295400"/>
              <a:gd name="connsiteX2" fmla="*/ 0 w 1783461"/>
              <a:gd name="connsiteY2" fmla="*/ 416324 h 1295400"/>
              <a:gd name="connsiteX3" fmla="*/ 31882 w 1783461"/>
              <a:gd name="connsiteY3" fmla="*/ 497844 h 1295400"/>
              <a:gd name="connsiteX4" fmla="*/ 40386 w 1783461"/>
              <a:gd name="connsiteY4" fmla="*/ 614363 h 1295400"/>
              <a:gd name="connsiteX5" fmla="*/ 35623 w 1783461"/>
              <a:gd name="connsiteY5" fmla="*/ 1295400 h 1295400"/>
              <a:gd name="connsiteX6" fmla="*/ 1783461 w 1783461"/>
              <a:gd name="connsiteY6" fmla="*/ 1295400 h 1295400"/>
              <a:gd name="connsiteX7" fmla="*/ 1783461 w 1783461"/>
              <a:gd name="connsiteY7" fmla="*/ 0 h 1295400"/>
              <a:gd name="connsiteX8" fmla="*/ 484414 w 1783461"/>
              <a:gd name="connsiteY8" fmla="*/ 3538 h 1295400"/>
              <a:gd name="connsiteX0" fmla="*/ 484414 w 1804892"/>
              <a:gd name="connsiteY0" fmla="*/ 5919 h 1297781"/>
              <a:gd name="connsiteX1" fmla="*/ 22099 w 1804892"/>
              <a:gd name="connsiteY1" fmla="*/ 346398 h 1297781"/>
              <a:gd name="connsiteX2" fmla="*/ 0 w 1804892"/>
              <a:gd name="connsiteY2" fmla="*/ 418705 h 1297781"/>
              <a:gd name="connsiteX3" fmla="*/ 31882 w 1804892"/>
              <a:gd name="connsiteY3" fmla="*/ 500225 h 1297781"/>
              <a:gd name="connsiteX4" fmla="*/ 40386 w 1804892"/>
              <a:gd name="connsiteY4" fmla="*/ 616744 h 1297781"/>
              <a:gd name="connsiteX5" fmla="*/ 35623 w 1804892"/>
              <a:gd name="connsiteY5" fmla="*/ 1297781 h 1297781"/>
              <a:gd name="connsiteX6" fmla="*/ 1783461 w 1804892"/>
              <a:gd name="connsiteY6" fmla="*/ 1297781 h 1297781"/>
              <a:gd name="connsiteX7" fmla="*/ 1804892 w 1804892"/>
              <a:gd name="connsiteY7" fmla="*/ 0 h 1297781"/>
              <a:gd name="connsiteX8" fmla="*/ 484414 w 1804892"/>
              <a:gd name="connsiteY8" fmla="*/ 5919 h 1297781"/>
              <a:gd name="connsiteX0" fmla="*/ 484414 w 1816798"/>
              <a:gd name="connsiteY0" fmla="*/ 5919 h 1297781"/>
              <a:gd name="connsiteX1" fmla="*/ 22099 w 1816798"/>
              <a:gd name="connsiteY1" fmla="*/ 346398 h 1297781"/>
              <a:gd name="connsiteX2" fmla="*/ 0 w 1816798"/>
              <a:gd name="connsiteY2" fmla="*/ 418705 h 1297781"/>
              <a:gd name="connsiteX3" fmla="*/ 31882 w 1816798"/>
              <a:gd name="connsiteY3" fmla="*/ 500225 h 1297781"/>
              <a:gd name="connsiteX4" fmla="*/ 40386 w 1816798"/>
              <a:gd name="connsiteY4" fmla="*/ 616744 h 1297781"/>
              <a:gd name="connsiteX5" fmla="*/ 35623 w 1816798"/>
              <a:gd name="connsiteY5" fmla="*/ 1297781 h 1297781"/>
              <a:gd name="connsiteX6" fmla="*/ 1816798 w 1816798"/>
              <a:gd name="connsiteY6" fmla="*/ 1295400 h 1297781"/>
              <a:gd name="connsiteX7" fmla="*/ 1804892 w 1816798"/>
              <a:gd name="connsiteY7" fmla="*/ 0 h 1297781"/>
              <a:gd name="connsiteX8" fmla="*/ 484414 w 1816798"/>
              <a:gd name="connsiteY8" fmla="*/ 5919 h 1297781"/>
              <a:gd name="connsiteX0" fmla="*/ 580560 w 1912944"/>
              <a:gd name="connsiteY0" fmla="*/ 5919 h 1297781"/>
              <a:gd name="connsiteX1" fmla="*/ 118245 w 1912944"/>
              <a:gd name="connsiteY1" fmla="*/ 346398 h 1297781"/>
              <a:gd name="connsiteX2" fmla="*/ 96146 w 1912944"/>
              <a:gd name="connsiteY2" fmla="*/ 418705 h 1297781"/>
              <a:gd name="connsiteX3" fmla="*/ 128028 w 1912944"/>
              <a:gd name="connsiteY3" fmla="*/ 500225 h 1297781"/>
              <a:gd name="connsiteX4" fmla="*/ 136532 w 1912944"/>
              <a:gd name="connsiteY4" fmla="*/ 616744 h 1297781"/>
              <a:gd name="connsiteX5" fmla="*/ 132807 w 1912944"/>
              <a:gd name="connsiteY5" fmla="*/ 1029176 h 1297781"/>
              <a:gd name="connsiteX6" fmla="*/ 131769 w 1912944"/>
              <a:gd name="connsiteY6" fmla="*/ 1297781 h 1297781"/>
              <a:gd name="connsiteX7" fmla="*/ 1912944 w 1912944"/>
              <a:gd name="connsiteY7" fmla="*/ 1295400 h 1297781"/>
              <a:gd name="connsiteX8" fmla="*/ 1901038 w 1912944"/>
              <a:gd name="connsiteY8" fmla="*/ 0 h 1297781"/>
              <a:gd name="connsiteX9" fmla="*/ 580560 w 1912944"/>
              <a:gd name="connsiteY9" fmla="*/ 5919 h 1297781"/>
              <a:gd name="connsiteX0" fmla="*/ 611906 w 1944290"/>
              <a:gd name="connsiteY0" fmla="*/ 5919 h 1297781"/>
              <a:gd name="connsiteX1" fmla="*/ 149591 w 1944290"/>
              <a:gd name="connsiteY1" fmla="*/ 346398 h 1297781"/>
              <a:gd name="connsiteX2" fmla="*/ 127492 w 1944290"/>
              <a:gd name="connsiteY2" fmla="*/ 418705 h 1297781"/>
              <a:gd name="connsiteX3" fmla="*/ 159374 w 1944290"/>
              <a:gd name="connsiteY3" fmla="*/ 500225 h 1297781"/>
              <a:gd name="connsiteX4" fmla="*/ 167878 w 1944290"/>
              <a:gd name="connsiteY4" fmla="*/ 616744 h 1297781"/>
              <a:gd name="connsiteX5" fmla="*/ 164153 w 1944290"/>
              <a:gd name="connsiteY5" fmla="*/ 1029176 h 1297781"/>
              <a:gd name="connsiteX6" fmla="*/ 81026 w 1944290"/>
              <a:gd name="connsiteY6" fmla="*/ 1149711 h 1297781"/>
              <a:gd name="connsiteX7" fmla="*/ 163115 w 1944290"/>
              <a:gd name="connsiteY7" fmla="*/ 1297781 h 1297781"/>
              <a:gd name="connsiteX8" fmla="*/ 1944290 w 1944290"/>
              <a:gd name="connsiteY8" fmla="*/ 1295400 h 1297781"/>
              <a:gd name="connsiteX9" fmla="*/ 1932384 w 1944290"/>
              <a:gd name="connsiteY9" fmla="*/ 0 h 1297781"/>
              <a:gd name="connsiteX10" fmla="*/ 611906 w 1944290"/>
              <a:gd name="connsiteY10" fmla="*/ 5919 h 1297781"/>
              <a:gd name="connsiteX0" fmla="*/ 1058738 w 2391122"/>
              <a:gd name="connsiteY0" fmla="*/ 5919 h 1297781"/>
              <a:gd name="connsiteX1" fmla="*/ 596423 w 2391122"/>
              <a:gd name="connsiteY1" fmla="*/ 346398 h 1297781"/>
              <a:gd name="connsiteX2" fmla="*/ 574324 w 2391122"/>
              <a:gd name="connsiteY2" fmla="*/ 418705 h 1297781"/>
              <a:gd name="connsiteX3" fmla="*/ 606206 w 2391122"/>
              <a:gd name="connsiteY3" fmla="*/ 500225 h 1297781"/>
              <a:gd name="connsiteX4" fmla="*/ 614710 w 2391122"/>
              <a:gd name="connsiteY4" fmla="*/ 616744 h 1297781"/>
              <a:gd name="connsiteX5" fmla="*/ 610985 w 2391122"/>
              <a:gd name="connsiteY5" fmla="*/ 1029176 h 1297781"/>
              <a:gd name="connsiteX6" fmla="*/ 0 w 2391122"/>
              <a:gd name="connsiteY6" fmla="*/ 1095678 h 1297781"/>
              <a:gd name="connsiteX7" fmla="*/ 609947 w 2391122"/>
              <a:gd name="connsiteY7" fmla="*/ 1297781 h 1297781"/>
              <a:gd name="connsiteX8" fmla="*/ 2391122 w 2391122"/>
              <a:gd name="connsiteY8" fmla="*/ 1295400 h 1297781"/>
              <a:gd name="connsiteX9" fmla="*/ 2379216 w 2391122"/>
              <a:gd name="connsiteY9" fmla="*/ 0 h 1297781"/>
              <a:gd name="connsiteX10" fmla="*/ 1058738 w 2391122"/>
              <a:gd name="connsiteY10" fmla="*/ 5919 h 1297781"/>
              <a:gd name="connsiteX0" fmla="*/ 1058819 w 2391203"/>
              <a:gd name="connsiteY0" fmla="*/ 5919 h 1297781"/>
              <a:gd name="connsiteX1" fmla="*/ 596504 w 2391203"/>
              <a:gd name="connsiteY1" fmla="*/ 346398 h 1297781"/>
              <a:gd name="connsiteX2" fmla="*/ 574405 w 2391203"/>
              <a:gd name="connsiteY2" fmla="*/ 418705 h 1297781"/>
              <a:gd name="connsiteX3" fmla="*/ 606287 w 2391203"/>
              <a:gd name="connsiteY3" fmla="*/ 500225 h 1297781"/>
              <a:gd name="connsiteX4" fmla="*/ 614791 w 2391203"/>
              <a:gd name="connsiteY4" fmla="*/ 616744 h 1297781"/>
              <a:gd name="connsiteX5" fmla="*/ 611066 w 2391203"/>
              <a:gd name="connsiteY5" fmla="*/ 1029176 h 1297781"/>
              <a:gd name="connsiteX6" fmla="*/ 81 w 2391203"/>
              <a:gd name="connsiteY6" fmla="*/ 1095678 h 1297781"/>
              <a:gd name="connsiteX7" fmla="*/ 610028 w 2391203"/>
              <a:gd name="connsiteY7" fmla="*/ 1297781 h 1297781"/>
              <a:gd name="connsiteX8" fmla="*/ 2391203 w 2391203"/>
              <a:gd name="connsiteY8" fmla="*/ 1295400 h 1297781"/>
              <a:gd name="connsiteX9" fmla="*/ 2379297 w 2391203"/>
              <a:gd name="connsiteY9" fmla="*/ 0 h 1297781"/>
              <a:gd name="connsiteX10" fmla="*/ 1058819 w 2391203"/>
              <a:gd name="connsiteY10" fmla="*/ 5919 h 1297781"/>
              <a:gd name="connsiteX0" fmla="*/ 1058818 w 2391202"/>
              <a:gd name="connsiteY0" fmla="*/ 5919 h 1297781"/>
              <a:gd name="connsiteX1" fmla="*/ 596503 w 2391202"/>
              <a:gd name="connsiteY1" fmla="*/ 346398 h 1297781"/>
              <a:gd name="connsiteX2" fmla="*/ 574404 w 2391202"/>
              <a:gd name="connsiteY2" fmla="*/ 418705 h 1297781"/>
              <a:gd name="connsiteX3" fmla="*/ 606286 w 2391202"/>
              <a:gd name="connsiteY3" fmla="*/ 500225 h 1297781"/>
              <a:gd name="connsiteX4" fmla="*/ 614790 w 2391202"/>
              <a:gd name="connsiteY4" fmla="*/ 616744 h 1297781"/>
              <a:gd name="connsiteX5" fmla="*/ 611065 w 2391202"/>
              <a:gd name="connsiteY5" fmla="*/ 1029176 h 1297781"/>
              <a:gd name="connsiteX6" fmla="*/ 80 w 2391202"/>
              <a:gd name="connsiteY6" fmla="*/ 1095678 h 1297781"/>
              <a:gd name="connsiteX7" fmla="*/ 610027 w 2391202"/>
              <a:gd name="connsiteY7" fmla="*/ 1297781 h 1297781"/>
              <a:gd name="connsiteX8" fmla="*/ 2391202 w 2391202"/>
              <a:gd name="connsiteY8" fmla="*/ 1295400 h 1297781"/>
              <a:gd name="connsiteX9" fmla="*/ 2379296 w 2391202"/>
              <a:gd name="connsiteY9" fmla="*/ 0 h 1297781"/>
              <a:gd name="connsiteX10" fmla="*/ 1058818 w 2391202"/>
              <a:gd name="connsiteY10" fmla="*/ 5919 h 1297781"/>
              <a:gd name="connsiteX0" fmla="*/ 1058818 w 2391202"/>
              <a:gd name="connsiteY0" fmla="*/ 5919 h 1297781"/>
              <a:gd name="connsiteX1" fmla="*/ 596503 w 2391202"/>
              <a:gd name="connsiteY1" fmla="*/ 346398 h 1297781"/>
              <a:gd name="connsiteX2" fmla="*/ 574404 w 2391202"/>
              <a:gd name="connsiteY2" fmla="*/ 418705 h 1297781"/>
              <a:gd name="connsiteX3" fmla="*/ 606286 w 2391202"/>
              <a:gd name="connsiteY3" fmla="*/ 500225 h 1297781"/>
              <a:gd name="connsiteX4" fmla="*/ 614790 w 2391202"/>
              <a:gd name="connsiteY4" fmla="*/ 616744 h 1297781"/>
              <a:gd name="connsiteX5" fmla="*/ 598596 w 2391202"/>
              <a:gd name="connsiteY5" fmla="*/ 1058271 h 1297781"/>
              <a:gd name="connsiteX6" fmla="*/ 80 w 2391202"/>
              <a:gd name="connsiteY6" fmla="*/ 1095678 h 1297781"/>
              <a:gd name="connsiteX7" fmla="*/ 610027 w 2391202"/>
              <a:gd name="connsiteY7" fmla="*/ 1297781 h 1297781"/>
              <a:gd name="connsiteX8" fmla="*/ 2391202 w 2391202"/>
              <a:gd name="connsiteY8" fmla="*/ 1295400 h 1297781"/>
              <a:gd name="connsiteX9" fmla="*/ 2379296 w 2391202"/>
              <a:gd name="connsiteY9" fmla="*/ 0 h 1297781"/>
              <a:gd name="connsiteX10" fmla="*/ 1058818 w 2391202"/>
              <a:gd name="connsiteY10" fmla="*/ 5919 h 1297781"/>
              <a:gd name="connsiteX0" fmla="*/ 1055408 w 2387792"/>
              <a:gd name="connsiteY0" fmla="*/ 5919 h 1297781"/>
              <a:gd name="connsiteX1" fmla="*/ 593093 w 2387792"/>
              <a:gd name="connsiteY1" fmla="*/ 346398 h 1297781"/>
              <a:gd name="connsiteX2" fmla="*/ 570994 w 2387792"/>
              <a:gd name="connsiteY2" fmla="*/ 418705 h 1297781"/>
              <a:gd name="connsiteX3" fmla="*/ 602876 w 2387792"/>
              <a:gd name="connsiteY3" fmla="*/ 500225 h 1297781"/>
              <a:gd name="connsiteX4" fmla="*/ 611380 w 2387792"/>
              <a:gd name="connsiteY4" fmla="*/ 616744 h 1297781"/>
              <a:gd name="connsiteX5" fmla="*/ 595186 w 2387792"/>
              <a:gd name="connsiteY5" fmla="*/ 1058271 h 1297781"/>
              <a:gd name="connsiteX6" fmla="*/ 82 w 2387792"/>
              <a:gd name="connsiteY6" fmla="*/ 1082030 h 1297781"/>
              <a:gd name="connsiteX7" fmla="*/ 606617 w 2387792"/>
              <a:gd name="connsiteY7" fmla="*/ 1297781 h 1297781"/>
              <a:gd name="connsiteX8" fmla="*/ 2387792 w 2387792"/>
              <a:gd name="connsiteY8" fmla="*/ 1295400 h 1297781"/>
              <a:gd name="connsiteX9" fmla="*/ 2375886 w 2387792"/>
              <a:gd name="connsiteY9" fmla="*/ 0 h 1297781"/>
              <a:gd name="connsiteX10" fmla="*/ 1055408 w 2387792"/>
              <a:gd name="connsiteY10" fmla="*/ 5919 h 1297781"/>
              <a:gd name="connsiteX0" fmla="*/ 1188932 w 2521316"/>
              <a:gd name="connsiteY0" fmla="*/ 5919 h 1297781"/>
              <a:gd name="connsiteX1" fmla="*/ 726617 w 2521316"/>
              <a:gd name="connsiteY1" fmla="*/ 346398 h 1297781"/>
              <a:gd name="connsiteX2" fmla="*/ 704518 w 2521316"/>
              <a:gd name="connsiteY2" fmla="*/ 418705 h 1297781"/>
              <a:gd name="connsiteX3" fmla="*/ 736400 w 2521316"/>
              <a:gd name="connsiteY3" fmla="*/ 500225 h 1297781"/>
              <a:gd name="connsiteX4" fmla="*/ 744904 w 2521316"/>
              <a:gd name="connsiteY4" fmla="*/ 616744 h 1297781"/>
              <a:gd name="connsiteX5" fmla="*/ 728710 w 2521316"/>
              <a:gd name="connsiteY5" fmla="*/ 1058271 h 1297781"/>
              <a:gd name="connsiteX6" fmla="*/ 133606 w 2521316"/>
              <a:gd name="connsiteY6" fmla="*/ 1082030 h 1297781"/>
              <a:gd name="connsiteX7" fmla="*/ 139640 w 2521316"/>
              <a:gd name="connsiteY7" fmla="*/ 1297781 h 1297781"/>
              <a:gd name="connsiteX8" fmla="*/ 2521316 w 2521316"/>
              <a:gd name="connsiteY8" fmla="*/ 1295400 h 1297781"/>
              <a:gd name="connsiteX9" fmla="*/ 2509410 w 2521316"/>
              <a:gd name="connsiteY9" fmla="*/ 0 h 1297781"/>
              <a:gd name="connsiteX10" fmla="*/ 1188932 w 2521316"/>
              <a:gd name="connsiteY10" fmla="*/ 5919 h 1297781"/>
              <a:gd name="connsiteX0" fmla="*/ 1055408 w 2387792"/>
              <a:gd name="connsiteY0" fmla="*/ 5919 h 1298461"/>
              <a:gd name="connsiteX1" fmla="*/ 593093 w 2387792"/>
              <a:gd name="connsiteY1" fmla="*/ 346398 h 1298461"/>
              <a:gd name="connsiteX2" fmla="*/ 570994 w 2387792"/>
              <a:gd name="connsiteY2" fmla="*/ 418705 h 1298461"/>
              <a:gd name="connsiteX3" fmla="*/ 602876 w 2387792"/>
              <a:gd name="connsiteY3" fmla="*/ 500225 h 1298461"/>
              <a:gd name="connsiteX4" fmla="*/ 611380 w 2387792"/>
              <a:gd name="connsiteY4" fmla="*/ 616744 h 1298461"/>
              <a:gd name="connsiteX5" fmla="*/ 595186 w 2387792"/>
              <a:gd name="connsiteY5" fmla="*/ 1058271 h 1298461"/>
              <a:gd name="connsiteX6" fmla="*/ 82 w 2387792"/>
              <a:gd name="connsiteY6" fmla="*/ 1082030 h 1298461"/>
              <a:gd name="connsiteX7" fmla="*/ 6116 w 2387792"/>
              <a:gd name="connsiteY7" fmla="*/ 1297781 h 1298461"/>
              <a:gd name="connsiteX8" fmla="*/ 2387792 w 2387792"/>
              <a:gd name="connsiteY8" fmla="*/ 1295400 h 1298461"/>
              <a:gd name="connsiteX9" fmla="*/ 2375886 w 2387792"/>
              <a:gd name="connsiteY9" fmla="*/ 0 h 1298461"/>
              <a:gd name="connsiteX10" fmla="*/ 1055408 w 2387792"/>
              <a:gd name="connsiteY10" fmla="*/ 5919 h 1298461"/>
              <a:gd name="connsiteX0" fmla="*/ 1055408 w 2387792"/>
              <a:gd name="connsiteY0" fmla="*/ 5919 h 1295400"/>
              <a:gd name="connsiteX1" fmla="*/ 593093 w 2387792"/>
              <a:gd name="connsiteY1" fmla="*/ 346398 h 1295400"/>
              <a:gd name="connsiteX2" fmla="*/ 570994 w 2387792"/>
              <a:gd name="connsiteY2" fmla="*/ 418705 h 1295400"/>
              <a:gd name="connsiteX3" fmla="*/ 602876 w 2387792"/>
              <a:gd name="connsiteY3" fmla="*/ 500225 h 1295400"/>
              <a:gd name="connsiteX4" fmla="*/ 611380 w 2387792"/>
              <a:gd name="connsiteY4" fmla="*/ 616744 h 1295400"/>
              <a:gd name="connsiteX5" fmla="*/ 595186 w 2387792"/>
              <a:gd name="connsiteY5" fmla="*/ 1058271 h 1295400"/>
              <a:gd name="connsiteX6" fmla="*/ 82 w 2387792"/>
              <a:gd name="connsiteY6" fmla="*/ 1082030 h 1295400"/>
              <a:gd name="connsiteX7" fmla="*/ 9528 w 2387792"/>
              <a:gd name="connsiteY7" fmla="*/ 1215894 h 1295400"/>
              <a:gd name="connsiteX8" fmla="*/ 2387792 w 2387792"/>
              <a:gd name="connsiteY8" fmla="*/ 1295400 h 1295400"/>
              <a:gd name="connsiteX9" fmla="*/ 2375886 w 2387792"/>
              <a:gd name="connsiteY9" fmla="*/ 0 h 1295400"/>
              <a:gd name="connsiteX10" fmla="*/ 1055408 w 2387792"/>
              <a:gd name="connsiteY10" fmla="*/ 5919 h 1295400"/>
              <a:gd name="connsiteX0" fmla="*/ 1055408 w 2375886"/>
              <a:gd name="connsiteY0" fmla="*/ 5919 h 1217068"/>
              <a:gd name="connsiteX1" fmla="*/ 593093 w 2375886"/>
              <a:gd name="connsiteY1" fmla="*/ 346398 h 1217068"/>
              <a:gd name="connsiteX2" fmla="*/ 570994 w 2375886"/>
              <a:gd name="connsiteY2" fmla="*/ 418705 h 1217068"/>
              <a:gd name="connsiteX3" fmla="*/ 602876 w 2375886"/>
              <a:gd name="connsiteY3" fmla="*/ 500225 h 1217068"/>
              <a:gd name="connsiteX4" fmla="*/ 611380 w 2375886"/>
              <a:gd name="connsiteY4" fmla="*/ 616744 h 1217068"/>
              <a:gd name="connsiteX5" fmla="*/ 595186 w 2375886"/>
              <a:gd name="connsiteY5" fmla="*/ 1058271 h 1217068"/>
              <a:gd name="connsiteX6" fmla="*/ 82 w 2375886"/>
              <a:gd name="connsiteY6" fmla="*/ 1082030 h 1217068"/>
              <a:gd name="connsiteX7" fmla="*/ 9528 w 2375886"/>
              <a:gd name="connsiteY7" fmla="*/ 1215894 h 1217068"/>
              <a:gd name="connsiteX8" fmla="*/ 2370732 w 2375886"/>
              <a:gd name="connsiteY8" fmla="*/ 1216926 h 1217068"/>
              <a:gd name="connsiteX9" fmla="*/ 2375886 w 2375886"/>
              <a:gd name="connsiteY9" fmla="*/ 0 h 1217068"/>
              <a:gd name="connsiteX10" fmla="*/ 1055408 w 2375886"/>
              <a:gd name="connsiteY10" fmla="*/ 5919 h 1217068"/>
              <a:gd name="connsiteX0" fmla="*/ 1055408 w 2375886"/>
              <a:gd name="connsiteY0" fmla="*/ 5919 h 1217068"/>
              <a:gd name="connsiteX1" fmla="*/ 593093 w 2375886"/>
              <a:gd name="connsiteY1" fmla="*/ 346398 h 1217068"/>
              <a:gd name="connsiteX2" fmla="*/ 592805 w 2375886"/>
              <a:gd name="connsiteY2" fmla="*/ 404165 h 1217068"/>
              <a:gd name="connsiteX3" fmla="*/ 602876 w 2375886"/>
              <a:gd name="connsiteY3" fmla="*/ 500225 h 1217068"/>
              <a:gd name="connsiteX4" fmla="*/ 611380 w 2375886"/>
              <a:gd name="connsiteY4" fmla="*/ 616744 h 1217068"/>
              <a:gd name="connsiteX5" fmla="*/ 595186 w 2375886"/>
              <a:gd name="connsiteY5" fmla="*/ 1058271 h 1217068"/>
              <a:gd name="connsiteX6" fmla="*/ 82 w 2375886"/>
              <a:gd name="connsiteY6" fmla="*/ 1082030 h 1217068"/>
              <a:gd name="connsiteX7" fmla="*/ 9528 w 2375886"/>
              <a:gd name="connsiteY7" fmla="*/ 1215894 h 1217068"/>
              <a:gd name="connsiteX8" fmla="*/ 2370732 w 2375886"/>
              <a:gd name="connsiteY8" fmla="*/ 1216926 h 1217068"/>
              <a:gd name="connsiteX9" fmla="*/ 2375886 w 2375886"/>
              <a:gd name="connsiteY9" fmla="*/ 0 h 1217068"/>
              <a:gd name="connsiteX10" fmla="*/ 1055408 w 2375886"/>
              <a:gd name="connsiteY10" fmla="*/ 5919 h 1217068"/>
              <a:gd name="connsiteX0" fmla="*/ 1055408 w 2375886"/>
              <a:gd name="connsiteY0" fmla="*/ 5919 h 1217068"/>
              <a:gd name="connsiteX1" fmla="*/ 593093 w 2375886"/>
              <a:gd name="connsiteY1" fmla="*/ 346398 h 1217068"/>
              <a:gd name="connsiteX2" fmla="*/ 592805 w 2375886"/>
              <a:gd name="connsiteY2" fmla="*/ 404165 h 1217068"/>
              <a:gd name="connsiteX3" fmla="*/ 624687 w 2375886"/>
              <a:gd name="connsiteY3" fmla="*/ 500225 h 1217068"/>
              <a:gd name="connsiteX4" fmla="*/ 611380 w 2375886"/>
              <a:gd name="connsiteY4" fmla="*/ 616744 h 1217068"/>
              <a:gd name="connsiteX5" fmla="*/ 595186 w 2375886"/>
              <a:gd name="connsiteY5" fmla="*/ 1058271 h 1217068"/>
              <a:gd name="connsiteX6" fmla="*/ 82 w 2375886"/>
              <a:gd name="connsiteY6" fmla="*/ 1082030 h 1217068"/>
              <a:gd name="connsiteX7" fmla="*/ 9528 w 2375886"/>
              <a:gd name="connsiteY7" fmla="*/ 1215894 h 1217068"/>
              <a:gd name="connsiteX8" fmla="*/ 2370732 w 2375886"/>
              <a:gd name="connsiteY8" fmla="*/ 1216926 h 1217068"/>
              <a:gd name="connsiteX9" fmla="*/ 2375886 w 2375886"/>
              <a:gd name="connsiteY9" fmla="*/ 0 h 1217068"/>
              <a:gd name="connsiteX10" fmla="*/ 1055408 w 2375886"/>
              <a:gd name="connsiteY10" fmla="*/ 5919 h 1217068"/>
              <a:gd name="connsiteX0" fmla="*/ 1055408 w 2375886"/>
              <a:gd name="connsiteY0" fmla="*/ 5919 h 1217068"/>
              <a:gd name="connsiteX1" fmla="*/ 593093 w 2375886"/>
              <a:gd name="connsiteY1" fmla="*/ 346398 h 1217068"/>
              <a:gd name="connsiteX2" fmla="*/ 592805 w 2375886"/>
              <a:gd name="connsiteY2" fmla="*/ 404165 h 1217068"/>
              <a:gd name="connsiteX3" fmla="*/ 624687 w 2375886"/>
              <a:gd name="connsiteY3" fmla="*/ 500225 h 1217068"/>
              <a:gd name="connsiteX4" fmla="*/ 611380 w 2375886"/>
              <a:gd name="connsiteY4" fmla="*/ 616744 h 1217068"/>
              <a:gd name="connsiteX5" fmla="*/ 595186 w 2375886"/>
              <a:gd name="connsiteY5" fmla="*/ 1058271 h 1217068"/>
              <a:gd name="connsiteX6" fmla="*/ 82 w 2375886"/>
              <a:gd name="connsiteY6" fmla="*/ 1082030 h 1217068"/>
              <a:gd name="connsiteX7" fmla="*/ 9528 w 2375886"/>
              <a:gd name="connsiteY7" fmla="*/ 1215894 h 1217068"/>
              <a:gd name="connsiteX8" fmla="*/ 2370732 w 2375886"/>
              <a:gd name="connsiteY8" fmla="*/ 1216926 h 1217068"/>
              <a:gd name="connsiteX9" fmla="*/ 2375886 w 2375886"/>
              <a:gd name="connsiteY9" fmla="*/ 0 h 1217068"/>
              <a:gd name="connsiteX10" fmla="*/ 1055408 w 2375886"/>
              <a:gd name="connsiteY10" fmla="*/ 5919 h 1217068"/>
              <a:gd name="connsiteX0" fmla="*/ 1046287 w 2366765"/>
              <a:gd name="connsiteY0" fmla="*/ 5919 h 1216926"/>
              <a:gd name="connsiteX1" fmla="*/ 583972 w 2366765"/>
              <a:gd name="connsiteY1" fmla="*/ 346398 h 1216926"/>
              <a:gd name="connsiteX2" fmla="*/ 583684 w 2366765"/>
              <a:gd name="connsiteY2" fmla="*/ 404165 h 1216926"/>
              <a:gd name="connsiteX3" fmla="*/ 615566 w 2366765"/>
              <a:gd name="connsiteY3" fmla="*/ 500225 h 1216926"/>
              <a:gd name="connsiteX4" fmla="*/ 602259 w 2366765"/>
              <a:gd name="connsiteY4" fmla="*/ 616744 h 1216926"/>
              <a:gd name="connsiteX5" fmla="*/ 586065 w 2366765"/>
              <a:gd name="connsiteY5" fmla="*/ 1058271 h 1216926"/>
              <a:gd name="connsiteX6" fmla="*/ 17004 w 2366765"/>
              <a:gd name="connsiteY6" fmla="*/ 1059243 h 1216926"/>
              <a:gd name="connsiteX7" fmla="*/ 407 w 2366765"/>
              <a:gd name="connsiteY7" fmla="*/ 1215894 h 1216926"/>
              <a:gd name="connsiteX8" fmla="*/ 2361611 w 2366765"/>
              <a:gd name="connsiteY8" fmla="*/ 1216926 h 1216926"/>
              <a:gd name="connsiteX9" fmla="*/ 2366765 w 2366765"/>
              <a:gd name="connsiteY9" fmla="*/ 0 h 1216926"/>
              <a:gd name="connsiteX10" fmla="*/ 1046287 w 2366765"/>
              <a:gd name="connsiteY10" fmla="*/ 5919 h 1216926"/>
              <a:gd name="connsiteX0" fmla="*/ 1046287 w 2366765"/>
              <a:gd name="connsiteY0" fmla="*/ 5919 h 1216926"/>
              <a:gd name="connsiteX1" fmla="*/ 583972 w 2366765"/>
              <a:gd name="connsiteY1" fmla="*/ 346398 h 1216926"/>
              <a:gd name="connsiteX2" fmla="*/ 599264 w 2366765"/>
              <a:gd name="connsiteY2" fmla="*/ 401568 h 1216926"/>
              <a:gd name="connsiteX3" fmla="*/ 615566 w 2366765"/>
              <a:gd name="connsiteY3" fmla="*/ 500225 h 1216926"/>
              <a:gd name="connsiteX4" fmla="*/ 602259 w 2366765"/>
              <a:gd name="connsiteY4" fmla="*/ 616744 h 1216926"/>
              <a:gd name="connsiteX5" fmla="*/ 586065 w 2366765"/>
              <a:gd name="connsiteY5" fmla="*/ 1058271 h 1216926"/>
              <a:gd name="connsiteX6" fmla="*/ 17004 w 2366765"/>
              <a:gd name="connsiteY6" fmla="*/ 1059243 h 1216926"/>
              <a:gd name="connsiteX7" fmla="*/ 407 w 2366765"/>
              <a:gd name="connsiteY7" fmla="*/ 1215894 h 1216926"/>
              <a:gd name="connsiteX8" fmla="*/ 2361611 w 2366765"/>
              <a:gd name="connsiteY8" fmla="*/ 1216926 h 1216926"/>
              <a:gd name="connsiteX9" fmla="*/ 2366765 w 2366765"/>
              <a:gd name="connsiteY9" fmla="*/ 0 h 1216926"/>
              <a:gd name="connsiteX10" fmla="*/ 1046287 w 2366765"/>
              <a:gd name="connsiteY10" fmla="*/ 5919 h 121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66765" h="1216926">
                <a:moveTo>
                  <a:pt x="1046287" y="5919"/>
                </a:moveTo>
                <a:lnTo>
                  <a:pt x="583972" y="346398"/>
                </a:lnTo>
                <a:lnTo>
                  <a:pt x="599264" y="401568"/>
                </a:lnTo>
                <a:cubicBezTo>
                  <a:pt x="609891" y="428741"/>
                  <a:pt x="604939" y="473052"/>
                  <a:pt x="615566" y="500225"/>
                </a:cubicBezTo>
                <a:cubicBezTo>
                  <a:pt x="609996" y="581447"/>
                  <a:pt x="598630" y="570761"/>
                  <a:pt x="602259" y="616744"/>
                </a:cubicBezTo>
                <a:cubicBezTo>
                  <a:pt x="603055" y="704902"/>
                  <a:pt x="586859" y="944765"/>
                  <a:pt x="586065" y="1058271"/>
                </a:cubicBezTo>
                <a:cubicBezTo>
                  <a:pt x="588215" y="1047347"/>
                  <a:pt x="8864" y="1064353"/>
                  <a:pt x="17004" y="1059243"/>
                </a:cubicBezTo>
                <a:cubicBezTo>
                  <a:pt x="16831" y="1104010"/>
                  <a:pt x="-3062" y="1229145"/>
                  <a:pt x="407" y="1215894"/>
                </a:cubicBezTo>
                <a:lnTo>
                  <a:pt x="2361611" y="1216926"/>
                </a:lnTo>
                <a:lnTo>
                  <a:pt x="2366765" y="0"/>
                </a:lnTo>
                <a:lnTo>
                  <a:pt x="1046287" y="5919"/>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63183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2" grpId="0" animBg="1"/>
      <p:bldP spid="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83C6FB7C-96E0-4D24-1572-BCC3304BE381}"/>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7475" t="2346" r="57038" b="32900"/>
          <a:stretch/>
        </p:blipFill>
        <p:spPr>
          <a:xfrm>
            <a:off x="3751636" y="1394736"/>
            <a:ext cx="5191980" cy="4736980"/>
          </a:xfrm>
          <a:prstGeom prst="rect">
            <a:avLst/>
          </a:prstGeom>
        </p:spPr>
      </p:pic>
      <p:sp>
        <p:nvSpPr>
          <p:cNvPr id="3" name="Tijdelijke aanduiding voor dianummer 2">
            <a:extLst>
              <a:ext uri="{FF2B5EF4-FFF2-40B4-BE49-F238E27FC236}">
                <a16:creationId xmlns:a16="http://schemas.microsoft.com/office/drawing/2014/main" id="{39BACF4E-7598-D429-6B97-D84FA1AAC2A9}"/>
              </a:ext>
            </a:extLst>
          </p:cNvPr>
          <p:cNvSpPr>
            <a:spLocks noGrp="1"/>
          </p:cNvSpPr>
          <p:nvPr>
            <p:ph type="sldNum" sz="quarter" idx="14"/>
          </p:nvPr>
        </p:nvSpPr>
        <p:spPr/>
        <p:txBody>
          <a:bodyPr/>
          <a:lstStyle/>
          <a:p>
            <a:fld id="{6C93B359-CF0D-4389-949E-16A33FCBB3EC}" type="slidenum">
              <a:rPr lang="nl-NL" smtClean="0"/>
              <a:t>9</a:t>
            </a:fld>
            <a:endParaRPr lang="nl-NL" dirty="0"/>
          </a:p>
        </p:txBody>
      </p:sp>
      <p:sp>
        <p:nvSpPr>
          <p:cNvPr id="8" name="Freeform: Shape 7">
            <a:extLst>
              <a:ext uri="{FF2B5EF4-FFF2-40B4-BE49-F238E27FC236}">
                <a16:creationId xmlns:a16="http://schemas.microsoft.com/office/drawing/2014/main" id="{42452698-FC41-15D3-3DB9-04FEB35C45C2}"/>
              </a:ext>
            </a:extLst>
          </p:cNvPr>
          <p:cNvSpPr/>
          <p:nvPr/>
        </p:nvSpPr>
        <p:spPr>
          <a:xfrm>
            <a:off x="3751639" y="1506129"/>
            <a:ext cx="5309038" cy="4449871"/>
          </a:xfrm>
          <a:custGeom>
            <a:avLst/>
            <a:gdLst>
              <a:gd name="connsiteX0" fmla="*/ 1326383 w 4491613"/>
              <a:gd name="connsiteY0" fmla="*/ 1673051 h 4677508"/>
              <a:gd name="connsiteX1" fmla="*/ 1326383 w 4491613"/>
              <a:gd name="connsiteY1" fmla="*/ 2386484 h 4677508"/>
              <a:gd name="connsiteX2" fmla="*/ 1778558 w 4491613"/>
              <a:gd name="connsiteY2" fmla="*/ 2713055 h 4677508"/>
              <a:gd name="connsiteX3" fmla="*/ 1758462 w 4491613"/>
              <a:gd name="connsiteY3" fmla="*/ 3421464 h 4677508"/>
              <a:gd name="connsiteX4" fmla="*/ 1396721 w 4491613"/>
              <a:gd name="connsiteY4" fmla="*/ 3637503 h 4677508"/>
              <a:gd name="connsiteX5" fmla="*/ 808893 w 4491613"/>
              <a:gd name="connsiteY5" fmla="*/ 3401367 h 4677508"/>
              <a:gd name="connsiteX6" fmla="*/ 633046 w 4491613"/>
              <a:gd name="connsiteY6" fmla="*/ 3652576 h 4677508"/>
              <a:gd name="connsiteX7" fmla="*/ 336620 w 4491613"/>
              <a:gd name="connsiteY7" fmla="*/ 3898761 h 4677508"/>
              <a:gd name="connsiteX8" fmla="*/ 145701 w 4491613"/>
              <a:gd name="connsiteY8" fmla="*/ 3813350 h 4677508"/>
              <a:gd name="connsiteX9" fmla="*/ 0 w 4491613"/>
              <a:gd name="connsiteY9" fmla="*/ 3964075 h 4677508"/>
              <a:gd name="connsiteX10" fmla="*/ 316523 w 4491613"/>
              <a:gd name="connsiteY10" fmla="*/ 4446396 h 4677508"/>
              <a:gd name="connsiteX11" fmla="*/ 1331407 w 4491613"/>
              <a:gd name="connsiteY11" fmla="*/ 4677508 h 4677508"/>
              <a:gd name="connsiteX12" fmla="*/ 2381460 w 4491613"/>
              <a:gd name="connsiteY12" fmla="*/ 4612194 h 4677508"/>
              <a:gd name="connsiteX13" fmla="*/ 3300884 w 4491613"/>
              <a:gd name="connsiteY13" fmla="*/ 3235569 h 4677508"/>
              <a:gd name="connsiteX14" fmla="*/ 3336053 w 4491613"/>
              <a:gd name="connsiteY14" fmla="*/ 1487156 h 4677508"/>
              <a:gd name="connsiteX15" fmla="*/ 3326005 w 4491613"/>
              <a:gd name="connsiteY15" fmla="*/ 1120391 h 4677508"/>
              <a:gd name="connsiteX16" fmla="*/ 4491613 w 4491613"/>
              <a:gd name="connsiteY16" fmla="*/ 336620 h 4677508"/>
              <a:gd name="connsiteX17" fmla="*/ 4235380 w 4491613"/>
              <a:gd name="connsiteY17" fmla="*/ 25121 h 4677508"/>
              <a:gd name="connsiteX18" fmla="*/ 3943978 w 4491613"/>
              <a:gd name="connsiteY18" fmla="*/ 216040 h 4677508"/>
              <a:gd name="connsiteX19" fmla="*/ 602901 w 4491613"/>
              <a:gd name="connsiteY19" fmla="*/ 236136 h 4677508"/>
              <a:gd name="connsiteX20" fmla="*/ 442128 w 4491613"/>
              <a:gd name="connsiteY20" fmla="*/ 0 h 4677508"/>
              <a:gd name="connsiteX21" fmla="*/ 70339 w 4491613"/>
              <a:gd name="connsiteY21" fmla="*/ 271306 h 4677508"/>
              <a:gd name="connsiteX22" fmla="*/ 326572 w 4491613"/>
              <a:gd name="connsiteY22" fmla="*/ 562708 h 4677508"/>
              <a:gd name="connsiteX23" fmla="*/ 331596 w 4491613"/>
              <a:gd name="connsiteY23" fmla="*/ 1311310 h 4677508"/>
              <a:gd name="connsiteX24" fmla="*/ 1346479 w 4491613"/>
              <a:gd name="connsiteY24" fmla="*/ 1311310 h 4677508"/>
              <a:gd name="connsiteX25" fmla="*/ 1326383 w 4491613"/>
              <a:gd name="connsiteY25" fmla="*/ 1673051 h 4677508"/>
              <a:gd name="connsiteX0" fmla="*/ 1326383 w 4491613"/>
              <a:gd name="connsiteY0" fmla="*/ 1673051 h 4677508"/>
              <a:gd name="connsiteX1" fmla="*/ 1326383 w 4491613"/>
              <a:gd name="connsiteY1" fmla="*/ 2386484 h 4677508"/>
              <a:gd name="connsiteX2" fmla="*/ 1778558 w 4491613"/>
              <a:gd name="connsiteY2" fmla="*/ 2713055 h 4677508"/>
              <a:gd name="connsiteX3" fmla="*/ 1758462 w 4491613"/>
              <a:gd name="connsiteY3" fmla="*/ 3421464 h 4677508"/>
              <a:gd name="connsiteX4" fmla="*/ 1396721 w 4491613"/>
              <a:gd name="connsiteY4" fmla="*/ 3637503 h 4677508"/>
              <a:gd name="connsiteX5" fmla="*/ 808893 w 4491613"/>
              <a:gd name="connsiteY5" fmla="*/ 3401367 h 4677508"/>
              <a:gd name="connsiteX6" fmla="*/ 633046 w 4491613"/>
              <a:gd name="connsiteY6" fmla="*/ 3652576 h 4677508"/>
              <a:gd name="connsiteX7" fmla="*/ 336620 w 4491613"/>
              <a:gd name="connsiteY7" fmla="*/ 3898761 h 4677508"/>
              <a:gd name="connsiteX8" fmla="*/ 145701 w 4491613"/>
              <a:gd name="connsiteY8" fmla="*/ 3813350 h 4677508"/>
              <a:gd name="connsiteX9" fmla="*/ 0 w 4491613"/>
              <a:gd name="connsiteY9" fmla="*/ 3964075 h 4677508"/>
              <a:gd name="connsiteX10" fmla="*/ 316523 w 4491613"/>
              <a:gd name="connsiteY10" fmla="*/ 4446396 h 4677508"/>
              <a:gd name="connsiteX11" fmla="*/ 1331407 w 4491613"/>
              <a:gd name="connsiteY11" fmla="*/ 4677508 h 4677508"/>
              <a:gd name="connsiteX12" fmla="*/ 2381460 w 4491613"/>
              <a:gd name="connsiteY12" fmla="*/ 4612194 h 4677508"/>
              <a:gd name="connsiteX13" fmla="*/ 3300884 w 4491613"/>
              <a:gd name="connsiteY13" fmla="*/ 3235569 h 4677508"/>
              <a:gd name="connsiteX14" fmla="*/ 3336053 w 4491613"/>
              <a:gd name="connsiteY14" fmla="*/ 1487156 h 4677508"/>
              <a:gd name="connsiteX15" fmla="*/ 3326005 w 4491613"/>
              <a:gd name="connsiteY15" fmla="*/ 1120391 h 4677508"/>
              <a:gd name="connsiteX16" fmla="*/ 4491613 w 4491613"/>
              <a:gd name="connsiteY16" fmla="*/ 336620 h 4677508"/>
              <a:gd name="connsiteX17" fmla="*/ 4235380 w 4491613"/>
              <a:gd name="connsiteY17" fmla="*/ 25121 h 4677508"/>
              <a:gd name="connsiteX18" fmla="*/ 3943978 w 4491613"/>
              <a:gd name="connsiteY18" fmla="*/ 216040 h 4677508"/>
              <a:gd name="connsiteX19" fmla="*/ 602901 w 4491613"/>
              <a:gd name="connsiteY19" fmla="*/ 236136 h 4677508"/>
              <a:gd name="connsiteX20" fmla="*/ 442128 w 4491613"/>
              <a:gd name="connsiteY20" fmla="*/ 0 h 4677508"/>
              <a:gd name="connsiteX21" fmla="*/ 70339 w 4491613"/>
              <a:gd name="connsiteY21" fmla="*/ 271306 h 4677508"/>
              <a:gd name="connsiteX22" fmla="*/ 326572 w 4491613"/>
              <a:gd name="connsiteY22" fmla="*/ 562708 h 4677508"/>
              <a:gd name="connsiteX23" fmla="*/ 331596 w 4491613"/>
              <a:gd name="connsiteY23" fmla="*/ 1311310 h 4677508"/>
              <a:gd name="connsiteX24" fmla="*/ 1357495 w 4491613"/>
              <a:gd name="connsiteY24" fmla="*/ 1388428 h 4677508"/>
              <a:gd name="connsiteX25" fmla="*/ 1326383 w 4491613"/>
              <a:gd name="connsiteY25" fmla="*/ 1673051 h 4677508"/>
              <a:gd name="connsiteX0" fmla="*/ 2140542 w 5305772"/>
              <a:gd name="connsiteY0" fmla="*/ 1673051 h 4677508"/>
              <a:gd name="connsiteX1" fmla="*/ 2140542 w 5305772"/>
              <a:gd name="connsiteY1" fmla="*/ 2386484 h 4677508"/>
              <a:gd name="connsiteX2" fmla="*/ 2592717 w 5305772"/>
              <a:gd name="connsiteY2" fmla="*/ 2713055 h 4677508"/>
              <a:gd name="connsiteX3" fmla="*/ 2572621 w 5305772"/>
              <a:gd name="connsiteY3" fmla="*/ 3421464 h 4677508"/>
              <a:gd name="connsiteX4" fmla="*/ 2210880 w 5305772"/>
              <a:gd name="connsiteY4" fmla="*/ 3637503 h 4677508"/>
              <a:gd name="connsiteX5" fmla="*/ 1623052 w 5305772"/>
              <a:gd name="connsiteY5" fmla="*/ 3401367 h 4677508"/>
              <a:gd name="connsiteX6" fmla="*/ 1447205 w 5305772"/>
              <a:gd name="connsiteY6" fmla="*/ 3652576 h 4677508"/>
              <a:gd name="connsiteX7" fmla="*/ 1150779 w 5305772"/>
              <a:gd name="connsiteY7" fmla="*/ 3898761 h 4677508"/>
              <a:gd name="connsiteX8" fmla="*/ 959860 w 5305772"/>
              <a:gd name="connsiteY8" fmla="*/ 3813350 h 4677508"/>
              <a:gd name="connsiteX9" fmla="*/ 814159 w 5305772"/>
              <a:gd name="connsiteY9" fmla="*/ 3964075 h 4677508"/>
              <a:gd name="connsiteX10" fmla="*/ 1130682 w 5305772"/>
              <a:gd name="connsiteY10" fmla="*/ 4446396 h 4677508"/>
              <a:gd name="connsiteX11" fmla="*/ 2145566 w 5305772"/>
              <a:gd name="connsiteY11" fmla="*/ 4677508 h 4677508"/>
              <a:gd name="connsiteX12" fmla="*/ 3195619 w 5305772"/>
              <a:gd name="connsiteY12" fmla="*/ 4612194 h 4677508"/>
              <a:gd name="connsiteX13" fmla="*/ 4115043 w 5305772"/>
              <a:gd name="connsiteY13" fmla="*/ 3235569 h 4677508"/>
              <a:gd name="connsiteX14" fmla="*/ 4150212 w 5305772"/>
              <a:gd name="connsiteY14" fmla="*/ 1487156 h 4677508"/>
              <a:gd name="connsiteX15" fmla="*/ 4140164 w 5305772"/>
              <a:gd name="connsiteY15" fmla="*/ 1120391 h 4677508"/>
              <a:gd name="connsiteX16" fmla="*/ 5305772 w 5305772"/>
              <a:gd name="connsiteY16" fmla="*/ 336620 h 4677508"/>
              <a:gd name="connsiteX17" fmla="*/ 5049539 w 5305772"/>
              <a:gd name="connsiteY17" fmla="*/ 25121 h 4677508"/>
              <a:gd name="connsiteX18" fmla="*/ 4758137 w 5305772"/>
              <a:gd name="connsiteY18" fmla="*/ 216040 h 4677508"/>
              <a:gd name="connsiteX19" fmla="*/ 1417060 w 5305772"/>
              <a:gd name="connsiteY19" fmla="*/ 236136 h 4677508"/>
              <a:gd name="connsiteX20" fmla="*/ 1256287 w 5305772"/>
              <a:gd name="connsiteY20" fmla="*/ 0 h 4677508"/>
              <a:gd name="connsiteX21" fmla="*/ 884498 w 5305772"/>
              <a:gd name="connsiteY21" fmla="*/ 271306 h 4677508"/>
              <a:gd name="connsiteX22" fmla="*/ 1140731 w 5305772"/>
              <a:gd name="connsiteY22" fmla="*/ 562708 h 4677508"/>
              <a:gd name="connsiteX23" fmla="*/ 1 w 5305772"/>
              <a:gd name="connsiteY23" fmla="*/ 1377411 h 4677508"/>
              <a:gd name="connsiteX24" fmla="*/ 2171654 w 5305772"/>
              <a:gd name="connsiteY24" fmla="*/ 1388428 h 4677508"/>
              <a:gd name="connsiteX25" fmla="*/ 2140542 w 5305772"/>
              <a:gd name="connsiteY25" fmla="*/ 1673051 h 4677508"/>
              <a:gd name="connsiteX0" fmla="*/ 2140543 w 5305773"/>
              <a:gd name="connsiteY0" fmla="*/ 1673051 h 4677508"/>
              <a:gd name="connsiteX1" fmla="*/ 2140543 w 5305773"/>
              <a:gd name="connsiteY1" fmla="*/ 2386484 h 4677508"/>
              <a:gd name="connsiteX2" fmla="*/ 2592718 w 5305773"/>
              <a:gd name="connsiteY2" fmla="*/ 2713055 h 4677508"/>
              <a:gd name="connsiteX3" fmla="*/ 2572622 w 5305773"/>
              <a:gd name="connsiteY3" fmla="*/ 3421464 h 4677508"/>
              <a:gd name="connsiteX4" fmla="*/ 2210881 w 5305773"/>
              <a:gd name="connsiteY4" fmla="*/ 3637503 h 4677508"/>
              <a:gd name="connsiteX5" fmla="*/ 1623053 w 5305773"/>
              <a:gd name="connsiteY5" fmla="*/ 3401367 h 4677508"/>
              <a:gd name="connsiteX6" fmla="*/ 1447206 w 5305773"/>
              <a:gd name="connsiteY6" fmla="*/ 3652576 h 4677508"/>
              <a:gd name="connsiteX7" fmla="*/ 1150780 w 5305773"/>
              <a:gd name="connsiteY7" fmla="*/ 3898761 h 4677508"/>
              <a:gd name="connsiteX8" fmla="*/ 959861 w 5305773"/>
              <a:gd name="connsiteY8" fmla="*/ 3813350 h 4677508"/>
              <a:gd name="connsiteX9" fmla="*/ 814160 w 5305773"/>
              <a:gd name="connsiteY9" fmla="*/ 3964075 h 4677508"/>
              <a:gd name="connsiteX10" fmla="*/ 1130683 w 5305773"/>
              <a:gd name="connsiteY10" fmla="*/ 4446396 h 4677508"/>
              <a:gd name="connsiteX11" fmla="*/ 2145567 w 5305773"/>
              <a:gd name="connsiteY11" fmla="*/ 4677508 h 4677508"/>
              <a:gd name="connsiteX12" fmla="*/ 3195620 w 5305773"/>
              <a:gd name="connsiteY12" fmla="*/ 4612194 h 4677508"/>
              <a:gd name="connsiteX13" fmla="*/ 4115044 w 5305773"/>
              <a:gd name="connsiteY13" fmla="*/ 3235569 h 4677508"/>
              <a:gd name="connsiteX14" fmla="*/ 4150213 w 5305773"/>
              <a:gd name="connsiteY14" fmla="*/ 1487156 h 4677508"/>
              <a:gd name="connsiteX15" fmla="*/ 4140165 w 5305773"/>
              <a:gd name="connsiteY15" fmla="*/ 1120391 h 4677508"/>
              <a:gd name="connsiteX16" fmla="*/ 5305773 w 5305773"/>
              <a:gd name="connsiteY16" fmla="*/ 336620 h 4677508"/>
              <a:gd name="connsiteX17" fmla="*/ 5049540 w 5305773"/>
              <a:gd name="connsiteY17" fmla="*/ 25121 h 4677508"/>
              <a:gd name="connsiteX18" fmla="*/ 4758138 w 5305773"/>
              <a:gd name="connsiteY18" fmla="*/ 216040 h 4677508"/>
              <a:gd name="connsiteX19" fmla="*/ 1417061 w 5305773"/>
              <a:gd name="connsiteY19" fmla="*/ 236136 h 4677508"/>
              <a:gd name="connsiteX20" fmla="*/ 1256288 w 5305773"/>
              <a:gd name="connsiteY20" fmla="*/ 0 h 4677508"/>
              <a:gd name="connsiteX21" fmla="*/ 884499 w 5305773"/>
              <a:gd name="connsiteY21" fmla="*/ 271306 h 4677508"/>
              <a:gd name="connsiteX22" fmla="*/ 1140732 w 5305773"/>
              <a:gd name="connsiteY22" fmla="*/ 562708 h 4677508"/>
              <a:gd name="connsiteX23" fmla="*/ 2 w 5305773"/>
              <a:gd name="connsiteY23" fmla="*/ 1377411 h 4677508"/>
              <a:gd name="connsiteX24" fmla="*/ 2171655 w 5305773"/>
              <a:gd name="connsiteY24" fmla="*/ 1388428 h 4677508"/>
              <a:gd name="connsiteX25" fmla="*/ 2140543 w 5305773"/>
              <a:gd name="connsiteY25" fmla="*/ 1673051 h 4677508"/>
              <a:gd name="connsiteX0" fmla="*/ 2140543 w 5305773"/>
              <a:gd name="connsiteY0" fmla="*/ 1673051 h 4677508"/>
              <a:gd name="connsiteX1" fmla="*/ 2140543 w 5305773"/>
              <a:gd name="connsiteY1" fmla="*/ 2386484 h 4677508"/>
              <a:gd name="connsiteX2" fmla="*/ 2592718 w 5305773"/>
              <a:gd name="connsiteY2" fmla="*/ 2713055 h 4677508"/>
              <a:gd name="connsiteX3" fmla="*/ 2572622 w 5305773"/>
              <a:gd name="connsiteY3" fmla="*/ 3421464 h 4677508"/>
              <a:gd name="connsiteX4" fmla="*/ 2210881 w 5305773"/>
              <a:gd name="connsiteY4" fmla="*/ 3637503 h 4677508"/>
              <a:gd name="connsiteX5" fmla="*/ 1623053 w 5305773"/>
              <a:gd name="connsiteY5" fmla="*/ 3401367 h 4677508"/>
              <a:gd name="connsiteX6" fmla="*/ 1447206 w 5305773"/>
              <a:gd name="connsiteY6" fmla="*/ 3652576 h 4677508"/>
              <a:gd name="connsiteX7" fmla="*/ 1150780 w 5305773"/>
              <a:gd name="connsiteY7" fmla="*/ 3898761 h 4677508"/>
              <a:gd name="connsiteX8" fmla="*/ 959861 w 5305773"/>
              <a:gd name="connsiteY8" fmla="*/ 3813350 h 4677508"/>
              <a:gd name="connsiteX9" fmla="*/ 814160 w 5305773"/>
              <a:gd name="connsiteY9" fmla="*/ 3964075 h 4677508"/>
              <a:gd name="connsiteX10" fmla="*/ 1130683 w 5305773"/>
              <a:gd name="connsiteY10" fmla="*/ 4446396 h 4677508"/>
              <a:gd name="connsiteX11" fmla="*/ 2145567 w 5305773"/>
              <a:gd name="connsiteY11" fmla="*/ 4677508 h 4677508"/>
              <a:gd name="connsiteX12" fmla="*/ 3195620 w 5305773"/>
              <a:gd name="connsiteY12" fmla="*/ 4612194 h 4677508"/>
              <a:gd name="connsiteX13" fmla="*/ 4115044 w 5305773"/>
              <a:gd name="connsiteY13" fmla="*/ 3235569 h 4677508"/>
              <a:gd name="connsiteX14" fmla="*/ 4150213 w 5305773"/>
              <a:gd name="connsiteY14" fmla="*/ 1487156 h 4677508"/>
              <a:gd name="connsiteX15" fmla="*/ 4140165 w 5305773"/>
              <a:gd name="connsiteY15" fmla="*/ 1120391 h 4677508"/>
              <a:gd name="connsiteX16" fmla="*/ 5305773 w 5305773"/>
              <a:gd name="connsiteY16" fmla="*/ 336620 h 4677508"/>
              <a:gd name="connsiteX17" fmla="*/ 5049540 w 5305773"/>
              <a:gd name="connsiteY17" fmla="*/ 25121 h 4677508"/>
              <a:gd name="connsiteX18" fmla="*/ 4758138 w 5305773"/>
              <a:gd name="connsiteY18" fmla="*/ 216040 h 4677508"/>
              <a:gd name="connsiteX19" fmla="*/ 1417061 w 5305773"/>
              <a:gd name="connsiteY19" fmla="*/ 236136 h 4677508"/>
              <a:gd name="connsiteX20" fmla="*/ 1256288 w 5305773"/>
              <a:gd name="connsiteY20" fmla="*/ 0 h 4677508"/>
              <a:gd name="connsiteX21" fmla="*/ 884499 w 5305773"/>
              <a:gd name="connsiteY21" fmla="*/ 271306 h 4677508"/>
              <a:gd name="connsiteX22" fmla="*/ 1063614 w 5305773"/>
              <a:gd name="connsiteY22" fmla="*/ 507624 h 4677508"/>
              <a:gd name="connsiteX23" fmla="*/ 2 w 5305773"/>
              <a:gd name="connsiteY23" fmla="*/ 1377411 h 4677508"/>
              <a:gd name="connsiteX24" fmla="*/ 2171655 w 5305773"/>
              <a:gd name="connsiteY24" fmla="*/ 1388428 h 4677508"/>
              <a:gd name="connsiteX25" fmla="*/ 2140543 w 5305773"/>
              <a:gd name="connsiteY25" fmla="*/ 1673051 h 4677508"/>
              <a:gd name="connsiteX0" fmla="*/ 2140543 w 5305773"/>
              <a:gd name="connsiteY0" fmla="*/ 1673051 h 4677508"/>
              <a:gd name="connsiteX1" fmla="*/ 2140543 w 5305773"/>
              <a:gd name="connsiteY1" fmla="*/ 2386484 h 4677508"/>
              <a:gd name="connsiteX2" fmla="*/ 2592718 w 5305773"/>
              <a:gd name="connsiteY2" fmla="*/ 2713055 h 4677508"/>
              <a:gd name="connsiteX3" fmla="*/ 2572622 w 5305773"/>
              <a:gd name="connsiteY3" fmla="*/ 3421464 h 4677508"/>
              <a:gd name="connsiteX4" fmla="*/ 2210881 w 5305773"/>
              <a:gd name="connsiteY4" fmla="*/ 3637503 h 4677508"/>
              <a:gd name="connsiteX5" fmla="*/ 1623053 w 5305773"/>
              <a:gd name="connsiteY5" fmla="*/ 3401367 h 4677508"/>
              <a:gd name="connsiteX6" fmla="*/ 1447206 w 5305773"/>
              <a:gd name="connsiteY6" fmla="*/ 3652576 h 4677508"/>
              <a:gd name="connsiteX7" fmla="*/ 1150780 w 5305773"/>
              <a:gd name="connsiteY7" fmla="*/ 3898761 h 4677508"/>
              <a:gd name="connsiteX8" fmla="*/ 959861 w 5305773"/>
              <a:gd name="connsiteY8" fmla="*/ 3813350 h 4677508"/>
              <a:gd name="connsiteX9" fmla="*/ 814160 w 5305773"/>
              <a:gd name="connsiteY9" fmla="*/ 3964075 h 4677508"/>
              <a:gd name="connsiteX10" fmla="*/ 1130683 w 5305773"/>
              <a:gd name="connsiteY10" fmla="*/ 4446396 h 4677508"/>
              <a:gd name="connsiteX11" fmla="*/ 2145567 w 5305773"/>
              <a:gd name="connsiteY11" fmla="*/ 4677508 h 4677508"/>
              <a:gd name="connsiteX12" fmla="*/ 3195620 w 5305773"/>
              <a:gd name="connsiteY12" fmla="*/ 4612194 h 4677508"/>
              <a:gd name="connsiteX13" fmla="*/ 4115044 w 5305773"/>
              <a:gd name="connsiteY13" fmla="*/ 3235569 h 4677508"/>
              <a:gd name="connsiteX14" fmla="*/ 4150213 w 5305773"/>
              <a:gd name="connsiteY14" fmla="*/ 1487156 h 4677508"/>
              <a:gd name="connsiteX15" fmla="*/ 4140165 w 5305773"/>
              <a:gd name="connsiteY15" fmla="*/ 1120391 h 4677508"/>
              <a:gd name="connsiteX16" fmla="*/ 5305773 w 5305773"/>
              <a:gd name="connsiteY16" fmla="*/ 336620 h 4677508"/>
              <a:gd name="connsiteX17" fmla="*/ 5049540 w 5305773"/>
              <a:gd name="connsiteY17" fmla="*/ 25121 h 4677508"/>
              <a:gd name="connsiteX18" fmla="*/ 4758138 w 5305773"/>
              <a:gd name="connsiteY18" fmla="*/ 216040 h 4677508"/>
              <a:gd name="connsiteX19" fmla="*/ 1417061 w 5305773"/>
              <a:gd name="connsiteY19" fmla="*/ 236136 h 4677508"/>
              <a:gd name="connsiteX20" fmla="*/ 1256288 w 5305773"/>
              <a:gd name="connsiteY20" fmla="*/ 0 h 4677508"/>
              <a:gd name="connsiteX21" fmla="*/ 884499 w 5305773"/>
              <a:gd name="connsiteY21" fmla="*/ 271306 h 4677508"/>
              <a:gd name="connsiteX22" fmla="*/ 1063614 w 5305773"/>
              <a:gd name="connsiteY22" fmla="*/ 507624 h 4677508"/>
              <a:gd name="connsiteX23" fmla="*/ 2 w 5305773"/>
              <a:gd name="connsiteY23" fmla="*/ 1377411 h 4677508"/>
              <a:gd name="connsiteX24" fmla="*/ 2171655 w 5305773"/>
              <a:gd name="connsiteY24" fmla="*/ 1388428 h 4677508"/>
              <a:gd name="connsiteX25" fmla="*/ 2140543 w 5305773"/>
              <a:gd name="connsiteY25" fmla="*/ 1673051 h 4677508"/>
              <a:gd name="connsiteX0" fmla="*/ 2140541 w 5305771"/>
              <a:gd name="connsiteY0" fmla="*/ 1673051 h 4677508"/>
              <a:gd name="connsiteX1" fmla="*/ 2140541 w 5305771"/>
              <a:gd name="connsiteY1" fmla="*/ 2386484 h 4677508"/>
              <a:gd name="connsiteX2" fmla="*/ 2592716 w 5305771"/>
              <a:gd name="connsiteY2" fmla="*/ 2713055 h 4677508"/>
              <a:gd name="connsiteX3" fmla="*/ 2572620 w 5305771"/>
              <a:gd name="connsiteY3" fmla="*/ 3421464 h 4677508"/>
              <a:gd name="connsiteX4" fmla="*/ 2210879 w 5305771"/>
              <a:gd name="connsiteY4" fmla="*/ 3637503 h 4677508"/>
              <a:gd name="connsiteX5" fmla="*/ 1623051 w 5305771"/>
              <a:gd name="connsiteY5" fmla="*/ 3401367 h 4677508"/>
              <a:gd name="connsiteX6" fmla="*/ 1447204 w 5305771"/>
              <a:gd name="connsiteY6" fmla="*/ 3652576 h 4677508"/>
              <a:gd name="connsiteX7" fmla="*/ 1150778 w 5305771"/>
              <a:gd name="connsiteY7" fmla="*/ 3898761 h 4677508"/>
              <a:gd name="connsiteX8" fmla="*/ 959859 w 5305771"/>
              <a:gd name="connsiteY8" fmla="*/ 3813350 h 4677508"/>
              <a:gd name="connsiteX9" fmla="*/ 814158 w 5305771"/>
              <a:gd name="connsiteY9" fmla="*/ 3964075 h 4677508"/>
              <a:gd name="connsiteX10" fmla="*/ 1130681 w 5305771"/>
              <a:gd name="connsiteY10" fmla="*/ 4446396 h 4677508"/>
              <a:gd name="connsiteX11" fmla="*/ 2145565 w 5305771"/>
              <a:gd name="connsiteY11" fmla="*/ 4677508 h 4677508"/>
              <a:gd name="connsiteX12" fmla="*/ 3195618 w 5305771"/>
              <a:gd name="connsiteY12" fmla="*/ 4612194 h 4677508"/>
              <a:gd name="connsiteX13" fmla="*/ 4115042 w 5305771"/>
              <a:gd name="connsiteY13" fmla="*/ 3235569 h 4677508"/>
              <a:gd name="connsiteX14" fmla="*/ 4150211 w 5305771"/>
              <a:gd name="connsiteY14" fmla="*/ 1487156 h 4677508"/>
              <a:gd name="connsiteX15" fmla="*/ 4140163 w 5305771"/>
              <a:gd name="connsiteY15" fmla="*/ 1120391 h 4677508"/>
              <a:gd name="connsiteX16" fmla="*/ 5305771 w 5305771"/>
              <a:gd name="connsiteY16" fmla="*/ 336620 h 4677508"/>
              <a:gd name="connsiteX17" fmla="*/ 5049538 w 5305771"/>
              <a:gd name="connsiteY17" fmla="*/ 25121 h 4677508"/>
              <a:gd name="connsiteX18" fmla="*/ 4758136 w 5305771"/>
              <a:gd name="connsiteY18" fmla="*/ 216040 h 4677508"/>
              <a:gd name="connsiteX19" fmla="*/ 1417059 w 5305771"/>
              <a:gd name="connsiteY19" fmla="*/ 236136 h 4677508"/>
              <a:gd name="connsiteX20" fmla="*/ 1256286 w 5305771"/>
              <a:gd name="connsiteY20" fmla="*/ 0 h 4677508"/>
              <a:gd name="connsiteX21" fmla="*/ 884497 w 5305771"/>
              <a:gd name="connsiteY21" fmla="*/ 271306 h 4677508"/>
              <a:gd name="connsiteX22" fmla="*/ 1063612 w 5305771"/>
              <a:gd name="connsiteY22" fmla="*/ 507624 h 4677508"/>
              <a:gd name="connsiteX23" fmla="*/ 0 w 5305771"/>
              <a:gd name="connsiteY23" fmla="*/ 1377411 h 4677508"/>
              <a:gd name="connsiteX24" fmla="*/ 2171653 w 5305771"/>
              <a:gd name="connsiteY24" fmla="*/ 1388428 h 4677508"/>
              <a:gd name="connsiteX25" fmla="*/ 2140541 w 5305771"/>
              <a:gd name="connsiteY25" fmla="*/ 1673051 h 4677508"/>
              <a:gd name="connsiteX0" fmla="*/ 2140541 w 5327805"/>
              <a:gd name="connsiteY0" fmla="*/ 1673051 h 4677508"/>
              <a:gd name="connsiteX1" fmla="*/ 2140541 w 5327805"/>
              <a:gd name="connsiteY1" fmla="*/ 2386484 h 4677508"/>
              <a:gd name="connsiteX2" fmla="*/ 2592716 w 5327805"/>
              <a:gd name="connsiteY2" fmla="*/ 2713055 h 4677508"/>
              <a:gd name="connsiteX3" fmla="*/ 2572620 w 5327805"/>
              <a:gd name="connsiteY3" fmla="*/ 3421464 h 4677508"/>
              <a:gd name="connsiteX4" fmla="*/ 2210879 w 5327805"/>
              <a:gd name="connsiteY4" fmla="*/ 3637503 h 4677508"/>
              <a:gd name="connsiteX5" fmla="*/ 1623051 w 5327805"/>
              <a:gd name="connsiteY5" fmla="*/ 3401367 h 4677508"/>
              <a:gd name="connsiteX6" fmla="*/ 1447204 w 5327805"/>
              <a:gd name="connsiteY6" fmla="*/ 3652576 h 4677508"/>
              <a:gd name="connsiteX7" fmla="*/ 1150778 w 5327805"/>
              <a:gd name="connsiteY7" fmla="*/ 3898761 h 4677508"/>
              <a:gd name="connsiteX8" fmla="*/ 959859 w 5327805"/>
              <a:gd name="connsiteY8" fmla="*/ 3813350 h 4677508"/>
              <a:gd name="connsiteX9" fmla="*/ 814158 w 5327805"/>
              <a:gd name="connsiteY9" fmla="*/ 3964075 h 4677508"/>
              <a:gd name="connsiteX10" fmla="*/ 1130681 w 5327805"/>
              <a:gd name="connsiteY10" fmla="*/ 4446396 h 4677508"/>
              <a:gd name="connsiteX11" fmla="*/ 2145565 w 5327805"/>
              <a:gd name="connsiteY11" fmla="*/ 4677508 h 4677508"/>
              <a:gd name="connsiteX12" fmla="*/ 3195618 w 5327805"/>
              <a:gd name="connsiteY12" fmla="*/ 4612194 h 4677508"/>
              <a:gd name="connsiteX13" fmla="*/ 4115042 w 5327805"/>
              <a:gd name="connsiteY13" fmla="*/ 3235569 h 4677508"/>
              <a:gd name="connsiteX14" fmla="*/ 4150211 w 5327805"/>
              <a:gd name="connsiteY14" fmla="*/ 1487156 h 4677508"/>
              <a:gd name="connsiteX15" fmla="*/ 4140163 w 5327805"/>
              <a:gd name="connsiteY15" fmla="*/ 1120391 h 4677508"/>
              <a:gd name="connsiteX16" fmla="*/ 5327805 w 5327805"/>
              <a:gd name="connsiteY16" fmla="*/ 523907 h 4677508"/>
              <a:gd name="connsiteX17" fmla="*/ 5049538 w 5327805"/>
              <a:gd name="connsiteY17" fmla="*/ 25121 h 4677508"/>
              <a:gd name="connsiteX18" fmla="*/ 4758136 w 5327805"/>
              <a:gd name="connsiteY18" fmla="*/ 216040 h 4677508"/>
              <a:gd name="connsiteX19" fmla="*/ 1417059 w 5327805"/>
              <a:gd name="connsiteY19" fmla="*/ 236136 h 4677508"/>
              <a:gd name="connsiteX20" fmla="*/ 1256286 w 5327805"/>
              <a:gd name="connsiteY20" fmla="*/ 0 h 4677508"/>
              <a:gd name="connsiteX21" fmla="*/ 884497 w 5327805"/>
              <a:gd name="connsiteY21" fmla="*/ 271306 h 4677508"/>
              <a:gd name="connsiteX22" fmla="*/ 1063612 w 5327805"/>
              <a:gd name="connsiteY22" fmla="*/ 507624 h 4677508"/>
              <a:gd name="connsiteX23" fmla="*/ 0 w 5327805"/>
              <a:gd name="connsiteY23" fmla="*/ 1377411 h 4677508"/>
              <a:gd name="connsiteX24" fmla="*/ 2171653 w 5327805"/>
              <a:gd name="connsiteY24" fmla="*/ 1388428 h 4677508"/>
              <a:gd name="connsiteX25" fmla="*/ 2140541 w 5327805"/>
              <a:gd name="connsiteY25" fmla="*/ 1673051 h 4677508"/>
              <a:gd name="connsiteX0" fmla="*/ 2140541 w 5327805"/>
              <a:gd name="connsiteY0" fmla="*/ 1673051 h 4677508"/>
              <a:gd name="connsiteX1" fmla="*/ 2140541 w 5327805"/>
              <a:gd name="connsiteY1" fmla="*/ 2386484 h 4677508"/>
              <a:gd name="connsiteX2" fmla="*/ 2592716 w 5327805"/>
              <a:gd name="connsiteY2" fmla="*/ 2713055 h 4677508"/>
              <a:gd name="connsiteX3" fmla="*/ 2572620 w 5327805"/>
              <a:gd name="connsiteY3" fmla="*/ 3421464 h 4677508"/>
              <a:gd name="connsiteX4" fmla="*/ 2210879 w 5327805"/>
              <a:gd name="connsiteY4" fmla="*/ 3637503 h 4677508"/>
              <a:gd name="connsiteX5" fmla="*/ 1623051 w 5327805"/>
              <a:gd name="connsiteY5" fmla="*/ 3401367 h 4677508"/>
              <a:gd name="connsiteX6" fmla="*/ 1447204 w 5327805"/>
              <a:gd name="connsiteY6" fmla="*/ 3652576 h 4677508"/>
              <a:gd name="connsiteX7" fmla="*/ 1150778 w 5327805"/>
              <a:gd name="connsiteY7" fmla="*/ 3898761 h 4677508"/>
              <a:gd name="connsiteX8" fmla="*/ 959859 w 5327805"/>
              <a:gd name="connsiteY8" fmla="*/ 3813350 h 4677508"/>
              <a:gd name="connsiteX9" fmla="*/ 814158 w 5327805"/>
              <a:gd name="connsiteY9" fmla="*/ 3964075 h 4677508"/>
              <a:gd name="connsiteX10" fmla="*/ 1130681 w 5327805"/>
              <a:gd name="connsiteY10" fmla="*/ 4446396 h 4677508"/>
              <a:gd name="connsiteX11" fmla="*/ 2145565 w 5327805"/>
              <a:gd name="connsiteY11" fmla="*/ 4677508 h 4677508"/>
              <a:gd name="connsiteX12" fmla="*/ 3195618 w 5327805"/>
              <a:gd name="connsiteY12" fmla="*/ 4612194 h 4677508"/>
              <a:gd name="connsiteX13" fmla="*/ 4115042 w 5327805"/>
              <a:gd name="connsiteY13" fmla="*/ 3235569 h 4677508"/>
              <a:gd name="connsiteX14" fmla="*/ 4150211 w 5327805"/>
              <a:gd name="connsiteY14" fmla="*/ 1487156 h 4677508"/>
              <a:gd name="connsiteX15" fmla="*/ 4140163 w 5327805"/>
              <a:gd name="connsiteY15" fmla="*/ 1120391 h 4677508"/>
              <a:gd name="connsiteX16" fmla="*/ 5327805 w 5327805"/>
              <a:gd name="connsiteY16" fmla="*/ 523907 h 4677508"/>
              <a:gd name="connsiteX17" fmla="*/ 5049538 w 5327805"/>
              <a:gd name="connsiteY17" fmla="*/ 25121 h 4677508"/>
              <a:gd name="connsiteX18" fmla="*/ 4725086 w 5327805"/>
              <a:gd name="connsiteY18" fmla="*/ 315192 h 4677508"/>
              <a:gd name="connsiteX19" fmla="*/ 1417059 w 5327805"/>
              <a:gd name="connsiteY19" fmla="*/ 236136 h 4677508"/>
              <a:gd name="connsiteX20" fmla="*/ 1256286 w 5327805"/>
              <a:gd name="connsiteY20" fmla="*/ 0 h 4677508"/>
              <a:gd name="connsiteX21" fmla="*/ 884497 w 5327805"/>
              <a:gd name="connsiteY21" fmla="*/ 271306 h 4677508"/>
              <a:gd name="connsiteX22" fmla="*/ 1063612 w 5327805"/>
              <a:gd name="connsiteY22" fmla="*/ 507624 h 4677508"/>
              <a:gd name="connsiteX23" fmla="*/ 0 w 5327805"/>
              <a:gd name="connsiteY23" fmla="*/ 1377411 h 4677508"/>
              <a:gd name="connsiteX24" fmla="*/ 2171653 w 5327805"/>
              <a:gd name="connsiteY24" fmla="*/ 1388428 h 4677508"/>
              <a:gd name="connsiteX25" fmla="*/ 2140541 w 5327805"/>
              <a:gd name="connsiteY25" fmla="*/ 1673051 h 4677508"/>
              <a:gd name="connsiteX0" fmla="*/ 2140541 w 5327805"/>
              <a:gd name="connsiteY0" fmla="*/ 1673051 h 4677508"/>
              <a:gd name="connsiteX1" fmla="*/ 2140541 w 5327805"/>
              <a:gd name="connsiteY1" fmla="*/ 2386484 h 4677508"/>
              <a:gd name="connsiteX2" fmla="*/ 2592716 w 5327805"/>
              <a:gd name="connsiteY2" fmla="*/ 2713055 h 4677508"/>
              <a:gd name="connsiteX3" fmla="*/ 2572620 w 5327805"/>
              <a:gd name="connsiteY3" fmla="*/ 3421464 h 4677508"/>
              <a:gd name="connsiteX4" fmla="*/ 2210879 w 5327805"/>
              <a:gd name="connsiteY4" fmla="*/ 3637503 h 4677508"/>
              <a:gd name="connsiteX5" fmla="*/ 1623051 w 5327805"/>
              <a:gd name="connsiteY5" fmla="*/ 3401367 h 4677508"/>
              <a:gd name="connsiteX6" fmla="*/ 1447204 w 5327805"/>
              <a:gd name="connsiteY6" fmla="*/ 3652576 h 4677508"/>
              <a:gd name="connsiteX7" fmla="*/ 1150778 w 5327805"/>
              <a:gd name="connsiteY7" fmla="*/ 3898761 h 4677508"/>
              <a:gd name="connsiteX8" fmla="*/ 959859 w 5327805"/>
              <a:gd name="connsiteY8" fmla="*/ 3813350 h 4677508"/>
              <a:gd name="connsiteX9" fmla="*/ 814158 w 5327805"/>
              <a:gd name="connsiteY9" fmla="*/ 3964075 h 4677508"/>
              <a:gd name="connsiteX10" fmla="*/ 1130681 w 5327805"/>
              <a:gd name="connsiteY10" fmla="*/ 4446396 h 4677508"/>
              <a:gd name="connsiteX11" fmla="*/ 2145565 w 5327805"/>
              <a:gd name="connsiteY11" fmla="*/ 4677508 h 4677508"/>
              <a:gd name="connsiteX12" fmla="*/ 3195618 w 5327805"/>
              <a:gd name="connsiteY12" fmla="*/ 4612194 h 4677508"/>
              <a:gd name="connsiteX13" fmla="*/ 4115042 w 5327805"/>
              <a:gd name="connsiteY13" fmla="*/ 3235569 h 4677508"/>
              <a:gd name="connsiteX14" fmla="*/ 4150211 w 5327805"/>
              <a:gd name="connsiteY14" fmla="*/ 1487156 h 4677508"/>
              <a:gd name="connsiteX15" fmla="*/ 4140163 w 5327805"/>
              <a:gd name="connsiteY15" fmla="*/ 1120391 h 4677508"/>
              <a:gd name="connsiteX16" fmla="*/ 5327805 w 5327805"/>
              <a:gd name="connsiteY16" fmla="*/ 523907 h 4677508"/>
              <a:gd name="connsiteX17" fmla="*/ 5049538 w 5327805"/>
              <a:gd name="connsiteY17" fmla="*/ 168341 h 4677508"/>
              <a:gd name="connsiteX18" fmla="*/ 4725086 w 5327805"/>
              <a:gd name="connsiteY18" fmla="*/ 315192 h 4677508"/>
              <a:gd name="connsiteX19" fmla="*/ 1417059 w 5327805"/>
              <a:gd name="connsiteY19" fmla="*/ 236136 h 4677508"/>
              <a:gd name="connsiteX20" fmla="*/ 1256286 w 5327805"/>
              <a:gd name="connsiteY20" fmla="*/ 0 h 4677508"/>
              <a:gd name="connsiteX21" fmla="*/ 884497 w 5327805"/>
              <a:gd name="connsiteY21" fmla="*/ 271306 h 4677508"/>
              <a:gd name="connsiteX22" fmla="*/ 1063612 w 5327805"/>
              <a:gd name="connsiteY22" fmla="*/ 507624 h 4677508"/>
              <a:gd name="connsiteX23" fmla="*/ 0 w 5327805"/>
              <a:gd name="connsiteY23" fmla="*/ 1377411 h 4677508"/>
              <a:gd name="connsiteX24" fmla="*/ 2171653 w 5327805"/>
              <a:gd name="connsiteY24" fmla="*/ 1388428 h 4677508"/>
              <a:gd name="connsiteX25" fmla="*/ 2140541 w 5327805"/>
              <a:gd name="connsiteY25" fmla="*/ 1673051 h 4677508"/>
              <a:gd name="connsiteX0" fmla="*/ 2140541 w 5349839"/>
              <a:gd name="connsiteY0" fmla="*/ 1673051 h 4677508"/>
              <a:gd name="connsiteX1" fmla="*/ 2140541 w 5349839"/>
              <a:gd name="connsiteY1" fmla="*/ 2386484 h 4677508"/>
              <a:gd name="connsiteX2" fmla="*/ 2592716 w 5349839"/>
              <a:gd name="connsiteY2" fmla="*/ 2713055 h 4677508"/>
              <a:gd name="connsiteX3" fmla="*/ 2572620 w 5349839"/>
              <a:gd name="connsiteY3" fmla="*/ 3421464 h 4677508"/>
              <a:gd name="connsiteX4" fmla="*/ 2210879 w 5349839"/>
              <a:gd name="connsiteY4" fmla="*/ 3637503 h 4677508"/>
              <a:gd name="connsiteX5" fmla="*/ 1623051 w 5349839"/>
              <a:gd name="connsiteY5" fmla="*/ 3401367 h 4677508"/>
              <a:gd name="connsiteX6" fmla="*/ 1447204 w 5349839"/>
              <a:gd name="connsiteY6" fmla="*/ 3652576 h 4677508"/>
              <a:gd name="connsiteX7" fmla="*/ 1150778 w 5349839"/>
              <a:gd name="connsiteY7" fmla="*/ 3898761 h 4677508"/>
              <a:gd name="connsiteX8" fmla="*/ 959859 w 5349839"/>
              <a:gd name="connsiteY8" fmla="*/ 3813350 h 4677508"/>
              <a:gd name="connsiteX9" fmla="*/ 814158 w 5349839"/>
              <a:gd name="connsiteY9" fmla="*/ 3964075 h 4677508"/>
              <a:gd name="connsiteX10" fmla="*/ 1130681 w 5349839"/>
              <a:gd name="connsiteY10" fmla="*/ 4446396 h 4677508"/>
              <a:gd name="connsiteX11" fmla="*/ 2145565 w 5349839"/>
              <a:gd name="connsiteY11" fmla="*/ 4677508 h 4677508"/>
              <a:gd name="connsiteX12" fmla="*/ 3195618 w 5349839"/>
              <a:gd name="connsiteY12" fmla="*/ 4612194 h 4677508"/>
              <a:gd name="connsiteX13" fmla="*/ 4115042 w 5349839"/>
              <a:gd name="connsiteY13" fmla="*/ 3235569 h 4677508"/>
              <a:gd name="connsiteX14" fmla="*/ 4150211 w 5349839"/>
              <a:gd name="connsiteY14" fmla="*/ 1487156 h 4677508"/>
              <a:gd name="connsiteX15" fmla="*/ 4140163 w 5349839"/>
              <a:gd name="connsiteY15" fmla="*/ 1120391 h 4677508"/>
              <a:gd name="connsiteX16" fmla="*/ 5349839 w 5349839"/>
              <a:gd name="connsiteY16" fmla="*/ 512890 h 4677508"/>
              <a:gd name="connsiteX17" fmla="*/ 5049538 w 5349839"/>
              <a:gd name="connsiteY17" fmla="*/ 168341 h 4677508"/>
              <a:gd name="connsiteX18" fmla="*/ 4725086 w 5349839"/>
              <a:gd name="connsiteY18" fmla="*/ 315192 h 4677508"/>
              <a:gd name="connsiteX19" fmla="*/ 1417059 w 5349839"/>
              <a:gd name="connsiteY19" fmla="*/ 236136 h 4677508"/>
              <a:gd name="connsiteX20" fmla="*/ 1256286 w 5349839"/>
              <a:gd name="connsiteY20" fmla="*/ 0 h 4677508"/>
              <a:gd name="connsiteX21" fmla="*/ 884497 w 5349839"/>
              <a:gd name="connsiteY21" fmla="*/ 271306 h 4677508"/>
              <a:gd name="connsiteX22" fmla="*/ 1063612 w 5349839"/>
              <a:gd name="connsiteY22" fmla="*/ 507624 h 4677508"/>
              <a:gd name="connsiteX23" fmla="*/ 0 w 5349839"/>
              <a:gd name="connsiteY23" fmla="*/ 1377411 h 4677508"/>
              <a:gd name="connsiteX24" fmla="*/ 2171653 w 5349839"/>
              <a:gd name="connsiteY24" fmla="*/ 1388428 h 4677508"/>
              <a:gd name="connsiteX25" fmla="*/ 2140541 w 5349839"/>
              <a:gd name="connsiteY25" fmla="*/ 1673051 h 4677508"/>
              <a:gd name="connsiteX0" fmla="*/ 2140541 w 5349839"/>
              <a:gd name="connsiteY0" fmla="*/ 1673051 h 4677508"/>
              <a:gd name="connsiteX1" fmla="*/ 2140541 w 5349839"/>
              <a:gd name="connsiteY1" fmla="*/ 2386484 h 4677508"/>
              <a:gd name="connsiteX2" fmla="*/ 2592716 w 5349839"/>
              <a:gd name="connsiteY2" fmla="*/ 2713055 h 4677508"/>
              <a:gd name="connsiteX3" fmla="*/ 2572620 w 5349839"/>
              <a:gd name="connsiteY3" fmla="*/ 3421464 h 4677508"/>
              <a:gd name="connsiteX4" fmla="*/ 2210879 w 5349839"/>
              <a:gd name="connsiteY4" fmla="*/ 3637503 h 4677508"/>
              <a:gd name="connsiteX5" fmla="*/ 1623051 w 5349839"/>
              <a:gd name="connsiteY5" fmla="*/ 3401367 h 4677508"/>
              <a:gd name="connsiteX6" fmla="*/ 1447204 w 5349839"/>
              <a:gd name="connsiteY6" fmla="*/ 3652576 h 4677508"/>
              <a:gd name="connsiteX7" fmla="*/ 1150778 w 5349839"/>
              <a:gd name="connsiteY7" fmla="*/ 3898761 h 4677508"/>
              <a:gd name="connsiteX8" fmla="*/ 959859 w 5349839"/>
              <a:gd name="connsiteY8" fmla="*/ 3813350 h 4677508"/>
              <a:gd name="connsiteX9" fmla="*/ 814158 w 5349839"/>
              <a:gd name="connsiteY9" fmla="*/ 3964075 h 4677508"/>
              <a:gd name="connsiteX10" fmla="*/ 1130681 w 5349839"/>
              <a:gd name="connsiteY10" fmla="*/ 4446396 h 4677508"/>
              <a:gd name="connsiteX11" fmla="*/ 2145565 w 5349839"/>
              <a:gd name="connsiteY11" fmla="*/ 4677508 h 4677508"/>
              <a:gd name="connsiteX12" fmla="*/ 3195618 w 5349839"/>
              <a:gd name="connsiteY12" fmla="*/ 4612194 h 4677508"/>
              <a:gd name="connsiteX13" fmla="*/ 4115042 w 5349839"/>
              <a:gd name="connsiteY13" fmla="*/ 3235569 h 4677508"/>
              <a:gd name="connsiteX14" fmla="*/ 4150211 w 5349839"/>
              <a:gd name="connsiteY14" fmla="*/ 1487156 h 4677508"/>
              <a:gd name="connsiteX15" fmla="*/ 4140163 w 5349839"/>
              <a:gd name="connsiteY15" fmla="*/ 1120391 h 4677508"/>
              <a:gd name="connsiteX16" fmla="*/ 5349839 w 5349839"/>
              <a:gd name="connsiteY16" fmla="*/ 512890 h 4677508"/>
              <a:gd name="connsiteX17" fmla="*/ 5049538 w 5349839"/>
              <a:gd name="connsiteY17" fmla="*/ 168341 h 4677508"/>
              <a:gd name="connsiteX18" fmla="*/ 4725086 w 5349839"/>
              <a:gd name="connsiteY18" fmla="*/ 315192 h 4677508"/>
              <a:gd name="connsiteX19" fmla="*/ 1494177 w 5349839"/>
              <a:gd name="connsiteY19" fmla="*/ 357321 h 4677508"/>
              <a:gd name="connsiteX20" fmla="*/ 1256286 w 5349839"/>
              <a:gd name="connsiteY20" fmla="*/ 0 h 4677508"/>
              <a:gd name="connsiteX21" fmla="*/ 884497 w 5349839"/>
              <a:gd name="connsiteY21" fmla="*/ 271306 h 4677508"/>
              <a:gd name="connsiteX22" fmla="*/ 1063612 w 5349839"/>
              <a:gd name="connsiteY22" fmla="*/ 507624 h 4677508"/>
              <a:gd name="connsiteX23" fmla="*/ 0 w 5349839"/>
              <a:gd name="connsiteY23" fmla="*/ 1377411 h 4677508"/>
              <a:gd name="connsiteX24" fmla="*/ 2171653 w 5349839"/>
              <a:gd name="connsiteY24" fmla="*/ 1388428 h 4677508"/>
              <a:gd name="connsiteX25" fmla="*/ 2140541 w 5349839"/>
              <a:gd name="connsiteY25" fmla="*/ 1673051 h 4677508"/>
              <a:gd name="connsiteX0" fmla="*/ 2140541 w 5349839"/>
              <a:gd name="connsiteY0" fmla="*/ 1551865 h 4556322"/>
              <a:gd name="connsiteX1" fmla="*/ 2140541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47204 w 5349839"/>
              <a:gd name="connsiteY6" fmla="*/ 3531390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884497 w 5349839"/>
              <a:gd name="connsiteY21" fmla="*/ 150120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140541 w 5349839"/>
              <a:gd name="connsiteY25" fmla="*/ 1551865 h 4556322"/>
              <a:gd name="connsiteX0" fmla="*/ 2140541 w 5349839"/>
              <a:gd name="connsiteY0" fmla="*/ 1551865 h 4556322"/>
              <a:gd name="connsiteX1" fmla="*/ 2140541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47204 w 5349839"/>
              <a:gd name="connsiteY6" fmla="*/ 3531390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140541 w 5349839"/>
              <a:gd name="connsiteY25" fmla="*/ 1551865 h 4556322"/>
              <a:gd name="connsiteX0" fmla="*/ 2217659 w 5349839"/>
              <a:gd name="connsiteY0" fmla="*/ 1551865 h 4556322"/>
              <a:gd name="connsiteX1" fmla="*/ 2140541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47204 w 5349839"/>
              <a:gd name="connsiteY6" fmla="*/ 3531390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47204 w 5349839"/>
              <a:gd name="connsiteY6" fmla="*/ 3531390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81972 w 5349839"/>
              <a:gd name="connsiteY6" fmla="*/ 3562681 h 4556322"/>
              <a:gd name="connsiteX7" fmla="*/ 1150778 w 5349839"/>
              <a:gd name="connsiteY7" fmla="*/ 3777575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481972 w 5349839"/>
              <a:gd name="connsiteY6" fmla="*/ 3562681 h 4556322"/>
              <a:gd name="connsiteX7" fmla="*/ 1150778 w 5349839"/>
              <a:gd name="connsiteY7" fmla="*/ 3805390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520217 w 5349839"/>
              <a:gd name="connsiteY6" fmla="*/ 3524436 h 4556322"/>
              <a:gd name="connsiteX7" fmla="*/ 1150778 w 5349839"/>
              <a:gd name="connsiteY7" fmla="*/ 3805390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520217 w 5349839"/>
              <a:gd name="connsiteY6" fmla="*/ 3524436 h 4556322"/>
              <a:gd name="connsiteX7" fmla="*/ 1150778 w 5349839"/>
              <a:gd name="connsiteY7" fmla="*/ 3812343 h 4556322"/>
              <a:gd name="connsiteX8" fmla="*/ 959859 w 5349839"/>
              <a:gd name="connsiteY8" fmla="*/ 3692164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520217 w 5349839"/>
              <a:gd name="connsiteY6" fmla="*/ 3524436 h 4556322"/>
              <a:gd name="connsiteX7" fmla="*/ 1150778 w 5349839"/>
              <a:gd name="connsiteY7" fmla="*/ 3812343 h 4556322"/>
              <a:gd name="connsiteX8" fmla="*/ 1001580 w 5349839"/>
              <a:gd name="connsiteY8" fmla="*/ 3671303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140163 w 5349839"/>
              <a:gd name="connsiteY15" fmla="*/ 999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49839"/>
              <a:gd name="connsiteY0" fmla="*/ 1551865 h 4556322"/>
              <a:gd name="connsiteX1" fmla="*/ 2206642 w 5349839"/>
              <a:gd name="connsiteY1" fmla="*/ 2265298 h 4556322"/>
              <a:gd name="connsiteX2" fmla="*/ 2592716 w 5349839"/>
              <a:gd name="connsiteY2" fmla="*/ 2591869 h 4556322"/>
              <a:gd name="connsiteX3" fmla="*/ 2572620 w 5349839"/>
              <a:gd name="connsiteY3" fmla="*/ 3300278 h 4556322"/>
              <a:gd name="connsiteX4" fmla="*/ 2210879 w 5349839"/>
              <a:gd name="connsiteY4" fmla="*/ 3516317 h 4556322"/>
              <a:gd name="connsiteX5" fmla="*/ 1623051 w 5349839"/>
              <a:gd name="connsiteY5" fmla="*/ 3280181 h 4556322"/>
              <a:gd name="connsiteX6" fmla="*/ 1520217 w 5349839"/>
              <a:gd name="connsiteY6" fmla="*/ 3524436 h 4556322"/>
              <a:gd name="connsiteX7" fmla="*/ 1150778 w 5349839"/>
              <a:gd name="connsiteY7" fmla="*/ 3812343 h 4556322"/>
              <a:gd name="connsiteX8" fmla="*/ 1001580 w 5349839"/>
              <a:gd name="connsiteY8" fmla="*/ 3671303 h 4556322"/>
              <a:gd name="connsiteX9" fmla="*/ 814158 w 5349839"/>
              <a:gd name="connsiteY9" fmla="*/ 3842889 h 4556322"/>
              <a:gd name="connsiteX10" fmla="*/ 1130681 w 5349839"/>
              <a:gd name="connsiteY10" fmla="*/ 4325210 h 4556322"/>
              <a:gd name="connsiteX11" fmla="*/ 2145565 w 5349839"/>
              <a:gd name="connsiteY11" fmla="*/ 4556322 h 4556322"/>
              <a:gd name="connsiteX12" fmla="*/ 3195618 w 5349839"/>
              <a:gd name="connsiteY12" fmla="*/ 4491008 h 4556322"/>
              <a:gd name="connsiteX13" fmla="*/ 4115042 w 5349839"/>
              <a:gd name="connsiteY13" fmla="*/ 3114383 h 4556322"/>
              <a:gd name="connsiteX14" fmla="*/ 4150211 w 5349839"/>
              <a:gd name="connsiteY14" fmla="*/ 1365970 h 4556322"/>
              <a:gd name="connsiteX15" fmla="*/ 4302088 w 5349839"/>
              <a:gd name="connsiteY15" fmla="*/ 1380205 h 4556322"/>
              <a:gd name="connsiteX16" fmla="*/ 5349839 w 5349839"/>
              <a:gd name="connsiteY16" fmla="*/ 391704 h 4556322"/>
              <a:gd name="connsiteX17" fmla="*/ 5049538 w 5349839"/>
              <a:gd name="connsiteY17" fmla="*/ 47155 h 4556322"/>
              <a:gd name="connsiteX18" fmla="*/ 4725086 w 5349839"/>
              <a:gd name="connsiteY18" fmla="*/ 194006 h 4556322"/>
              <a:gd name="connsiteX19" fmla="*/ 1494177 w 5349839"/>
              <a:gd name="connsiteY19" fmla="*/ 236135 h 4556322"/>
              <a:gd name="connsiteX20" fmla="*/ 1300354 w 5349839"/>
              <a:gd name="connsiteY20" fmla="*/ 0 h 4556322"/>
              <a:gd name="connsiteX21" fmla="*/ 917547 w 5349839"/>
              <a:gd name="connsiteY21" fmla="*/ 249271 h 4556322"/>
              <a:gd name="connsiteX22" fmla="*/ 1063612 w 5349839"/>
              <a:gd name="connsiteY22" fmla="*/ 386438 h 4556322"/>
              <a:gd name="connsiteX23" fmla="*/ 0 w 5349839"/>
              <a:gd name="connsiteY23" fmla="*/ 1256225 h 4556322"/>
              <a:gd name="connsiteX24" fmla="*/ 2171653 w 5349839"/>
              <a:gd name="connsiteY24" fmla="*/ 1267242 h 4556322"/>
              <a:gd name="connsiteX25" fmla="*/ 2217659 w 5349839"/>
              <a:gd name="connsiteY25" fmla="*/ 1551865 h 4556322"/>
              <a:gd name="connsiteX0" fmla="*/ 2217659 w 5378414"/>
              <a:gd name="connsiteY0" fmla="*/ 1551865 h 4556322"/>
              <a:gd name="connsiteX1" fmla="*/ 2206642 w 5378414"/>
              <a:gd name="connsiteY1" fmla="*/ 2265298 h 4556322"/>
              <a:gd name="connsiteX2" fmla="*/ 2592716 w 5378414"/>
              <a:gd name="connsiteY2" fmla="*/ 2591869 h 4556322"/>
              <a:gd name="connsiteX3" fmla="*/ 2572620 w 5378414"/>
              <a:gd name="connsiteY3" fmla="*/ 3300278 h 4556322"/>
              <a:gd name="connsiteX4" fmla="*/ 2210879 w 5378414"/>
              <a:gd name="connsiteY4" fmla="*/ 3516317 h 4556322"/>
              <a:gd name="connsiteX5" fmla="*/ 1623051 w 5378414"/>
              <a:gd name="connsiteY5" fmla="*/ 3280181 h 4556322"/>
              <a:gd name="connsiteX6" fmla="*/ 1520217 w 5378414"/>
              <a:gd name="connsiteY6" fmla="*/ 3524436 h 4556322"/>
              <a:gd name="connsiteX7" fmla="*/ 1150778 w 5378414"/>
              <a:gd name="connsiteY7" fmla="*/ 3812343 h 4556322"/>
              <a:gd name="connsiteX8" fmla="*/ 1001580 w 5378414"/>
              <a:gd name="connsiteY8" fmla="*/ 3671303 h 4556322"/>
              <a:gd name="connsiteX9" fmla="*/ 814158 w 5378414"/>
              <a:gd name="connsiteY9" fmla="*/ 3842889 h 4556322"/>
              <a:gd name="connsiteX10" fmla="*/ 1130681 w 5378414"/>
              <a:gd name="connsiteY10" fmla="*/ 4325210 h 4556322"/>
              <a:gd name="connsiteX11" fmla="*/ 2145565 w 5378414"/>
              <a:gd name="connsiteY11" fmla="*/ 4556322 h 4556322"/>
              <a:gd name="connsiteX12" fmla="*/ 3195618 w 5378414"/>
              <a:gd name="connsiteY12" fmla="*/ 4491008 h 4556322"/>
              <a:gd name="connsiteX13" fmla="*/ 4115042 w 5378414"/>
              <a:gd name="connsiteY13" fmla="*/ 3114383 h 4556322"/>
              <a:gd name="connsiteX14" fmla="*/ 4150211 w 5378414"/>
              <a:gd name="connsiteY14" fmla="*/ 1365970 h 4556322"/>
              <a:gd name="connsiteX15" fmla="*/ 4302088 w 5378414"/>
              <a:gd name="connsiteY15" fmla="*/ 1380205 h 4556322"/>
              <a:gd name="connsiteX16" fmla="*/ 5378414 w 5378414"/>
              <a:gd name="connsiteY16" fmla="*/ 563154 h 4556322"/>
              <a:gd name="connsiteX17" fmla="*/ 5049538 w 5378414"/>
              <a:gd name="connsiteY17" fmla="*/ 47155 h 4556322"/>
              <a:gd name="connsiteX18" fmla="*/ 4725086 w 5378414"/>
              <a:gd name="connsiteY18" fmla="*/ 194006 h 4556322"/>
              <a:gd name="connsiteX19" fmla="*/ 1494177 w 5378414"/>
              <a:gd name="connsiteY19" fmla="*/ 236135 h 4556322"/>
              <a:gd name="connsiteX20" fmla="*/ 1300354 w 5378414"/>
              <a:gd name="connsiteY20" fmla="*/ 0 h 4556322"/>
              <a:gd name="connsiteX21" fmla="*/ 917547 w 5378414"/>
              <a:gd name="connsiteY21" fmla="*/ 249271 h 4556322"/>
              <a:gd name="connsiteX22" fmla="*/ 1063612 w 5378414"/>
              <a:gd name="connsiteY22" fmla="*/ 386438 h 4556322"/>
              <a:gd name="connsiteX23" fmla="*/ 0 w 5378414"/>
              <a:gd name="connsiteY23" fmla="*/ 1256225 h 4556322"/>
              <a:gd name="connsiteX24" fmla="*/ 2171653 w 5378414"/>
              <a:gd name="connsiteY24" fmla="*/ 1267242 h 4556322"/>
              <a:gd name="connsiteX25" fmla="*/ 2217659 w 5378414"/>
              <a:gd name="connsiteY25" fmla="*/ 1551865 h 4556322"/>
              <a:gd name="connsiteX0" fmla="*/ 2217659 w 5378414"/>
              <a:gd name="connsiteY0" fmla="*/ 1551865 h 4556322"/>
              <a:gd name="connsiteX1" fmla="*/ 2206642 w 5378414"/>
              <a:gd name="connsiteY1" fmla="*/ 2265298 h 4556322"/>
              <a:gd name="connsiteX2" fmla="*/ 2592716 w 5378414"/>
              <a:gd name="connsiteY2" fmla="*/ 2591869 h 4556322"/>
              <a:gd name="connsiteX3" fmla="*/ 2572620 w 5378414"/>
              <a:gd name="connsiteY3" fmla="*/ 3300278 h 4556322"/>
              <a:gd name="connsiteX4" fmla="*/ 2210879 w 5378414"/>
              <a:gd name="connsiteY4" fmla="*/ 3516317 h 4556322"/>
              <a:gd name="connsiteX5" fmla="*/ 1623051 w 5378414"/>
              <a:gd name="connsiteY5" fmla="*/ 3280181 h 4556322"/>
              <a:gd name="connsiteX6" fmla="*/ 1520217 w 5378414"/>
              <a:gd name="connsiteY6" fmla="*/ 3524436 h 4556322"/>
              <a:gd name="connsiteX7" fmla="*/ 1150778 w 5378414"/>
              <a:gd name="connsiteY7" fmla="*/ 3812343 h 4556322"/>
              <a:gd name="connsiteX8" fmla="*/ 1001580 w 5378414"/>
              <a:gd name="connsiteY8" fmla="*/ 3671303 h 4556322"/>
              <a:gd name="connsiteX9" fmla="*/ 814158 w 5378414"/>
              <a:gd name="connsiteY9" fmla="*/ 3842889 h 4556322"/>
              <a:gd name="connsiteX10" fmla="*/ 1130681 w 5378414"/>
              <a:gd name="connsiteY10" fmla="*/ 4325210 h 4556322"/>
              <a:gd name="connsiteX11" fmla="*/ 2145565 w 5378414"/>
              <a:gd name="connsiteY11" fmla="*/ 4556322 h 4556322"/>
              <a:gd name="connsiteX12" fmla="*/ 3195618 w 5378414"/>
              <a:gd name="connsiteY12" fmla="*/ 4491008 h 4556322"/>
              <a:gd name="connsiteX13" fmla="*/ 4115042 w 5378414"/>
              <a:gd name="connsiteY13" fmla="*/ 3114383 h 4556322"/>
              <a:gd name="connsiteX14" fmla="*/ 4150211 w 5378414"/>
              <a:gd name="connsiteY14" fmla="*/ 1365970 h 4556322"/>
              <a:gd name="connsiteX15" fmla="*/ 4302088 w 5378414"/>
              <a:gd name="connsiteY15" fmla="*/ 1380205 h 4556322"/>
              <a:gd name="connsiteX16" fmla="*/ 5378414 w 5378414"/>
              <a:gd name="connsiteY16" fmla="*/ 563154 h 4556322"/>
              <a:gd name="connsiteX17" fmla="*/ 5049538 w 5378414"/>
              <a:gd name="connsiteY17" fmla="*/ 47155 h 4556322"/>
              <a:gd name="connsiteX18" fmla="*/ 4725086 w 5378414"/>
              <a:gd name="connsiteY18" fmla="*/ 194006 h 4556322"/>
              <a:gd name="connsiteX19" fmla="*/ 1494177 w 5378414"/>
              <a:gd name="connsiteY19" fmla="*/ 236135 h 4556322"/>
              <a:gd name="connsiteX20" fmla="*/ 1300354 w 5378414"/>
              <a:gd name="connsiteY20" fmla="*/ 0 h 4556322"/>
              <a:gd name="connsiteX21" fmla="*/ 917547 w 5378414"/>
              <a:gd name="connsiteY21" fmla="*/ 249271 h 4556322"/>
              <a:gd name="connsiteX22" fmla="*/ 1063612 w 5378414"/>
              <a:gd name="connsiteY22" fmla="*/ 386438 h 4556322"/>
              <a:gd name="connsiteX23" fmla="*/ 0 w 5378414"/>
              <a:gd name="connsiteY23" fmla="*/ 1256225 h 4556322"/>
              <a:gd name="connsiteX24" fmla="*/ 1695403 w 5378414"/>
              <a:gd name="connsiteY24" fmla="*/ 1572042 h 4556322"/>
              <a:gd name="connsiteX25" fmla="*/ 2217659 w 5378414"/>
              <a:gd name="connsiteY25" fmla="*/ 1551865 h 4556322"/>
              <a:gd name="connsiteX0" fmla="*/ 2122409 w 5283164"/>
              <a:gd name="connsiteY0" fmla="*/ 1551865 h 4556322"/>
              <a:gd name="connsiteX1" fmla="*/ 2111392 w 5283164"/>
              <a:gd name="connsiteY1" fmla="*/ 2265298 h 4556322"/>
              <a:gd name="connsiteX2" fmla="*/ 2497466 w 5283164"/>
              <a:gd name="connsiteY2" fmla="*/ 2591869 h 4556322"/>
              <a:gd name="connsiteX3" fmla="*/ 2477370 w 5283164"/>
              <a:gd name="connsiteY3" fmla="*/ 3300278 h 4556322"/>
              <a:gd name="connsiteX4" fmla="*/ 2115629 w 5283164"/>
              <a:gd name="connsiteY4" fmla="*/ 3516317 h 4556322"/>
              <a:gd name="connsiteX5" fmla="*/ 1527801 w 5283164"/>
              <a:gd name="connsiteY5" fmla="*/ 3280181 h 4556322"/>
              <a:gd name="connsiteX6" fmla="*/ 1424967 w 5283164"/>
              <a:gd name="connsiteY6" fmla="*/ 3524436 h 4556322"/>
              <a:gd name="connsiteX7" fmla="*/ 1055528 w 5283164"/>
              <a:gd name="connsiteY7" fmla="*/ 3812343 h 4556322"/>
              <a:gd name="connsiteX8" fmla="*/ 906330 w 5283164"/>
              <a:gd name="connsiteY8" fmla="*/ 3671303 h 4556322"/>
              <a:gd name="connsiteX9" fmla="*/ 718908 w 5283164"/>
              <a:gd name="connsiteY9" fmla="*/ 3842889 h 4556322"/>
              <a:gd name="connsiteX10" fmla="*/ 1035431 w 5283164"/>
              <a:gd name="connsiteY10" fmla="*/ 4325210 h 4556322"/>
              <a:gd name="connsiteX11" fmla="*/ 2050315 w 5283164"/>
              <a:gd name="connsiteY11" fmla="*/ 4556322 h 4556322"/>
              <a:gd name="connsiteX12" fmla="*/ 3100368 w 5283164"/>
              <a:gd name="connsiteY12" fmla="*/ 4491008 h 4556322"/>
              <a:gd name="connsiteX13" fmla="*/ 4019792 w 5283164"/>
              <a:gd name="connsiteY13" fmla="*/ 3114383 h 4556322"/>
              <a:gd name="connsiteX14" fmla="*/ 4054961 w 5283164"/>
              <a:gd name="connsiteY14" fmla="*/ 1365970 h 4556322"/>
              <a:gd name="connsiteX15" fmla="*/ 4206838 w 5283164"/>
              <a:gd name="connsiteY15" fmla="*/ 1380205 h 4556322"/>
              <a:gd name="connsiteX16" fmla="*/ 5283164 w 5283164"/>
              <a:gd name="connsiteY16" fmla="*/ 563154 h 4556322"/>
              <a:gd name="connsiteX17" fmla="*/ 4954288 w 5283164"/>
              <a:gd name="connsiteY17" fmla="*/ 47155 h 4556322"/>
              <a:gd name="connsiteX18" fmla="*/ 4629836 w 5283164"/>
              <a:gd name="connsiteY18" fmla="*/ 194006 h 4556322"/>
              <a:gd name="connsiteX19" fmla="*/ 1398927 w 5283164"/>
              <a:gd name="connsiteY19" fmla="*/ 236135 h 4556322"/>
              <a:gd name="connsiteX20" fmla="*/ 1205104 w 5283164"/>
              <a:gd name="connsiteY20" fmla="*/ 0 h 4556322"/>
              <a:gd name="connsiteX21" fmla="*/ 822297 w 5283164"/>
              <a:gd name="connsiteY21" fmla="*/ 249271 h 4556322"/>
              <a:gd name="connsiteX22" fmla="*/ 968362 w 5283164"/>
              <a:gd name="connsiteY22" fmla="*/ 386438 h 4556322"/>
              <a:gd name="connsiteX23" fmla="*/ 0 w 5283164"/>
              <a:gd name="connsiteY23" fmla="*/ 1513400 h 4556322"/>
              <a:gd name="connsiteX24" fmla="*/ 1600153 w 5283164"/>
              <a:gd name="connsiteY24" fmla="*/ 1572042 h 4556322"/>
              <a:gd name="connsiteX25" fmla="*/ 2122409 w 5283164"/>
              <a:gd name="connsiteY25" fmla="*/ 1551865 h 4556322"/>
              <a:gd name="connsiteX0" fmla="*/ 2122409 w 5283164"/>
              <a:gd name="connsiteY0" fmla="*/ 1551865 h 4556322"/>
              <a:gd name="connsiteX1" fmla="*/ 2111392 w 5283164"/>
              <a:gd name="connsiteY1" fmla="*/ 2265298 h 4556322"/>
              <a:gd name="connsiteX2" fmla="*/ 2497466 w 5283164"/>
              <a:gd name="connsiteY2" fmla="*/ 2591869 h 4556322"/>
              <a:gd name="connsiteX3" fmla="*/ 2477370 w 5283164"/>
              <a:gd name="connsiteY3" fmla="*/ 3300278 h 4556322"/>
              <a:gd name="connsiteX4" fmla="*/ 2115629 w 5283164"/>
              <a:gd name="connsiteY4" fmla="*/ 3516317 h 4556322"/>
              <a:gd name="connsiteX5" fmla="*/ 1527801 w 5283164"/>
              <a:gd name="connsiteY5" fmla="*/ 3280181 h 4556322"/>
              <a:gd name="connsiteX6" fmla="*/ 1424967 w 5283164"/>
              <a:gd name="connsiteY6" fmla="*/ 3524436 h 4556322"/>
              <a:gd name="connsiteX7" fmla="*/ 1055528 w 5283164"/>
              <a:gd name="connsiteY7" fmla="*/ 3812343 h 4556322"/>
              <a:gd name="connsiteX8" fmla="*/ 906330 w 5283164"/>
              <a:gd name="connsiteY8" fmla="*/ 3671303 h 4556322"/>
              <a:gd name="connsiteX9" fmla="*/ 718908 w 5283164"/>
              <a:gd name="connsiteY9" fmla="*/ 3842889 h 4556322"/>
              <a:gd name="connsiteX10" fmla="*/ 1035431 w 5283164"/>
              <a:gd name="connsiteY10" fmla="*/ 4325210 h 4556322"/>
              <a:gd name="connsiteX11" fmla="*/ 2050315 w 5283164"/>
              <a:gd name="connsiteY11" fmla="*/ 4556322 h 4556322"/>
              <a:gd name="connsiteX12" fmla="*/ 3100368 w 5283164"/>
              <a:gd name="connsiteY12" fmla="*/ 4491008 h 4556322"/>
              <a:gd name="connsiteX13" fmla="*/ 4019792 w 5283164"/>
              <a:gd name="connsiteY13" fmla="*/ 3114383 h 4556322"/>
              <a:gd name="connsiteX14" fmla="*/ 4054961 w 5283164"/>
              <a:gd name="connsiteY14" fmla="*/ 1365970 h 4556322"/>
              <a:gd name="connsiteX15" fmla="*/ 4206838 w 5283164"/>
              <a:gd name="connsiteY15" fmla="*/ 1380205 h 4556322"/>
              <a:gd name="connsiteX16" fmla="*/ 5283164 w 5283164"/>
              <a:gd name="connsiteY16" fmla="*/ 563154 h 4556322"/>
              <a:gd name="connsiteX17" fmla="*/ 4954288 w 5283164"/>
              <a:gd name="connsiteY17" fmla="*/ 47155 h 4556322"/>
              <a:gd name="connsiteX18" fmla="*/ 4629836 w 5283164"/>
              <a:gd name="connsiteY18" fmla="*/ 194006 h 4556322"/>
              <a:gd name="connsiteX19" fmla="*/ 1398927 w 5283164"/>
              <a:gd name="connsiteY19" fmla="*/ 236135 h 4556322"/>
              <a:gd name="connsiteX20" fmla="*/ 1205104 w 5283164"/>
              <a:gd name="connsiteY20" fmla="*/ 0 h 4556322"/>
              <a:gd name="connsiteX21" fmla="*/ 822297 w 5283164"/>
              <a:gd name="connsiteY21" fmla="*/ 249271 h 4556322"/>
              <a:gd name="connsiteX22" fmla="*/ 996937 w 5283164"/>
              <a:gd name="connsiteY22" fmla="*/ 453113 h 4556322"/>
              <a:gd name="connsiteX23" fmla="*/ 0 w 5283164"/>
              <a:gd name="connsiteY23" fmla="*/ 1513400 h 4556322"/>
              <a:gd name="connsiteX24" fmla="*/ 1600153 w 5283164"/>
              <a:gd name="connsiteY24" fmla="*/ 1572042 h 4556322"/>
              <a:gd name="connsiteX25" fmla="*/ 2122409 w 5283164"/>
              <a:gd name="connsiteY25" fmla="*/ 1551865 h 4556322"/>
              <a:gd name="connsiteX0" fmla="*/ 2122409 w 5283164"/>
              <a:gd name="connsiteY0" fmla="*/ 1551865 h 4556322"/>
              <a:gd name="connsiteX1" fmla="*/ 2111392 w 5283164"/>
              <a:gd name="connsiteY1" fmla="*/ 2265298 h 4556322"/>
              <a:gd name="connsiteX2" fmla="*/ 2497466 w 5283164"/>
              <a:gd name="connsiteY2" fmla="*/ 2591869 h 4556322"/>
              <a:gd name="connsiteX3" fmla="*/ 2477370 w 5283164"/>
              <a:gd name="connsiteY3" fmla="*/ 3300278 h 4556322"/>
              <a:gd name="connsiteX4" fmla="*/ 2115629 w 5283164"/>
              <a:gd name="connsiteY4" fmla="*/ 3516317 h 4556322"/>
              <a:gd name="connsiteX5" fmla="*/ 1527801 w 5283164"/>
              <a:gd name="connsiteY5" fmla="*/ 3280181 h 4556322"/>
              <a:gd name="connsiteX6" fmla="*/ 1424967 w 5283164"/>
              <a:gd name="connsiteY6" fmla="*/ 3524436 h 4556322"/>
              <a:gd name="connsiteX7" fmla="*/ 1055528 w 5283164"/>
              <a:gd name="connsiteY7" fmla="*/ 3812343 h 4556322"/>
              <a:gd name="connsiteX8" fmla="*/ 906330 w 5283164"/>
              <a:gd name="connsiteY8" fmla="*/ 3671303 h 4556322"/>
              <a:gd name="connsiteX9" fmla="*/ 718908 w 5283164"/>
              <a:gd name="connsiteY9" fmla="*/ 3842889 h 4556322"/>
              <a:gd name="connsiteX10" fmla="*/ 1035431 w 5283164"/>
              <a:gd name="connsiteY10" fmla="*/ 4325210 h 4556322"/>
              <a:gd name="connsiteX11" fmla="*/ 2050315 w 5283164"/>
              <a:gd name="connsiteY11" fmla="*/ 4556322 h 4556322"/>
              <a:gd name="connsiteX12" fmla="*/ 3100368 w 5283164"/>
              <a:gd name="connsiteY12" fmla="*/ 4491008 h 4556322"/>
              <a:gd name="connsiteX13" fmla="*/ 4019792 w 5283164"/>
              <a:gd name="connsiteY13" fmla="*/ 3114383 h 4556322"/>
              <a:gd name="connsiteX14" fmla="*/ 4054961 w 5283164"/>
              <a:gd name="connsiteY14" fmla="*/ 1365970 h 4556322"/>
              <a:gd name="connsiteX15" fmla="*/ 4206838 w 5283164"/>
              <a:gd name="connsiteY15" fmla="*/ 1380205 h 4556322"/>
              <a:gd name="connsiteX16" fmla="*/ 5283164 w 5283164"/>
              <a:gd name="connsiteY16" fmla="*/ 563154 h 4556322"/>
              <a:gd name="connsiteX17" fmla="*/ 4954288 w 5283164"/>
              <a:gd name="connsiteY17" fmla="*/ 47155 h 4556322"/>
              <a:gd name="connsiteX18" fmla="*/ 4629836 w 5283164"/>
              <a:gd name="connsiteY18" fmla="*/ 194006 h 4556322"/>
              <a:gd name="connsiteX19" fmla="*/ 1398927 w 5283164"/>
              <a:gd name="connsiteY19" fmla="*/ 236135 h 4556322"/>
              <a:gd name="connsiteX20" fmla="*/ 1205104 w 5283164"/>
              <a:gd name="connsiteY20" fmla="*/ 0 h 4556322"/>
              <a:gd name="connsiteX21" fmla="*/ 822297 w 5283164"/>
              <a:gd name="connsiteY21" fmla="*/ 249271 h 4556322"/>
              <a:gd name="connsiteX22" fmla="*/ 0 w 5283164"/>
              <a:gd name="connsiteY22" fmla="*/ 1513400 h 4556322"/>
              <a:gd name="connsiteX23" fmla="*/ 1600153 w 5283164"/>
              <a:gd name="connsiteY23" fmla="*/ 1572042 h 4556322"/>
              <a:gd name="connsiteX24" fmla="*/ 2122409 w 5283164"/>
              <a:gd name="connsiteY24" fmla="*/ 1551865 h 4556322"/>
              <a:gd name="connsiteX0" fmla="*/ 2122409 w 5283164"/>
              <a:gd name="connsiteY0" fmla="*/ 1523290 h 4527747"/>
              <a:gd name="connsiteX1" fmla="*/ 2111392 w 5283164"/>
              <a:gd name="connsiteY1" fmla="*/ 2236723 h 4527747"/>
              <a:gd name="connsiteX2" fmla="*/ 2497466 w 5283164"/>
              <a:gd name="connsiteY2" fmla="*/ 2563294 h 4527747"/>
              <a:gd name="connsiteX3" fmla="*/ 2477370 w 5283164"/>
              <a:gd name="connsiteY3" fmla="*/ 3271703 h 4527747"/>
              <a:gd name="connsiteX4" fmla="*/ 2115629 w 5283164"/>
              <a:gd name="connsiteY4" fmla="*/ 3487742 h 4527747"/>
              <a:gd name="connsiteX5" fmla="*/ 1527801 w 5283164"/>
              <a:gd name="connsiteY5" fmla="*/ 3251606 h 4527747"/>
              <a:gd name="connsiteX6" fmla="*/ 1424967 w 5283164"/>
              <a:gd name="connsiteY6" fmla="*/ 3495861 h 4527747"/>
              <a:gd name="connsiteX7" fmla="*/ 1055528 w 5283164"/>
              <a:gd name="connsiteY7" fmla="*/ 3783768 h 4527747"/>
              <a:gd name="connsiteX8" fmla="*/ 906330 w 5283164"/>
              <a:gd name="connsiteY8" fmla="*/ 3642728 h 4527747"/>
              <a:gd name="connsiteX9" fmla="*/ 718908 w 5283164"/>
              <a:gd name="connsiteY9" fmla="*/ 3814314 h 4527747"/>
              <a:gd name="connsiteX10" fmla="*/ 1035431 w 5283164"/>
              <a:gd name="connsiteY10" fmla="*/ 4296635 h 4527747"/>
              <a:gd name="connsiteX11" fmla="*/ 2050315 w 5283164"/>
              <a:gd name="connsiteY11" fmla="*/ 4527747 h 4527747"/>
              <a:gd name="connsiteX12" fmla="*/ 3100368 w 5283164"/>
              <a:gd name="connsiteY12" fmla="*/ 4462433 h 4527747"/>
              <a:gd name="connsiteX13" fmla="*/ 4019792 w 5283164"/>
              <a:gd name="connsiteY13" fmla="*/ 3085808 h 4527747"/>
              <a:gd name="connsiteX14" fmla="*/ 4054961 w 5283164"/>
              <a:gd name="connsiteY14" fmla="*/ 1337395 h 4527747"/>
              <a:gd name="connsiteX15" fmla="*/ 4206838 w 5283164"/>
              <a:gd name="connsiteY15" fmla="*/ 1351630 h 4527747"/>
              <a:gd name="connsiteX16" fmla="*/ 5283164 w 5283164"/>
              <a:gd name="connsiteY16" fmla="*/ 534579 h 4527747"/>
              <a:gd name="connsiteX17" fmla="*/ 4954288 w 5283164"/>
              <a:gd name="connsiteY17" fmla="*/ 18580 h 4527747"/>
              <a:gd name="connsiteX18" fmla="*/ 4629836 w 5283164"/>
              <a:gd name="connsiteY18" fmla="*/ 165431 h 4527747"/>
              <a:gd name="connsiteX19" fmla="*/ 1398927 w 5283164"/>
              <a:gd name="connsiteY19" fmla="*/ 207560 h 4527747"/>
              <a:gd name="connsiteX20" fmla="*/ 1224154 w 5283164"/>
              <a:gd name="connsiteY20" fmla="*/ 0 h 4527747"/>
              <a:gd name="connsiteX21" fmla="*/ 822297 w 5283164"/>
              <a:gd name="connsiteY21" fmla="*/ 220696 h 4527747"/>
              <a:gd name="connsiteX22" fmla="*/ 0 w 5283164"/>
              <a:gd name="connsiteY22" fmla="*/ 1484825 h 4527747"/>
              <a:gd name="connsiteX23" fmla="*/ 1600153 w 5283164"/>
              <a:gd name="connsiteY23" fmla="*/ 1543467 h 4527747"/>
              <a:gd name="connsiteX24" fmla="*/ 2122409 w 5283164"/>
              <a:gd name="connsiteY24" fmla="*/ 1523290 h 4527747"/>
              <a:gd name="connsiteX0" fmla="*/ 2122409 w 5283164"/>
              <a:gd name="connsiteY0" fmla="*/ 1504710 h 4509167"/>
              <a:gd name="connsiteX1" fmla="*/ 2111392 w 5283164"/>
              <a:gd name="connsiteY1" fmla="*/ 2218143 h 4509167"/>
              <a:gd name="connsiteX2" fmla="*/ 2497466 w 5283164"/>
              <a:gd name="connsiteY2" fmla="*/ 2544714 h 4509167"/>
              <a:gd name="connsiteX3" fmla="*/ 2477370 w 5283164"/>
              <a:gd name="connsiteY3" fmla="*/ 3253123 h 4509167"/>
              <a:gd name="connsiteX4" fmla="*/ 2115629 w 5283164"/>
              <a:gd name="connsiteY4" fmla="*/ 3469162 h 4509167"/>
              <a:gd name="connsiteX5" fmla="*/ 1527801 w 5283164"/>
              <a:gd name="connsiteY5" fmla="*/ 3233026 h 4509167"/>
              <a:gd name="connsiteX6" fmla="*/ 1424967 w 5283164"/>
              <a:gd name="connsiteY6" fmla="*/ 3477281 h 4509167"/>
              <a:gd name="connsiteX7" fmla="*/ 1055528 w 5283164"/>
              <a:gd name="connsiteY7" fmla="*/ 3765188 h 4509167"/>
              <a:gd name="connsiteX8" fmla="*/ 906330 w 5283164"/>
              <a:gd name="connsiteY8" fmla="*/ 3624148 h 4509167"/>
              <a:gd name="connsiteX9" fmla="*/ 718908 w 5283164"/>
              <a:gd name="connsiteY9" fmla="*/ 3795734 h 4509167"/>
              <a:gd name="connsiteX10" fmla="*/ 1035431 w 5283164"/>
              <a:gd name="connsiteY10" fmla="*/ 4278055 h 4509167"/>
              <a:gd name="connsiteX11" fmla="*/ 2050315 w 5283164"/>
              <a:gd name="connsiteY11" fmla="*/ 4509167 h 4509167"/>
              <a:gd name="connsiteX12" fmla="*/ 3100368 w 5283164"/>
              <a:gd name="connsiteY12" fmla="*/ 4443853 h 4509167"/>
              <a:gd name="connsiteX13" fmla="*/ 4019792 w 5283164"/>
              <a:gd name="connsiteY13" fmla="*/ 3067228 h 4509167"/>
              <a:gd name="connsiteX14" fmla="*/ 4054961 w 5283164"/>
              <a:gd name="connsiteY14" fmla="*/ 1318815 h 4509167"/>
              <a:gd name="connsiteX15" fmla="*/ 4206838 w 5283164"/>
              <a:gd name="connsiteY15" fmla="*/ 1333050 h 4509167"/>
              <a:gd name="connsiteX16" fmla="*/ 5283164 w 5283164"/>
              <a:gd name="connsiteY16" fmla="*/ 515999 h 4509167"/>
              <a:gd name="connsiteX17" fmla="*/ 4954288 w 5283164"/>
              <a:gd name="connsiteY17" fmla="*/ 0 h 4509167"/>
              <a:gd name="connsiteX18" fmla="*/ 4629836 w 5283164"/>
              <a:gd name="connsiteY18" fmla="*/ 146851 h 4509167"/>
              <a:gd name="connsiteX19" fmla="*/ 1398927 w 5283164"/>
              <a:gd name="connsiteY19" fmla="*/ 188980 h 4509167"/>
              <a:gd name="connsiteX20" fmla="*/ 822297 w 5283164"/>
              <a:gd name="connsiteY20" fmla="*/ 202116 h 4509167"/>
              <a:gd name="connsiteX21" fmla="*/ 0 w 5283164"/>
              <a:gd name="connsiteY21" fmla="*/ 1466245 h 4509167"/>
              <a:gd name="connsiteX22" fmla="*/ 1600153 w 5283164"/>
              <a:gd name="connsiteY22" fmla="*/ 1524887 h 4509167"/>
              <a:gd name="connsiteX23" fmla="*/ 2122409 w 5283164"/>
              <a:gd name="connsiteY23" fmla="*/ 1504710 h 4509167"/>
              <a:gd name="connsiteX0" fmla="*/ 2122409 w 5283164"/>
              <a:gd name="connsiteY0" fmla="*/ 1504710 h 4509167"/>
              <a:gd name="connsiteX1" fmla="*/ 2111392 w 5283164"/>
              <a:gd name="connsiteY1" fmla="*/ 2218143 h 4509167"/>
              <a:gd name="connsiteX2" fmla="*/ 2497466 w 5283164"/>
              <a:gd name="connsiteY2" fmla="*/ 2544714 h 4509167"/>
              <a:gd name="connsiteX3" fmla="*/ 2477370 w 5283164"/>
              <a:gd name="connsiteY3" fmla="*/ 3253123 h 4509167"/>
              <a:gd name="connsiteX4" fmla="*/ 2115629 w 5283164"/>
              <a:gd name="connsiteY4" fmla="*/ 3469162 h 4509167"/>
              <a:gd name="connsiteX5" fmla="*/ 1527801 w 5283164"/>
              <a:gd name="connsiteY5" fmla="*/ 3233026 h 4509167"/>
              <a:gd name="connsiteX6" fmla="*/ 1424967 w 5283164"/>
              <a:gd name="connsiteY6" fmla="*/ 3477281 h 4509167"/>
              <a:gd name="connsiteX7" fmla="*/ 1055528 w 5283164"/>
              <a:gd name="connsiteY7" fmla="*/ 3765188 h 4509167"/>
              <a:gd name="connsiteX8" fmla="*/ 906330 w 5283164"/>
              <a:gd name="connsiteY8" fmla="*/ 3624148 h 4509167"/>
              <a:gd name="connsiteX9" fmla="*/ 718908 w 5283164"/>
              <a:gd name="connsiteY9" fmla="*/ 3795734 h 4509167"/>
              <a:gd name="connsiteX10" fmla="*/ 1035431 w 5283164"/>
              <a:gd name="connsiteY10" fmla="*/ 4278055 h 4509167"/>
              <a:gd name="connsiteX11" fmla="*/ 2050315 w 5283164"/>
              <a:gd name="connsiteY11" fmla="*/ 4509167 h 4509167"/>
              <a:gd name="connsiteX12" fmla="*/ 3100368 w 5283164"/>
              <a:gd name="connsiteY12" fmla="*/ 4443853 h 4509167"/>
              <a:gd name="connsiteX13" fmla="*/ 4019792 w 5283164"/>
              <a:gd name="connsiteY13" fmla="*/ 3067228 h 4509167"/>
              <a:gd name="connsiteX14" fmla="*/ 4054961 w 5283164"/>
              <a:gd name="connsiteY14" fmla="*/ 1318815 h 4509167"/>
              <a:gd name="connsiteX15" fmla="*/ 4206838 w 5283164"/>
              <a:gd name="connsiteY15" fmla="*/ 1333050 h 4509167"/>
              <a:gd name="connsiteX16" fmla="*/ 5283164 w 5283164"/>
              <a:gd name="connsiteY16" fmla="*/ 515999 h 4509167"/>
              <a:gd name="connsiteX17" fmla="*/ 4954288 w 5283164"/>
              <a:gd name="connsiteY17" fmla="*/ 0 h 4509167"/>
              <a:gd name="connsiteX18" fmla="*/ 4629836 w 5283164"/>
              <a:gd name="connsiteY18" fmla="*/ 146851 h 4509167"/>
              <a:gd name="connsiteX19" fmla="*/ 822297 w 5283164"/>
              <a:gd name="connsiteY19" fmla="*/ 202116 h 4509167"/>
              <a:gd name="connsiteX20" fmla="*/ 0 w 5283164"/>
              <a:gd name="connsiteY20" fmla="*/ 1466245 h 4509167"/>
              <a:gd name="connsiteX21" fmla="*/ 1600153 w 5283164"/>
              <a:gd name="connsiteY21" fmla="*/ 1524887 h 4509167"/>
              <a:gd name="connsiteX22" fmla="*/ 2122409 w 5283164"/>
              <a:gd name="connsiteY22" fmla="*/ 1504710 h 4509167"/>
              <a:gd name="connsiteX0" fmla="*/ 2122409 w 5283164"/>
              <a:gd name="connsiteY0" fmla="*/ 1504710 h 4509167"/>
              <a:gd name="connsiteX1" fmla="*/ 2111392 w 5283164"/>
              <a:gd name="connsiteY1" fmla="*/ 2218143 h 4509167"/>
              <a:gd name="connsiteX2" fmla="*/ 2497466 w 5283164"/>
              <a:gd name="connsiteY2" fmla="*/ 2544714 h 4509167"/>
              <a:gd name="connsiteX3" fmla="*/ 2477370 w 5283164"/>
              <a:gd name="connsiteY3" fmla="*/ 3253123 h 4509167"/>
              <a:gd name="connsiteX4" fmla="*/ 2115629 w 5283164"/>
              <a:gd name="connsiteY4" fmla="*/ 3469162 h 4509167"/>
              <a:gd name="connsiteX5" fmla="*/ 1527801 w 5283164"/>
              <a:gd name="connsiteY5" fmla="*/ 3233026 h 4509167"/>
              <a:gd name="connsiteX6" fmla="*/ 1424967 w 5283164"/>
              <a:gd name="connsiteY6" fmla="*/ 3477281 h 4509167"/>
              <a:gd name="connsiteX7" fmla="*/ 1055528 w 5283164"/>
              <a:gd name="connsiteY7" fmla="*/ 3765188 h 4509167"/>
              <a:gd name="connsiteX8" fmla="*/ 906330 w 5283164"/>
              <a:gd name="connsiteY8" fmla="*/ 3624148 h 4509167"/>
              <a:gd name="connsiteX9" fmla="*/ 718908 w 5283164"/>
              <a:gd name="connsiteY9" fmla="*/ 3795734 h 4509167"/>
              <a:gd name="connsiteX10" fmla="*/ 1035431 w 5283164"/>
              <a:gd name="connsiteY10" fmla="*/ 4278055 h 4509167"/>
              <a:gd name="connsiteX11" fmla="*/ 2050315 w 5283164"/>
              <a:gd name="connsiteY11" fmla="*/ 4509167 h 4509167"/>
              <a:gd name="connsiteX12" fmla="*/ 3100368 w 5283164"/>
              <a:gd name="connsiteY12" fmla="*/ 4443853 h 4509167"/>
              <a:gd name="connsiteX13" fmla="*/ 4019792 w 5283164"/>
              <a:gd name="connsiteY13" fmla="*/ 3067228 h 4509167"/>
              <a:gd name="connsiteX14" fmla="*/ 4054961 w 5283164"/>
              <a:gd name="connsiteY14" fmla="*/ 1318815 h 4509167"/>
              <a:gd name="connsiteX15" fmla="*/ 4206838 w 5283164"/>
              <a:gd name="connsiteY15" fmla="*/ 1333050 h 4509167"/>
              <a:gd name="connsiteX16" fmla="*/ 5283164 w 5283164"/>
              <a:gd name="connsiteY16" fmla="*/ 515999 h 4509167"/>
              <a:gd name="connsiteX17" fmla="*/ 4954288 w 5283164"/>
              <a:gd name="connsiteY17" fmla="*/ 0 h 4509167"/>
              <a:gd name="connsiteX18" fmla="*/ 822297 w 5283164"/>
              <a:gd name="connsiteY18" fmla="*/ 202116 h 4509167"/>
              <a:gd name="connsiteX19" fmla="*/ 0 w 5283164"/>
              <a:gd name="connsiteY19" fmla="*/ 1466245 h 4509167"/>
              <a:gd name="connsiteX20" fmla="*/ 1600153 w 5283164"/>
              <a:gd name="connsiteY20" fmla="*/ 1524887 h 4509167"/>
              <a:gd name="connsiteX21" fmla="*/ 2122409 w 5283164"/>
              <a:gd name="connsiteY21" fmla="*/ 1504710 h 4509167"/>
              <a:gd name="connsiteX0" fmla="*/ 2122409 w 5283164"/>
              <a:gd name="connsiteY0" fmla="*/ 1302594 h 4307051"/>
              <a:gd name="connsiteX1" fmla="*/ 2111392 w 5283164"/>
              <a:gd name="connsiteY1" fmla="*/ 2016027 h 4307051"/>
              <a:gd name="connsiteX2" fmla="*/ 2497466 w 5283164"/>
              <a:gd name="connsiteY2" fmla="*/ 2342598 h 4307051"/>
              <a:gd name="connsiteX3" fmla="*/ 2477370 w 5283164"/>
              <a:gd name="connsiteY3" fmla="*/ 3051007 h 4307051"/>
              <a:gd name="connsiteX4" fmla="*/ 2115629 w 5283164"/>
              <a:gd name="connsiteY4" fmla="*/ 3267046 h 4307051"/>
              <a:gd name="connsiteX5" fmla="*/ 1527801 w 5283164"/>
              <a:gd name="connsiteY5" fmla="*/ 3030910 h 4307051"/>
              <a:gd name="connsiteX6" fmla="*/ 1424967 w 5283164"/>
              <a:gd name="connsiteY6" fmla="*/ 3275165 h 4307051"/>
              <a:gd name="connsiteX7" fmla="*/ 1055528 w 5283164"/>
              <a:gd name="connsiteY7" fmla="*/ 3563072 h 4307051"/>
              <a:gd name="connsiteX8" fmla="*/ 906330 w 5283164"/>
              <a:gd name="connsiteY8" fmla="*/ 3422032 h 4307051"/>
              <a:gd name="connsiteX9" fmla="*/ 718908 w 5283164"/>
              <a:gd name="connsiteY9" fmla="*/ 3593618 h 4307051"/>
              <a:gd name="connsiteX10" fmla="*/ 1035431 w 5283164"/>
              <a:gd name="connsiteY10" fmla="*/ 4075939 h 4307051"/>
              <a:gd name="connsiteX11" fmla="*/ 2050315 w 5283164"/>
              <a:gd name="connsiteY11" fmla="*/ 4307051 h 4307051"/>
              <a:gd name="connsiteX12" fmla="*/ 3100368 w 5283164"/>
              <a:gd name="connsiteY12" fmla="*/ 4241737 h 4307051"/>
              <a:gd name="connsiteX13" fmla="*/ 4019792 w 5283164"/>
              <a:gd name="connsiteY13" fmla="*/ 2865112 h 4307051"/>
              <a:gd name="connsiteX14" fmla="*/ 4054961 w 5283164"/>
              <a:gd name="connsiteY14" fmla="*/ 1116699 h 4307051"/>
              <a:gd name="connsiteX15" fmla="*/ 4206838 w 5283164"/>
              <a:gd name="connsiteY15" fmla="*/ 1130934 h 4307051"/>
              <a:gd name="connsiteX16" fmla="*/ 5283164 w 5283164"/>
              <a:gd name="connsiteY16" fmla="*/ 313883 h 4307051"/>
              <a:gd name="connsiteX17" fmla="*/ 822297 w 5283164"/>
              <a:gd name="connsiteY17" fmla="*/ 0 h 4307051"/>
              <a:gd name="connsiteX18" fmla="*/ 0 w 5283164"/>
              <a:gd name="connsiteY18" fmla="*/ 1264129 h 4307051"/>
              <a:gd name="connsiteX19" fmla="*/ 1600153 w 5283164"/>
              <a:gd name="connsiteY19" fmla="*/ 1322771 h 4307051"/>
              <a:gd name="connsiteX20" fmla="*/ 2122409 w 5283164"/>
              <a:gd name="connsiteY20" fmla="*/ 1302594 h 4307051"/>
              <a:gd name="connsiteX0" fmla="*/ 2122409 w 5340314"/>
              <a:gd name="connsiteY0" fmla="*/ 1302594 h 4307051"/>
              <a:gd name="connsiteX1" fmla="*/ 2111392 w 5340314"/>
              <a:gd name="connsiteY1" fmla="*/ 2016027 h 4307051"/>
              <a:gd name="connsiteX2" fmla="*/ 2497466 w 5340314"/>
              <a:gd name="connsiteY2" fmla="*/ 2342598 h 4307051"/>
              <a:gd name="connsiteX3" fmla="*/ 2477370 w 5340314"/>
              <a:gd name="connsiteY3" fmla="*/ 3051007 h 4307051"/>
              <a:gd name="connsiteX4" fmla="*/ 2115629 w 5340314"/>
              <a:gd name="connsiteY4" fmla="*/ 3267046 h 4307051"/>
              <a:gd name="connsiteX5" fmla="*/ 1527801 w 5340314"/>
              <a:gd name="connsiteY5" fmla="*/ 3030910 h 4307051"/>
              <a:gd name="connsiteX6" fmla="*/ 1424967 w 5340314"/>
              <a:gd name="connsiteY6" fmla="*/ 3275165 h 4307051"/>
              <a:gd name="connsiteX7" fmla="*/ 1055528 w 5340314"/>
              <a:gd name="connsiteY7" fmla="*/ 3563072 h 4307051"/>
              <a:gd name="connsiteX8" fmla="*/ 906330 w 5340314"/>
              <a:gd name="connsiteY8" fmla="*/ 3422032 h 4307051"/>
              <a:gd name="connsiteX9" fmla="*/ 718908 w 5340314"/>
              <a:gd name="connsiteY9" fmla="*/ 3593618 h 4307051"/>
              <a:gd name="connsiteX10" fmla="*/ 1035431 w 5340314"/>
              <a:gd name="connsiteY10" fmla="*/ 4075939 h 4307051"/>
              <a:gd name="connsiteX11" fmla="*/ 2050315 w 5340314"/>
              <a:gd name="connsiteY11" fmla="*/ 4307051 h 4307051"/>
              <a:gd name="connsiteX12" fmla="*/ 3100368 w 5340314"/>
              <a:gd name="connsiteY12" fmla="*/ 4241737 h 4307051"/>
              <a:gd name="connsiteX13" fmla="*/ 4019792 w 5340314"/>
              <a:gd name="connsiteY13" fmla="*/ 2865112 h 4307051"/>
              <a:gd name="connsiteX14" fmla="*/ 4054961 w 5340314"/>
              <a:gd name="connsiteY14" fmla="*/ 1116699 h 4307051"/>
              <a:gd name="connsiteX15" fmla="*/ 4206838 w 5340314"/>
              <a:gd name="connsiteY15" fmla="*/ 1130934 h 4307051"/>
              <a:gd name="connsiteX16" fmla="*/ 5340314 w 5340314"/>
              <a:gd name="connsiteY16" fmla="*/ 190058 h 4307051"/>
              <a:gd name="connsiteX17" fmla="*/ 822297 w 5340314"/>
              <a:gd name="connsiteY17" fmla="*/ 0 h 4307051"/>
              <a:gd name="connsiteX18" fmla="*/ 0 w 5340314"/>
              <a:gd name="connsiteY18" fmla="*/ 1264129 h 4307051"/>
              <a:gd name="connsiteX19" fmla="*/ 1600153 w 5340314"/>
              <a:gd name="connsiteY19" fmla="*/ 1322771 h 4307051"/>
              <a:gd name="connsiteX20" fmla="*/ 2122409 w 5340314"/>
              <a:gd name="connsiteY20" fmla="*/ 1302594 h 4307051"/>
              <a:gd name="connsiteX0" fmla="*/ 2122409 w 5340314"/>
              <a:gd name="connsiteY0" fmla="*/ 1112536 h 4116993"/>
              <a:gd name="connsiteX1" fmla="*/ 2111392 w 5340314"/>
              <a:gd name="connsiteY1" fmla="*/ 1825969 h 4116993"/>
              <a:gd name="connsiteX2" fmla="*/ 2497466 w 5340314"/>
              <a:gd name="connsiteY2" fmla="*/ 2152540 h 4116993"/>
              <a:gd name="connsiteX3" fmla="*/ 2477370 w 5340314"/>
              <a:gd name="connsiteY3" fmla="*/ 2860949 h 4116993"/>
              <a:gd name="connsiteX4" fmla="*/ 2115629 w 5340314"/>
              <a:gd name="connsiteY4" fmla="*/ 3076988 h 4116993"/>
              <a:gd name="connsiteX5" fmla="*/ 1527801 w 5340314"/>
              <a:gd name="connsiteY5" fmla="*/ 2840852 h 4116993"/>
              <a:gd name="connsiteX6" fmla="*/ 1424967 w 5340314"/>
              <a:gd name="connsiteY6" fmla="*/ 3085107 h 4116993"/>
              <a:gd name="connsiteX7" fmla="*/ 1055528 w 5340314"/>
              <a:gd name="connsiteY7" fmla="*/ 3373014 h 4116993"/>
              <a:gd name="connsiteX8" fmla="*/ 906330 w 5340314"/>
              <a:gd name="connsiteY8" fmla="*/ 3231974 h 4116993"/>
              <a:gd name="connsiteX9" fmla="*/ 718908 w 5340314"/>
              <a:gd name="connsiteY9" fmla="*/ 3403560 h 4116993"/>
              <a:gd name="connsiteX10" fmla="*/ 1035431 w 5340314"/>
              <a:gd name="connsiteY10" fmla="*/ 3885881 h 4116993"/>
              <a:gd name="connsiteX11" fmla="*/ 2050315 w 5340314"/>
              <a:gd name="connsiteY11" fmla="*/ 4116993 h 4116993"/>
              <a:gd name="connsiteX12" fmla="*/ 3100368 w 5340314"/>
              <a:gd name="connsiteY12" fmla="*/ 4051679 h 4116993"/>
              <a:gd name="connsiteX13" fmla="*/ 4019792 w 5340314"/>
              <a:gd name="connsiteY13" fmla="*/ 2675054 h 4116993"/>
              <a:gd name="connsiteX14" fmla="*/ 4054961 w 5340314"/>
              <a:gd name="connsiteY14" fmla="*/ 926641 h 4116993"/>
              <a:gd name="connsiteX15" fmla="*/ 4206838 w 5340314"/>
              <a:gd name="connsiteY15" fmla="*/ 940876 h 4116993"/>
              <a:gd name="connsiteX16" fmla="*/ 5340314 w 5340314"/>
              <a:gd name="connsiteY16" fmla="*/ 0 h 4116993"/>
              <a:gd name="connsiteX17" fmla="*/ 1308072 w 5340314"/>
              <a:gd name="connsiteY17" fmla="*/ 442 h 4116993"/>
              <a:gd name="connsiteX18" fmla="*/ 0 w 5340314"/>
              <a:gd name="connsiteY18" fmla="*/ 1074071 h 4116993"/>
              <a:gd name="connsiteX19" fmla="*/ 1600153 w 5340314"/>
              <a:gd name="connsiteY19" fmla="*/ 1132713 h 4116993"/>
              <a:gd name="connsiteX20" fmla="*/ 2122409 w 5340314"/>
              <a:gd name="connsiteY20" fmla="*/ 1112536 h 4116993"/>
              <a:gd name="connsiteX0" fmla="*/ 2084309 w 5302214"/>
              <a:gd name="connsiteY0" fmla="*/ 1112536 h 4116993"/>
              <a:gd name="connsiteX1" fmla="*/ 2073292 w 5302214"/>
              <a:gd name="connsiteY1" fmla="*/ 1825969 h 4116993"/>
              <a:gd name="connsiteX2" fmla="*/ 2459366 w 5302214"/>
              <a:gd name="connsiteY2" fmla="*/ 2152540 h 4116993"/>
              <a:gd name="connsiteX3" fmla="*/ 2439270 w 5302214"/>
              <a:gd name="connsiteY3" fmla="*/ 2860949 h 4116993"/>
              <a:gd name="connsiteX4" fmla="*/ 2077529 w 5302214"/>
              <a:gd name="connsiteY4" fmla="*/ 3076988 h 4116993"/>
              <a:gd name="connsiteX5" fmla="*/ 1489701 w 5302214"/>
              <a:gd name="connsiteY5" fmla="*/ 2840852 h 4116993"/>
              <a:gd name="connsiteX6" fmla="*/ 1386867 w 5302214"/>
              <a:gd name="connsiteY6" fmla="*/ 3085107 h 4116993"/>
              <a:gd name="connsiteX7" fmla="*/ 1017428 w 5302214"/>
              <a:gd name="connsiteY7" fmla="*/ 3373014 h 4116993"/>
              <a:gd name="connsiteX8" fmla="*/ 868230 w 5302214"/>
              <a:gd name="connsiteY8" fmla="*/ 3231974 h 4116993"/>
              <a:gd name="connsiteX9" fmla="*/ 680808 w 5302214"/>
              <a:gd name="connsiteY9" fmla="*/ 3403560 h 4116993"/>
              <a:gd name="connsiteX10" fmla="*/ 997331 w 5302214"/>
              <a:gd name="connsiteY10" fmla="*/ 3885881 h 4116993"/>
              <a:gd name="connsiteX11" fmla="*/ 2012215 w 5302214"/>
              <a:gd name="connsiteY11" fmla="*/ 4116993 h 4116993"/>
              <a:gd name="connsiteX12" fmla="*/ 3062268 w 5302214"/>
              <a:gd name="connsiteY12" fmla="*/ 4051679 h 4116993"/>
              <a:gd name="connsiteX13" fmla="*/ 3981692 w 5302214"/>
              <a:gd name="connsiteY13" fmla="*/ 2675054 h 4116993"/>
              <a:gd name="connsiteX14" fmla="*/ 4016861 w 5302214"/>
              <a:gd name="connsiteY14" fmla="*/ 926641 h 4116993"/>
              <a:gd name="connsiteX15" fmla="*/ 4168738 w 5302214"/>
              <a:gd name="connsiteY15" fmla="*/ 940876 h 4116993"/>
              <a:gd name="connsiteX16" fmla="*/ 5302214 w 5302214"/>
              <a:gd name="connsiteY16" fmla="*/ 0 h 4116993"/>
              <a:gd name="connsiteX17" fmla="*/ 1269972 w 5302214"/>
              <a:gd name="connsiteY17" fmla="*/ 442 h 4116993"/>
              <a:gd name="connsiteX18" fmla="*/ 0 w 5302214"/>
              <a:gd name="connsiteY18" fmla="*/ 1007396 h 4116993"/>
              <a:gd name="connsiteX19" fmla="*/ 1562053 w 5302214"/>
              <a:gd name="connsiteY19" fmla="*/ 1132713 h 4116993"/>
              <a:gd name="connsiteX20" fmla="*/ 2084309 w 5302214"/>
              <a:gd name="connsiteY20" fmla="*/ 1112536 h 4116993"/>
              <a:gd name="connsiteX0" fmla="*/ 2254906 w 5302214"/>
              <a:gd name="connsiteY0" fmla="*/ 1085241 h 4116993"/>
              <a:gd name="connsiteX1" fmla="*/ 2073292 w 5302214"/>
              <a:gd name="connsiteY1" fmla="*/ 1825969 h 4116993"/>
              <a:gd name="connsiteX2" fmla="*/ 2459366 w 5302214"/>
              <a:gd name="connsiteY2" fmla="*/ 2152540 h 4116993"/>
              <a:gd name="connsiteX3" fmla="*/ 2439270 w 5302214"/>
              <a:gd name="connsiteY3" fmla="*/ 2860949 h 4116993"/>
              <a:gd name="connsiteX4" fmla="*/ 2077529 w 5302214"/>
              <a:gd name="connsiteY4" fmla="*/ 3076988 h 4116993"/>
              <a:gd name="connsiteX5" fmla="*/ 1489701 w 5302214"/>
              <a:gd name="connsiteY5" fmla="*/ 2840852 h 4116993"/>
              <a:gd name="connsiteX6" fmla="*/ 1386867 w 5302214"/>
              <a:gd name="connsiteY6" fmla="*/ 3085107 h 4116993"/>
              <a:gd name="connsiteX7" fmla="*/ 1017428 w 5302214"/>
              <a:gd name="connsiteY7" fmla="*/ 3373014 h 4116993"/>
              <a:gd name="connsiteX8" fmla="*/ 868230 w 5302214"/>
              <a:gd name="connsiteY8" fmla="*/ 3231974 h 4116993"/>
              <a:gd name="connsiteX9" fmla="*/ 680808 w 5302214"/>
              <a:gd name="connsiteY9" fmla="*/ 3403560 h 4116993"/>
              <a:gd name="connsiteX10" fmla="*/ 997331 w 5302214"/>
              <a:gd name="connsiteY10" fmla="*/ 3885881 h 4116993"/>
              <a:gd name="connsiteX11" fmla="*/ 2012215 w 5302214"/>
              <a:gd name="connsiteY11" fmla="*/ 4116993 h 4116993"/>
              <a:gd name="connsiteX12" fmla="*/ 3062268 w 5302214"/>
              <a:gd name="connsiteY12" fmla="*/ 4051679 h 4116993"/>
              <a:gd name="connsiteX13" fmla="*/ 3981692 w 5302214"/>
              <a:gd name="connsiteY13" fmla="*/ 2675054 h 4116993"/>
              <a:gd name="connsiteX14" fmla="*/ 4016861 w 5302214"/>
              <a:gd name="connsiteY14" fmla="*/ 926641 h 4116993"/>
              <a:gd name="connsiteX15" fmla="*/ 4168738 w 5302214"/>
              <a:gd name="connsiteY15" fmla="*/ 940876 h 4116993"/>
              <a:gd name="connsiteX16" fmla="*/ 5302214 w 5302214"/>
              <a:gd name="connsiteY16" fmla="*/ 0 h 4116993"/>
              <a:gd name="connsiteX17" fmla="*/ 1269972 w 5302214"/>
              <a:gd name="connsiteY17" fmla="*/ 442 h 4116993"/>
              <a:gd name="connsiteX18" fmla="*/ 0 w 5302214"/>
              <a:gd name="connsiteY18" fmla="*/ 1007396 h 4116993"/>
              <a:gd name="connsiteX19" fmla="*/ 1562053 w 5302214"/>
              <a:gd name="connsiteY19" fmla="*/ 1132713 h 4116993"/>
              <a:gd name="connsiteX20" fmla="*/ 2254906 w 5302214"/>
              <a:gd name="connsiteY20" fmla="*/ 1085241 h 4116993"/>
              <a:gd name="connsiteX0" fmla="*/ 2254906 w 5302214"/>
              <a:gd name="connsiteY0" fmla="*/ 1085241 h 4116993"/>
              <a:gd name="connsiteX1" fmla="*/ 2257537 w 5302214"/>
              <a:gd name="connsiteY1" fmla="*/ 1812322 h 4116993"/>
              <a:gd name="connsiteX2" fmla="*/ 2459366 w 5302214"/>
              <a:gd name="connsiteY2" fmla="*/ 2152540 h 4116993"/>
              <a:gd name="connsiteX3" fmla="*/ 2439270 w 5302214"/>
              <a:gd name="connsiteY3" fmla="*/ 2860949 h 4116993"/>
              <a:gd name="connsiteX4" fmla="*/ 2077529 w 5302214"/>
              <a:gd name="connsiteY4" fmla="*/ 3076988 h 4116993"/>
              <a:gd name="connsiteX5" fmla="*/ 1489701 w 5302214"/>
              <a:gd name="connsiteY5" fmla="*/ 2840852 h 4116993"/>
              <a:gd name="connsiteX6" fmla="*/ 1386867 w 5302214"/>
              <a:gd name="connsiteY6" fmla="*/ 3085107 h 4116993"/>
              <a:gd name="connsiteX7" fmla="*/ 1017428 w 5302214"/>
              <a:gd name="connsiteY7" fmla="*/ 3373014 h 4116993"/>
              <a:gd name="connsiteX8" fmla="*/ 868230 w 5302214"/>
              <a:gd name="connsiteY8" fmla="*/ 3231974 h 4116993"/>
              <a:gd name="connsiteX9" fmla="*/ 680808 w 5302214"/>
              <a:gd name="connsiteY9" fmla="*/ 3403560 h 4116993"/>
              <a:gd name="connsiteX10" fmla="*/ 997331 w 5302214"/>
              <a:gd name="connsiteY10" fmla="*/ 3885881 h 4116993"/>
              <a:gd name="connsiteX11" fmla="*/ 2012215 w 5302214"/>
              <a:gd name="connsiteY11" fmla="*/ 4116993 h 4116993"/>
              <a:gd name="connsiteX12" fmla="*/ 3062268 w 5302214"/>
              <a:gd name="connsiteY12" fmla="*/ 4051679 h 4116993"/>
              <a:gd name="connsiteX13" fmla="*/ 3981692 w 5302214"/>
              <a:gd name="connsiteY13" fmla="*/ 2675054 h 4116993"/>
              <a:gd name="connsiteX14" fmla="*/ 4016861 w 5302214"/>
              <a:gd name="connsiteY14" fmla="*/ 926641 h 4116993"/>
              <a:gd name="connsiteX15" fmla="*/ 4168738 w 5302214"/>
              <a:gd name="connsiteY15" fmla="*/ 940876 h 4116993"/>
              <a:gd name="connsiteX16" fmla="*/ 5302214 w 5302214"/>
              <a:gd name="connsiteY16" fmla="*/ 0 h 4116993"/>
              <a:gd name="connsiteX17" fmla="*/ 1269972 w 5302214"/>
              <a:gd name="connsiteY17" fmla="*/ 442 h 4116993"/>
              <a:gd name="connsiteX18" fmla="*/ 0 w 5302214"/>
              <a:gd name="connsiteY18" fmla="*/ 1007396 h 4116993"/>
              <a:gd name="connsiteX19" fmla="*/ 1562053 w 5302214"/>
              <a:gd name="connsiteY19" fmla="*/ 1132713 h 4116993"/>
              <a:gd name="connsiteX20" fmla="*/ 2254906 w 5302214"/>
              <a:gd name="connsiteY20" fmla="*/ 1085241 h 4116993"/>
              <a:gd name="connsiteX0" fmla="*/ 2254906 w 5302214"/>
              <a:gd name="connsiteY0" fmla="*/ 1085241 h 4116993"/>
              <a:gd name="connsiteX1" fmla="*/ 2257537 w 5302214"/>
              <a:gd name="connsiteY1" fmla="*/ 1812322 h 4116993"/>
              <a:gd name="connsiteX2" fmla="*/ 2459366 w 5302214"/>
              <a:gd name="connsiteY2" fmla="*/ 2152540 h 4116993"/>
              <a:gd name="connsiteX3" fmla="*/ 2439270 w 5302214"/>
              <a:gd name="connsiteY3" fmla="*/ 2860949 h 4116993"/>
              <a:gd name="connsiteX4" fmla="*/ 2077529 w 5302214"/>
              <a:gd name="connsiteY4" fmla="*/ 3076988 h 4116993"/>
              <a:gd name="connsiteX5" fmla="*/ 1489701 w 5302214"/>
              <a:gd name="connsiteY5" fmla="*/ 2840852 h 4116993"/>
              <a:gd name="connsiteX6" fmla="*/ 1386867 w 5302214"/>
              <a:gd name="connsiteY6" fmla="*/ 3085107 h 4116993"/>
              <a:gd name="connsiteX7" fmla="*/ 1017428 w 5302214"/>
              <a:gd name="connsiteY7" fmla="*/ 3373014 h 4116993"/>
              <a:gd name="connsiteX8" fmla="*/ 868230 w 5302214"/>
              <a:gd name="connsiteY8" fmla="*/ 3231974 h 4116993"/>
              <a:gd name="connsiteX9" fmla="*/ 680808 w 5302214"/>
              <a:gd name="connsiteY9" fmla="*/ 3403560 h 4116993"/>
              <a:gd name="connsiteX10" fmla="*/ 997331 w 5302214"/>
              <a:gd name="connsiteY10" fmla="*/ 3885881 h 4116993"/>
              <a:gd name="connsiteX11" fmla="*/ 2012215 w 5302214"/>
              <a:gd name="connsiteY11" fmla="*/ 4116993 h 4116993"/>
              <a:gd name="connsiteX12" fmla="*/ 3062268 w 5302214"/>
              <a:gd name="connsiteY12" fmla="*/ 4051679 h 4116993"/>
              <a:gd name="connsiteX13" fmla="*/ 3981692 w 5302214"/>
              <a:gd name="connsiteY13" fmla="*/ 2675054 h 4116993"/>
              <a:gd name="connsiteX14" fmla="*/ 4016861 w 5302214"/>
              <a:gd name="connsiteY14" fmla="*/ 926641 h 4116993"/>
              <a:gd name="connsiteX15" fmla="*/ 4168738 w 5302214"/>
              <a:gd name="connsiteY15" fmla="*/ 940876 h 4116993"/>
              <a:gd name="connsiteX16" fmla="*/ 5302214 w 5302214"/>
              <a:gd name="connsiteY16" fmla="*/ 0 h 4116993"/>
              <a:gd name="connsiteX17" fmla="*/ 1269972 w 5302214"/>
              <a:gd name="connsiteY17" fmla="*/ 442 h 4116993"/>
              <a:gd name="connsiteX18" fmla="*/ 0 w 5302214"/>
              <a:gd name="connsiteY18" fmla="*/ 1007396 h 4116993"/>
              <a:gd name="connsiteX19" fmla="*/ 1643939 w 5302214"/>
              <a:gd name="connsiteY19" fmla="*/ 1078122 h 4116993"/>
              <a:gd name="connsiteX20" fmla="*/ 2254906 w 5302214"/>
              <a:gd name="connsiteY20" fmla="*/ 1085241 h 4116993"/>
              <a:gd name="connsiteX0" fmla="*/ 2261730 w 5309038"/>
              <a:gd name="connsiteY0" fmla="*/ 1085241 h 4116993"/>
              <a:gd name="connsiteX1" fmla="*/ 2264361 w 5309038"/>
              <a:gd name="connsiteY1" fmla="*/ 1812322 h 4116993"/>
              <a:gd name="connsiteX2" fmla="*/ 2466190 w 5309038"/>
              <a:gd name="connsiteY2" fmla="*/ 2152540 h 4116993"/>
              <a:gd name="connsiteX3" fmla="*/ 2446094 w 5309038"/>
              <a:gd name="connsiteY3" fmla="*/ 2860949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261730 w 5309038"/>
              <a:gd name="connsiteY20" fmla="*/ 1085241 h 4116993"/>
              <a:gd name="connsiteX0" fmla="*/ 2323145 w 5309038"/>
              <a:gd name="connsiteY0" fmla="*/ 1071593 h 4116993"/>
              <a:gd name="connsiteX1" fmla="*/ 2264361 w 5309038"/>
              <a:gd name="connsiteY1" fmla="*/ 1812322 h 4116993"/>
              <a:gd name="connsiteX2" fmla="*/ 2466190 w 5309038"/>
              <a:gd name="connsiteY2" fmla="*/ 2152540 h 4116993"/>
              <a:gd name="connsiteX3" fmla="*/ 2446094 w 5309038"/>
              <a:gd name="connsiteY3" fmla="*/ 2860949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466190 w 5309038"/>
              <a:gd name="connsiteY2" fmla="*/ 2152540 h 4116993"/>
              <a:gd name="connsiteX3" fmla="*/ 2446094 w 5309038"/>
              <a:gd name="connsiteY3" fmla="*/ 2860949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446094 w 5309038"/>
              <a:gd name="connsiteY3" fmla="*/ 2860949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076988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220289 h 4116993"/>
              <a:gd name="connsiteX5" fmla="*/ 1496525 w 5309038"/>
              <a:gd name="connsiteY5" fmla="*/ 2840852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220289 h 4116993"/>
              <a:gd name="connsiteX5" fmla="*/ 1510173 w 5309038"/>
              <a:gd name="connsiteY5" fmla="*/ 3407234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220289 h 4116993"/>
              <a:gd name="connsiteX5" fmla="*/ 1571588 w 5309038"/>
              <a:gd name="connsiteY5" fmla="*/ 2854500 h 4116993"/>
              <a:gd name="connsiteX6" fmla="*/ 1393691 w 5309038"/>
              <a:gd name="connsiteY6" fmla="*/ 3085107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116993"/>
              <a:gd name="connsiteX1" fmla="*/ 2332600 w 5309038"/>
              <a:gd name="connsiteY1" fmla="*/ 1805498 h 4116993"/>
              <a:gd name="connsiteX2" fmla="*/ 2677730 w 5309038"/>
              <a:gd name="connsiteY2" fmla="*/ 2213955 h 4116993"/>
              <a:gd name="connsiteX3" fmla="*/ 2637163 w 5309038"/>
              <a:gd name="connsiteY3" fmla="*/ 3140728 h 4116993"/>
              <a:gd name="connsiteX4" fmla="*/ 2084353 w 5309038"/>
              <a:gd name="connsiteY4" fmla="*/ 3220289 h 4116993"/>
              <a:gd name="connsiteX5" fmla="*/ 1571588 w 5309038"/>
              <a:gd name="connsiteY5" fmla="*/ 2854500 h 4116993"/>
              <a:gd name="connsiteX6" fmla="*/ 1427810 w 5309038"/>
              <a:gd name="connsiteY6" fmla="*/ 2989572 h 4116993"/>
              <a:gd name="connsiteX7" fmla="*/ 1024252 w 5309038"/>
              <a:gd name="connsiteY7" fmla="*/ 3373014 h 4116993"/>
              <a:gd name="connsiteX8" fmla="*/ 875054 w 5309038"/>
              <a:gd name="connsiteY8" fmla="*/ 3231974 h 4116993"/>
              <a:gd name="connsiteX9" fmla="*/ 687632 w 5309038"/>
              <a:gd name="connsiteY9" fmla="*/ 3403560 h 4116993"/>
              <a:gd name="connsiteX10" fmla="*/ 1004155 w 5309038"/>
              <a:gd name="connsiteY10" fmla="*/ 3885881 h 4116993"/>
              <a:gd name="connsiteX11" fmla="*/ 2019039 w 5309038"/>
              <a:gd name="connsiteY11" fmla="*/ 4116993 h 4116993"/>
              <a:gd name="connsiteX12" fmla="*/ 3069092 w 5309038"/>
              <a:gd name="connsiteY12" fmla="*/ 4051679 h 4116993"/>
              <a:gd name="connsiteX13" fmla="*/ 3988516 w 5309038"/>
              <a:gd name="connsiteY13" fmla="*/ 2675054 h 4116993"/>
              <a:gd name="connsiteX14" fmla="*/ 4023685 w 5309038"/>
              <a:gd name="connsiteY14" fmla="*/ 926641 h 4116993"/>
              <a:gd name="connsiteX15" fmla="*/ 4175562 w 5309038"/>
              <a:gd name="connsiteY15" fmla="*/ 940876 h 4116993"/>
              <a:gd name="connsiteX16" fmla="*/ 5309038 w 5309038"/>
              <a:gd name="connsiteY16" fmla="*/ 0 h 4116993"/>
              <a:gd name="connsiteX17" fmla="*/ 1276796 w 5309038"/>
              <a:gd name="connsiteY17" fmla="*/ 442 h 4116993"/>
              <a:gd name="connsiteX18" fmla="*/ 0 w 5309038"/>
              <a:gd name="connsiteY18" fmla="*/ 1034691 h 4116993"/>
              <a:gd name="connsiteX19" fmla="*/ 1650763 w 5309038"/>
              <a:gd name="connsiteY19" fmla="*/ 1078122 h 4116993"/>
              <a:gd name="connsiteX20" fmla="*/ 2323145 w 5309038"/>
              <a:gd name="connsiteY20" fmla="*/ 1071593 h 4116993"/>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069092 w 5309038"/>
              <a:gd name="connsiteY12" fmla="*/ 4051679 h 4369476"/>
              <a:gd name="connsiteX13" fmla="*/ 3988516 w 5309038"/>
              <a:gd name="connsiteY13" fmla="*/ 2675054 h 4369476"/>
              <a:gd name="connsiteX14" fmla="*/ 4023685 w 5309038"/>
              <a:gd name="connsiteY14" fmla="*/ 926641 h 4369476"/>
              <a:gd name="connsiteX15" fmla="*/ 4175562 w 5309038"/>
              <a:gd name="connsiteY15" fmla="*/ 940876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3988516 w 5309038"/>
              <a:gd name="connsiteY13" fmla="*/ 2675054 h 4369476"/>
              <a:gd name="connsiteX14" fmla="*/ 4023685 w 5309038"/>
              <a:gd name="connsiteY14" fmla="*/ 926641 h 4369476"/>
              <a:gd name="connsiteX15" fmla="*/ 4175562 w 5309038"/>
              <a:gd name="connsiteY15" fmla="*/ 940876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86409 w 5309038"/>
              <a:gd name="connsiteY13" fmla="*/ 1815245 h 4369476"/>
              <a:gd name="connsiteX14" fmla="*/ 4023685 w 5309038"/>
              <a:gd name="connsiteY14" fmla="*/ 926641 h 4369476"/>
              <a:gd name="connsiteX15" fmla="*/ 4175562 w 5309038"/>
              <a:gd name="connsiteY15" fmla="*/ 940876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86409 w 5309038"/>
              <a:gd name="connsiteY13" fmla="*/ 1815245 h 4369476"/>
              <a:gd name="connsiteX14" fmla="*/ 3859912 w 5309038"/>
              <a:gd name="connsiteY14" fmla="*/ 1158653 h 4369476"/>
              <a:gd name="connsiteX15" fmla="*/ 4175562 w 5309038"/>
              <a:gd name="connsiteY15" fmla="*/ 940876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86409 w 5309038"/>
              <a:gd name="connsiteY13" fmla="*/ 1815245 h 4369476"/>
              <a:gd name="connsiteX14" fmla="*/ 3859912 w 5309038"/>
              <a:gd name="connsiteY14" fmla="*/ 1158653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86409 w 5309038"/>
              <a:gd name="connsiteY13" fmla="*/ 1815245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676418 w 5309038"/>
              <a:gd name="connsiteY12" fmla="*/ 392884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69476"/>
              <a:gd name="connsiteX1" fmla="*/ 2332600 w 5309038"/>
              <a:gd name="connsiteY1" fmla="*/ 1805498 h 4369476"/>
              <a:gd name="connsiteX2" fmla="*/ 2677730 w 5309038"/>
              <a:gd name="connsiteY2" fmla="*/ 2213955 h 4369476"/>
              <a:gd name="connsiteX3" fmla="*/ 2637163 w 5309038"/>
              <a:gd name="connsiteY3" fmla="*/ 3140728 h 4369476"/>
              <a:gd name="connsiteX4" fmla="*/ 2084353 w 5309038"/>
              <a:gd name="connsiteY4" fmla="*/ 3220289 h 4369476"/>
              <a:gd name="connsiteX5" fmla="*/ 1571588 w 5309038"/>
              <a:gd name="connsiteY5" fmla="*/ 2854500 h 4369476"/>
              <a:gd name="connsiteX6" fmla="*/ 1427810 w 5309038"/>
              <a:gd name="connsiteY6" fmla="*/ 2989572 h 4369476"/>
              <a:gd name="connsiteX7" fmla="*/ 1024252 w 5309038"/>
              <a:gd name="connsiteY7" fmla="*/ 3373014 h 4369476"/>
              <a:gd name="connsiteX8" fmla="*/ 875054 w 5309038"/>
              <a:gd name="connsiteY8" fmla="*/ 3231974 h 4369476"/>
              <a:gd name="connsiteX9" fmla="*/ 687632 w 5309038"/>
              <a:gd name="connsiteY9" fmla="*/ 3403560 h 4369476"/>
              <a:gd name="connsiteX10" fmla="*/ 1004155 w 5309038"/>
              <a:gd name="connsiteY10" fmla="*/ 3885881 h 4369476"/>
              <a:gd name="connsiteX11" fmla="*/ 2230579 w 5309038"/>
              <a:gd name="connsiteY11" fmla="*/ 4369476 h 4369476"/>
              <a:gd name="connsiteX12" fmla="*/ 3778776 w 5309038"/>
              <a:gd name="connsiteY12" fmla="*/ 3594479 h 4369476"/>
              <a:gd name="connsiteX13" fmla="*/ 4193233 w 5309038"/>
              <a:gd name="connsiteY13" fmla="*/ 1590057 h 4369476"/>
              <a:gd name="connsiteX14" fmla="*/ 3682492 w 5309038"/>
              <a:gd name="connsiteY14" fmla="*/ 1151829 h 4369476"/>
              <a:gd name="connsiteX15" fmla="*/ 4032261 w 5309038"/>
              <a:gd name="connsiteY15" fmla="*/ 1015939 h 4369476"/>
              <a:gd name="connsiteX16" fmla="*/ 5309038 w 5309038"/>
              <a:gd name="connsiteY16" fmla="*/ 0 h 4369476"/>
              <a:gd name="connsiteX17" fmla="*/ 1276796 w 5309038"/>
              <a:gd name="connsiteY17" fmla="*/ 442 h 4369476"/>
              <a:gd name="connsiteX18" fmla="*/ 0 w 5309038"/>
              <a:gd name="connsiteY18" fmla="*/ 1034691 h 4369476"/>
              <a:gd name="connsiteX19" fmla="*/ 1650763 w 5309038"/>
              <a:gd name="connsiteY19" fmla="*/ 1078122 h 4369476"/>
              <a:gd name="connsiteX20" fmla="*/ 2323145 w 5309038"/>
              <a:gd name="connsiteY20" fmla="*/ 1071593 h 4369476"/>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687632 w 5309038"/>
              <a:gd name="connsiteY9" fmla="*/ 3403560 h 4321709"/>
              <a:gd name="connsiteX10" fmla="*/ 1004155 w 5309038"/>
              <a:gd name="connsiteY10" fmla="*/ 3885881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687632 w 5309038"/>
              <a:gd name="connsiteY9" fmla="*/ 3403560 h 4321709"/>
              <a:gd name="connsiteX10" fmla="*/ 1079218 w 5309038"/>
              <a:gd name="connsiteY10" fmla="*/ 3865409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79218 w 5309038"/>
              <a:gd name="connsiteY10" fmla="*/ 3865409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37163 w 5309038"/>
              <a:gd name="connsiteY3" fmla="*/ 314072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677730 w 5309038"/>
              <a:gd name="connsiteY2" fmla="*/ 2213955 h 4321709"/>
              <a:gd name="connsiteX3" fmla="*/ 2650811 w 5309038"/>
              <a:gd name="connsiteY3" fmla="*/ 3263557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718673 w 5309038"/>
              <a:gd name="connsiteY2" fmla="*/ 2173011 h 4321709"/>
              <a:gd name="connsiteX3" fmla="*/ 2650811 w 5309038"/>
              <a:gd name="connsiteY3" fmla="*/ 3263557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84353 w 5309038"/>
              <a:gd name="connsiteY4" fmla="*/ 3220289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1650763 w 5309038"/>
              <a:gd name="connsiteY19" fmla="*/ 1078122 h 4321709"/>
              <a:gd name="connsiteX20" fmla="*/ 2323145 w 5309038"/>
              <a:gd name="connsiteY20" fmla="*/ 1071593 h 4321709"/>
              <a:gd name="connsiteX0" fmla="*/ 2323145 w 5309038"/>
              <a:gd name="connsiteY0" fmla="*/ 1071593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61935 w 5309038"/>
              <a:gd name="connsiteY19" fmla="*/ 1088754 h 4321709"/>
              <a:gd name="connsiteX20" fmla="*/ 2323145 w 5309038"/>
              <a:gd name="connsiteY20" fmla="*/ 1071593 h 4321709"/>
              <a:gd name="connsiteX0" fmla="*/ 568773 w 5309038"/>
              <a:gd name="connsiteY0" fmla="*/ 1869034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61935 w 5309038"/>
              <a:gd name="connsiteY19" fmla="*/ 1088754 h 4321709"/>
              <a:gd name="connsiteX20" fmla="*/ 568773 w 5309038"/>
              <a:gd name="connsiteY20" fmla="*/ 1869034 h 4321709"/>
              <a:gd name="connsiteX0" fmla="*/ 568773 w 5309038"/>
              <a:gd name="connsiteY0" fmla="*/ 1869034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568773 w 5309038"/>
              <a:gd name="connsiteY20" fmla="*/ 1869034 h 4321709"/>
              <a:gd name="connsiteX0" fmla="*/ 600671 w 5309038"/>
              <a:gd name="connsiteY0" fmla="*/ 1858401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1571588 w 5309038"/>
              <a:gd name="connsiteY5" fmla="*/ 2854500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2050053 w 5309038"/>
              <a:gd name="connsiteY5" fmla="*/ 3173476 h 4321709"/>
              <a:gd name="connsiteX6" fmla="*/ 1427810 w 5309038"/>
              <a:gd name="connsiteY6" fmla="*/ 2989572 h 4321709"/>
              <a:gd name="connsiteX7" fmla="*/ 1024252 w 5309038"/>
              <a:gd name="connsiteY7" fmla="*/ 3373014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2050053 w 5309038"/>
              <a:gd name="connsiteY5" fmla="*/ 3173476 h 4321709"/>
              <a:gd name="connsiteX6" fmla="*/ 1427810 w 5309038"/>
              <a:gd name="connsiteY6" fmla="*/ 2989572 h 4321709"/>
              <a:gd name="connsiteX7" fmla="*/ 1332597 w 5309038"/>
              <a:gd name="connsiteY7" fmla="*/ 36707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2050053 w 5309038"/>
              <a:gd name="connsiteY5" fmla="*/ 3173476 h 4321709"/>
              <a:gd name="connsiteX6" fmla="*/ 1597931 w 5309038"/>
              <a:gd name="connsiteY6" fmla="*/ 3266018 h 4321709"/>
              <a:gd name="connsiteX7" fmla="*/ 1332597 w 5309038"/>
              <a:gd name="connsiteY7" fmla="*/ 36707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2050053 w 5309038"/>
              <a:gd name="connsiteY5" fmla="*/ 3173476 h 4321709"/>
              <a:gd name="connsiteX6" fmla="*/ 1597931 w 5309038"/>
              <a:gd name="connsiteY6" fmla="*/ 3266018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2332600 w 5309038"/>
              <a:gd name="connsiteY1" fmla="*/ 1805498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2050053 w 5309038"/>
              <a:gd name="connsiteY5" fmla="*/ 3173476 h 4321709"/>
              <a:gd name="connsiteX6" fmla="*/ 1631268 w 5309038"/>
              <a:gd name="connsiteY6" fmla="*/ 3270781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2718673 w 5309038"/>
              <a:gd name="connsiteY2" fmla="*/ 2173011 h 4321709"/>
              <a:gd name="connsiteX3" fmla="*/ 2712226 w 5309038"/>
              <a:gd name="connsiteY3" fmla="*/ 3229438 h 4321709"/>
              <a:gd name="connsiteX4" fmla="*/ 2077529 w 5309038"/>
              <a:gd name="connsiteY4" fmla="*/ 3268056 h 4321709"/>
              <a:gd name="connsiteX5" fmla="*/ 2050053 w 5309038"/>
              <a:gd name="connsiteY5" fmla="*/ 3173476 h 4321709"/>
              <a:gd name="connsiteX6" fmla="*/ 1631268 w 5309038"/>
              <a:gd name="connsiteY6" fmla="*/ 3270781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2712226 w 5309038"/>
              <a:gd name="connsiteY3" fmla="*/ 3229438 h 4321709"/>
              <a:gd name="connsiteX4" fmla="*/ 2077529 w 5309038"/>
              <a:gd name="connsiteY4" fmla="*/ 3268056 h 4321709"/>
              <a:gd name="connsiteX5" fmla="*/ 2050053 w 5309038"/>
              <a:gd name="connsiteY5" fmla="*/ 3173476 h 4321709"/>
              <a:gd name="connsiteX6" fmla="*/ 1631268 w 5309038"/>
              <a:gd name="connsiteY6" fmla="*/ 3270781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2712226 w 5309038"/>
              <a:gd name="connsiteY3" fmla="*/ 3229438 h 4321709"/>
              <a:gd name="connsiteX4" fmla="*/ 2077529 w 5309038"/>
              <a:gd name="connsiteY4" fmla="*/ 3268056 h 4321709"/>
              <a:gd name="connsiteX5" fmla="*/ 1983378 w 5309038"/>
              <a:gd name="connsiteY5" fmla="*/ 3349689 h 4321709"/>
              <a:gd name="connsiteX6" fmla="*/ 1631268 w 5309038"/>
              <a:gd name="connsiteY6" fmla="*/ 3270781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077529 w 5309038"/>
              <a:gd name="connsiteY4" fmla="*/ 3268056 h 4321709"/>
              <a:gd name="connsiteX5" fmla="*/ 1983378 w 5309038"/>
              <a:gd name="connsiteY5" fmla="*/ 3349689 h 4321709"/>
              <a:gd name="connsiteX6" fmla="*/ 1631268 w 5309038"/>
              <a:gd name="connsiteY6" fmla="*/ 3270781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1983378 w 5309038"/>
              <a:gd name="connsiteY5" fmla="*/ 3349689 h 4321709"/>
              <a:gd name="connsiteX6" fmla="*/ 1631268 w 5309038"/>
              <a:gd name="connsiteY6" fmla="*/ 3270781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1308785 w 5309038"/>
              <a:gd name="connsiteY7" fmla="*/ 3556426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2361297 w 5309038"/>
              <a:gd name="connsiteY7" fmla="*/ 4099351 h 4321709"/>
              <a:gd name="connsiteX8" fmla="*/ 875054 w 5309038"/>
              <a:gd name="connsiteY8" fmla="*/ 3231974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2361297 w 5309038"/>
              <a:gd name="connsiteY7" fmla="*/ 4099351 h 4321709"/>
              <a:gd name="connsiteX8" fmla="*/ 1222717 w 5309038"/>
              <a:gd name="connsiteY8" fmla="*/ 3503436 h 4321709"/>
              <a:gd name="connsiteX9" fmla="*/ 735399 w 5309038"/>
              <a:gd name="connsiteY9" fmla="*/ 3389912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2361297 w 5309038"/>
              <a:gd name="connsiteY7" fmla="*/ 4099351 h 4321709"/>
              <a:gd name="connsiteX8" fmla="*/ 1222717 w 5309038"/>
              <a:gd name="connsiteY8" fmla="*/ 3503436 h 4321709"/>
              <a:gd name="connsiteX9" fmla="*/ 716349 w 5309038"/>
              <a:gd name="connsiteY9" fmla="*/ 3189887 h 4321709"/>
              <a:gd name="connsiteX10" fmla="*/ 1092866 w 5309038"/>
              <a:gd name="connsiteY10" fmla="*/ 38176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2361297 w 5309038"/>
              <a:gd name="connsiteY7" fmla="*/ 4099351 h 4321709"/>
              <a:gd name="connsiteX8" fmla="*/ 1222717 w 5309038"/>
              <a:gd name="connsiteY8" fmla="*/ 3503436 h 4321709"/>
              <a:gd name="connsiteX9" fmla="*/ 716349 w 5309038"/>
              <a:gd name="connsiteY9" fmla="*/ 3189887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518584 w 5309038"/>
              <a:gd name="connsiteY7" fmla="*/ 3465939 h 4321709"/>
              <a:gd name="connsiteX8" fmla="*/ 1222717 w 5309038"/>
              <a:gd name="connsiteY8" fmla="*/ 3503436 h 4321709"/>
              <a:gd name="connsiteX9" fmla="*/ 716349 w 5309038"/>
              <a:gd name="connsiteY9" fmla="*/ 3189887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518584 w 5309038"/>
              <a:gd name="connsiteY7" fmla="*/ 3465939 h 4321709"/>
              <a:gd name="connsiteX8" fmla="*/ 2337142 w 5309038"/>
              <a:gd name="connsiteY8" fmla="*/ 4093986 h 4321709"/>
              <a:gd name="connsiteX9" fmla="*/ 716349 w 5309038"/>
              <a:gd name="connsiteY9" fmla="*/ 3189887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518584 w 5309038"/>
              <a:gd name="connsiteY7" fmla="*/ 3465939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518584 w 5309038"/>
              <a:gd name="connsiteY7" fmla="*/ 3465939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518584 w 5309038"/>
              <a:gd name="connsiteY7" fmla="*/ 3465939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518584 w 5309038"/>
              <a:gd name="connsiteY7" fmla="*/ 3465939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1631268 w 5309038"/>
              <a:gd name="connsiteY6" fmla="*/ 3270781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640603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275635 w 5309038"/>
              <a:gd name="connsiteY2" fmla="*/ 3139799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875275 w 5309038"/>
              <a:gd name="connsiteY1" fmla="*/ 2705610 h 4321709"/>
              <a:gd name="connsiteX2" fmla="*/ 1589960 w 5309038"/>
              <a:gd name="connsiteY2" fmla="*/ 3335062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1294375 w 5309038"/>
              <a:gd name="connsiteY1" fmla="*/ 3553335 h 4321709"/>
              <a:gd name="connsiteX2" fmla="*/ 1589960 w 5309038"/>
              <a:gd name="connsiteY2" fmla="*/ 3335062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00671 w 5309038"/>
              <a:gd name="connsiteY0" fmla="*/ 1858401 h 4321709"/>
              <a:gd name="connsiteX1" fmla="*/ 1294375 w 5309038"/>
              <a:gd name="connsiteY1" fmla="*/ 3553335 h 4321709"/>
              <a:gd name="connsiteX2" fmla="*/ 1623297 w 5309038"/>
              <a:gd name="connsiteY2" fmla="*/ 3296962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00671 w 5309038"/>
              <a:gd name="connsiteY20" fmla="*/ 1858401 h 4321709"/>
              <a:gd name="connsiteX0" fmla="*/ 648296 w 5309038"/>
              <a:gd name="connsiteY0" fmla="*/ 2606114 h 4321709"/>
              <a:gd name="connsiteX1" fmla="*/ 1294375 w 5309038"/>
              <a:gd name="connsiteY1" fmla="*/ 3553335 h 4321709"/>
              <a:gd name="connsiteX2" fmla="*/ 1623297 w 5309038"/>
              <a:gd name="connsiteY2" fmla="*/ 3296962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48296 w 5309038"/>
              <a:gd name="connsiteY20" fmla="*/ 2606114 h 4321709"/>
              <a:gd name="connsiteX0" fmla="*/ 648296 w 5309038"/>
              <a:gd name="connsiteY0" fmla="*/ 2606114 h 4321709"/>
              <a:gd name="connsiteX1" fmla="*/ 1294375 w 5309038"/>
              <a:gd name="connsiteY1" fmla="*/ 3553335 h 4321709"/>
              <a:gd name="connsiteX2" fmla="*/ 1656635 w 5309038"/>
              <a:gd name="connsiteY2" fmla="*/ 3254100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48296 w 5309038"/>
              <a:gd name="connsiteY20" fmla="*/ 2606114 h 4321709"/>
              <a:gd name="connsiteX0" fmla="*/ 648296 w 5309038"/>
              <a:gd name="connsiteY0" fmla="*/ 2606114 h 4321709"/>
              <a:gd name="connsiteX1" fmla="*/ 1294375 w 5309038"/>
              <a:gd name="connsiteY1" fmla="*/ 3553335 h 4321709"/>
              <a:gd name="connsiteX2" fmla="*/ 1412233 w 5309038"/>
              <a:gd name="connsiteY2" fmla="*/ 3018126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48296 w 5309038"/>
              <a:gd name="connsiteY20" fmla="*/ 2606114 h 4321709"/>
              <a:gd name="connsiteX0" fmla="*/ 648296 w 5309038"/>
              <a:gd name="connsiteY0" fmla="*/ 2606114 h 4321709"/>
              <a:gd name="connsiteX1" fmla="*/ 1096325 w 5309038"/>
              <a:gd name="connsiteY1" fmla="*/ 3300505 h 4321709"/>
              <a:gd name="connsiteX2" fmla="*/ 1412233 w 5309038"/>
              <a:gd name="connsiteY2" fmla="*/ 3018126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48296 w 5309038"/>
              <a:gd name="connsiteY20" fmla="*/ 2606114 h 4321709"/>
              <a:gd name="connsiteX0" fmla="*/ 648296 w 5309038"/>
              <a:gd name="connsiteY0" fmla="*/ 2606114 h 4321709"/>
              <a:gd name="connsiteX1" fmla="*/ 1096325 w 5309038"/>
              <a:gd name="connsiteY1" fmla="*/ 3300505 h 4321709"/>
              <a:gd name="connsiteX2" fmla="*/ 1420661 w 5309038"/>
              <a:gd name="connsiteY2" fmla="*/ 3005484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3060018 w 5309038"/>
              <a:gd name="connsiteY6" fmla="*/ 3294594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48296 w 5309038"/>
              <a:gd name="connsiteY20" fmla="*/ 2606114 h 4321709"/>
              <a:gd name="connsiteX0" fmla="*/ 648296 w 5309038"/>
              <a:gd name="connsiteY0" fmla="*/ 2606114 h 4321709"/>
              <a:gd name="connsiteX1" fmla="*/ 1096325 w 5309038"/>
              <a:gd name="connsiteY1" fmla="*/ 3300505 h 4321709"/>
              <a:gd name="connsiteX2" fmla="*/ 1420661 w 5309038"/>
              <a:gd name="connsiteY2" fmla="*/ 3005484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1597821 w 5309038"/>
              <a:gd name="connsiteY6" fmla="*/ 3303021 h 4321709"/>
              <a:gd name="connsiteX7" fmla="*/ 3618597 w 5309038"/>
              <a:gd name="connsiteY7" fmla="*/ 3289727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48296 w 5309038"/>
              <a:gd name="connsiteY20" fmla="*/ 2606114 h 4321709"/>
              <a:gd name="connsiteX0" fmla="*/ 648296 w 5309038"/>
              <a:gd name="connsiteY0" fmla="*/ 2606114 h 4321709"/>
              <a:gd name="connsiteX1" fmla="*/ 1096325 w 5309038"/>
              <a:gd name="connsiteY1" fmla="*/ 3300505 h 4321709"/>
              <a:gd name="connsiteX2" fmla="*/ 1420661 w 5309038"/>
              <a:gd name="connsiteY2" fmla="*/ 3005484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1597821 w 5309038"/>
              <a:gd name="connsiteY6" fmla="*/ 3303021 h 4321709"/>
              <a:gd name="connsiteX7" fmla="*/ 1309421 w 5309038"/>
              <a:gd name="connsiteY7" fmla="*/ 3550984 h 4321709"/>
              <a:gd name="connsiteX8" fmla="*/ 2337142 w 5309038"/>
              <a:gd name="connsiteY8" fmla="*/ 4093986 h 4321709"/>
              <a:gd name="connsiteX9" fmla="*/ 1192599 w 5309038"/>
              <a:gd name="connsiteY9" fmla="*/ 3499450 h 4321709"/>
              <a:gd name="connsiteX10" fmla="*/ 1002378 w 5309038"/>
              <a:gd name="connsiteY10" fmla="*/ 3665242 h 4321709"/>
              <a:gd name="connsiteX11" fmla="*/ 2196460 w 5309038"/>
              <a:gd name="connsiteY11" fmla="*/ 4321709 h 4321709"/>
              <a:gd name="connsiteX12" fmla="*/ 3778776 w 5309038"/>
              <a:gd name="connsiteY12" fmla="*/ 3594479 h 4321709"/>
              <a:gd name="connsiteX13" fmla="*/ 4193233 w 5309038"/>
              <a:gd name="connsiteY13" fmla="*/ 1590057 h 4321709"/>
              <a:gd name="connsiteX14" fmla="*/ 3682492 w 5309038"/>
              <a:gd name="connsiteY14" fmla="*/ 1151829 h 4321709"/>
              <a:gd name="connsiteX15" fmla="*/ 4032261 w 5309038"/>
              <a:gd name="connsiteY15" fmla="*/ 1015939 h 4321709"/>
              <a:gd name="connsiteX16" fmla="*/ 5309038 w 5309038"/>
              <a:gd name="connsiteY16" fmla="*/ 0 h 4321709"/>
              <a:gd name="connsiteX17" fmla="*/ 1276796 w 5309038"/>
              <a:gd name="connsiteY17" fmla="*/ 442 h 4321709"/>
              <a:gd name="connsiteX18" fmla="*/ 0 w 5309038"/>
              <a:gd name="connsiteY18" fmla="*/ 1034691 h 4321709"/>
              <a:gd name="connsiteX19" fmla="*/ 619405 w 5309038"/>
              <a:gd name="connsiteY19" fmla="*/ 1046224 h 4321709"/>
              <a:gd name="connsiteX20" fmla="*/ 648296 w 5309038"/>
              <a:gd name="connsiteY20" fmla="*/ 2606114 h 4321709"/>
              <a:gd name="connsiteX0" fmla="*/ 648296 w 5309038"/>
              <a:gd name="connsiteY0" fmla="*/ 2606114 h 4321709"/>
              <a:gd name="connsiteX1" fmla="*/ 1096325 w 5309038"/>
              <a:gd name="connsiteY1" fmla="*/ 3300505 h 4321709"/>
              <a:gd name="connsiteX2" fmla="*/ 1420661 w 5309038"/>
              <a:gd name="connsiteY2" fmla="*/ 3005484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1597821 w 5309038"/>
              <a:gd name="connsiteY6" fmla="*/ 3303021 h 4321709"/>
              <a:gd name="connsiteX7" fmla="*/ 1309421 w 5309038"/>
              <a:gd name="connsiteY7" fmla="*/ 3550984 h 4321709"/>
              <a:gd name="connsiteX8" fmla="*/ 1192599 w 5309038"/>
              <a:gd name="connsiteY8" fmla="*/ 3499450 h 4321709"/>
              <a:gd name="connsiteX9" fmla="*/ 1002378 w 5309038"/>
              <a:gd name="connsiteY9" fmla="*/ 3665242 h 4321709"/>
              <a:gd name="connsiteX10" fmla="*/ 2196460 w 5309038"/>
              <a:gd name="connsiteY10" fmla="*/ 4321709 h 4321709"/>
              <a:gd name="connsiteX11" fmla="*/ 3778776 w 5309038"/>
              <a:gd name="connsiteY11" fmla="*/ 3594479 h 4321709"/>
              <a:gd name="connsiteX12" fmla="*/ 4193233 w 5309038"/>
              <a:gd name="connsiteY12" fmla="*/ 1590057 h 4321709"/>
              <a:gd name="connsiteX13" fmla="*/ 3682492 w 5309038"/>
              <a:gd name="connsiteY13" fmla="*/ 1151829 h 4321709"/>
              <a:gd name="connsiteX14" fmla="*/ 4032261 w 5309038"/>
              <a:gd name="connsiteY14" fmla="*/ 1015939 h 4321709"/>
              <a:gd name="connsiteX15" fmla="*/ 5309038 w 5309038"/>
              <a:gd name="connsiteY15" fmla="*/ 0 h 4321709"/>
              <a:gd name="connsiteX16" fmla="*/ 1276796 w 5309038"/>
              <a:gd name="connsiteY16" fmla="*/ 442 h 4321709"/>
              <a:gd name="connsiteX17" fmla="*/ 0 w 5309038"/>
              <a:gd name="connsiteY17" fmla="*/ 1034691 h 4321709"/>
              <a:gd name="connsiteX18" fmla="*/ 619405 w 5309038"/>
              <a:gd name="connsiteY18" fmla="*/ 1046224 h 4321709"/>
              <a:gd name="connsiteX19" fmla="*/ 648296 w 5309038"/>
              <a:gd name="connsiteY19" fmla="*/ 2606114 h 4321709"/>
              <a:gd name="connsiteX0" fmla="*/ 648296 w 5309038"/>
              <a:gd name="connsiteY0" fmla="*/ 2606114 h 4321709"/>
              <a:gd name="connsiteX1" fmla="*/ 1096325 w 5309038"/>
              <a:gd name="connsiteY1" fmla="*/ 3300505 h 4321709"/>
              <a:gd name="connsiteX2" fmla="*/ 1420661 w 5309038"/>
              <a:gd name="connsiteY2" fmla="*/ 3005484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1648387 w 5309038"/>
              <a:gd name="connsiteY6" fmla="*/ 3239813 h 4321709"/>
              <a:gd name="connsiteX7" fmla="*/ 1309421 w 5309038"/>
              <a:gd name="connsiteY7" fmla="*/ 3550984 h 4321709"/>
              <a:gd name="connsiteX8" fmla="*/ 1192599 w 5309038"/>
              <a:gd name="connsiteY8" fmla="*/ 3499450 h 4321709"/>
              <a:gd name="connsiteX9" fmla="*/ 1002378 w 5309038"/>
              <a:gd name="connsiteY9" fmla="*/ 3665242 h 4321709"/>
              <a:gd name="connsiteX10" fmla="*/ 2196460 w 5309038"/>
              <a:gd name="connsiteY10" fmla="*/ 4321709 h 4321709"/>
              <a:gd name="connsiteX11" fmla="*/ 3778776 w 5309038"/>
              <a:gd name="connsiteY11" fmla="*/ 3594479 h 4321709"/>
              <a:gd name="connsiteX12" fmla="*/ 4193233 w 5309038"/>
              <a:gd name="connsiteY12" fmla="*/ 1590057 h 4321709"/>
              <a:gd name="connsiteX13" fmla="*/ 3682492 w 5309038"/>
              <a:gd name="connsiteY13" fmla="*/ 1151829 h 4321709"/>
              <a:gd name="connsiteX14" fmla="*/ 4032261 w 5309038"/>
              <a:gd name="connsiteY14" fmla="*/ 1015939 h 4321709"/>
              <a:gd name="connsiteX15" fmla="*/ 5309038 w 5309038"/>
              <a:gd name="connsiteY15" fmla="*/ 0 h 4321709"/>
              <a:gd name="connsiteX16" fmla="*/ 1276796 w 5309038"/>
              <a:gd name="connsiteY16" fmla="*/ 442 h 4321709"/>
              <a:gd name="connsiteX17" fmla="*/ 0 w 5309038"/>
              <a:gd name="connsiteY17" fmla="*/ 1034691 h 4321709"/>
              <a:gd name="connsiteX18" fmla="*/ 619405 w 5309038"/>
              <a:gd name="connsiteY18" fmla="*/ 1046224 h 4321709"/>
              <a:gd name="connsiteX19" fmla="*/ 648296 w 5309038"/>
              <a:gd name="connsiteY19" fmla="*/ 2606114 h 4321709"/>
              <a:gd name="connsiteX0" fmla="*/ 648296 w 5309038"/>
              <a:gd name="connsiteY0" fmla="*/ 2606114 h 4321709"/>
              <a:gd name="connsiteX1" fmla="*/ 1096325 w 5309038"/>
              <a:gd name="connsiteY1" fmla="*/ 3300505 h 4321709"/>
              <a:gd name="connsiteX2" fmla="*/ 1441730 w 5309038"/>
              <a:gd name="connsiteY2" fmla="*/ 2980201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1648387 w 5309038"/>
              <a:gd name="connsiteY6" fmla="*/ 3239813 h 4321709"/>
              <a:gd name="connsiteX7" fmla="*/ 1309421 w 5309038"/>
              <a:gd name="connsiteY7" fmla="*/ 3550984 h 4321709"/>
              <a:gd name="connsiteX8" fmla="*/ 1192599 w 5309038"/>
              <a:gd name="connsiteY8" fmla="*/ 3499450 h 4321709"/>
              <a:gd name="connsiteX9" fmla="*/ 1002378 w 5309038"/>
              <a:gd name="connsiteY9" fmla="*/ 3665242 h 4321709"/>
              <a:gd name="connsiteX10" fmla="*/ 2196460 w 5309038"/>
              <a:gd name="connsiteY10" fmla="*/ 4321709 h 4321709"/>
              <a:gd name="connsiteX11" fmla="*/ 3778776 w 5309038"/>
              <a:gd name="connsiteY11" fmla="*/ 3594479 h 4321709"/>
              <a:gd name="connsiteX12" fmla="*/ 4193233 w 5309038"/>
              <a:gd name="connsiteY12" fmla="*/ 1590057 h 4321709"/>
              <a:gd name="connsiteX13" fmla="*/ 3682492 w 5309038"/>
              <a:gd name="connsiteY13" fmla="*/ 1151829 h 4321709"/>
              <a:gd name="connsiteX14" fmla="*/ 4032261 w 5309038"/>
              <a:gd name="connsiteY14" fmla="*/ 1015939 h 4321709"/>
              <a:gd name="connsiteX15" fmla="*/ 5309038 w 5309038"/>
              <a:gd name="connsiteY15" fmla="*/ 0 h 4321709"/>
              <a:gd name="connsiteX16" fmla="*/ 1276796 w 5309038"/>
              <a:gd name="connsiteY16" fmla="*/ 442 h 4321709"/>
              <a:gd name="connsiteX17" fmla="*/ 0 w 5309038"/>
              <a:gd name="connsiteY17" fmla="*/ 1034691 h 4321709"/>
              <a:gd name="connsiteX18" fmla="*/ 619405 w 5309038"/>
              <a:gd name="connsiteY18" fmla="*/ 1046224 h 4321709"/>
              <a:gd name="connsiteX19" fmla="*/ 648296 w 5309038"/>
              <a:gd name="connsiteY19" fmla="*/ 2606114 h 4321709"/>
              <a:gd name="connsiteX0" fmla="*/ 648296 w 5309038"/>
              <a:gd name="connsiteY0" fmla="*/ 2606114 h 4321709"/>
              <a:gd name="connsiteX1" fmla="*/ 1096325 w 5309038"/>
              <a:gd name="connsiteY1" fmla="*/ 3300505 h 4321709"/>
              <a:gd name="connsiteX2" fmla="*/ 1441730 w 5309038"/>
              <a:gd name="connsiteY2" fmla="*/ 2980201 h 4321709"/>
              <a:gd name="connsiteX3" fmla="*/ 1626376 w 5309038"/>
              <a:gd name="connsiteY3" fmla="*/ 2200738 h 4321709"/>
              <a:gd name="connsiteX4" fmla="*/ 2763329 w 5309038"/>
              <a:gd name="connsiteY4" fmla="*/ 2196494 h 4321709"/>
              <a:gd name="connsiteX5" fmla="*/ 2712041 w 5309038"/>
              <a:gd name="connsiteY5" fmla="*/ 3292539 h 4321709"/>
              <a:gd name="connsiteX6" fmla="*/ 1648387 w 5309038"/>
              <a:gd name="connsiteY6" fmla="*/ 3239813 h 4321709"/>
              <a:gd name="connsiteX7" fmla="*/ 1309421 w 5309038"/>
              <a:gd name="connsiteY7" fmla="*/ 3550984 h 4321709"/>
              <a:gd name="connsiteX8" fmla="*/ 1192599 w 5309038"/>
              <a:gd name="connsiteY8" fmla="*/ 3499450 h 4321709"/>
              <a:gd name="connsiteX9" fmla="*/ 1002378 w 5309038"/>
              <a:gd name="connsiteY9" fmla="*/ 3665242 h 4321709"/>
              <a:gd name="connsiteX10" fmla="*/ 2196460 w 5309038"/>
              <a:gd name="connsiteY10" fmla="*/ 4321709 h 4321709"/>
              <a:gd name="connsiteX11" fmla="*/ 3778776 w 5309038"/>
              <a:gd name="connsiteY11" fmla="*/ 3594479 h 4321709"/>
              <a:gd name="connsiteX12" fmla="*/ 4193233 w 5309038"/>
              <a:gd name="connsiteY12" fmla="*/ 1590057 h 4321709"/>
              <a:gd name="connsiteX13" fmla="*/ 3682492 w 5309038"/>
              <a:gd name="connsiteY13" fmla="*/ 1151829 h 4321709"/>
              <a:gd name="connsiteX14" fmla="*/ 4032261 w 5309038"/>
              <a:gd name="connsiteY14" fmla="*/ 1015939 h 4321709"/>
              <a:gd name="connsiteX15" fmla="*/ 5309038 w 5309038"/>
              <a:gd name="connsiteY15" fmla="*/ 0 h 4321709"/>
              <a:gd name="connsiteX16" fmla="*/ 1276796 w 5309038"/>
              <a:gd name="connsiteY16" fmla="*/ 442 h 4321709"/>
              <a:gd name="connsiteX17" fmla="*/ 0 w 5309038"/>
              <a:gd name="connsiteY17" fmla="*/ 1034691 h 4321709"/>
              <a:gd name="connsiteX18" fmla="*/ 619405 w 5309038"/>
              <a:gd name="connsiteY18" fmla="*/ 1046224 h 4321709"/>
              <a:gd name="connsiteX19" fmla="*/ 648296 w 5309038"/>
              <a:gd name="connsiteY19" fmla="*/ 2606114 h 4321709"/>
              <a:gd name="connsiteX0" fmla="*/ 648296 w 5309038"/>
              <a:gd name="connsiteY0" fmla="*/ 2606114 h 4445534"/>
              <a:gd name="connsiteX1" fmla="*/ 1096325 w 5309038"/>
              <a:gd name="connsiteY1" fmla="*/ 3300505 h 4445534"/>
              <a:gd name="connsiteX2" fmla="*/ 1441730 w 5309038"/>
              <a:gd name="connsiteY2" fmla="*/ 2980201 h 4445534"/>
              <a:gd name="connsiteX3" fmla="*/ 1626376 w 5309038"/>
              <a:gd name="connsiteY3" fmla="*/ 2200738 h 4445534"/>
              <a:gd name="connsiteX4" fmla="*/ 2763329 w 5309038"/>
              <a:gd name="connsiteY4" fmla="*/ 2196494 h 4445534"/>
              <a:gd name="connsiteX5" fmla="*/ 2712041 w 5309038"/>
              <a:gd name="connsiteY5" fmla="*/ 3292539 h 4445534"/>
              <a:gd name="connsiteX6" fmla="*/ 1648387 w 5309038"/>
              <a:gd name="connsiteY6" fmla="*/ 3239813 h 4445534"/>
              <a:gd name="connsiteX7" fmla="*/ 1309421 w 5309038"/>
              <a:gd name="connsiteY7" fmla="*/ 3550984 h 4445534"/>
              <a:gd name="connsiteX8" fmla="*/ 1192599 w 5309038"/>
              <a:gd name="connsiteY8" fmla="*/ 3499450 h 4445534"/>
              <a:gd name="connsiteX9" fmla="*/ 1002378 w 5309038"/>
              <a:gd name="connsiteY9" fmla="*/ 3665242 h 4445534"/>
              <a:gd name="connsiteX10" fmla="*/ 2205985 w 5309038"/>
              <a:gd name="connsiteY10" fmla="*/ 4445534 h 4445534"/>
              <a:gd name="connsiteX11" fmla="*/ 3778776 w 5309038"/>
              <a:gd name="connsiteY11" fmla="*/ 3594479 h 4445534"/>
              <a:gd name="connsiteX12" fmla="*/ 4193233 w 5309038"/>
              <a:gd name="connsiteY12" fmla="*/ 1590057 h 4445534"/>
              <a:gd name="connsiteX13" fmla="*/ 3682492 w 5309038"/>
              <a:gd name="connsiteY13" fmla="*/ 1151829 h 4445534"/>
              <a:gd name="connsiteX14" fmla="*/ 4032261 w 5309038"/>
              <a:gd name="connsiteY14" fmla="*/ 1015939 h 4445534"/>
              <a:gd name="connsiteX15" fmla="*/ 5309038 w 5309038"/>
              <a:gd name="connsiteY15" fmla="*/ 0 h 4445534"/>
              <a:gd name="connsiteX16" fmla="*/ 1276796 w 5309038"/>
              <a:gd name="connsiteY16" fmla="*/ 442 h 4445534"/>
              <a:gd name="connsiteX17" fmla="*/ 0 w 5309038"/>
              <a:gd name="connsiteY17" fmla="*/ 1034691 h 4445534"/>
              <a:gd name="connsiteX18" fmla="*/ 619405 w 5309038"/>
              <a:gd name="connsiteY18" fmla="*/ 1046224 h 4445534"/>
              <a:gd name="connsiteX19" fmla="*/ 648296 w 5309038"/>
              <a:gd name="connsiteY19" fmla="*/ 2606114 h 4445534"/>
              <a:gd name="connsiteX0" fmla="*/ 648296 w 5309038"/>
              <a:gd name="connsiteY0" fmla="*/ 2606114 h 4445534"/>
              <a:gd name="connsiteX1" fmla="*/ 1096325 w 5309038"/>
              <a:gd name="connsiteY1" fmla="*/ 3300505 h 4445534"/>
              <a:gd name="connsiteX2" fmla="*/ 1441730 w 5309038"/>
              <a:gd name="connsiteY2" fmla="*/ 2980201 h 4445534"/>
              <a:gd name="connsiteX3" fmla="*/ 1626376 w 5309038"/>
              <a:gd name="connsiteY3" fmla="*/ 2200738 h 4445534"/>
              <a:gd name="connsiteX4" fmla="*/ 2763329 w 5309038"/>
              <a:gd name="connsiteY4" fmla="*/ 2196494 h 4445534"/>
              <a:gd name="connsiteX5" fmla="*/ 2712041 w 5309038"/>
              <a:gd name="connsiteY5" fmla="*/ 3292539 h 4445534"/>
              <a:gd name="connsiteX6" fmla="*/ 1648387 w 5309038"/>
              <a:gd name="connsiteY6" fmla="*/ 3239813 h 4445534"/>
              <a:gd name="connsiteX7" fmla="*/ 1309421 w 5309038"/>
              <a:gd name="connsiteY7" fmla="*/ 3550984 h 4445534"/>
              <a:gd name="connsiteX8" fmla="*/ 1192599 w 5309038"/>
              <a:gd name="connsiteY8" fmla="*/ 3499450 h 4445534"/>
              <a:gd name="connsiteX9" fmla="*/ 849978 w 5309038"/>
              <a:gd name="connsiteY9" fmla="*/ 3712867 h 4445534"/>
              <a:gd name="connsiteX10" fmla="*/ 2205985 w 5309038"/>
              <a:gd name="connsiteY10" fmla="*/ 4445534 h 4445534"/>
              <a:gd name="connsiteX11" fmla="*/ 3778776 w 5309038"/>
              <a:gd name="connsiteY11" fmla="*/ 3594479 h 4445534"/>
              <a:gd name="connsiteX12" fmla="*/ 4193233 w 5309038"/>
              <a:gd name="connsiteY12" fmla="*/ 1590057 h 4445534"/>
              <a:gd name="connsiteX13" fmla="*/ 3682492 w 5309038"/>
              <a:gd name="connsiteY13" fmla="*/ 1151829 h 4445534"/>
              <a:gd name="connsiteX14" fmla="*/ 4032261 w 5309038"/>
              <a:gd name="connsiteY14" fmla="*/ 1015939 h 4445534"/>
              <a:gd name="connsiteX15" fmla="*/ 5309038 w 5309038"/>
              <a:gd name="connsiteY15" fmla="*/ 0 h 4445534"/>
              <a:gd name="connsiteX16" fmla="*/ 1276796 w 5309038"/>
              <a:gd name="connsiteY16" fmla="*/ 442 h 4445534"/>
              <a:gd name="connsiteX17" fmla="*/ 0 w 5309038"/>
              <a:gd name="connsiteY17" fmla="*/ 1034691 h 4445534"/>
              <a:gd name="connsiteX18" fmla="*/ 619405 w 5309038"/>
              <a:gd name="connsiteY18" fmla="*/ 1046224 h 4445534"/>
              <a:gd name="connsiteX19" fmla="*/ 648296 w 5309038"/>
              <a:gd name="connsiteY19" fmla="*/ 2606114 h 4445534"/>
              <a:gd name="connsiteX0" fmla="*/ 648296 w 5309038"/>
              <a:gd name="connsiteY0" fmla="*/ 2606114 h 4445534"/>
              <a:gd name="connsiteX1" fmla="*/ 1096325 w 5309038"/>
              <a:gd name="connsiteY1" fmla="*/ 3300505 h 4445534"/>
              <a:gd name="connsiteX2" fmla="*/ 1441730 w 5309038"/>
              <a:gd name="connsiteY2" fmla="*/ 2980201 h 4445534"/>
              <a:gd name="connsiteX3" fmla="*/ 1626376 w 5309038"/>
              <a:gd name="connsiteY3" fmla="*/ 2200738 h 4445534"/>
              <a:gd name="connsiteX4" fmla="*/ 2763329 w 5309038"/>
              <a:gd name="connsiteY4" fmla="*/ 2196494 h 4445534"/>
              <a:gd name="connsiteX5" fmla="*/ 2712041 w 5309038"/>
              <a:gd name="connsiteY5" fmla="*/ 3292539 h 4445534"/>
              <a:gd name="connsiteX6" fmla="*/ 1648387 w 5309038"/>
              <a:gd name="connsiteY6" fmla="*/ 3239813 h 4445534"/>
              <a:gd name="connsiteX7" fmla="*/ 1309421 w 5309038"/>
              <a:gd name="connsiteY7" fmla="*/ 3550984 h 4445534"/>
              <a:gd name="connsiteX8" fmla="*/ 1192599 w 5309038"/>
              <a:gd name="connsiteY8" fmla="*/ 3499450 h 4445534"/>
              <a:gd name="connsiteX9" fmla="*/ 849978 w 5309038"/>
              <a:gd name="connsiteY9" fmla="*/ 3712867 h 4445534"/>
              <a:gd name="connsiteX10" fmla="*/ 2205985 w 5309038"/>
              <a:gd name="connsiteY10" fmla="*/ 4445534 h 4445534"/>
              <a:gd name="connsiteX11" fmla="*/ 3778776 w 5309038"/>
              <a:gd name="connsiteY11" fmla="*/ 3594479 h 4445534"/>
              <a:gd name="connsiteX12" fmla="*/ 4193233 w 5309038"/>
              <a:gd name="connsiteY12" fmla="*/ 1590057 h 4445534"/>
              <a:gd name="connsiteX13" fmla="*/ 3682492 w 5309038"/>
              <a:gd name="connsiteY13" fmla="*/ 1151829 h 4445534"/>
              <a:gd name="connsiteX14" fmla="*/ 4032261 w 5309038"/>
              <a:gd name="connsiteY14" fmla="*/ 1015939 h 4445534"/>
              <a:gd name="connsiteX15" fmla="*/ 5309038 w 5309038"/>
              <a:gd name="connsiteY15" fmla="*/ 0 h 4445534"/>
              <a:gd name="connsiteX16" fmla="*/ 1276796 w 5309038"/>
              <a:gd name="connsiteY16" fmla="*/ 442 h 4445534"/>
              <a:gd name="connsiteX17" fmla="*/ 0 w 5309038"/>
              <a:gd name="connsiteY17" fmla="*/ 1034691 h 4445534"/>
              <a:gd name="connsiteX18" fmla="*/ 619405 w 5309038"/>
              <a:gd name="connsiteY18" fmla="*/ 1046224 h 4445534"/>
              <a:gd name="connsiteX19" fmla="*/ 648296 w 5309038"/>
              <a:gd name="connsiteY19" fmla="*/ 2606114 h 4445534"/>
              <a:gd name="connsiteX0" fmla="*/ 648296 w 5309038"/>
              <a:gd name="connsiteY0" fmla="*/ 2606114 h 4445534"/>
              <a:gd name="connsiteX1" fmla="*/ 1096325 w 5309038"/>
              <a:gd name="connsiteY1" fmla="*/ 3300505 h 4445534"/>
              <a:gd name="connsiteX2" fmla="*/ 1441730 w 5309038"/>
              <a:gd name="connsiteY2" fmla="*/ 2980201 h 4445534"/>
              <a:gd name="connsiteX3" fmla="*/ 1626376 w 5309038"/>
              <a:gd name="connsiteY3" fmla="*/ 2200738 h 4445534"/>
              <a:gd name="connsiteX4" fmla="*/ 2763329 w 5309038"/>
              <a:gd name="connsiteY4" fmla="*/ 2196494 h 4445534"/>
              <a:gd name="connsiteX5" fmla="*/ 2712041 w 5309038"/>
              <a:gd name="connsiteY5" fmla="*/ 3292539 h 4445534"/>
              <a:gd name="connsiteX6" fmla="*/ 1648387 w 5309038"/>
              <a:gd name="connsiteY6" fmla="*/ 3239813 h 4445534"/>
              <a:gd name="connsiteX7" fmla="*/ 1309421 w 5309038"/>
              <a:gd name="connsiteY7" fmla="*/ 3550984 h 4445534"/>
              <a:gd name="connsiteX8" fmla="*/ 1192599 w 5309038"/>
              <a:gd name="connsiteY8" fmla="*/ 3499450 h 4445534"/>
              <a:gd name="connsiteX9" fmla="*/ 849978 w 5309038"/>
              <a:gd name="connsiteY9" fmla="*/ 3712867 h 4445534"/>
              <a:gd name="connsiteX10" fmla="*/ 2205985 w 5309038"/>
              <a:gd name="connsiteY10" fmla="*/ 4445534 h 4445534"/>
              <a:gd name="connsiteX11" fmla="*/ 3797826 w 5309038"/>
              <a:gd name="connsiteY11" fmla="*/ 3594479 h 4445534"/>
              <a:gd name="connsiteX12" fmla="*/ 4193233 w 5309038"/>
              <a:gd name="connsiteY12" fmla="*/ 1590057 h 4445534"/>
              <a:gd name="connsiteX13" fmla="*/ 3682492 w 5309038"/>
              <a:gd name="connsiteY13" fmla="*/ 1151829 h 4445534"/>
              <a:gd name="connsiteX14" fmla="*/ 4032261 w 5309038"/>
              <a:gd name="connsiteY14" fmla="*/ 1015939 h 4445534"/>
              <a:gd name="connsiteX15" fmla="*/ 5309038 w 5309038"/>
              <a:gd name="connsiteY15" fmla="*/ 0 h 4445534"/>
              <a:gd name="connsiteX16" fmla="*/ 1276796 w 5309038"/>
              <a:gd name="connsiteY16" fmla="*/ 442 h 4445534"/>
              <a:gd name="connsiteX17" fmla="*/ 0 w 5309038"/>
              <a:gd name="connsiteY17" fmla="*/ 1034691 h 4445534"/>
              <a:gd name="connsiteX18" fmla="*/ 619405 w 5309038"/>
              <a:gd name="connsiteY18" fmla="*/ 1046224 h 4445534"/>
              <a:gd name="connsiteX19" fmla="*/ 648296 w 5309038"/>
              <a:gd name="connsiteY19" fmla="*/ 2606114 h 4445534"/>
              <a:gd name="connsiteX0" fmla="*/ 648296 w 5309038"/>
              <a:gd name="connsiteY0" fmla="*/ 2606114 h 4445534"/>
              <a:gd name="connsiteX1" fmla="*/ 1096325 w 5309038"/>
              <a:gd name="connsiteY1" fmla="*/ 3300505 h 4445534"/>
              <a:gd name="connsiteX2" fmla="*/ 1441730 w 5309038"/>
              <a:gd name="connsiteY2" fmla="*/ 2980201 h 4445534"/>
              <a:gd name="connsiteX3" fmla="*/ 1626376 w 5309038"/>
              <a:gd name="connsiteY3" fmla="*/ 2200738 h 4445534"/>
              <a:gd name="connsiteX4" fmla="*/ 2763329 w 5309038"/>
              <a:gd name="connsiteY4" fmla="*/ 2196494 h 4445534"/>
              <a:gd name="connsiteX5" fmla="*/ 2712041 w 5309038"/>
              <a:gd name="connsiteY5" fmla="*/ 3292539 h 4445534"/>
              <a:gd name="connsiteX6" fmla="*/ 1648387 w 5309038"/>
              <a:gd name="connsiteY6" fmla="*/ 3239813 h 4445534"/>
              <a:gd name="connsiteX7" fmla="*/ 1309421 w 5309038"/>
              <a:gd name="connsiteY7" fmla="*/ 3550984 h 4445534"/>
              <a:gd name="connsiteX8" fmla="*/ 1192599 w 5309038"/>
              <a:gd name="connsiteY8" fmla="*/ 3499450 h 4445534"/>
              <a:gd name="connsiteX9" fmla="*/ 849978 w 5309038"/>
              <a:gd name="connsiteY9" fmla="*/ 3712867 h 4445534"/>
              <a:gd name="connsiteX10" fmla="*/ 2205985 w 5309038"/>
              <a:gd name="connsiteY10" fmla="*/ 4445534 h 4445534"/>
              <a:gd name="connsiteX11" fmla="*/ 3797826 w 5309038"/>
              <a:gd name="connsiteY11" fmla="*/ 3594479 h 4445534"/>
              <a:gd name="connsiteX12" fmla="*/ 4193233 w 5309038"/>
              <a:gd name="connsiteY12" fmla="*/ 1590057 h 4445534"/>
              <a:gd name="connsiteX13" fmla="*/ 3682492 w 5309038"/>
              <a:gd name="connsiteY13" fmla="*/ 1151829 h 4445534"/>
              <a:gd name="connsiteX14" fmla="*/ 4032261 w 5309038"/>
              <a:gd name="connsiteY14" fmla="*/ 1015939 h 4445534"/>
              <a:gd name="connsiteX15" fmla="*/ 5309038 w 5309038"/>
              <a:gd name="connsiteY15" fmla="*/ 0 h 4445534"/>
              <a:gd name="connsiteX16" fmla="*/ 1276796 w 5309038"/>
              <a:gd name="connsiteY16" fmla="*/ 442 h 4445534"/>
              <a:gd name="connsiteX17" fmla="*/ 0 w 5309038"/>
              <a:gd name="connsiteY17" fmla="*/ 1034691 h 4445534"/>
              <a:gd name="connsiteX18" fmla="*/ 619405 w 5309038"/>
              <a:gd name="connsiteY18" fmla="*/ 1046224 h 4445534"/>
              <a:gd name="connsiteX19" fmla="*/ 648296 w 5309038"/>
              <a:gd name="connsiteY19" fmla="*/ 2606114 h 4445534"/>
              <a:gd name="connsiteX0" fmla="*/ 648296 w 5309038"/>
              <a:gd name="connsiteY0" fmla="*/ 2606114 h 4445534"/>
              <a:gd name="connsiteX1" fmla="*/ 1096325 w 5309038"/>
              <a:gd name="connsiteY1" fmla="*/ 3311935 h 4445534"/>
              <a:gd name="connsiteX2" fmla="*/ 1441730 w 5309038"/>
              <a:gd name="connsiteY2" fmla="*/ 2980201 h 4445534"/>
              <a:gd name="connsiteX3" fmla="*/ 1626376 w 5309038"/>
              <a:gd name="connsiteY3" fmla="*/ 2200738 h 4445534"/>
              <a:gd name="connsiteX4" fmla="*/ 2763329 w 5309038"/>
              <a:gd name="connsiteY4" fmla="*/ 2196494 h 4445534"/>
              <a:gd name="connsiteX5" fmla="*/ 2712041 w 5309038"/>
              <a:gd name="connsiteY5" fmla="*/ 3292539 h 4445534"/>
              <a:gd name="connsiteX6" fmla="*/ 1648387 w 5309038"/>
              <a:gd name="connsiteY6" fmla="*/ 3239813 h 4445534"/>
              <a:gd name="connsiteX7" fmla="*/ 1309421 w 5309038"/>
              <a:gd name="connsiteY7" fmla="*/ 3550984 h 4445534"/>
              <a:gd name="connsiteX8" fmla="*/ 1192599 w 5309038"/>
              <a:gd name="connsiteY8" fmla="*/ 3499450 h 4445534"/>
              <a:gd name="connsiteX9" fmla="*/ 849978 w 5309038"/>
              <a:gd name="connsiteY9" fmla="*/ 3712867 h 4445534"/>
              <a:gd name="connsiteX10" fmla="*/ 2205985 w 5309038"/>
              <a:gd name="connsiteY10" fmla="*/ 4445534 h 4445534"/>
              <a:gd name="connsiteX11" fmla="*/ 3797826 w 5309038"/>
              <a:gd name="connsiteY11" fmla="*/ 3594479 h 4445534"/>
              <a:gd name="connsiteX12" fmla="*/ 4193233 w 5309038"/>
              <a:gd name="connsiteY12" fmla="*/ 1590057 h 4445534"/>
              <a:gd name="connsiteX13" fmla="*/ 3682492 w 5309038"/>
              <a:gd name="connsiteY13" fmla="*/ 1151829 h 4445534"/>
              <a:gd name="connsiteX14" fmla="*/ 4032261 w 5309038"/>
              <a:gd name="connsiteY14" fmla="*/ 1015939 h 4445534"/>
              <a:gd name="connsiteX15" fmla="*/ 5309038 w 5309038"/>
              <a:gd name="connsiteY15" fmla="*/ 0 h 4445534"/>
              <a:gd name="connsiteX16" fmla="*/ 1276796 w 5309038"/>
              <a:gd name="connsiteY16" fmla="*/ 442 h 4445534"/>
              <a:gd name="connsiteX17" fmla="*/ 0 w 5309038"/>
              <a:gd name="connsiteY17" fmla="*/ 1034691 h 4445534"/>
              <a:gd name="connsiteX18" fmla="*/ 619405 w 5309038"/>
              <a:gd name="connsiteY18" fmla="*/ 1046224 h 4445534"/>
              <a:gd name="connsiteX19" fmla="*/ 648296 w 5309038"/>
              <a:gd name="connsiteY19" fmla="*/ 2606114 h 4445534"/>
              <a:gd name="connsiteX0" fmla="*/ 648296 w 5309038"/>
              <a:gd name="connsiteY0" fmla="*/ 2606114 h 4445534"/>
              <a:gd name="connsiteX1" fmla="*/ 1096325 w 5309038"/>
              <a:gd name="connsiteY1" fmla="*/ 3311935 h 4445534"/>
              <a:gd name="connsiteX2" fmla="*/ 1441730 w 5309038"/>
              <a:gd name="connsiteY2" fmla="*/ 2980201 h 4445534"/>
              <a:gd name="connsiteX3" fmla="*/ 1626376 w 5309038"/>
              <a:gd name="connsiteY3" fmla="*/ 2200738 h 4445534"/>
              <a:gd name="connsiteX4" fmla="*/ 2763329 w 5309038"/>
              <a:gd name="connsiteY4" fmla="*/ 2196494 h 4445534"/>
              <a:gd name="connsiteX5" fmla="*/ 2712041 w 5309038"/>
              <a:gd name="connsiteY5" fmla="*/ 3292539 h 4445534"/>
              <a:gd name="connsiteX6" fmla="*/ 1648387 w 5309038"/>
              <a:gd name="connsiteY6" fmla="*/ 3239813 h 4445534"/>
              <a:gd name="connsiteX7" fmla="*/ 1309421 w 5309038"/>
              <a:gd name="connsiteY7" fmla="*/ 3550984 h 4445534"/>
              <a:gd name="connsiteX8" fmla="*/ 1101159 w 5309038"/>
              <a:gd name="connsiteY8" fmla="*/ 3331810 h 4445534"/>
              <a:gd name="connsiteX9" fmla="*/ 849978 w 5309038"/>
              <a:gd name="connsiteY9" fmla="*/ 3712867 h 4445534"/>
              <a:gd name="connsiteX10" fmla="*/ 2205985 w 5309038"/>
              <a:gd name="connsiteY10" fmla="*/ 4445534 h 4445534"/>
              <a:gd name="connsiteX11" fmla="*/ 3797826 w 5309038"/>
              <a:gd name="connsiteY11" fmla="*/ 3594479 h 4445534"/>
              <a:gd name="connsiteX12" fmla="*/ 4193233 w 5309038"/>
              <a:gd name="connsiteY12" fmla="*/ 1590057 h 4445534"/>
              <a:gd name="connsiteX13" fmla="*/ 3682492 w 5309038"/>
              <a:gd name="connsiteY13" fmla="*/ 1151829 h 4445534"/>
              <a:gd name="connsiteX14" fmla="*/ 4032261 w 5309038"/>
              <a:gd name="connsiteY14" fmla="*/ 1015939 h 4445534"/>
              <a:gd name="connsiteX15" fmla="*/ 5309038 w 5309038"/>
              <a:gd name="connsiteY15" fmla="*/ 0 h 4445534"/>
              <a:gd name="connsiteX16" fmla="*/ 1276796 w 5309038"/>
              <a:gd name="connsiteY16" fmla="*/ 442 h 4445534"/>
              <a:gd name="connsiteX17" fmla="*/ 0 w 5309038"/>
              <a:gd name="connsiteY17" fmla="*/ 1034691 h 4445534"/>
              <a:gd name="connsiteX18" fmla="*/ 619405 w 5309038"/>
              <a:gd name="connsiteY18" fmla="*/ 1046224 h 4445534"/>
              <a:gd name="connsiteX19" fmla="*/ 648296 w 5309038"/>
              <a:gd name="connsiteY19" fmla="*/ 2606114 h 4445534"/>
              <a:gd name="connsiteX0" fmla="*/ 648296 w 5309038"/>
              <a:gd name="connsiteY0" fmla="*/ 2606114 h 4445534"/>
              <a:gd name="connsiteX1" fmla="*/ 1096325 w 5309038"/>
              <a:gd name="connsiteY1" fmla="*/ 3311935 h 4445534"/>
              <a:gd name="connsiteX2" fmla="*/ 1441730 w 5309038"/>
              <a:gd name="connsiteY2" fmla="*/ 2980201 h 4445534"/>
              <a:gd name="connsiteX3" fmla="*/ 1626376 w 5309038"/>
              <a:gd name="connsiteY3" fmla="*/ 2200738 h 4445534"/>
              <a:gd name="connsiteX4" fmla="*/ 2763329 w 5309038"/>
              <a:gd name="connsiteY4" fmla="*/ 2196494 h 4445534"/>
              <a:gd name="connsiteX5" fmla="*/ 2712041 w 5309038"/>
              <a:gd name="connsiteY5" fmla="*/ 3292539 h 4445534"/>
              <a:gd name="connsiteX6" fmla="*/ 1648387 w 5309038"/>
              <a:gd name="connsiteY6" fmla="*/ 3239813 h 4445534"/>
              <a:gd name="connsiteX7" fmla="*/ 1309421 w 5309038"/>
              <a:gd name="connsiteY7" fmla="*/ 3550984 h 4445534"/>
              <a:gd name="connsiteX8" fmla="*/ 1101159 w 5309038"/>
              <a:gd name="connsiteY8" fmla="*/ 3331810 h 4445534"/>
              <a:gd name="connsiteX9" fmla="*/ 625188 w 5309038"/>
              <a:gd name="connsiteY9" fmla="*/ 3411877 h 4445534"/>
              <a:gd name="connsiteX10" fmla="*/ 2205985 w 5309038"/>
              <a:gd name="connsiteY10" fmla="*/ 4445534 h 4445534"/>
              <a:gd name="connsiteX11" fmla="*/ 3797826 w 5309038"/>
              <a:gd name="connsiteY11" fmla="*/ 3594479 h 4445534"/>
              <a:gd name="connsiteX12" fmla="*/ 4193233 w 5309038"/>
              <a:gd name="connsiteY12" fmla="*/ 1590057 h 4445534"/>
              <a:gd name="connsiteX13" fmla="*/ 3682492 w 5309038"/>
              <a:gd name="connsiteY13" fmla="*/ 1151829 h 4445534"/>
              <a:gd name="connsiteX14" fmla="*/ 4032261 w 5309038"/>
              <a:gd name="connsiteY14" fmla="*/ 1015939 h 4445534"/>
              <a:gd name="connsiteX15" fmla="*/ 5309038 w 5309038"/>
              <a:gd name="connsiteY15" fmla="*/ 0 h 4445534"/>
              <a:gd name="connsiteX16" fmla="*/ 1276796 w 5309038"/>
              <a:gd name="connsiteY16" fmla="*/ 442 h 4445534"/>
              <a:gd name="connsiteX17" fmla="*/ 0 w 5309038"/>
              <a:gd name="connsiteY17" fmla="*/ 1034691 h 4445534"/>
              <a:gd name="connsiteX18" fmla="*/ 619405 w 5309038"/>
              <a:gd name="connsiteY18" fmla="*/ 1046224 h 4445534"/>
              <a:gd name="connsiteX19" fmla="*/ 648296 w 5309038"/>
              <a:gd name="connsiteY19" fmla="*/ 2606114 h 4445534"/>
              <a:gd name="connsiteX0" fmla="*/ 648296 w 5309038"/>
              <a:gd name="connsiteY0" fmla="*/ 2606114 h 4446150"/>
              <a:gd name="connsiteX1" fmla="*/ 1096325 w 5309038"/>
              <a:gd name="connsiteY1" fmla="*/ 3311935 h 4446150"/>
              <a:gd name="connsiteX2" fmla="*/ 1441730 w 5309038"/>
              <a:gd name="connsiteY2" fmla="*/ 2980201 h 4446150"/>
              <a:gd name="connsiteX3" fmla="*/ 1626376 w 5309038"/>
              <a:gd name="connsiteY3" fmla="*/ 2200738 h 4446150"/>
              <a:gd name="connsiteX4" fmla="*/ 2763329 w 5309038"/>
              <a:gd name="connsiteY4" fmla="*/ 2196494 h 4446150"/>
              <a:gd name="connsiteX5" fmla="*/ 2712041 w 5309038"/>
              <a:gd name="connsiteY5" fmla="*/ 3292539 h 4446150"/>
              <a:gd name="connsiteX6" fmla="*/ 1648387 w 5309038"/>
              <a:gd name="connsiteY6" fmla="*/ 3239813 h 4446150"/>
              <a:gd name="connsiteX7" fmla="*/ 1309421 w 5309038"/>
              <a:gd name="connsiteY7" fmla="*/ 3550984 h 4446150"/>
              <a:gd name="connsiteX8" fmla="*/ 1101159 w 5309038"/>
              <a:gd name="connsiteY8" fmla="*/ 3331810 h 4446150"/>
              <a:gd name="connsiteX9" fmla="*/ 625188 w 5309038"/>
              <a:gd name="connsiteY9" fmla="*/ 3411877 h 4446150"/>
              <a:gd name="connsiteX10" fmla="*/ 2205985 w 5309038"/>
              <a:gd name="connsiteY10" fmla="*/ 4445534 h 4446150"/>
              <a:gd name="connsiteX11" fmla="*/ 3797826 w 5309038"/>
              <a:gd name="connsiteY11" fmla="*/ 3594479 h 4446150"/>
              <a:gd name="connsiteX12" fmla="*/ 4193233 w 5309038"/>
              <a:gd name="connsiteY12" fmla="*/ 1590057 h 4446150"/>
              <a:gd name="connsiteX13" fmla="*/ 3682492 w 5309038"/>
              <a:gd name="connsiteY13" fmla="*/ 1151829 h 4446150"/>
              <a:gd name="connsiteX14" fmla="*/ 4032261 w 5309038"/>
              <a:gd name="connsiteY14" fmla="*/ 1015939 h 4446150"/>
              <a:gd name="connsiteX15" fmla="*/ 5309038 w 5309038"/>
              <a:gd name="connsiteY15" fmla="*/ 0 h 4446150"/>
              <a:gd name="connsiteX16" fmla="*/ 1276796 w 5309038"/>
              <a:gd name="connsiteY16" fmla="*/ 442 h 4446150"/>
              <a:gd name="connsiteX17" fmla="*/ 0 w 5309038"/>
              <a:gd name="connsiteY17" fmla="*/ 1034691 h 4446150"/>
              <a:gd name="connsiteX18" fmla="*/ 619405 w 5309038"/>
              <a:gd name="connsiteY18" fmla="*/ 1046224 h 4446150"/>
              <a:gd name="connsiteX19" fmla="*/ 648296 w 5309038"/>
              <a:gd name="connsiteY19" fmla="*/ 2606114 h 4446150"/>
              <a:gd name="connsiteX0" fmla="*/ 633056 w 5309038"/>
              <a:gd name="connsiteY0" fmla="*/ 3406214 h 4446150"/>
              <a:gd name="connsiteX1" fmla="*/ 1096325 w 5309038"/>
              <a:gd name="connsiteY1" fmla="*/ 3311935 h 4446150"/>
              <a:gd name="connsiteX2" fmla="*/ 1441730 w 5309038"/>
              <a:gd name="connsiteY2" fmla="*/ 2980201 h 4446150"/>
              <a:gd name="connsiteX3" fmla="*/ 1626376 w 5309038"/>
              <a:gd name="connsiteY3" fmla="*/ 2200738 h 4446150"/>
              <a:gd name="connsiteX4" fmla="*/ 2763329 w 5309038"/>
              <a:gd name="connsiteY4" fmla="*/ 2196494 h 4446150"/>
              <a:gd name="connsiteX5" fmla="*/ 2712041 w 5309038"/>
              <a:gd name="connsiteY5" fmla="*/ 3292539 h 4446150"/>
              <a:gd name="connsiteX6" fmla="*/ 1648387 w 5309038"/>
              <a:gd name="connsiteY6" fmla="*/ 3239813 h 4446150"/>
              <a:gd name="connsiteX7" fmla="*/ 1309421 w 5309038"/>
              <a:gd name="connsiteY7" fmla="*/ 3550984 h 4446150"/>
              <a:gd name="connsiteX8" fmla="*/ 1101159 w 5309038"/>
              <a:gd name="connsiteY8" fmla="*/ 3331810 h 4446150"/>
              <a:gd name="connsiteX9" fmla="*/ 625188 w 5309038"/>
              <a:gd name="connsiteY9" fmla="*/ 3411877 h 4446150"/>
              <a:gd name="connsiteX10" fmla="*/ 2205985 w 5309038"/>
              <a:gd name="connsiteY10" fmla="*/ 4445534 h 4446150"/>
              <a:gd name="connsiteX11" fmla="*/ 3797826 w 5309038"/>
              <a:gd name="connsiteY11" fmla="*/ 3594479 h 4446150"/>
              <a:gd name="connsiteX12" fmla="*/ 4193233 w 5309038"/>
              <a:gd name="connsiteY12" fmla="*/ 1590057 h 4446150"/>
              <a:gd name="connsiteX13" fmla="*/ 3682492 w 5309038"/>
              <a:gd name="connsiteY13" fmla="*/ 1151829 h 4446150"/>
              <a:gd name="connsiteX14" fmla="*/ 4032261 w 5309038"/>
              <a:gd name="connsiteY14" fmla="*/ 1015939 h 4446150"/>
              <a:gd name="connsiteX15" fmla="*/ 5309038 w 5309038"/>
              <a:gd name="connsiteY15" fmla="*/ 0 h 4446150"/>
              <a:gd name="connsiteX16" fmla="*/ 1276796 w 5309038"/>
              <a:gd name="connsiteY16" fmla="*/ 442 h 4446150"/>
              <a:gd name="connsiteX17" fmla="*/ 0 w 5309038"/>
              <a:gd name="connsiteY17" fmla="*/ 1034691 h 4446150"/>
              <a:gd name="connsiteX18" fmla="*/ 619405 w 5309038"/>
              <a:gd name="connsiteY18" fmla="*/ 1046224 h 4446150"/>
              <a:gd name="connsiteX19" fmla="*/ 633056 w 5309038"/>
              <a:gd name="connsiteY19" fmla="*/ 3406214 h 4446150"/>
              <a:gd name="connsiteX0" fmla="*/ 633056 w 5309038"/>
              <a:gd name="connsiteY0" fmla="*/ 3406214 h 4446150"/>
              <a:gd name="connsiteX1" fmla="*/ 1096325 w 5309038"/>
              <a:gd name="connsiteY1" fmla="*/ 3311935 h 4446150"/>
              <a:gd name="connsiteX2" fmla="*/ 1441730 w 5309038"/>
              <a:gd name="connsiteY2" fmla="*/ 2980201 h 4446150"/>
              <a:gd name="connsiteX3" fmla="*/ 1626376 w 5309038"/>
              <a:gd name="connsiteY3" fmla="*/ 2200738 h 4446150"/>
              <a:gd name="connsiteX4" fmla="*/ 2763329 w 5309038"/>
              <a:gd name="connsiteY4" fmla="*/ 2196494 h 4446150"/>
              <a:gd name="connsiteX5" fmla="*/ 2712041 w 5309038"/>
              <a:gd name="connsiteY5" fmla="*/ 3292539 h 4446150"/>
              <a:gd name="connsiteX6" fmla="*/ 1648387 w 5309038"/>
              <a:gd name="connsiteY6" fmla="*/ 3239813 h 4446150"/>
              <a:gd name="connsiteX7" fmla="*/ 1309421 w 5309038"/>
              <a:gd name="connsiteY7" fmla="*/ 3550984 h 4446150"/>
              <a:gd name="connsiteX8" fmla="*/ 1089729 w 5309038"/>
              <a:gd name="connsiteY8" fmla="*/ 3312760 h 4446150"/>
              <a:gd name="connsiteX9" fmla="*/ 625188 w 5309038"/>
              <a:gd name="connsiteY9" fmla="*/ 3411877 h 4446150"/>
              <a:gd name="connsiteX10" fmla="*/ 2205985 w 5309038"/>
              <a:gd name="connsiteY10" fmla="*/ 4445534 h 4446150"/>
              <a:gd name="connsiteX11" fmla="*/ 3797826 w 5309038"/>
              <a:gd name="connsiteY11" fmla="*/ 3594479 h 4446150"/>
              <a:gd name="connsiteX12" fmla="*/ 4193233 w 5309038"/>
              <a:gd name="connsiteY12" fmla="*/ 1590057 h 4446150"/>
              <a:gd name="connsiteX13" fmla="*/ 3682492 w 5309038"/>
              <a:gd name="connsiteY13" fmla="*/ 1151829 h 4446150"/>
              <a:gd name="connsiteX14" fmla="*/ 4032261 w 5309038"/>
              <a:gd name="connsiteY14" fmla="*/ 1015939 h 4446150"/>
              <a:gd name="connsiteX15" fmla="*/ 5309038 w 5309038"/>
              <a:gd name="connsiteY15" fmla="*/ 0 h 4446150"/>
              <a:gd name="connsiteX16" fmla="*/ 1276796 w 5309038"/>
              <a:gd name="connsiteY16" fmla="*/ 442 h 4446150"/>
              <a:gd name="connsiteX17" fmla="*/ 0 w 5309038"/>
              <a:gd name="connsiteY17" fmla="*/ 1034691 h 4446150"/>
              <a:gd name="connsiteX18" fmla="*/ 619405 w 5309038"/>
              <a:gd name="connsiteY18" fmla="*/ 1046224 h 4446150"/>
              <a:gd name="connsiteX19" fmla="*/ 633056 w 5309038"/>
              <a:gd name="connsiteY19" fmla="*/ 3406214 h 4446150"/>
              <a:gd name="connsiteX0" fmla="*/ 633056 w 5309038"/>
              <a:gd name="connsiteY0" fmla="*/ 3406214 h 4446150"/>
              <a:gd name="connsiteX1" fmla="*/ 1096325 w 5309038"/>
              <a:gd name="connsiteY1" fmla="*/ 3311935 h 4446150"/>
              <a:gd name="connsiteX2" fmla="*/ 1445540 w 5309038"/>
              <a:gd name="connsiteY2" fmla="*/ 2980201 h 4446150"/>
              <a:gd name="connsiteX3" fmla="*/ 1626376 w 5309038"/>
              <a:gd name="connsiteY3" fmla="*/ 2200738 h 4446150"/>
              <a:gd name="connsiteX4" fmla="*/ 2763329 w 5309038"/>
              <a:gd name="connsiteY4" fmla="*/ 2196494 h 4446150"/>
              <a:gd name="connsiteX5" fmla="*/ 2712041 w 5309038"/>
              <a:gd name="connsiteY5" fmla="*/ 3292539 h 4446150"/>
              <a:gd name="connsiteX6" fmla="*/ 1648387 w 5309038"/>
              <a:gd name="connsiteY6" fmla="*/ 3239813 h 4446150"/>
              <a:gd name="connsiteX7" fmla="*/ 1309421 w 5309038"/>
              <a:gd name="connsiteY7" fmla="*/ 3550984 h 4446150"/>
              <a:gd name="connsiteX8" fmla="*/ 1089729 w 5309038"/>
              <a:gd name="connsiteY8" fmla="*/ 3312760 h 4446150"/>
              <a:gd name="connsiteX9" fmla="*/ 625188 w 5309038"/>
              <a:gd name="connsiteY9" fmla="*/ 3411877 h 4446150"/>
              <a:gd name="connsiteX10" fmla="*/ 2205985 w 5309038"/>
              <a:gd name="connsiteY10" fmla="*/ 4445534 h 4446150"/>
              <a:gd name="connsiteX11" fmla="*/ 3797826 w 5309038"/>
              <a:gd name="connsiteY11" fmla="*/ 3594479 h 4446150"/>
              <a:gd name="connsiteX12" fmla="*/ 4193233 w 5309038"/>
              <a:gd name="connsiteY12" fmla="*/ 1590057 h 4446150"/>
              <a:gd name="connsiteX13" fmla="*/ 3682492 w 5309038"/>
              <a:gd name="connsiteY13" fmla="*/ 1151829 h 4446150"/>
              <a:gd name="connsiteX14" fmla="*/ 4032261 w 5309038"/>
              <a:gd name="connsiteY14" fmla="*/ 1015939 h 4446150"/>
              <a:gd name="connsiteX15" fmla="*/ 5309038 w 5309038"/>
              <a:gd name="connsiteY15" fmla="*/ 0 h 4446150"/>
              <a:gd name="connsiteX16" fmla="*/ 1276796 w 5309038"/>
              <a:gd name="connsiteY16" fmla="*/ 442 h 4446150"/>
              <a:gd name="connsiteX17" fmla="*/ 0 w 5309038"/>
              <a:gd name="connsiteY17" fmla="*/ 1034691 h 4446150"/>
              <a:gd name="connsiteX18" fmla="*/ 619405 w 5309038"/>
              <a:gd name="connsiteY18" fmla="*/ 1046224 h 4446150"/>
              <a:gd name="connsiteX19" fmla="*/ 633056 w 5309038"/>
              <a:gd name="connsiteY19" fmla="*/ 3406214 h 4446150"/>
              <a:gd name="connsiteX0" fmla="*/ 633056 w 5309038"/>
              <a:gd name="connsiteY0" fmla="*/ 3406214 h 4446150"/>
              <a:gd name="connsiteX1" fmla="*/ 1096325 w 5309038"/>
              <a:gd name="connsiteY1" fmla="*/ 3311935 h 4446150"/>
              <a:gd name="connsiteX2" fmla="*/ 1445540 w 5309038"/>
              <a:gd name="connsiteY2" fmla="*/ 2980201 h 4446150"/>
              <a:gd name="connsiteX3" fmla="*/ 1626376 w 5309038"/>
              <a:gd name="connsiteY3" fmla="*/ 2200738 h 4446150"/>
              <a:gd name="connsiteX4" fmla="*/ 2763329 w 5309038"/>
              <a:gd name="connsiteY4" fmla="*/ 2196494 h 4446150"/>
              <a:gd name="connsiteX5" fmla="*/ 2712041 w 5309038"/>
              <a:gd name="connsiteY5" fmla="*/ 3292539 h 4446150"/>
              <a:gd name="connsiteX6" fmla="*/ 1648387 w 5309038"/>
              <a:gd name="connsiteY6" fmla="*/ 3239813 h 4446150"/>
              <a:gd name="connsiteX7" fmla="*/ 1309421 w 5309038"/>
              <a:gd name="connsiteY7" fmla="*/ 3550984 h 4446150"/>
              <a:gd name="connsiteX8" fmla="*/ 1089729 w 5309038"/>
              <a:gd name="connsiteY8" fmla="*/ 3312760 h 4446150"/>
              <a:gd name="connsiteX9" fmla="*/ 625188 w 5309038"/>
              <a:gd name="connsiteY9" fmla="*/ 3411877 h 4446150"/>
              <a:gd name="connsiteX10" fmla="*/ 2205985 w 5309038"/>
              <a:gd name="connsiteY10" fmla="*/ 4445534 h 4446150"/>
              <a:gd name="connsiteX11" fmla="*/ 3797826 w 5309038"/>
              <a:gd name="connsiteY11" fmla="*/ 3594479 h 4446150"/>
              <a:gd name="connsiteX12" fmla="*/ 4193233 w 5309038"/>
              <a:gd name="connsiteY12" fmla="*/ 1590057 h 4446150"/>
              <a:gd name="connsiteX13" fmla="*/ 3682492 w 5309038"/>
              <a:gd name="connsiteY13" fmla="*/ 1151829 h 4446150"/>
              <a:gd name="connsiteX14" fmla="*/ 4032261 w 5309038"/>
              <a:gd name="connsiteY14" fmla="*/ 1015939 h 4446150"/>
              <a:gd name="connsiteX15" fmla="*/ 5309038 w 5309038"/>
              <a:gd name="connsiteY15" fmla="*/ 0 h 4446150"/>
              <a:gd name="connsiteX16" fmla="*/ 1276796 w 5309038"/>
              <a:gd name="connsiteY16" fmla="*/ 442 h 4446150"/>
              <a:gd name="connsiteX17" fmla="*/ 0 w 5309038"/>
              <a:gd name="connsiteY17" fmla="*/ 1034691 h 4446150"/>
              <a:gd name="connsiteX18" fmla="*/ 619405 w 5309038"/>
              <a:gd name="connsiteY18" fmla="*/ 1046224 h 4446150"/>
              <a:gd name="connsiteX19" fmla="*/ 633056 w 5309038"/>
              <a:gd name="connsiteY19" fmla="*/ 3406214 h 4446150"/>
              <a:gd name="connsiteX0" fmla="*/ 565944 w 5309038"/>
              <a:gd name="connsiteY0" fmla="*/ 2995153 h 4446150"/>
              <a:gd name="connsiteX1" fmla="*/ 1096325 w 5309038"/>
              <a:gd name="connsiteY1" fmla="*/ 3311935 h 4446150"/>
              <a:gd name="connsiteX2" fmla="*/ 1445540 w 5309038"/>
              <a:gd name="connsiteY2" fmla="*/ 2980201 h 4446150"/>
              <a:gd name="connsiteX3" fmla="*/ 1626376 w 5309038"/>
              <a:gd name="connsiteY3" fmla="*/ 2200738 h 4446150"/>
              <a:gd name="connsiteX4" fmla="*/ 2763329 w 5309038"/>
              <a:gd name="connsiteY4" fmla="*/ 2196494 h 4446150"/>
              <a:gd name="connsiteX5" fmla="*/ 2712041 w 5309038"/>
              <a:gd name="connsiteY5" fmla="*/ 3292539 h 4446150"/>
              <a:gd name="connsiteX6" fmla="*/ 1648387 w 5309038"/>
              <a:gd name="connsiteY6" fmla="*/ 3239813 h 4446150"/>
              <a:gd name="connsiteX7" fmla="*/ 1309421 w 5309038"/>
              <a:gd name="connsiteY7" fmla="*/ 3550984 h 4446150"/>
              <a:gd name="connsiteX8" fmla="*/ 1089729 w 5309038"/>
              <a:gd name="connsiteY8" fmla="*/ 3312760 h 4446150"/>
              <a:gd name="connsiteX9" fmla="*/ 625188 w 5309038"/>
              <a:gd name="connsiteY9" fmla="*/ 3411877 h 4446150"/>
              <a:gd name="connsiteX10" fmla="*/ 2205985 w 5309038"/>
              <a:gd name="connsiteY10" fmla="*/ 4445534 h 4446150"/>
              <a:gd name="connsiteX11" fmla="*/ 3797826 w 5309038"/>
              <a:gd name="connsiteY11" fmla="*/ 3594479 h 4446150"/>
              <a:gd name="connsiteX12" fmla="*/ 4193233 w 5309038"/>
              <a:gd name="connsiteY12" fmla="*/ 1590057 h 4446150"/>
              <a:gd name="connsiteX13" fmla="*/ 3682492 w 5309038"/>
              <a:gd name="connsiteY13" fmla="*/ 1151829 h 4446150"/>
              <a:gd name="connsiteX14" fmla="*/ 4032261 w 5309038"/>
              <a:gd name="connsiteY14" fmla="*/ 1015939 h 4446150"/>
              <a:gd name="connsiteX15" fmla="*/ 5309038 w 5309038"/>
              <a:gd name="connsiteY15" fmla="*/ 0 h 4446150"/>
              <a:gd name="connsiteX16" fmla="*/ 1276796 w 5309038"/>
              <a:gd name="connsiteY16" fmla="*/ 442 h 4446150"/>
              <a:gd name="connsiteX17" fmla="*/ 0 w 5309038"/>
              <a:gd name="connsiteY17" fmla="*/ 1034691 h 4446150"/>
              <a:gd name="connsiteX18" fmla="*/ 619405 w 5309038"/>
              <a:gd name="connsiteY18" fmla="*/ 1046224 h 4446150"/>
              <a:gd name="connsiteX19" fmla="*/ 565944 w 5309038"/>
              <a:gd name="connsiteY19" fmla="*/ 2995153 h 4446150"/>
              <a:gd name="connsiteX0" fmla="*/ 607889 w 5309038"/>
              <a:gd name="connsiteY0" fmla="*/ 1770360 h 4446150"/>
              <a:gd name="connsiteX1" fmla="*/ 1096325 w 5309038"/>
              <a:gd name="connsiteY1" fmla="*/ 3311935 h 4446150"/>
              <a:gd name="connsiteX2" fmla="*/ 1445540 w 5309038"/>
              <a:gd name="connsiteY2" fmla="*/ 2980201 h 4446150"/>
              <a:gd name="connsiteX3" fmla="*/ 1626376 w 5309038"/>
              <a:gd name="connsiteY3" fmla="*/ 2200738 h 4446150"/>
              <a:gd name="connsiteX4" fmla="*/ 2763329 w 5309038"/>
              <a:gd name="connsiteY4" fmla="*/ 2196494 h 4446150"/>
              <a:gd name="connsiteX5" fmla="*/ 2712041 w 5309038"/>
              <a:gd name="connsiteY5" fmla="*/ 3292539 h 4446150"/>
              <a:gd name="connsiteX6" fmla="*/ 1648387 w 5309038"/>
              <a:gd name="connsiteY6" fmla="*/ 3239813 h 4446150"/>
              <a:gd name="connsiteX7" fmla="*/ 1309421 w 5309038"/>
              <a:gd name="connsiteY7" fmla="*/ 3550984 h 4446150"/>
              <a:gd name="connsiteX8" fmla="*/ 1089729 w 5309038"/>
              <a:gd name="connsiteY8" fmla="*/ 3312760 h 4446150"/>
              <a:gd name="connsiteX9" fmla="*/ 625188 w 5309038"/>
              <a:gd name="connsiteY9" fmla="*/ 3411877 h 4446150"/>
              <a:gd name="connsiteX10" fmla="*/ 2205985 w 5309038"/>
              <a:gd name="connsiteY10" fmla="*/ 4445534 h 4446150"/>
              <a:gd name="connsiteX11" fmla="*/ 3797826 w 5309038"/>
              <a:gd name="connsiteY11" fmla="*/ 3594479 h 4446150"/>
              <a:gd name="connsiteX12" fmla="*/ 4193233 w 5309038"/>
              <a:gd name="connsiteY12" fmla="*/ 1590057 h 4446150"/>
              <a:gd name="connsiteX13" fmla="*/ 3682492 w 5309038"/>
              <a:gd name="connsiteY13" fmla="*/ 1151829 h 4446150"/>
              <a:gd name="connsiteX14" fmla="*/ 4032261 w 5309038"/>
              <a:gd name="connsiteY14" fmla="*/ 1015939 h 4446150"/>
              <a:gd name="connsiteX15" fmla="*/ 5309038 w 5309038"/>
              <a:gd name="connsiteY15" fmla="*/ 0 h 4446150"/>
              <a:gd name="connsiteX16" fmla="*/ 1276796 w 5309038"/>
              <a:gd name="connsiteY16" fmla="*/ 442 h 4446150"/>
              <a:gd name="connsiteX17" fmla="*/ 0 w 5309038"/>
              <a:gd name="connsiteY17" fmla="*/ 1034691 h 4446150"/>
              <a:gd name="connsiteX18" fmla="*/ 619405 w 5309038"/>
              <a:gd name="connsiteY18" fmla="*/ 1046224 h 4446150"/>
              <a:gd name="connsiteX19" fmla="*/ 607889 w 5309038"/>
              <a:gd name="connsiteY19" fmla="*/ 1770360 h 4446150"/>
              <a:gd name="connsiteX0" fmla="*/ 607889 w 5309038"/>
              <a:gd name="connsiteY0" fmla="*/ 1770360 h 4446150"/>
              <a:gd name="connsiteX1" fmla="*/ 1096325 w 5309038"/>
              <a:gd name="connsiteY1" fmla="*/ 3311935 h 4446150"/>
              <a:gd name="connsiteX2" fmla="*/ 1445540 w 5309038"/>
              <a:gd name="connsiteY2" fmla="*/ 2980201 h 4446150"/>
              <a:gd name="connsiteX3" fmla="*/ 1626376 w 5309038"/>
              <a:gd name="connsiteY3" fmla="*/ 2200738 h 4446150"/>
              <a:gd name="connsiteX4" fmla="*/ 2763329 w 5309038"/>
              <a:gd name="connsiteY4" fmla="*/ 2196494 h 4446150"/>
              <a:gd name="connsiteX5" fmla="*/ 2712041 w 5309038"/>
              <a:gd name="connsiteY5" fmla="*/ 3292539 h 4446150"/>
              <a:gd name="connsiteX6" fmla="*/ 1648387 w 5309038"/>
              <a:gd name="connsiteY6" fmla="*/ 3239813 h 4446150"/>
              <a:gd name="connsiteX7" fmla="*/ 1309421 w 5309038"/>
              <a:gd name="connsiteY7" fmla="*/ 3550984 h 4446150"/>
              <a:gd name="connsiteX8" fmla="*/ 1089729 w 5309038"/>
              <a:gd name="connsiteY8" fmla="*/ 3312760 h 4446150"/>
              <a:gd name="connsiteX9" fmla="*/ 625188 w 5309038"/>
              <a:gd name="connsiteY9" fmla="*/ 3411877 h 4446150"/>
              <a:gd name="connsiteX10" fmla="*/ 2205985 w 5309038"/>
              <a:gd name="connsiteY10" fmla="*/ 4445534 h 4446150"/>
              <a:gd name="connsiteX11" fmla="*/ 3797826 w 5309038"/>
              <a:gd name="connsiteY11" fmla="*/ 3594479 h 4446150"/>
              <a:gd name="connsiteX12" fmla="*/ 4193233 w 5309038"/>
              <a:gd name="connsiteY12" fmla="*/ 1590057 h 4446150"/>
              <a:gd name="connsiteX13" fmla="*/ 3682492 w 5309038"/>
              <a:gd name="connsiteY13" fmla="*/ 1151829 h 4446150"/>
              <a:gd name="connsiteX14" fmla="*/ 4032261 w 5309038"/>
              <a:gd name="connsiteY14" fmla="*/ 1015939 h 4446150"/>
              <a:gd name="connsiteX15" fmla="*/ 5309038 w 5309038"/>
              <a:gd name="connsiteY15" fmla="*/ 0 h 4446150"/>
              <a:gd name="connsiteX16" fmla="*/ 1276796 w 5309038"/>
              <a:gd name="connsiteY16" fmla="*/ 442 h 4446150"/>
              <a:gd name="connsiteX17" fmla="*/ 0 w 5309038"/>
              <a:gd name="connsiteY17" fmla="*/ 1034691 h 4446150"/>
              <a:gd name="connsiteX18" fmla="*/ 636183 w 5309038"/>
              <a:gd name="connsiteY18" fmla="*/ 1088169 h 4446150"/>
              <a:gd name="connsiteX19" fmla="*/ 607889 w 5309038"/>
              <a:gd name="connsiteY19" fmla="*/ 1770360 h 4446150"/>
              <a:gd name="connsiteX0" fmla="*/ 607889 w 5309038"/>
              <a:gd name="connsiteY0" fmla="*/ 1770360 h 4446150"/>
              <a:gd name="connsiteX1" fmla="*/ 1096325 w 5309038"/>
              <a:gd name="connsiteY1" fmla="*/ 3311935 h 4446150"/>
              <a:gd name="connsiteX2" fmla="*/ 1445540 w 5309038"/>
              <a:gd name="connsiteY2" fmla="*/ 2980201 h 4446150"/>
              <a:gd name="connsiteX3" fmla="*/ 1626376 w 5309038"/>
              <a:gd name="connsiteY3" fmla="*/ 2200738 h 4446150"/>
              <a:gd name="connsiteX4" fmla="*/ 2763329 w 5309038"/>
              <a:gd name="connsiteY4" fmla="*/ 2196494 h 4446150"/>
              <a:gd name="connsiteX5" fmla="*/ 2712041 w 5309038"/>
              <a:gd name="connsiteY5" fmla="*/ 3292539 h 4446150"/>
              <a:gd name="connsiteX6" fmla="*/ 1648387 w 5309038"/>
              <a:gd name="connsiteY6" fmla="*/ 3239813 h 4446150"/>
              <a:gd name="connsiteX7" fmla="*/ 1309421 w 5309038"/>
              <a:gd name="connsiteY7" fmla="*/ 3550984 h 4446150"/>
              <a:gd name="connsiteX8" fmla="*/ 1089729 w 5309038"/>
              <a:gd name="connsiteY8" fmla="*/ 3312760 h 4446150"/>
              <a:gd name="connsiteX9" fmla="*/ 625188 w 5309038"/>
              <a:gd name="connsiteY9" fmla="*/ 3411877 h 4446150"/>
              <a:gd name="connsiteX10" fmla="*/ 2205985 w 5309038"/>
              <a:gd name="connsiteY10" fmla="*/ 4445534 h 4446150"/>
              <a:gd name="connsiteX11" fmla="*/ 3797826 w 5309038"/>
              <a:gd name="connsiteY11" fmla="*/ 3594479 h 4446150"/>
              <a:gd name="connsiteX12" fmla="*/ 4193233 w 5309038"/>
              <a:gd name="connsiteY12" fmla="*/ 1590057 h 4446150"/>
              <a:gd name="connsiteX13" fmla="*/ 3682492 w 5309038"/>
              <a:gd name="connsiteY13" fmla="*/ 1151829 h 4446150"/>
              <a:gd name="connsiteX14" fmla="*/ 4032261 w 5309038"/>
              <a:gd name="connsiteY14" fmla="*/ 1015939 h 4446150"/>
              <a:gd name="connsiteX15" fmla="*/ 5309038 w 5309038"/>
              <a:gd name="connsiteY15" fmla="*/ 0 h 4446150"/>
              <a:gd name="connsiteX16" fmla="*/ 1276796 w 5309038"/>
              <a:gd name="connsiteY16" fmla="*/ 442 h 4446150"/>
              <a:gd name="connsiteX17" fmla="*/ 0 w 5309038"/>
              <a:gd name="connsiteY17" fmla="*/ 1034691 h 4446150"/>
              <a:gd name="connsiteX18" fmla="*/ 636183 w 5309038"/>
              <a:gd name="connsiteY18" fmla="*/ 1088169 h 4446150"/>
              <a:gd name="connsiteX19" fmla="*/ 607889 w 5309038"/>
              <a:gd name="connsiteY19" fmla="*/ 1770360 h 4446150"/>
              <a:gd name="connsiteX0" fmla="*/ 591111 w 5309038"/>
              <a:gd name="connsiteY0" fmla="*/ 1761971 h 4446150"/>
              <a:gd name="connsiteX1" fmla="*/ 1096325 w 5309038"/>
              <a:gd name="connsiteY1" fmla="*/ 3311935 h 4446150"/>
              <a:gd name="connsiteX2" fmla="*/ 1445540 w 5309038"/>
              <a:gd name="connsiteY2" fmla="*/ 2980201 h 4446150"/>
              <a:gd name="connsiteX3" fmla="*/ 1626376 w 5309038"/>
              <a:gd name="connsiteY3" fmla="*/ 2200738 h 4446150"/>
              <a:gd name="connsiteX4" fmla="*/ 2763329 w 5309038"/>
              <a:gd name="connsiteY4" fmla="*/ 2196494 h 4446150"/>
              <a:gd name="connsiteX5" fmla="*/ 2712041 w 5309038"/>
              <a:gd name="connsiteY5" fmla="*/ 3292539 h 4446150"/>
              <a:gd name="connsiteX6" fmla="*/ 1648387 w 5309038"/>
              <a:gd name="connsiteY6" fmla="*/ 3239813 h 4446150"/>
              <a:gd name="connsiteX7" fmla="*/ 1309421 w 5309038"/>
              <a:gd name="connsiteY7" fmla="*/ 3550984 h 4446150"/>
              <a:gd name="connsiteX8" fmla="*/ 1089729 w 5309038"/>
              <a:gd name="connsiteY8" fmla="*/ 3312760 h 4446150"/>
              <a:gd name="connsiteX9" fmla="*/ 625188 w 5309038"/>
              <a:gd name="connsiteY9" fmla="*/ 3411877 h 4446150"/>
              <a:gd name="connsiteX10" fmla="*/ 2205985 w 5309038"/>
              <a:gd name="connsiteY10" fmla="*/ 4445534 h 4446150"/>
              <a:gd name="connsiteX11" fmla="*/ 3797826 w 5309038"/>
              <a:gd name="connsiteY11" fmla="*/ 3594479 h 4446150"/>
              <a:gd name="connsiteX12" fmla="*/ 4193233 w 5309038"/>
              <a:gd name="connsiteY12" fmla="*/ 1590057 h 4446150"/>
              <a:gd name="connsiteX13" fmla="*/ 3682492 w 5309038"/>
              <a:gd name="connsiteY13" fmla="*/ 1151829 h 4446150"/>
              <a:gd name="connsiteX14" fmla="*/ 4032261 w 5309038"/>
              <a:gd name="connsiteY14" fmla="*/ 1015939 h 4446150"/>
              <a:gd name="connsiteX15" fmla="*/ 5309038 w 5309038"/>
              <a:gd name="connsiteY15" fmla="*/ 0 h 4446150"/>
              <a:gd name="connsiteX16" fmla="*/ 1276796 w 5309038"/>
              <a:gd name="connsiteY16" fmla="*/ 442 h 4446150"/>
              <a:gd name="connsiteX17" fmla="*/ 0 w 5309038"/>
              <a:gd name="connsiteY17" fmla="*/ 1034691 h 4446150"/>
              <a:gd name="connsiteX18" fmla="*/ 636183 w 5309038"/>
              <a:gd name="connsiteY18" fmla="*/ 1088169 h 4446150"/>
              <a:gd name="connsiteX19" fmla="*/ 591111 w 5309038"/>
              <a:gd name="connsiteY19" fmla="*/ 1761971 h 4446150"/>
              <a:gd name="connsiteX0" fmla="*/ 591111 w 5309038"/>
              <a:gd name="connsiteY0" fmla="*/ 1761971 h 4446150"/>
              <a:gd name="connsiteX1" fmla="*/ 756861 w 5309038"/>
              <a:gd name="connsiteY1" fmla="*/ 2176870 h 4446150"/>
              <a:gd name="connsiteX2" fmla="*/ 1096325 w 5309038"/>
              <a:gd name="connsiteY2" fmla="*/ 3311935 h 4446150"/>
              <a:gd name="connsiteX3" fmla="*/ 1445540 w 5309038"/>
              <a:gd name="connsiteY3" fmla="*/ 2980201 h 4446150"/>
              <a:gd name="connsiteX4" fmla="*/ 1626376 w 5309038"/>
              <a:gd name="connsiteY4" fmla="*/ 2200738 h 4446150"/>
              <a:gd name="connsiteX5" fmla="*/ 2763329 w 5309038"/>
              <a:gd name="connsiteY5" fmla="*/ 2196494 h 4446150"/>
              <a:gd name="connsiteX6" fmla="*/ 2712041 w 5309038"/>
              <a:gd name="connsiteY6" fmla="*/ 3292539 h 4446150"/>
              <a:gd name="connsiteX7" fmla="*/ 1648387 w 5309038"/>
              <a:gd name="connsiteY7" fmla="*/ 3239813 h 4446150"/>
              <a:gd name="connsiteX8" fmla="*/ 1309421 w 5309038"/>
              <a:gd name="connsiteY8" fmla="*/ 3550984 h 4446150"/>
              <a:gd name="connsiteX9" fmla="*/ 1089729 w 5309038"/>
              <a:gd name="connsiteY9" fmla="*/ 3312760 h 4446150"/>
              <a:gd name="connsiteX10" fmla="*/ 625188 w 5309038"/>
              <a:gd name="connsiteY10" fmla="*/ 3411877 h 4446150"/>
              <a:gd name="connsiteX11" fmla="*/ 2205985 w 5309038"/>
              <a:gd name="connsiteY11" fmla="*/ 4445534 h 4446150"/>
              <a:gd name="connsiteX12" fmla="*/ 3797826 w 5309038"/>
              <a:gd name="connsiteY12" fmla="*/ 3594479 h 4446150"/>
              <a:gd name="connsiteX13" fmla="*/ 4193233 w 5309038"/>
              <a:gd name="connsiteY13" fmla="*/ 1590057 h 4446150"/>
              <a:gd name="connsiteX14" fmla="*/ 3682492 w 5309038"/>
              <a:gd name="connsiteY14" fmla="*/ 1151829 h 4446150"/>
              <a:gd name="connsiteX15" fmla="*/ 4032261 w 5309038"/>
              <a:gd name="connsiteY15" fmla="*/ 1015939 h 4446150"/>
              <a:gd name="connsiteX16" fmla="*/ 5309038 w 5309038"/>
              <a:gd name="connsiteY16" fmla="*/ 0 h 4446150"/>
              <a:gd name="connsiteX17" fmla="*/ 1276796 w 5309038"/>
              <a:gd name="connsiteY17" fmla="*/ 442 h 4446150"/>
              <a:gd name="connsiteX18" fmla="*/ 0 w 5309038"/>
              <a:gd name="connsiteY18" fmla="*/ 1034691 h 4446150"/>
              <a:gd name="connsiteX19" fmla="*/ 636183 w 5309038"/>
              <a:gd name="connsiteY19" fmla="*/ 1088169 h 4446150"/>
              <a:gd name="connsiteX20" fmla="*/ 591111 w 5309038"/>
              <a:gd name="connsiteY20" fmla="*/ 1761971 h 4446150"/>
              <a:gd name="connsiteX0" fmla="*/ 591111 w 5309038"/>
              <a:gd name="connsiteY0" fmla="*/ 1761971 h 4446150"/>
              <a:gd name="connsiteX1" fmla="*/ 1150561 w 5309038"/>
              <a:gd name="connsiteY1" fmla="*/ 1897470 h 4446150"/>
              <a:gd name="connsiteX2" fmla="*/ 1096325 w 5309038"/>
              <a:gd name="connsiteY2" fmla="*/ 3311935 h 4446150"/>
              <a:gd name="connsiteX3" fmla="*/ 1445540 w 5309038"/>
              <a:gd name="connsiteY3" fmla="*/ 2980201 h 4446150"/>
              <a:gd name="connsiteX4" fmla="*/ 1626376 w 5309038"/>
              <a:gd name="connsiteY4" fmla="*/ 2200738 h 4446150"/>
              <a:gd name="connsiteX5" fmla="*/ 2763329 w 5309038"/>
              <a:gd name="connsiteY5" fmla="*/ 2196494 h 4446150"/>
              <a:gd name="connsiteX6" fmla="*/ 2712041 w 5309038"/>
              <a:gd name="connsiteY6" fmla="*/ 3292539 h 4446150"/>
              <a:gd name="connsiteX7" fmla="*/ 1648387 w 5309038"/>
              <a:gd name="connsiteY7" fmla="*/ 3239813 h 4446150"/>
              <a:gd name="connsiteX8" fmla="*/ 1309421 w 5309038"/>
              <a:gd name="connsiteY8" fmla="*/ 3550984 h 4446150"/>
              <a:gd name="connsiteX9" fmla="*/ 1089729 w 5309038"/>
              <a:gd name="connsiteY9" fmla="*/ 3312760 h 4446150"/>
              <a:gd name="connsiteX10" fmla="*/ 625188 w 5309038"/>
              <a:gd name="connsiteY10" fmla="*/ 3411877 h 4446150"/>
              <a:gd name="connsiteX11" fmla="*/ 2205985 w 5309038"/>
              <a:gd name="connsiteY11" fmla="*/ 4445534 h 4446150"/>
              <a:gd name="connsiteX12" fmla="*/ 3797826 w 5309038"/>
              <a:gd name="connsiteY12" fmla="*/ 3594479 h 4446150"/>
              <a:gd name="connsiteX13" fmla="*/ 4193233 w 5309038"/>
              <a:gd name="connsiteY13" fmla="*/ 1590057 h 4446150"/>
              <a:gd name="connsiteX14" fmla="*/ 3682492 w 5309038"/>
              <a:gd name="connsiteY14" fmla="*/ 1151829 h 4446150"/>
              <a:gd name="connsiteX15" fmla="*/ 4032261 w 5309038"/>
              <a:gd name="connsiteY15" fmla="*/ 1015939 h 4446150"/>
              <a:gd name="connsiteX16" fmla="*/ 5309038 w 5309038"/>
              <a:gd name="connsiteY16" fmla="*/ 0 h 4446150"/>
              <a:gd name="connsiteX17" fmla="*/ 1276796 w 5309038"/>
              <a:gd name="connsiteY17" fmla="*/ 442 h 4446150"/>
              <a:gd name="connsiteX18" fmla="*/ 0 w 5309038"/>
              <a:gd name="connsiteY18" fmla="*/ 1034691 h 4446150"/>
              <a:gd name="connsiteX19" fmla="*/ 636183 w 5309038"/>
              <a:gd name="connsiteY19" fmla="*/ 1088169 h 4446150"/>
              <a:gd name="connsiteX20" fmla="*/ 591111 w 5309038"/>
              <a:gd name="connsiteY20" fmla="*/ 1761971 h 4446150"/>
              <a:gd name="connsiteX0" fmla="*/ 591111 w 5309038"/>
              <a:gd name="connsiteY0" fmla="*/ 1761971 h 4446150"/>
              <a:gd name="connsiteX1" fmla="*/ 1150561 w 5309038"/>
              <a:gd name="connsiteY1" fmla="*/ 1897470 h 4446150"/>
              <a:gd name="connsiteX2" fmla="*/ 1096325 w 5309038"/>
              <a:gd name="connsiteY2" fmla="*/ 3311935 h 4446150"/>
              <a:gd name="connsiteX3" fmla="*/ 1445540 w 5309038"/>
              <a:gd name="connsiteY3" fmla="*/ 2980201 h 4446150"/>
              <a:gd name="connsiteX4" fmla="*/ 1626376 w 5309038"/>
              <a:gd name="connsiteY4" fmla="*/ 2200738 h 4446150"/>
              <a:gd name="connsiteX5" fmla="*/ 2763329 w 5309038"/>
              <a:gd name="connsiteY5" fmla="*/ 2196494 h 4446150"/>
              <a:gd name="connsiteX6" fmla="*/ 2712041 w 5309038"/>
              <a:gd name="connsiteY6" fmla="*/ 3292539 h 4446150"/>
              <a:gd name="connsiteX7" fmla="*/ 1648387 w 5309038"/>
              <a:gd name="connsiteY7" fmla="*/ 3239813 h 4446150"/>
              <a:gd name="connsiteX8" fmla="*/ 1309421 w 5309038"/>
              <a:gd name="connsiteY8" fmla="*/ 3550984 h 4446150"/>
              <a:gd name="connsiteX9" fmla="*/ 1089729 w 5309038"/>
              <a:gd name="connsiteY9" fmla="*/ 3312760 h 4446150"/>
              <a:gd name="connsiteX10" fmla="*/ 625188 w 5309038"/>
              <a:gd name="connsiteY10" fmla="*/ 3411877 h 4446150"/>
              <a:gd name="connsiteX11" fmla="*/ 2205985 w 5309038"/>
              <a:gd name="connsiteY11" fmla="*/ 4445534 h 4446150"/>
              <a:gd name="connsiteX12" fmla="*/ 3797826 w 5309038"/>
              <a:gd name="connsiteY12" fmla="*/ 3594479 h 4446150"/>
              <a:gd name="connsiteX13" fmla="*/ 4193233 w 5309038"/>
              <a:gd name="connsiteY13" fmla="*/ 1590057 h 4446150"/>
              <a:gd name="connsiteX14" fmla="*/ 3682492 w 5309038"/>
              <a:gd name="connsiteY14" fmla="*/ 1151829 h 4446150"/>
              <a:gd name="connsiteX15" fmla="*/ 4032261 w 5309038"/>
              <a:gd name="connsiteY15" fmla="*/ 1015939 h 4446150"/>
              <a:gd name="connsiteX16" fmla="*/ 5309038 w 5309038"/>
              <a:gd name="connsiteY16" fmla="*/ 0 h 4446150"/>
              <a:gd name="connsiteX17" fmla="*/ 1276796 w 5309038"/>
              <a:gd name="connsiteY17" fmla="*/ 442 h 4446150"/>
              <a:gd name="connsiteX18" fmla="*/ 0 w 5309038"/>
              <a:gd name="connsiteY18" fmla="*/ 1034691 h 4446150"/>
              <a:gd name="connsiteX19" fmla="*/ 636183 w 5309038"/>
              <a:gd name="connsiteY19" fmla="*/ 1088169 h 4446150"/>
              <a:gd name="connsiteX20" fmla="*/ 591111 w 5309038"/>
              <a:gd name="connsiteY20" fmla="*/ 1761971 h 4446150"/>
              <a:gd name="connsiteX0" fmla="*/ 591111 w 5309038"/>
              <a:gd name="connsiteY0" fmla="*/ 1761971 h 4446150"/>
              <a:gd name="connsiteX1" fmla="*/ 1195011 w 5309038"/>
              <a:gd name="connsiteY1" fmla="*/ 1910170 h 4446150"/>
              <a:gd name="connsiteX2" fmla="*/ 1096325 w 5309038"/>
              <a:gd name="connsiteY2" fmla="*/ 3311935 h 4446150"/>
              <a:gd name="connsiteX3" fmla="*/ 1445540 w 5309038"/>
              <a:gd name="connsiteY3" fmla="*/ 2980201 h 4446150"/>
              <a:gd name="connsiteX4" fmla="*/ 1626376 w 5309038"/>
              <a:gd name="connsiteY4" fmla="*/ 2200738 h 4446150"/>
              <a:gd name="connsiteX5" fmla="*/ 2763329 w 5309038"/>
              <a:gd name="connsiteY5" fmla="*/ 2196494 h 4446150"/>
              <a:gd name="connsiteX6" fmla="*/ 2712041 w 5309038"/>
              <a:gd name="connsiteY6" fmla="*/ 3292539 h 4446150"/>
              <a:gd name="connsiteX7" fmla="*/ 1648387 w 5309038"/>
              <a:gd name="connsiteY7" fmla="*/ 3239813 h 4446150"/>
              <a:gd name="connsiteX8" fmla="*/ 1309421 w 5309038"/>
              <a:gd name="connsiteY8" fmla="*/ 3550984 h 4446150"/>
              <a:gd name="connsiteX9" fmla="*/ 1089729 w 5309038"/>
              <a:gd name="connsiteY9" fmla="*/ 3312760 h 4446150"/>
              <a:gd name="connsiteX10" fmla="*/ 625188 w 5309038"/>
              <a:gd name="connsiteY10" fmla="*/ 3411877 h 4446150"/>
              <a:gd name="connsiteX11" fmla="*/ 2205985 w 5309038"/>
              <a:gd name="connsiteY11" fmla="*/ 4445534 h 4446150"/>
              <a:gd name="connsiteX12" fmla="*/ 3797826 w 5309038"/>
              <a:gd name="connsiteY12" fmla="*/ 3594479 h 4446150"/>
              <a:gd name="connsiteX13" fmla="*/ 4193233 w 5309038"/>
              <a:gd name="connsiteY13" fmla="*/ 1590057 h 4446150"/>
              <a:gd name="connsiteX14" fmla="*/ 3682492 w 5309038"/>
              <a:gd name="connsiteY14" fmla="*/ 1151829 h 4446150"/>
              <a:gd name="connsiteX15" fmla="*/ 4032261 w 5309038"/>
              <a:gd name="connsiteY15" fmla="*/ 1015939 h 4446150"/>
              <a:gd name="connsiteX16" fmla="*/ 5309038 w 5309038"/>
              <a:gd name="connsiteY16" fmla="*/ 0 h 4446150"/>
              <a:gd name="connsiteX17" fmla="*/ 1276796 w 5309038"/>
              <a:gd name="connsiteY17" fmla="*/ 442 h 4446150"/>
              <a:gd name="connsiteX18" fmla="*/ 0 w 5309038"/>
              <a:gd name="connsiteY18" fmla="*/ 1034691 h 4446150"/>
              <a:gd name="connsiteX19" fmla="*/ 636183 w 5309038"/>
              <a:gd name="connsiteY19" fmla="*/ 1088169 h 4446150"/>
              <a:gd name="connsiteX20" fmla="*/ 591111 w 5309038"/>
              <a:gd name="connsiteY20" fmla="*/ 1761971 h 4446150"/>
              <a:gd name="connsiteX0" fmla="*/ 591111 w 5309038"/>
              <a:gd name="connsiteY0" fmla="*/ 1761971 h 4446150"/>
              <a:gd name="connsiteX1" fmla="*/ 909261 w 5309038"/>
              <a:gd name="connsiteY1" fmla="*/ 1802220 h 4446150"/>
              <a:gd name="connsiteX2" fmla="*/ 1195011 w 5309038"/>
              <a:gd name="connsiteY2" fmla="*/ 1910170 h 4446150"/>
              <a:gd name="connsiteX3" fmla="*/ 1096325 w 5309038"/>
              <a:gd name="connsiteY3" fmla="*/ 3311935 h 4446150"/>
              <a:gd name="connsiteX4" fmla="*/ 1445540 w 5309038"/>
              <a:gd name="connsiteY4" fmla="*/ 2980201 h 4446150"/>
              <a:gd name="connsiteX5" fmla="*/ 1626376 w 5309038"/>
              <a:gd name="connsiteY5" fmla="*/ 2200738 h 4446150"/>
              <a:gd name="connsiteX6" fmla="*/ 2763329 w 5309038"/>
              <a:gd name="connsiteY6" fmla="*/ 2196494 h 4446150"/>
              <a:gd name="connsiteX7" fmla="*/ 2712041 w 5309038"/>
              <a:gd name="connsiteY7" fmla="*/ 3292539 h 4446150"/>
              <a:gd name="connsiteX8" fmla="*/ 1648387 w 5309038"/>
              <a:gd name="connsiteY8" fmla="*/ 3239813 h 4446150"/>
              <a:gd name="connsiteX9" fmla="*/ 1309421 w 5309038"/>
              <a:gd name="connsiteY9" fmla="*/ 3550984 h 4446150"/>
              <a:gd name="connsiteX10" fmla="*/ 1089729 w 5309038"/>
              <a:gd name="connsiteY10" fmla="*/ 3312760 h 4446150"/>
              <a:gd name="connsiteX11" fmla="*/ 625188 w 5309038"/>
              <a:gd name="connsiteY11" fmla="*/ 3411877 h 4446150"/>
              <a:gd name="connsiteX12" fmla="*/ 2205985 w 5309038"/>
              <a:gd name="connsiteY12" fmla="*/ 4445534 h 4446150"/>
              <a:gd name="connsiteX13" fmla="*/ 3797826 w 5309038"/>
              <a:gd name="connsiteY13" fmla="*/ 3594479 h 4446150"/>
              <a:gd name="connsiteX14" fmla="*/ 4193233 w 5309038"/>
              <a:gd name="connsiteY14" fmla="*/ 1590057 h 4446150"/>
              <a:gd name="connsiteX15" fmla="*/ 3682492 w 5309038"/>
              <a:gd name="connsiteY15" fmla="*/ 1151829 h 4446150"/>
              <a:gd name="connsiteX16" fmla="*/ 4032261 w 5309038"/>
              <a:gd name="connsiteY16" fmla="*/ 1015939 h 4446150"/>
              <a:gd name="connsiteX17" fmla="*/ 5309038 w 5309038"/>
              <a:gd name="connsiteY17" fmla="*/ 0 h 4446150"/>
              <a:gd name="connsiteX18" fmla="*/ 1276796 w 5309038"/>
              <a:gd name="connsiteY18" fmla="*/ 442 h 4446150"/>
              <a:gd name="connsiteX19" fmla="*/ 0 w 5309038"/>
              <a:gd name="connsiteY19" fmla="*/ 1034691 h 4446150"/>
              <a:gd name="connsiteX20" fmla="*/ 636183 w 5309038"/>
              <a:gd name="connsiteY20" fmla="*/ 1088169 h 4446150"/>
              <a:gd name="connsiteX21" fmla="*/ 591111 w 5309038"/>
              <a:gd name="connsiteY21" fmla="*/ 1761971 h 4446150"/>
              <a:gd name="connsiteX0" fmla="*/ 591111 w 5309038"/>
              <a:gd name="connsiteY0" fmla="*/ 1761971 h 4446150"/>
              <a:gd name="connsiteX1" fmla="*/ 909261 w 5309038"/>
              <a:gd name="connsiteY1" fmla="*/ 1802220 h 4446150"/>
              <a:gd name="connsiteX2" fmla="*/ 1195011 w 5309038"/>
              <a:gd name="connsiteY2" fmla="*/ 1910170 h 4446150"/>
              <a:gd name="connsiteX3" fmla="*/ 1096325 w 5309038"/>
              <a:gd name="connsiteY3" fmla="*/ 3311935 h 4446150"/>
              <a:gd name="connsiteX4" fmla="*/ 1445540 w 5309038"/>
              <a:gd name="connsiteY4" fmla="*/ 2980201 h 4446150"/>
              <a:gd name="connsiteX5" fmla="*/ 1626376 w 5309038"/>
              <a:gd name="connsiteY5" fmla="*/ 2200738 h 4446150"/>
              <a:gd name="connsiteX6" fmla="*/ 2763329 w 5309038"/>
              <a:gd name="connsiteY6" fmla="*/ 2196494 h 4446150"/>
              <a:gd name="connsiteX7" fmla="*/ 2712041 w 5309038"/>
              <a:gd name="connsiteY7" fmla="*/ 3292539 h 4446150"/>
              <a:gd name="connsiteX8" fmla="*/ 1648387 w 5309038"/>
              <a:gd name="connsiteY8" fmla="*/ 3239813 h 4446150"/>
              <a:gd name="connsiteX9" fmla="*/ 1309421 w 5309038"/>
              <a:gd name="connsiteY9" fmla="*/ 3550984 h 4446150"/>
              <a:gd name="connsiteX10" fmla="*/ 1089729 w 5309038"/>
              <a:gd name="connsiteY10" fmla="*/ 3312760 h 4446150"/>
              <a:gd name="connsiteX11" fmla="*/ 625188 w 5309038"/>
              <a:gd name="connsiteY11" fmla="*/ 3411877 h 4446150"/>
              <a:gd name="connsiteX12" fmla="*/ 2205985 w 5309038"/>
              <a:gd name="connsiteY12" fmla="*/ 4445534 h 4446150"/>
              <a:gd name="connsiteX13" fmla="*/ 3797826 w 5309038"/>
              <a:gd name="connsiteY13" fmla="*/ 3594479 h 4446150"/>
              <a:gd name="connsiteX14" fmla="*/ 4193233 w 5309038"/>
              <a:gd name="connsiteY14" fmla="*/ 1590057 h 4446150"/>
              <a:gd name="connsiteX15" fmla="*/ 3682492 w 5309038"/>
              <a:gd name="connsiteY15" fmla="*/ 1151829 h 4446150"/>
              <a:gd name="connsiteX16" fmla="*/ 4032261 w 5309038"/>
              <a:gd name="connsiteY16" fmla="*/ 1015939 h 4446150"/>
              <a:gd name="connsiteX17" fmla="*/ 5309038 w 5309038"/>
              <a:gd name="connsiteY17" fmla="*/ 0 h 4446150"/>
              <a:gd name="connsiteX18" fmla="*/ 1276796 w 5309038"/>
              <a:gd name="connsiteY18" fmla="*/ 442 h 4446150"/>
              <a:gd name="connsiteX19" fmla="*/ 0 w 5309038"/>
              <a:gd name="connsiteY19" fmla="*/ 1034691 h 4446150"/>
              <a:gd name="connsiteX20" fmla="*/ 636183 w 5309038"/>
              <a:gd name="connsiteY20" fmla="*/ 1088169 h 4446150"/>
              <a:gd name="connsiteX21" fmla="*/ 591111 w 5309038"/>
              <a:gd name="connsiteY21" fmla="*/ 1761971 h 4446150"/>
              <a:gd name="connsiteX0" fmla="*/ 591111 w 5309038"/>
              <a:gd name="connsiteY0" fmla="*/ 1761971 h 4446150"/>
              <a:gd name="connsiteX1" fmla="*/ 909261 w 5309038"/>
              <a:gd name="connsiteY1" fmla="*/ 1802220 h 4446150"/>
              <a:gd name="connsiteX2" fmla="*/ 1195011 w 5309038"/>
              <a:gd name="connsiteY2" fmla="*/ 1910170 h 4446150"/>
              <a:gd name="connsiteX3" fmla="*/ 1096325 w 5309038"/>
              <a:gd name="connsiteY3" fmla="*/ 3311935 h 4446150"/>
              <a:gd name="connsiteX4" fmla="*/ 1445540 w 5309038"/>
              <a:gd name="connsiteY4" fmla="*/ 2980201 h 4446150"/>
              <a:gd name="connsiteX5" fmla="*/ 1626376 w 5309038"/>
              <a:gd name="connsiteY5" fmla="*/ 2200738 h 4446150"/>
              <a:gd name="connsiteX6" fmla="*/ 2763329 w 5309038"/>
              <a:gd name="connsiteY6" fmla="*/ 2196494 h 4446150"/>
              <a:gd name="connsiteX7" fmla="*/ 2712041 w 5309038"/>
              <a:gd name="connsiteY7" fmla="*/ 3292539 h 4446150"/>
              <a:gd name="connsiteX8" fmla="*/ 1648387 w 5309038"/>
              <a:gd name="connsiteY8" fmla="*/ 3239813 h 4446150"/>
              <a:gd name="connsiteX9" fmla="*/ 1309421 w 5309038"/>
              <a:gd name="connsiteY9" fmla="*/ 3550984 h 4446150"/>
              <a:gd name="connsiteX10" fmla="*/ 1089729 w 5309038"/>
              <a:gd name="connsiteY10" fmla="*/ 3312760 h 4446150"/>
              <a:gd name="connsiteX11" fmla="*/ 625188 w 5309038"/>
              <a:gd name="connsiteY11" fmla="*/ 3411877 h 4446150"/>
              <a:gd name="connsiteX12" fmla="*/ 2205985 w 5309038"/>
              <a:gd name="connsiteY12" fmla="*/ 4445534 h 4446150"/>
              <a:gd name="connsiteX13" fmla="*/ 3797826 w 5309038"/>
              <a:gd name="connsiteY13" fmla="*/ 3594479 h 4446150"/>
              <a:gd name="connsiteX14" fmla="*/ 4193233 w 5309038"/>
              <a:gd name="connsiteY14" fmla="*/ 1590057 h 4446150"/>
              <a:gd name="connsiteX15" fmla="*/ 3682492 w 5309038"/>
              <a:gd name="connsiteY15" fmla="*/ 1151829 h 4446150"/>
              <a:gd name="connsiteX16" fmla="*/ 4032261 w 5309038"/>
              <a:gd name="connsiteY16" fmla="*/ 1015939 h 4446150"/>
              <a:gd name="connsiteX17" fmla="*/ 5309038 w 5309038"/>
              <a:gd name="connsiteY17" fmla="*/ 0 h 4446150"/>
              <a:gd name="connsiteX18" fmla="*/ 1276796 w 5309038"/>
              <a:gd name="connsiteY18" fmla="*/ 442 h 4446150"/>
              <a:gd name="connsiteX19" fmla="*/ 0 w 5309038"/>
              <a:gd name="connsiteY19" fmla="*/ 1034691 h 4446150"/>
              <a:gd name="connsiteX20" fmla="*/ 636183 w 5309038"/>
              <a:gd name="connsiteY20" fmla="*/ 1088169 h 4446150"/>
              <a:gd name="connsiteX21" fmla="*/ 591111 w 5309038"/>
              <a:gd name="connsiteY21" fmla="*/ 1761971 h 4446150"/>
              <a:gd name="connsiteX0" fmla="*/ 591111 w 5309038"/>
              <a:gd name="connsiteY0" fmla="*/ 1761971 h 4446150"/>
              <a:gd name="connsiteX1" fmla="*/ 909261 w 5309038"/>
              <a:gd name="connsiteY1" fmla="*/ 1802220 h 4446150"/>
              <a:gd name="connsiteX2" fmla="*/ 1195011 w 5309038"/>
              <a:gd name="connsiteY2" fmla="*/ 1910170 h 4446150"/>
              <a:gd name="connsiteX3" fmla="*/ 1096325 w 5309038"/>
              <a:gd name="connsiteY3" fmla="*/ 3311935 h 4446150"/>
              <a:gd name="connsiteX4" fmla="*/ 1445540 w 5309038"/>
              <a:gd name="connsiteY4" fmla="*/ 2980201 h 4446150"/>
              <a:gd name="connsiteX5" fmla="*/ 1626376 w 5309038"/>
              <a:gd name="connsiteY5" fmla="*/ 2200738 h 4446150"/>
              <a:gd name="connsiteX6" fmla="*/ 2763329 w 5309038"/>
              <a:gd name="connsiteY6" fmla="*/ 2196494 h 4446150"/>
              <a:gd name="connsiteX7" fmla="*/ 2712041 w 5309038"/>
              <a:gd name="connsiteY7" fmla="*/ 3292539 h 4446150"/>
              <a:gd name="connsiteX8" fmla="*/ 1648387 w 5309038"/>
              <a:gd name="connsiteY8" fmla="*/ 3239813 h 4446150"/>
              <a:gd name="connsiteX9" fmla="*/ 1309421 w 5309038"/>
              <a:gd name="connsiteY9" fmla="*/ 3550984 h 4446150"/>
              <a:gd name="connsiteX10" fmla="*/ 892879 w 5309038"/>
              <a:gd name="connsiteY10" fmla="*/ 1877660 h 4446150"/>
              <a:gd name="connsiteX11" fmla="*/ 625188 w 5309038"/>
              <a:gd name="connsiteY11" fmla="*/ 3411877 h 4446150"/>
              <a:gd name="connsiteX12" fmla="*/ 2205985 w 5309038"/>
              <a:gd name="connsiteY12" fmla="*/ 4445534 h 4446150"/>
              <a:gd name="connsiteX13" fmla="*/ 3797826 w 5309038"/>
              <a:gd name="connsiteY13" fmla="*/ 3594479 h 4446150"/>
              <a:gd name="connsiteX14" fmla="*/ 4193233 w 5309038"/>
              <a:gd name="connsiteY14" fmla="*/ 1590057 h 4446150"/>
              <a:gd name="connsiteX15" fmla="*/ 3682492 w 5309038"/>
              <a:gd name="connsiteY15" fmla="*/ 1151829 h 4446150"/>
              <a:gd name="connsiteX16" fmla="*/ 4032261 w 5309038"/>
              <a:gd name="connsiteY16" fmla="*/ 1015939 h 4446150"/>
              <a:gd name="connsiteX17" fmla="*/ 5309038 w 5309038"/>
              <a:gd name="connsiteY17" fmla="*/ 0 h 4446150"/>
              <a:gd name="connsiteX18" fmla="*/ 1276796 w 5309038"/>
              <a:gd name="connsiteY18" fmla="*/ 442 h 4446150"/>
              <a:gd name="connsiteX19" fmla="*/ 0 w 5309038"/>
              <a:gd name="connsiteY19" fmla="*/ 1034691 h 4446150"/>
              <a:gd name="connsiteX20" fmla="*/ 636183 w 5309038"/>
              <a:gd name="connsiteY20" fmla="*/ 1088169 h 4446150"/>
              <a:gd name="connsiteX21" fmla="*/ 591111 w 5309038"/>
              <a:gd name="connsiteY21" fmla="*/ 1761971 h 4446150"/>
              <a:gd name="connsiteX0" fmla="*/ 708873 w 5426800"/>
              <a:gd name="connsiteY0" fmla="*/ 1761971 h 4462364"/>
              <a:gd name="connsiteX1" fmla="*/ 1027023 w 5426800"/>
              <a:gd name="connsiteY1" fmla="*/ 1802220 h 4462364"/>
              <a:gd name="connsiteX2" fmla="*/ 1312773 w 5426800"/>
              <a:gd name="connsiteY2" fmla="*/ 1910170 h 4462364"/>
              <a:gd name="connsiteX3" fmla="*/ 1214087 w 5426800"/>
              <a:gd name="connsiteY3" fmla="*/ 3311935 h 4462364"/>
              <a:gd name="connsiteX4" fmla="*/ 1563302 w 5426800"/>
              <a:gd name="connsiteY4" fmla="*/ 2980201 h 4462364"/>
              <a:gd name="connsiteX5" fmla="*/ 1744138 w 5426800"/>
              <a:gd name="connsiteY5" fmla="*/ 2200738 h 4462364"/>
              <a:gd name="connsiteX6" fmla="*/ 2881091 w 5426800"/>
              <a:gd name="connsiteY6" fmla="*/ 2196494 h 4462364"/>
              <a:gd name="connsiteX7" fmla="*/ 2829803 w 5426800"/>
              <a:gd name="connsiteY7" fmla="*/ 3292539 h 4462364"/>
              <a:gd name="connsiteX8" fmla="*/ 1766149 w 5426800"/>
              <a:gd name="connsiteY8" fmla="*/ 3239813 h 4462364"/>
              <a:gd name="connsiteX9" fmla="*/ 1427183 w 5426800"/>
              <a:gd name="connsiteY9" fmla="*/ 3550984 h 4462364"/>
              <a:gd name="connsiteX10" fmla="*/ 1010641 w 5426800"/>
              <a:gd name="connsiteY10" fmla="*/ 1877660 h 4462364"/>
              <a:gd name="connsiteX11" fmla="*/ 0 w 5426800"/>
              <a:gd name="connsiteY11" fmla="*/ 2789577 h 4462364"/>
              <a:gd name="connsiteX12" fmla="*/ 2323747 w 5426800"/>
              <a:gd name="connsiteY12" fmla="*/ 4445534 h 4462364"/>
              <a:gd name="connsiteX13" fmla="*/ 3915588 w 5426800"/>
              <a:gd name="connsiteY13" fmla="*/ 3594479 h 4462364"/>
              <a:gd name="connsiteX14" fmla="*/ 4310995 w 5426800"/>
              <a:gd name="connsiteY14" fmla="*/ 1590057 h 4462364"/>
              <a:gd name="connsiteX15" fmla="*/ 3800254 w 5426800"/>
              <a:gd name="connsiteY15" fmla="*/ 1151829 h 4462364"/>
              <a:gd name="connsiteX16" fmla="*/ 4150023 w 5426800"/>
              <a:gd name="connsiteY16" fmla="*/ 1015939 h 4462364"/>
              <a:gd name="connsiteX17" fmla="*/ 5426800 w 5426800"/>
              <a:gd name="connsiteY17" fmla="*/ 0 h 4462364"/>
              <a:gd name="connsiteX18" fmla="*/ 1394558 w 5426800"/>
              <a:gd name="connsiteY18" fmla="*/ 442 h 4462364"/>
              <a:gd name="connsiteX19" fmla="*/ 117762 w 5426800"/>
              <a:gd name="connsiteY19" fmla="*/ 1034691 h 4462364"/>
              <a:gd name="connsiteX20" fmla="*/ 753945 w 5426800"/>
              <a:gd name="connsiteY20" fmla="*/ 1088169 h 4462364"/>
              <a:gd name="connsiteX21" fmla="*/ 708873 w 5426800"/>
              <a:gd name="connsiteY21" fmla="*/ 1761971 h 4462364"/>
              <a:gd name="connsiteX0" fmla="*/ 591111 w 5309038"/>
              <a:gd name="connsiteY0" fmla="*/ 1761971 h 4504420"/>
              <a:gd name="connsiteX1" fmla="*/ 909261 w 5309038"/>
              <a:gd name="connsiteY1" fmla="*/ 1802220 h 4504420"/>
              <a:gd name="connsiteX2" fmla="*/ 1195011 w 5309038"/>
              <a:gd name="connsiteY2" fmla="*/ 1910170 h 4504420"/>
              <a:gd name="connsiteX3" fmla="*/ 1096325 w 5309038"/>
              <a:gd name="connsiteY3" fmla="*/ 3311935 h 4504420"/>
              <a:gd name="connsiteX4" fmla="*/ 1445540 w 5309038"/>
              <a:gd name="connsiteY4" fmla="*/ 2980201 h 4504420"/>
              <a:gd name="connsiteX5" fmla="*/ 1626376 w 5309038"/>
              <a:gd name="connsiteY5" fmla="*/ 2200738 h 4504420"/>
              <a:gd name="connsiteX6" fmla="*/ 2763329 w 5309038"/>
              <a:gd name="connsiteY6" fmla="*/ 2196494 h 4504420"/>
              <a:gd name="connsiteX7" fmla="*/ 2712041 w 5309038"/>
              <a:gd name="connsiteY7" fmla="*/ 3292539 h 4504420"/>
              <a:gd name="connsiteX8" fmla="*/ 1648387 w 5309038"/>
              <a:gd name="connsiteY8" fmla="*/ 3239813 h 4504420"/>
              <a:gd name="connsiteX9" fmla="*/ 1309421 w 5309038"/>
              <a:gd name="connsiteY9" fmla="*/ 3550984 h 4504420"/>
              <a:gd name="connsiteX10" fmla="*/ 892879 w 5309038"/>
              <a:gd name="connsiteY10" fmla="*/ 1877660 h 4504420"/>
              <a:gd name="connsiteX11" fmla="*/ 561688 w 5309038"/>
              <a:gd name="connsiteY11" fmla="*/ 1856127 h 4504420"/>
              <a:gd name="connsiteX12" fmla="*/ 2205985 w 5309038"/>
              <a:gd name="connsiteY12" fmla="*/ 4445534 h 4504420"/>
              <a:gd name="connsiteX13" fmla="*/ 3797826 w 5309038"/>
              <a:gd name="connsiteY13" fmla="*/ 3594479 h 4504420"/>
              <a:gd name="connsiteX14" fmla="*/ 4193233 w 5309038"/>
              <a:gd name="connsiteY14" fmla="*/ 1590057 h 4504420"/>
              <a:gd name="connsiteX15" fmla="*/ 3682492 w 5309038"/>
              <a:gd name="connsiteY15" fmla="*/ 1151829 h 4504420"/>
              <a:gd name="connsiteX16" fmla="*/ 4032261 w 5309038"/>
              <a:gd name="connsiteY16" fmla="*/ 1015939 h 4504420"/>
              <a:gd name="connsiteX17" fmla="*/ 5309038 w 5309038"/>
              <a:gd name="connsiteY17" fmla="*/ 0 h 4504420"/>
              <a:gd name="connsiteX18" fmla="*/ 1276796 w 5309038"/>
              <a:gd name="connsiteY18" fmla="*/ 442 h 4504420"/>
              <a:gd name="connsiteX19" fmla="*/ 0 w 5309038"/>
              <a:gd name="connsiteY19" fmla="*/ 1034691 h 4504420"/>
              <a:gd name="connsiteX20" fmla="*/ 636183 w 5309038"/>
              <a:gd name="connsiteY20" fmla="*/ 1088169 h 4504420"/>
              <a:gd name="connsiteX21" fmla="*/ 591111 w 5309038"/>
              <a:gd name="connsiteY21" fmla="*/ 1761971 h 4504420"/>
              <a:gd name="connsiteX0" fmla="*/ 591111 w 5309038"/>
              <a:gd name="connsiteY0" fmla="*/ 1761971 h 4504420"/>
              <a:gd name="connsiteX1" fmla="*/ 909261 w 5309038"/>
              <a:gd name="connsiteY1" fmla="*/ 1802220 h 4504420"/>
              <a:gd name="connsiteX2" fmla="*/ 1195011 w 5309038"/>
              <a:gd name="connsiteY2" fmla="*/ 1910170 h 4504420"/>
              <a:gd name="connsiteX3" fmla="*/ 1096325 w 5309038"/>
              <a:gd name="connsiteY3" fmla="*/ 3311935 h 4504420"/>
              <a:gd name="connsiteX4" fmla="*/ 1445540 w 5309038"/>
              <a:gd name="connsiteY4" fmla="*/ 2980201 h 4504420"/>
              <a:gd name="connsiteX5" fmla="*/ 1626376 w 5309038"/>
              <a:gd name="connsiteY5" fmla="*/ 2200738 h 4504420"/>
              <a:gd name="connsiteX6" fmla="*/ 2763329 w 5309038"/>
              <a:gd name="connsiteY6" fmla="*/ 2196494 h 4504420"/>
              <a:gd name="connsiteX7" fmla="*/ 2712041 w 5309038"/>
              <a:gd name="connsiteY7" fmla="*/ 3292539 h 4504420"/>
              <a:gd name="connsiteX8" fmla="*/ 1648387 w 5309038"/>
              <a:gd name="connsiteY8" fmla="*/ 3239813 h 4504420"/>
              <a:gd name="connsiteX9" fmla="*/ 1309421 w 5309038"/>
              <a:gd name="connsiteY9" fmla="*/ 3550984 h 4504420"/>
              <a:gd name="connsiteX10" fmla="*/ 911929 w 5309038"/>
              <a:gd name="connsiteY10" fmla="*/ 1858610 h 4504420"/>
              <a:gd name="connsiteX11" fmla="*/ 561688 w 5309038"/>
              <a:gd name="connsiteY11" fmla="*/ 1856127 h 4504420"/>
              <a:gd name="connsiteX12" fmla="*/ 2205985 w 5309038"/>
              <a:gd name="connsiteY12" fmla="*/ 4445534 h 4504420"/>
              <a:gd name="connsiteX13" fmla="*/ 3797826 w 5309038"/>
              <a:gd name="connsiteY13" fmla="*/ 3594479 h 4504420"/>
              <a:gd name="connsiteX14" fmla="*/ 4193233 w 5309038"/>
              <a:gd name="connsiteY14" fmla="*/ 1590057 h 4504420"/>
              <a:gd name="connsiteX15" fmla="*/ 3682492 w 5309038"/>
              <a:gd name="connsiteY15" fmla="*/ 1151829 h 4504420"/>
              <a:gd name="connsiteX16" fmla="*/ 4032261 w 5309038"/>
              <a:gd name="connsiteY16" fmla="*/ 1015939 h 4504420"/>
              <a:gd name="connsiteX17" fmla="*/ 5309038 w 5309038"/>
              <a:gd name="connsiteY17" fmla="*/ 0 h 4504420"/>
              <a:gd name="connsiteX18" fmla="*/ 1276796 w 5309038"/>
              <a:gd name="connsiteY18" fmla="*/ 442 h 4504420"/>
              <a:gd name="connsiteX19" fmla="*/ 0 w 5309038"/>
              <a:gd name="connsiteY19" fmla="*/ 1034691 h 4504420"/>
              <a:gd name="connsiteX20" fmla="*/ 636183 w 5309038"/>
              <a:gd name="connsiteY20" fmla="*/ 1088169 h 4504420"/>
              <a:gd name="connsiteX21" fmla="*/ 591111 w 5309038"/>
              <a:gd name="connsiteY21" fmla="*/ 1761971 h 4504420"/>
              <a:gd name="connsiteX0" fmla="*/ 591111 w 5309038"/>
              <a:gd name="connsiteY0" fmla="*/ 1761971 h 4447173"/>
              <a:gd name="connsiteX1" fmla="*/ 909261 w 5309038"/>
              <a:gd name="connsiteY1" fmla="*/ 1802220 h 4447173"/>
              <a:gd name="connsiteX2" fmla="*/ 1195011 w 5309038"/>
              <a:gd name="connsiteY2" fmla="*/ 1910170 h 4447173"/>
              <a:gd name="connsiteX3" fmla="*/ 1096325 w 5309038"/>
              <a:gd name="connsiteY3" fmla="*/ 3311935 h 4447173"/>
              <a:gd name="connsiteX4" fmla="*/ 1445540 w 5309038"/>
              <a:gd name="connsiteY4" fmla="*/ 2980201 h 4447173"/>
              <a:gd name="connsiteX5" fmla="*/ 1626376 w 5309038"/>
              <a:gd name="connsiteY5" fmla="*/ 2200738 h 4447173"/>
              <a:gd name="connsiteX6" fmla="*/ 2763329 w 5309038"/>
              <a:gd name="connsiteY6" fmla="*/ 2196494 h 4447173"/>
              <a:gd name="connsiteX7" fmla="*/ 2712041 w 5309038"/>
              <a:gd name="connsiteY7" fmla="*/ 3292539 h 4447173"/>
              <a:gd name="connsiteX8" fmla="*/ 1648387 w 5309038"/>
              <a:gd name="connsiteY8" fmla="*/ 3239813 h 4447173"/>
              <a:gd name="connsiteX9" fmla="*/ 1309421 w 5309038"/>
              <a:gd name="connsiteY9" fmla="*/ 3550984 h 4447173"/>
              <a:gd name="connsiteX10" fmla="*/ 911929 w 5309038"/>
              <a:gd name="connsiteY10" fmla="*/ 1858610 h 4447173"/>
              <a:gd name="connsiteX11" fmla="*/ 561688 w 5309038"/>
              <a:gd name="connsiteY11" fmla="*/ 1856127 h 4447173"/>
              <a:gd name="connsiteX12" fmla="*/ 2205985 w 5309038"/>
              <a:gd name="connsiteY12" fmla="*/ 4445534 h 4447173"/>
              <a:gd name="connsiteX13" fmla="*/ 3797826 w 5309038"/>
              <a:gd name="connsiteY13" fmla="*/ 3594479 h 4447173"/>
              <a:gd name="connsiteX14" fmla="*/ 4193233 w 5309038"/>
              <a:gd name="connsiteY14" fmla="*/ 1590057 h 4447173"/>
              <a:gd name="connsiteX15" fmla="*/ 3682492 w 5309038"/>
              <a:gd name="connsiteY15" fmla="*/ 1151829 h 4447173"/>
              <a:gd name="connsiteX16" fmla="*/ 4032261 w 5309038"/>
              <a:gd name="connsiteY16" fmla="*/ 1015939 h 4447173"/>
              <a:gd name="connsiteX17" fmla="*/ 5309038 w 5309038"/>
              <a:gd name="connsiteY17" fmla="*/ 0 h 4447173"/>
              <a:gd name="connsiteX18" fmla="*/ 1276796 w 5309038"/>
              <a:gd name="connsiteY18" fmla="*/ 442 h 4447173"/>
              <a:gd name="connsiteX19" fmla="*/ 0 w 5309038"/>
              <a:gd name="connsiteY19" fmla="*/ 1034691 h 4447173"/>
              <a:gd name="connsiteX20" fmla="*/ 636183 w 5309038"/>
              <a:gd name="connsiteY20" fmla="*/ 1088169 h 4447173"/>
              <a:gd name="connsiteX21" fmla="*/ 591111 w 5309038"/>
              <a:gd name="connsiteY21" fmla="*/ 1761971 h 4447173"/>
              <a:gd name="connsiteX0" fmla="*/ 591111 w 5309038"/>
              <a:gd name="connsiteY0" fmla="*/ 1761971 h 4504420"/>
              <a:gd name="connsiteX1" fmla="*/ 909261 w 5309038"/>
              <a:gd name="connsiteY1" fmla="*/ 1802220 h 4504420"/>
              <a:gd name="connsiteX2" fmla="*/ 1195011 w 5309038"/>
              <a:gd name="connsiteY2" fmla="*/ 1910170 h 4504420"/>
              <a:gd name="connsiteX3" fmla="*/ 1096325 w 5309038"/>
              <a:gd name="connsiteY3" fmla="*/ 3311935 h 4504420"/>
              <a:gd name="connsiteX4" fmla="*/ 1445540 w 5309038"/>
              <a:gd name="connsiteY4" fmla="*/ 2980201 h 4504420"/>
              <a:gd name="connsiteX5" fmla="*/ 1626376 w 5309038"/>
              <a:gd name="connsiteY5" fmla="*/ 2200738 h 4504420"/>
              <a:gd name="connsiteX6" fmla="*/ 2763329 w 5309038"/>
              <a:gd name="connsiteY6" fmla="*/ 2196494 h 4504420"/>
              <a:gd name="connsiteX7" fmla="*/ 2712041 w 5309038"/>
              <a:gd name="connsiteY7" fmla="*/ 3292539 h 4504420"/>
              <a:gd name="connsiteX8" fmla="*/ 1648387 w 5309038"/>
              <a:gd name="connsiteY8" fmla="*/ 3239813 h 4504420"/>
              <a:gd name="connsiteX9" fmla="*/ 1309421 w 5309038"/>
              <a:gd name="connsiteY9" fmla="*/ 3550984 h 4504420"/>
              <a:gd name="connsiteX10" fmla="*/ 911929 w 5309038"/>
              <a:gd name="connsiteY10" fmla="*/ 1858610 h 4504420"/>
              <a:gd name="connsiteX11" fmla="*/ 561688 w 5309038"/>
              <a:gd name="connsiteY11" fmla="*/ 1856127 h 4504420"/>
              <a:gd name="connsiteX12" fmla="*/ 2205985 w 5309038"/>
              <a:gd name="connsiteY12" fmla="*/ 4445534 h 4504420"/>
              <a:gd name="connsiteX13" fmla="*/ 3810526 w 5309038"/>
              <a:gd name="connsiteY13" fmla="*/ 3594479 h 4504420"/>
              <a:gd name="connsiteX14" fmla="*/ 4193233 w 5309038"/>
              <a:gd name="connsiteY14" fmla="*/ 1590057 h 4504420"/>
              <a:gd name="connsiteX15" fmla="*/ 3682492 w 5309038"/>
              <a:gd name="connsiteY15" fmla="*/ 1151829 h 4504420"/>
              <a:gd name="connsiteX16" fmla="*/ 4032261 w 5309038"/>
              <a:gd name="connsiteY16" fmla="*/ 1015939 h 4504420"/>
              <a:gd name="connsiteX17" fmla="*/ 5309038 w 5309038"/>
              <a:gd name="connsiteY17" fmla="*/ 0 h 4504420"/>
              <a:gd name="connsiteX18" fmla="*/ 1276796 w 5309038"/>
              <a:gd name="connsiteY18" fmla="*/ 442 h 4504420"/>
              <a:gd name="connsiteX19" fmla="*/ 0 w 5309038"/>
              <a:gd name="connsiteY19" fmla="*/ 1034691 h 4504420"/>
              <a:gd name="connsiteX20" fmla="*/ 636183 w 5309038"/>
              <a:gd name="connsiteY20" fmla="*/ 1088169 h 4504420"/>
              <a:gd name="connsiteX21" fmla="*/ 591111 w 5309038"/>
              <a:gd name="connsiteY21" fmla="*/ 1761971 h 4504420"/>
              <a:gd name="connsiteX0" fmla="*/ 591111 w 5309038"/>
              <a:gd name="connsiteY0" fmla="*/ 1761971 h 4449871"/>
              <a:gd name="connsiteX1" fmla="*/ 909261 w 5309038"/>
              <a:gd name="connsiteY1" fmla="*/ 1802220 h 4449871"/>
              <a:gd name="connsiteX2" fmla="*/ 1195011 w 5309038"/>
              <a:gd name="connsiteY2" fmla="*/ 1910170 h 4449871"/>
              <a:gd name="connsiteX3" fmla="*/ 1096325 w 5309038"/>
              <a:gd name="connsiteY3" fmla="*/ 3311935 h 4449871"/>
              <a:gd name="connsiteX4" fmla="*/ 1445540 w 5309038"/>
              <a:gd name="connsiteY4" fmla="*/ 2980201 h 4449871"/>
              <a:gd name="connsiteX5" fmla="*/ 1626376 w 5309038"/>
              <a:gd name="connsiteY5" fmla="*/ 2200738 h 4449871"/>
              <a:gd name="connsiteX6" fmla="*/ 2763329 w 5309038"/>
              <a:gd name="connsiteY6" fmla="*/ 2196494 h 4449871"/>
              <a:gd name="connsiteX7" fmla="*/ 2712041 w 5309038"/>
              <a:gd name="connsiteY7" fmla="*/ 3292539 h 4449871"/>
              <a:gd name="connsiteX8" fmla="*/ 1648387 w 5309038"/>
              <a:gd name="connsiteY8" fmla="*/ 3239813 h 4449871"/>
              <a:gd name="connsiteX9" fmla="*/ 1309421 w 5309038"/>
              <a:gd name="connsiteY9" fmla="*/ 3550984 h 4449871"/>
              <a:gd name="connsiteX10" fmla="*/ 911929 w 5309038"/>
              <a:gd name="connsiteY10" fmla="*/ 1858610 h 4449871"/>
              <a:gd name="connsiteX11" fmla="*/ 561688 w 5309038"/>
              <a:gd name="connsiteY11" fmla="*/ 1856127 h 4449871"/>
              <a:gd name="connsiteX12" fmla="*/ 2205985 w 5309038"/>
              <a:gd name="connsiteY12" fmla="*/ 4445534 h 4449871"/>
              <a:gd name="connsiteX13" fmla="*/ 3810526 w 5309038"/>
              <a:gd name="connsiteY13" fmla="*/ 3594479 h 4449871"/>
              <a:gd name="connsiteX14" fmla="*/ 4193233 w 5309038"/>
              <a:gd name="connsiteY14" fmla="*/ 1590057 h 4449871"/>
              <a:gd name="connsiteX15" fmla="*/ 3682492 w 5309038"/>
              <a:gd name="connsiteY15" fmla="*/ 1151829 h 4449871"/>
              <a:gd name="connsiteX16" fmla="*/ 4032261 w 5309038"/>
              <a:gd name="connsiteY16" fmla="*/ 1015939 h 4449871"/>
              <a:gd name="connsiteX17" fmla="*/ 5309038 w 5309038"/>
              <a:gd name="connsiteY17" fmla="*/ 0 h 4449871"/>
              <a:gd name="connsiteX18" fmla="*/ 1276796 w 5309038"/>
              <a:gd name="connsiteY18" fmla="*/ 442 h 4449871"/>
              <a:gd name="connsiteX19" fmla="*/ 0 w 5309038"/>
              <a:gd name="connsiteY19" fmla="*/ 1034691 h 4449871"/>
              <a:gd name="connsiteX20" fmla="*/ 636183 w 5309038"/>
              <a:gd name="connsiteY20" fmla="*/ 1088169 h 4449871"/>
              <a:gd name="connsiteX21" fmla="*/ 591111 w 5309038"/>
              <a:gd name="connsiteY21" fmla="*/ 1761971 h 4449871"/>
              <a:gd name="connsiteX0" fmla="*/ 591111 w 5309038"/>
              <a:gd name="connsiteY0" fmla="*/ 1761971 h 4449871"/>
              <a:gd name="connsiteX1" fmla="*/ 909261 w 5309038"/>
              <a:gd name="connsiteY1" fmla="*/ 1802220 h 4449871"/>
              <a:gd name="connsiteX2" fmla="*/ 1195011 w 5309038"/>
              <a:gd name="connsiteY2" fmla="*/ 1910170 h 4449871"/>
              <a:gd name="connsiteX3" fmla="*/ 1096325 w 5309038"/>
              <a:gd name="connsiteY3" fmla="*/ 3311935 h 4449871"/>
              <a:gd name="connsiteX4" fmla="*/ 1445540 w 5309038"/>
              <a:gd name="connsiteY4" fmla="*/ 2980201 h 4449871"/>
              <a:gd name="connsiteX5" fmla="*/ 1626376 w 5309038"/>
              <a:gd name="connsiteY5" fmla="*/ 2200738 h 4449871"/>
              <a:gd name="connsiteX6" fmla="*/ 2763329 w 5309038"/>
              <a:gd name="connsiteY6" fmla="*/ 2196494 h 4449871"/>
              <a:gd name="connsiteX7" fmla="*/ 2712041 w 5309038"/>
              <a:gd name="connsiteY7" fmla="*/ 3292539 h 4449871"/>
              <a:gd name="connsiteX8" fmla="*/ 1648387 w 5309038"/>
              <a:gd name="connsiteY8" fmla="*/ 3239813 h 4449871"/>
              <a:gd name="connsiteX9" fmla="*/ 1309421 w 5309038"/>
              <a:gd name="connsiteY9" fmla="*/ 3550984 h 4449871"/>
              <a:gd name="connsiteX10" fmla="*/ 911929 w 5309038"/>
              <a:gd name="connsiteY10" fmla="*/ 1858610 h 4449871"/>
              <a:gd name="connsiteX11" fmla="*/ 561688 w 5309038"/>
              <a:gd name="connsiteY11" fmla="*/ 1856127 h 4449871"/>
              <a:gd name="connsiteX12" fmla="*/ 2205985 w 5309038"/>
              <a:gd name="connsiteY12" fmla="*/ 4445534 h 4449871"/>
              <a:gd name="connsiteX13" fmla="*/ 3810526 w 5309038"/>
              <a:gd name="connsiteY13" fmla="*/ 3594479 h 4449871"/>
              <a:gd name="connsiteX14" fmla="*/ 4193233 w 5309038"/>
              <a:gd name="connsiteY14" fmla="*/ 1590057 h 4449871"/>
              <a:gd name="connsiteX15" fmla="*/ 3682492 w 5309038"/>
              <a:gd name="connsiteY15" fmla="*/ 1151829 h 4449871"/>
              <a:gd name="connsiteX16" fmla="*/ 4032261 w 5309038"/>
              <a:gd name="connsiteY16" fmla="*/ 1015939 h 4449871"/>
              <a:gd name="connsiteX17" fmla="*/ 5309038 w 5309038"/>
              <a:gd name="connsiteY17" fmla="*/ 0 h 4449871"/>
              <a:gd name="connsiteX18" fmla="*/ 1276796 w 5309038"/>
              <a:gd name="connsiteY18" fmla="*/ 442 h 4449871"/>
              <a:gd name="connsiteX19" fmla="*/ 0 w 5309038"/>
              <a:gd name="connsiteY19" fmla="*/ 1034691 h 4449871"/>
              <a:gd name="connsiteX20" fmla="*/ 636183 w 5309038"/>
              <a:gd name="connsiteY20" fmla="*/ 1088169 h 4449871"/>
              <a:gd name="connsiteX21" fmla="*/ 591111 w 5309038"/>
              <a:gd name="connsiteY21" fmla="*/ 1761971 h 4449871"/>
              <a:gd name="connsiteX0" fmla="*/ 591111 w 5309038"/>
              <a:gd name="connsiteY0" fmla="*/ 1761971 h 4449871"/>
              <a:gd name="connsiteX1" fmla="*/ 909261 w 5309038"/>
              <a:gd name="connsiteY1" fmla="*/ 1802220 h 4449871"/>
              <a:gd name="connsiteX2" fmla="*/ 1195011 w 5309038"/>
              <a:gd name="connsiteY2" fmla="*/ 1910170 h 4449871"/>
              <a:gd name="connsiteX3" fmla="*/ 1096325 w 5309038"/>
              <a:gd name="connsiteY3" fmla="*/ 3311935 h 4449871"/>
              <a:gd name="connsiteX4" fmla="*/ 1445540 w 5309038"/>
              <a:gd name="connsiteY4" fmla="*/ 2980201 h 4449871"/>
              <a:gd name="connsiteX5" fmla="*/ 1626376 w 5309038"/>
              <a:gd name="connsiteY5" fmla="*/ 2200738 h 4449871"/>
              <a:gd name="connsiteX6" fmla="*/ 2763329 w 5309038"/>
              <a:gd name="connsiteY6" fmla="*/ 2196494 h 4449871"/>
              <a:gd name="connsiteX7" fmla="*/ 2712041 w 5309038"/>
              <a:gd name="connsiteY7" fmla="*/ 3292539 h 4449871"/>
              <a:gd name="connsiteX8" fmla="*/ 1648387 w 5309038"/>
              <a:gd name="connsiteY8" fmla="*/ 3239813 h 4449871"/>
              <a:gd name="connsiteX9" fmla="*/ 1309421 w 5309038"/>
              <a:gd name="connsiteY9" fmla="*/ 3550984 h 4449871"/>
              <a:gd name="connsiteX10" fmla="*/ 861129 w 5309038"/>
              <a:gd name="connsiteY10" fmla="*/ 1864960 h 4449871"/>
              <a:gd name="connsiteX11" fmla="*/ 561688 w 5309038"/>
              <a:gd name="connsiteY11" fmla="*/ 1856127 h 4449871"/>
              <a:gd name="connsiteX12" fmla="*/ 2205985 w 5309038"/>
              <a:gd name="connsiteY12" fmla="*/ 4445534 h 4449871"/>
              <a:gd name="connsiteX13" fmla="*/ 3810526 w 5309038"/>
              <a:gd name="connsiteY13" fmla="*/ 3594479 h 4449871"/>
              <a:gd name="connsiteX14" fmla="*/ 4193233 w 5309038"/>
              <a:gd name="connsiteY14" fmla="*/ 1590057 h 4449871"/>
              <a:gd name="connsiteX15" fmla="*/ 3682492 w 5309038"/>
              <a:gd name="connsiteY15" fmla="*/ 1151829 h 4449871"/>
              <a:gd name="connsiteX16" fmla="*/ 4032261 w 5309038"/>
              <a:gd name="connsiteY16" fmla="*/ 1015939 h 4449871"/>
              <a:gd name="connsiteX17" fmla="*/ 5309038 w 5309038"/>
              <a:gd name="connsiteY17" fmla="*/ 0 h 4449871"/>
              <a:gd name="connsiteX18" fmla="*/ 1276796 w 5309038"/>
              <a:gd name="connsiteY18" fmla="*/ 442 h 4449871"/>
              <a:gd name="connsiteX19" fmla="*/ 0 w 5309038"/>
              <a:gd name="connsiteY19" fmla="*/ 1034691 h 4449871"/>
              <a:gd name="connsiteX20" fmla="*/ 636183 w 5309038"/>
              <a:gd name="connsiteY20" fmla="*/ 1088169 h 4449871"/>
              <a:gd name="connsiteX21" fmla="*/ 591111 w 5309038"/>
              <a:gd name="connsiteY21" fmla="*/ 1761971 h 4449871"/>
              <a:gd name="connsiteX0" fmla="*/ 591111 w 5309038"/>
              <a:gd name="connsiteY0" fmla="*/ 1761971 h 4449871"/>
              <a:gd name="connsiteX1" fmla="*/ 909261 w 5309038"/>
              <a:gd name="connsiteY1" fmla="*/ 1802220 h 4449871"/>
              <a:gd name="connsiteX2" fmla="*/ 1195011 w 5309038"/>
              <a:gd name="connsiteY2" fmla="*/ 1910170 h 4449871"/>
              <a:gd name="connsiteX3" fmla="*/ 1096325 w 5309038"/>
              <a:gd name="connsiteY3" fmla="*/ 3311935 h 4449871"/>
              <a:gd name="connsiteX4" fmla="*/ 1445540 w 5309038"/>
              <a:gd name="connsiteY4" fmla="*/ 2980201 h 4449871"/>
              <a:gd name="connsiteX5" fmla="*/ 1626376 w 5309038"/>
              <a:gd name="connsiteY5" fmla="*/ 2200738 h 4449871"/>
              <a:gd name="connsiteX6" fmla="*/ 2763329 w 5309038"/>
              <a:gd name="connsiteY6" fmla="*/ 2196494 h 4449871"/>
              <a:gd name="connsiteX7" fmla="*/ 2712041 w 5309038"/>
              <a:gd name="connsiteY7" fmla="*/ 3292539 h 4449871"/>
              <a:gd name="connsiteX8" fmla="*/ 1648387 w 5309038"/>
              <a:gd name="connsiteY8" fmla="*/ 3239813 h 4449871"/>
              <a:gd name="connsiteX9" fmla="*/ 1157021 w 5309038"/>
              <a:gd name="connsiteY9" fmla="*/ 3722434 h 4449871"/>
              <a:gd name="connsiteX10" fmla="*/ 861129 w 5309038"/>
              <a:gd name="connsiteY10" fmla="*/ 1864960 h 4449871"/>
              <a:gd name="connsiteX11" fmla="*/ 561688 w 5309038"/>
              <a:gd name="connsiteY11" fmla="*/ 1856127 h 4449871"/>
              <a:gd name="connsiteX12" fmla="*/ 2205985 w 5309038"/>
              <a:gd name="connsiteY12" fmla="*/ 4445534 h 4449871"/>
              <a:gd name="connsiteX13" fmla="*/ 3810526 w 5309038"/>
              <a:gd name="connsiteY13" fmla="*/ 3594479 h 4449871"/>
              <a:gd name="connsiteX14" fmla="*/ 4193233 w 5309038"/>
              <a:gd name="connsiteY14" fmla="*/ 1590057 h 4449871"/>
              <a:gd name="connsiteX15" fmla="*/ 3682492 w 5309038"/>
              <a:gd name="connsiteY15" fmla="*/ 1151829 h 4449871"/>
              <a:gd name="connsiteX16" fmla="*/ 4032261 w 5309038"/>
              <a:gd name="connsiteY16" fmla="*/ 1015939 h 4449871"/>
              <a:gd name="connsiteX17" fmla="*/ 5309038 w 5309038"/>
              <a:gd name="connsiteY17" fmla="*/ 0 h 4449871"/>
              <a:gd name="connsiteX18" fmla="*/ 1276796 w 5309038"/>
              <a:gd name="connsiteY18" fmla="*/ 442 h 4449871"/>
              <a:gd name="connsiteX19" fmla="*/ 0 w 5309038"/>
              <a:gd name="connsiteY19" fmla="*/ 1034691 h 4449871"/>
              <a:gd name="connsiteX20" fmla="*/ 636183 w 5309038"/>
              <a:gd name="connsiteY20" fmla="*/ 1088169 h 4449871"/>
              <a:gd name="connsiteX21" fmla="*/ 591111 w 5309038"/>
              <a:gd name="connsiteY21" fmla="*/ 1761971 h 4449871"/>
              <a:gd name="connsiteX0" fmla="*/ 591111 w 5309038"/>
              <a:gd name="connsiteY0" fmla="*/ 1761971 h 4449871"/>
              <a:gd name="connsiteX1" fmla="*/ 909261 w 5309038"/>
              <a:gd name="connsiteY1" fmla="*/ 1802220 h 4449871"/>
              <a:gd name="connsiteX2" fmla="*/ 1195011 w 5309038"/>
              <a:gd name="connsiteY2" fmla="*/ 1910170 h 4449871"/>
              <a:gd name="connsiteX3" fmla="*/ 1096325 w 5309038"/>
              <a:gd name="connsiteY3" fmla="*/ 3311935 h 4449871"/>
              <a:gd name="connsiteX4" fmla="*/ 1445540 w 5309038"/>
              <a:gd name="connsiteY4" fmla="*/ 2980201 h 4449871"/>
              <a:gd name="connsiteX5" fmla="*/ 1626376 w 5309038"/>
              <a:gd name="connsiteY5" fmla="*/ 2200738 h 4449871"/>
              <a:gd name="connsiteX6" fmla="*/ 2763329 w 5309038"/>
              <a:gd name="connsiteY6" fmla="*/ 2196494 h 4449871"/>
              <a:gd name="connsiteX7" fmla="*/ 2712041 w 5309038"/>
              <a:gd name="connsiteY7" fmla="*/ 3292539 h 4449871"/>
              <a:gd name="connsiteX8" fmla="*/ 2384987 w 5309038"/>
              <a:gd name="connsiteY8" fmla="*/ 4243113 h 4449871"/>
              <a:gd name="connsiteX9" fmla="*/ 1157021 w 5309038"/>
              <a:gd name="connsiteY9" fmla="*/ 3722434 h 4449871"/>
              <a:gd name="connsiteX10" fmla="*/ 861129 w 5309038"/>
              <a:gd name="connsiteY10" fmla="*/ 1864960 h 4449871"/>
              <a:gd name="connsiteX11" fmla="*/ 561688 w 5309038"/>
              <a:gd name="connsiteY11" fmla="*/ 1856127 h 4449871"/>
              <a:gd name="connsiteX12" fmla="*/ 2205985 w 5309038"/>
              <a:gd name="connsiteY12" fmla="*/ 4445534 h 4449871"/>
              <a:gd name="connsiteX13" fmla="*/ 3810526 w 5309038"/>
              <a:gd name="connsiteY13" fmla="*/ 3594479 h 4449871"/>
              <a:gd name="connsiteX14" fmla="*/ 4193233 w 5309038"/>
              <a:gd name="connsiteY14" fmla="*/ 1590057 h 4449871"/>
              <a:gd name="connsiteX15" fmla="*/ 3682492 w 5309038"/>
              <a:gd name="connsiteY15" fmla="*/ 1151829 h 4449871"/>
              <a:gd name="connsiteX16" fmla="*/ 4032261 w 5309038"/>
              <a:gd name="connsiteY16" fmla="*/ 1015939 h 4449871"/>
              <a:gd name="connsiteX17" fmla="*/ 5309038 w 5309038"/>
              <a:gd name="connsiteY17" fmla="*/ 0 h 4449871"/>
              <a:gd name="connsiteX18" fmla="*/ 1276796 w 5309038"/>
              <a:gd name="connsiteY18" fmla="*/ 442 h 4449871"/>
              <a:gd name="connsiteX19" fmla="*/ 0 w 5309038"/>
              <a:gd name="connsiteY19" fmla="*/ 1034691 h 4449871"/>
              <a:gd name="connsiteX20" fmla="*/ 636183 w 5309038"/>
              <a:gd name="connsiteY20" fmla="*/ 1088169 h 4449871"/>
              <a:gd name="connsiteX21" fmla="*/ 591111 w 5309038"/>
              <a:gd name="connsiteY21" fmla="*/ 1761971 h 4449871"/>
              <a:gd name="connsiteX0" fmla="*/ 591111 w 5309038"/>
              <a:gd name="connsiteY0" fmla="*/ 1761971 h 4449871"/>
              <a:gd name="connsiteX1" fmla="*/ 909261 w 5309038"/>
              <a:gd name="connsiteY1" fmla="*/ 1802220 h 4449871"/>
              <a:gd name="connsiteX2" fmla="*/ 1195011 w 5309038"/>
              <a:gd name="connsiteY2" fmla="*/ 1910170 h 4449871"/>
              <a:gd name="connsiteX3" fmla="*/ 1096325 w 5309038"/>
              <a:gd name="connsiteY3" fmla="*/ 3311935 h 4449871"/>
              <a:gd name="connsiteX4" fmla="*/ 1445540 w 5309038"/>
              <a:gd name="connsiteY4" fmla="*/ 2980201 h 4449871"/>
              <a:gd name="connsiteX5" fmla="*/ 1626376 w 5309038"/>
              <a:gd name="connsiteY5" fmla="*/ 2200738 h 4449871"/>
              <a:gd name="connsiteX6" fmla="*/ 2763329 w 5309038"/>
              <a:gd name="connsiteY6" fmla="*/ 2196494 h 4449871"/>
              <a:gd name="connsiteX7" fmla="*/ 2712041 w 5309038"/>
              <a:gd name="connsiteY7" fmla="*/ 3292539 h 4449871"/>
              <a:gd name="connsiteX8" fmla="*/ 2384987 w 5309038"/>
              <a:gd name="connsiteY8" fmla="*/ 4243113 h 4449871"/>
              <a:gd name="connsiteX9" fmla="*/ 1157021 w 5309038"/>
              <a:gd name="connsiteY9" fmla="*/ 3722434 h 4449871"/>
              <a:gd name="connsiteX10" fmla="*/ 873829 w 5309038"/>
              <a:gd name="connsiteY10" fmla="*/ 1858610 h 4449871"/>
              <a:gd name="connsiteX11" fmla="*/ 561688 w 5309038"/>
              <a:gd name="connsiteY11" fmla="*/ 1856127 h 4449871"/>
              <a:gd name="connsiteX12" fmla="*/ 2205985 w 5309038"/>
              <a:gd name="connsiteY12" fmla="*/ 4445534 h 4449871"/>
              <a:gd name="connsiteX13" fmla="*/ 3810526 w 5309038"/>
              <a:gd name="connsiteY13" fmla="*/ 3594479 h 4449871"/>
              <a:gd name="connsiteX14" fmla="*/ 4193233 w 5309038"/>
              <a:gd name="connsiteY14" fmla="*/ 1590057 h 4449871"/>
              <a:gd name="connsiteX15" fmla="*/ 3682492 w 5309038"/>
              <a:gd name="connsiteY15" fmla="*/ 1151829 h 4449871"/>
              <a:gd name="connsiteX16" fmla="*/ 4032261 w 5309038"/>
              <a:gd name="connsiteY16" fmla="*/ 1015939 h 4449871"/>
              <a:gd name="connsiteX17" fmla="*/ 5309038 w 5309038"/>
              <a:gd name="connsiteY17" fmla="*/ 0 h 4449871"/>
              <a:gd name="connsiteX18" fmla="*/ 1276796 w 5309038"/>
              <a:gd name="connsiteY18" fmla="*/ 442 h 4449871"/>
              <a:gd name="connsiteX19" fmla="*/ 0 w 5309038"/>
              <a:gd name="connsiteY19" fmla="*/ 1034691 h 4449871"/>
              <a:gd name="connsiteX20" fmla="*/ 636183 w 5309038"/>
              <a:gd name="connsiteY20" fmla="*/ 1088169 h 4449871"/>
              <a:gd name="connsiteX21" fmla="*/ 591111 w 5309038"/>
              <a:gd name="connsiteY21" fmla="*/ 1761971 h 4449871"/>
              <a:gd name="connsiteX0" fmla="*/ 591111 w 5309038"/>
              <a:gd name="connsiteY0" fmla="*/ 1761971 h 4449871"/>
              <a:gd name="connsiteX1" fmla="*/ 1195011 w 5309038"/>
              <a:gd name="connsiteY1" fmla="*/ 1910170 h 4449871"/>
              <a:gd name="connsiteX2" fmla="*/ 1096325 w 5309038"/>
              <a:gd name="connsiteY2" fmla="*/ 3311935 h 4449871"/>
              <a:gd name="connsiteX3" fmla="*/ 1445540 w 5309038"/>
              <a:gd name="connsiteY3" fmla="*/ 2980201 h 4449871"/>
              <a:gd name="connsiteX4" fmla="*/ 1626376 w 5309038"/>
              <a:gd name="connsiteY4" fmla="*/ 2200738 h 4449871"/>
              <a:gd name="connsiteX5" fmla="*/ 2763329 w 5309038"/>
              <a:gd name="connsiteY5" fmla="*/ 2196494 h 4449871"/>
              <a:gd name="connsiteX6" fmla="*/ 2712041 w 5309038"/>
              <a:gd name="connsiteY6" fmla="*/ 3292539 h 4449871"/>
              <a:gd name="connsiteX7" fmla="*/ 2384987 w 5309038"/>
              <a:gd name="connsiteY7" fmla="*/ 4243113 h 4449871"/>
              <a:gd name="connsiteX8" fmla="*/ 1157021 w 5309038"/>
              <a:gd name="connsiteY8" fmla="*/ 3722434 h 4449871"/>
              <a:gd name="connsiteX9" fmla="*/ 873829 w 5309038"/>
              <a:gd name="connsiteY9" fmla="*/ 1858610 h 4449871"/>
              <a:gd name="connsiteX10" fmla="*/ 561688 w 5309038"/>
              <a:gd name="connsiteY10" fmla="*/ 1856127 h 4449871"/>
              <a:gd name="connsiteX11" fmla="*/ 2205985 w 5309038"/>
              <a:gd name="connsiteY11" fmla="*/ 4445534 h 4449871"/>
              <a:gd name="connsiteX12" fmla="*/ 3810526 w 5309038"/>
              <a:gd name="connsiteY12" fmla="*/ 3594479 h 4449871"/>
              <a:gd name="connsiteX13" fmla="*/ 4193233 w 5309038"/>
              <a:gd name="connsiteY13" fmla="*/ 1590057 h 4449871"/>
              <a:gd name="connsiteX14" fmla="*/ 3682492 w 5309038"/>
              <a:gd name="connsiteY14" fmla="*/ 1151829 h 4449871"/>
              <a:gd name="connsiteX15" fmla="*/ 4032261 w 5309038"/>
              <a:gd name="connsiteY15" fmla="*/ 1015939 h 4449871"/>
              <a:gd name="connsiteX16" fmla="*/ 5309038 w 5309038"/>
              <a:gd name="connsiteY16" fmla="*/ 0 h 4449871"/>
              <a:gd name="connsiteX17" fmla="*/ 1276796 w 5309038"/>
              <a:gd name="connsiteY17" fmla="*/ 442 h 4449871"/>
              <a:gd name="connsiteX18" fmla="*/ 0 w 5309038"/>
              <a:gd name="connsiteY18" fmla="*/ 1034691 h 4449871"/>
              <a:gd name="connsiteX19" fmla="*/ 636183 w 5309038"/>
              <a:gd name="connsiteY19" fmla="*/ 1088169 h 4449871"/>
              <a:gd name="connsiteX20" fmla="*/ 591111 w 5309038"/>
              <a:gd name="connsiteY20" fmla="*/ 1761971 h 4449871"/>
              <a:gd name="connsiteX0" fmla="*/ 591111 w 5309038"/>
              <a:gd name="connsiteY0" fmla="*/ 1761971 h 4449871"/>
              <a:gd name="connsiteX1" fmla="*/ 1195011 w 5309038"/>
              <a:gd name="connsiteY1" fmla="*/ 1910170 h 4449871"/>
              <a:gd name="connsiteX2" fmla="*/ 1096325 w 5309038"/>
              <a:gd name="connsiteY2" fmla="*/ 3311935 h 4449871"/>
              <a:gd name="connsiteX3" fmla="*/ 1445540 w 5309038"/>
              <a:gd name="connsiteY3" fmla="*/ 2980201 h 4449871"/>
              <a:gd name="connsiteX4" fmla="*/ 1626376 w 5309038"/>
              <a:gd name="connsiteY4" fmla="*/ 2200738 h 4449871"/>
              <a:gd name="connsiteX5" fmla="*/ 2763329 w 5309038"/>
              <a:gd name="connsiteY5" fmla="*/ 2196494 h 4449871"/>
              <a:gd name="connsiteX6" fmla="*/ 2712041 w 5309038"/>
              <a:gd name="connsiteY6" fmla="*/ 3292539 h 4449871"/>
              <a:gd name="connsiteX7" fmla="*/ 2384987 w 5309038"/>
              <a:gd name="connsiteY7" fmla="*/ 4243113 h 4449871"/>
              <a:gd name="connsiteX8" fmla="*/ 1157021 w 5309038"/>
              <a:gd name="connsiteY8" fmla="*/ 3722434 h 4449871"/>
              <a:gd name="connsiteX9" fmla="*/ 873829 w 5309038"/>
              <a:gd name="connsiteY9" fmla="*/ 1858610 h 4449871"/>
              <a:gd name="connsiteX10" fmla="*/ 561688 w 5309038"/>
              <a:gd name="connsiteY10" fmla="*/ 1856127 h 4449871"/>
              <a:gd name="connsiteX11" fmla="*/ 2205985 w 5309038"/>
              <a:gd name="connsiteY11" fmla="*/ 4445534 h 4449871"/>
              <a:gd name="connsiteX12" fmla="*/ 3810526 w 5309038"/>
              <a:gd name="connsiteY12" fmla="*/ 3594479 h 4449871"/>
              <a:gd name="connsiteX13" fmla="*/ 4193233 w 5309038"/>
              <a:gd name="connsiteY13" fmla="*/ 1590057 h 4449871"/>
              <a:gd name="connsiteX14" fmla="*/ 3682492 w 5309038"/>
              <a:gd name="connsiteY14" fmla="*/ 1151829 h 4449871"/>
              <a:gd name="connsiteX15" fmla="*/ 4032261 w 5309038"/>
              <a:gd name="connsiteY15" fmla="*/ 1015939 h 4449871"/>
              <a:gd name="connsiteX16" fmla="*/ 5309038 w 5309038"/>
              <a:gd name="connsiteY16" fmla="*/ 0 h 4449871"/>
              <a:gd name="connsiteX17" fmla="*/ 1276796 w 5309038"/>
              <a:gd name="connsiteY17" fmla="*/ 442 h 4449871"/>
              <a:gd name="connsiteX18" fmla="*/ 0 w 5309038"/>
              <a:gd name="connsiteY18" fmla="*/ 1034691 h 4449871"/>
              <a:gd name="connsiteX19" fmla="*/ 636183 w 5309038"/>
              <a:gd name="connsiteY19" fmla="*/ 1088169 h 4449871"/>
              <a:gd name="connsiteX20" fmla="*/ 591111 w 5309038"/>
              <a:gd name="connsiteY20" fmla="*/ 1761971 h 4449871"/>
              <a:gd name="connsiteX0" fmla="*/ 591111 w 5309038"/>
              <a:gd name="connsiteY0" fmla="*/ 1761971 h 4449871"/>
              <a:gd name="connsiteX1" fmla="*/ 1195011 w 5309038"/>
              <a:gd name="connsiteY1" fmla="*/ 1910170 h 4449871"/>
              <a:gd name="connsiteX2" fmla="*/ 1096325 w 5309038"/>
              <a:gd name="connsiteY2" fmla="*/ 3311935 h 4449871"/>
              <a:gd name="connsiteX3" fmla="*/ 1445540 w 5309038"/>
              <a:gd name="connsiteY3" fmla="*/ 2980201 h 4449871"/>
              <a:gd name="connsiteX4" fmla="*/ 1626376 w 5309038"/>
              <a:gd name="connsiteY4" fmla="*/ 2200738 h 4449871"/>
              <a:gd name="connsiteX5" fmla="*/ 2763329 w 5309038"/>
              <a:gd name="connsiteY5" fmla="*/ 2196494 h 4449871"/>
              <a:gd name="connsiteX6" fmla="*/ 2712041 w 5309038"/>
              <a:gd name="connsiteY6" fmla="*/ 3292539 h 4449871"/>
              <a:gd name="connsiteX7" fmla="*/ 2384987 w 5309038"/>
              <a:gd name="connsiteY7" fmla="*/ 4243113 h 4449871"/>
              <a:gd name="connsiteX8" fmla="*/ 1157021 w 5309038"/>
              <a:gd name="connsiteY8" fmla="*/ 3722434 h 4449871"/>
              <a:gd name="connsiteX9" fmla="*/ 873829 w 5309038"/>
              <a:gd name="connsiteY9" fmla="*/ 1858610 h 4449871"/>
              <a:gd name="connsiteX10" fmla="*/ 561688 w 5309038"/>
              <a:gd name="connsiteY10" fmla="*/ 1856127 h 4449871"/>
              <a:gd name="connsiteX11" fmla="*/ 2205985 w 5309038"/>
              <a:gd name="connsiteY11" fmla="*/ 4445534 h 4449871"/>
              <a:gd name="connsiteX12" fmla="*/ 3810526 w 5309038"/>
              <a:gd name="connsiteY12" fmla="*/ 3594479 h 4449871"/>
              <a:gd name="connsiteX13" fmla="*/ 4193233 w 5309038"/>
              <a:gd name="connsiteY13" fmla="*/ 1590057 h 4449871"/>
              <a:gd name="connsiteX14" fmla="*/ 3682492 w 5309038"/>
              <a:gd name="connsiteY14" fmla="*/ 1151829 h 4449871"/>
              <a:gd name="connsiteX15" fmla="*/ 4032261 w 5309038"/>
              <a:gd name="connsiteY15" fmla="*/ 1015939 h 4449871"/>
              <a:gd name="connsiteX16" fmla="*/ 5309038 w 5309038"/>
              <a:gd name="connsiteY16" fmla="*/ 0 h 4449871"/>
              <a:gd name="connsiteX17" fmla="*/ 1276796 w 5309038"/>
              <a:gd name="connsiteY17" fmla="*/ 442 h 4449871"/>
              <a:gd name="connsiteX18" fmla="*/ 0 w 5309038"/>
              <a:gd name="connsiteY18" fmla="*/ 1034691 h 4449871"/>
              <a:gd name="connsiteX19" fmla="*/ 636183 w 5309038"/>
              <a:gd name="connsiteY19" fmla="*/ 1088169 h 4449871"/>
              <a:gd name="connsiteX20" fmla="*/ 591111 w 5309038"/>
              <a:gd name="connsiteY20" fmla="*/ 1761971 h 4449871"/>
              <a:gd name="connsiteX0" fmla="*/ 591111 w 5309038"/>
              <a:gd name="connsiteY0" fmla="*/ 1761971 h 4449871"/>
              <a:gd name="connsiteX1" fmla="*/ 1195011 w 5309038"/>
              <a:gd name="connsiteY1" fmla="*/ 1910170 h 4449871"/>
              <a:gd name="connsiteX2" fmla="*/ 1096325 w 5309038"/>
              <a:gd name="connsiteY2" fmla="*/ 3311935 h 4449871"/>
              <a:gd name="connsiteX3" fmla="*/ 1445540 w 5309038"/>
              <a:gd name="connsiteY3" fmla="*/ 2980201 h 4449871"/>
              <a:gd name="connsiteX4" fmla="*/ 1626376 w 5309038"/>
              <a:gd name="connsiteY4" fmla="*/ 2200738 h 4449871"/>
              <a:gd name="connsiteX5" fmla="*/ 2763329 w 5309038"/>
              <a:gd name="connsiteY5" fmla="*/ 2196494 h 4449871"/>
              <a:gd name="connsiteX6" fmla="*/ 2712041 w 5309038"/>
              <a:gd name="connsiteY6" fmla="*/ 3292539 h 4449871"/>
              <a:gd name="connsiteX7" fmla="*/ 2384987 w 5309038"/>
              <a:gd name="connsiteY7" fmla="*/ 4243113 h 4449871"/>
              <a:gd name="connsiteX8" fmla="*/ 1157021 w 5309038"/>
              <a:gd name="connsiteY8" fmla="*/ 3722434 h 4449871"/>
              <a:gd name="connsiteX9" fmla="*/ 873829 w 5309038"/>
              <a:gd name="connsiteY9" fmla="*/ 1858610 h 4449871"/>
              <a:gd name="connsiteX10" fmla="*/ 561688 w 5309038"/>
              <a:gd name="connsiteY10" fmla="*/ 1856127 h 4449871"/>
              <a:gd name="connsiteX11" fmla="*/ 2205985 w 5309038"/>
              <a:gd name="connsiteY11" fmla="*/ 4445534 h 4449871"/>
              <a:gd name="connsiteX12" fmla="*/ 3810526 w 5309038"/>
              <a:gd name="connsiteY12" fmla="*/ 3594479 h 4449871"/>
              <a:gd name="connsiteX13" fmla="*/ 4193233 w 5309038"/>
              <a:gd name="connsiteY13" fmla="*/ 1590057 h 4449871"/>
              <a:gd name="connsiteX14" fmla="*/ 3682492 w 5309038"/>
              <a:gd name="connsiteY14" fmla="*/ 1151829 h 4449871"/>
              <a:gd name="connsiteX15" fmla="*/ 4032261 w 5309038"/>
              <a:gd name="connsiteY15" fmla="*/ 1015939 h 4449871"/>
              <a:gd name="connsiteX16" fmla="*/ 5309038 w 5309038"/>
              <a:gd name="connsiteY16" fmla="*/ 0 h 4449871"/>
              <a:gd name="connsiteX17" fmla="*/ 1276796 w 5309038"/>
              <a:gd name="connsiteY17" fmla="*/ 442 h 4449871"/>
              <a:gd name="connsiteX18" fmla="*/ 0 w 5309038"/>
              <a:gd name="connsiteY18" fmla="*/ 1034691 h 4449871"/>
              <a:gd name="connsiteX19" fmla="*/ 636183 w 5309038"/>
              <a:gd name="connsiteY19" fmla="*/ 1088169 h 4449871"/>
              <a:gd name="connsiteX20" fmla="*/ 591111 w 5309038"/>
              <a:gd name="connsiteY20" fmla="*/ 1761971 h 4449871"/>
              <a:gd name="connsiteX0" fmla="*/ 591111 w 5309038"/>
              <a:gd name="connsiteY0" fmla="*/ 1761971 h 4449871"/>
              <a:gd name="connsiteX1" fmla="*/ 1195011 w 5309038"/>
              <a:gd name="connsiteY1" fmla="*/ 1910170 h 4449871"/>
              <a:gd name="connsiteX2" fmla="*/ 1096325 w 5309038"/>
              <a:gd name="connsiteY2" fmla="*/ 3311935 h 4449871"/>
              <a:gd name="connsiteX3" fmla="*/ 1445540 w 5309038"/>
              <a:gd name="connsiteY3" fmla="*/ 2980201 h 4449871"/>
              <a:gd name="connsiteX4" fmla="*/ 1626376 w 5309038"/>
              <a:gd name="connsiteY4" fmla="*/ 2200738 h 4449871"/>
              <a:gd name="connsiteX5" fmla="*/ 2763329 w 5309038"/>
              <a:gd name="connsiteY5" fmla="*/ 2196494 h 4449871"/>
              <a:gd name="connsiteX6" fmla="*/ 2712041 w 5309038"/>
              <a:gd name="connsiteY6" fmla="*/ 3292539 h 4449871"/>
              <a:gd name="connsiteX7" fmla="*/ 2384987 w 5309038"/>
              <a:gd name="connsiteY7" fmla="*/ 4243113 h 4449871"/>
              <a:gd name="connsiteX8" fmla="*/ 1157021 w 5309038"/>
              <a:gd name="connsiteY8" fmla="*/ 3722434 h 4449871"/>
              <a:gd name="connsiteX9" fmla="*/ 873829 w 5309038"/>
              <a:gd name="connsiteY9" fmla="*/ 1858610 h 4449871"/>
              <a:gd name="connsiteX10" fmla="*/ 561688 w 5309038"/>
              <a:gd name="connsiteY10" fmla="*/ 1856127 h 4449871"/>
              <a:gd name="connsiteX11" fmla="*/ 2205985 w 5309038"/>
              <a:gd name="connsiteY11" fmla="*/ 4445534 h 4449871"/>
              <a:gd name="connsiteX12" fmla="*/ 3810526 w 5309038"/>
              <a:gd name="connsiteY12" fmla="*/ 3594479 h 4449871"/>
              <a:gd name="connsiteX13" fmla="*/ 4193233 w 5309038"/>
              <a:gd name="connsiteY13" fmla="*/ 1590057 h 4449871"/>
              <a:gd name="connsiteX14" fmla="*/ 3682492 w 5309038"/>
              <a:gd name="connsiteY14" fmla="*/ 1151829 h 4449871"/>
              <a:gd name="connsiteX15" fmla="*/ 4032261 w 5309038"/>
              <a:gd name="connsiteY15" fmla="*/ 1015939 h 4449871"/>
              <a:gd name="connsiteX16" fmla="*/ 5309038 w 5309038"/>
              <a:gd name="connsiteY16" fmla="*/ 0 h 4449871"/>
              <a:gd name="connsiteX17" fmla="*/ 1276796 w 5309038"/>
              <a:gd name="connsiteY17" fmla="*/ 442 h 4449871"/>
              <a:gd name="connsiteX18" fmla="*/ 0 w 5309038"/>
              <a:gd name="connsiteY18" fmla="*/ 1034691 h 4449871"/>
              <a:gd name="connsiteX19" fmla="*/ 636183 w 5309038"/>
              <a:gd name="connsiteY19" fmla="*/ 1088169 h 4449871"/>
              <a:gd name="connsiteX20" fmla="*/ 591111 w 5309038"/>
              <a:gd name="connsiteY20" fmla="*/ 1761971 h 4449871"/>
              <a:gd name="connsiteX0" fmla="*/ 591111 w 5309038"/>
              <a:gd name="connsiteY0" fmla="*/ 1761971 h 4449871"/>
              <a:gd name="connsiteX1" fmla="*/ 1195011 w 5309038"/>
              <a:gd name="connsiteY1" fmla="*/ 1910170 h 4449871"/>
              <a:gd name="connsiteX2" fmla="*/ 1096325 w 5309038"/>
              <a:gd name="connsiteY2" fmla="*/ 3311935 h 4449871"/>
              <a:gd name="connsiteX3" fmla="*/ 1445540 w 5309038"/>
              <a:gd name="connsiteY3" fmla="*/ 2980201 h 4449871"/>
              <a:gd name="connsiteX4" fmla="*/ 1626376 w 5309038"/>
              <a:gd name="connsiteY4" fmla="*/ 2200738 h 4449871"/>
              <a:gd name="connsiteX5" fmla="*/ 2763329 w 5309038"/>
              <a:gd name="connsiteY5" fmla="*/ 2196494 h 4449871"/>
              <a:gd name="connsiteX6" fmla="*/ 3886791 w 5309038"/>
              <a:gd name="connsiteY6" fmla="*/ 2911539 h 4449871"/>
              <a:gd name="connsiteX7" fmla="*/ 2384987 w 5309038"/>
              <a:gd name="connsiteY7" fmla="*/ 4243113 h 4449871"/>
              <a:gd name="connsiteX8" fmla="*/ 1157021 w 5309038"/>
              <a:gd name="connsiteY8" fmla="*/ 3722434 h 4449871"/>
              <a:gd name="connsiteX9" fmla="*/ 873829 w 5309038"/>
              <a:gd name="connsiteY9" fmla="*/ 1858610 h 4449871"/>
              <a:gd name="connsiteX10" fmla="*/ 561688 w 5309038"/>
              <a:gd name="connsiteY10" fmla="*/ 1856127 h 4449871"/>
              <a:gd name="connsiteX11" fmla="*/ 2205985 w 5309038"/>
              <a:gd name="connsiteY11" fmla="*/ 4445534 h 4449871"/>
              <a:gd name="connsiteX12" fmla="*/ 3810526 w 5309038"/>
              <a:gd name="connsiteY12" fmla="*/ 3594479 h 4449871"/>
              <a:gd name="connsiteX13" fmla="*/ 4193233 w 5309038"/>
              <a:gd name="connsiteY13" fmla="*/ 1590057 h 4449871"/>
              <a:gd name="connsiteX14" fmla="*/ 3682492 w 5309038"/>
              <a:gd name="connsiteY14" fmla="*/ 1151829 h 4449871"/>
              <a:gd name="connsiteX15" fmla="*/ 4032261 w 5309038"/>
              <a:gd name="connsiteY15" fmla="*/ 1015939 h 4449871"/>
              <a:gd name="connsiteX16" fmla="*/ 5309038 w 5309038"/>
              <a:gd name="connsiteY16" fmla="*/ 0 h 4449871"/>
              <a:gd name="connsiteX17" fmla="*/ 1276796 w 5309038"/>
              <a:gd name="connsiteY17" fmla="*/ 442 h 4449871"/>
              <a:gd name="connsiteX18" fmla="*/ 0 w 5309038"/>
              <a:gd name="connsiteY18" fmla="*/ 1034691 h 4449871"/>
              <a:gd name="connsiteX19" fmla="*/ 636183 w 5309038"/>
              <a:gd name="connsiteY19" fmla="*/ 1088169 h 4449871"/>
              <a:gd name="connsiteX20" fmla="*/ 591111 w 5309038"/>
              <a:gd name="connsiteY20" fmla="*/ 1761971 h 4449871"/>
              <a:gd name="connsiteX0" fmla="*/ 591111 w 5309038"/>
              <a:gd name="connsiteY0" fmla="*/ 1761971 h 4449871"/>
              <a:gd name="connsiteX1" fmla="*/ 1195011 w 5309038"/>
              <a:gd name="connsiteY1" fmla="*/ 1910170 h 4449871"/>
              <a:gd name="connsiteX2" fmla="*/ 1096325 w 5309038"/>
              <a:gd name="connsiteY2" fmla="*/ 3311935 h 4449871"/>
              <a:gd name="connsiteX3" fmla="*/ 1445540 w 5309038"/>
              <a:gd name="connsiteY3" fmla="*/ 2980201 h 4449871"/>
              <a:gd name="connsiteX4" fmla="*/ 1626376 w 5309038"/>
              <a:gd name="connsiteY4" fmla="*/ 2200738 h 4449871"/>
              <a:gd name="connsiteX5" fmla="*/ 2763329 w 5309038"/>
              <a:gd name="connsiteY5" fmla="*/ 2196494 h 4449871"/>
              <a:gd name="connsiteX6" fmla="*/ 3886791 w 5309038"/>
              <a:gd name="connsiteY6" fmla="*/ 2911539 h 4449871"/>
              <a:gd name="connsiteX7" fmla="*/ 2384987 w 5309038"/>
              <a:gd name="connsiteY7" fmla="*/ 4243113 h 4449871"/>
              <a:gd name="connsiteX8" fmla="*/ 1157021 w 5309038"/>
              <a:gd name="connsiteY8" fmla="*/ 3722434 h 4449871"/>
              <a:gd name="connsiteX9" fmla="*/ 873829 w 5309038"/>
              <a:gd name="connsiteY9" fmla="*/ 1858610 h 4449871"/>
              <a:gd name="connsiteX10" fmla="*/ 561688 w 5309038"/>
              <a:gd name="connsiteY10" fmla="*/ 1856127 h 4449871"/>
              <a:gd name="connsiteX11" fmla="*/ 2205985 w 5309038"/>
              <a:gd name="connsiteY11" fmla="*/ 4445534 h 4449871"/>
              <a:gd name="connsiteX12" fmla="*/ 3810526 w 5309038"/>
              <a:gd name="connsiteY12" fmla="*/ 3594479 h 4449871"/>
              <a:gd name="connsiteX13" fmla="*/ 4193233 w 5309038"/>
              <a:gd name="connsiteY13" fmla="*/ 1590057 h 4449871"/>
              <a:gd name="connsiteX14" fmla="*/ 3682492 w 5309038"/>
              <a:gd name="connsiteY14" fmla="*/ 1151829 h 4449871"/>
              <a:gd name="connsiteX15" fmla="*/ 4032261 w 5309038"/>
              <a:gd name="connsiteY15" fmla="*/ 1015939 h 4449871"/>
              <a:gd name="connsiteX16" fmla="*/ 5309038 w 5309038"/>
              <a:gd name="connsiteY16" fmla="*/ 0 h 4449871"/>
              <a:gd name="connsiteX17" fmla="*/ 1276796 w 5309038"/>
              <a:gd name="connsiteY17" fmla="*/ 442 h 4449871"/>
              <a:gd name="connsiteX18" fmla="*/ 0 w 5309038"/>
              <a:gd name="connsiteY18" fmla="*/ 1034691 h 4449871"/>
              <a:gd name="connsiteX19" fmla="*/ 636183 w 5309038"/>
              <a:gd name="connsiteY19" fmla="*/ 1088169 h 4449871"/>
              <a:gd name="connsiteX20" fmla="*/ 591111 w 5309038"/>
              <a:gd name="connsiteY20" fmla="*/ 1761971 h 4449871"/>
              <a:gd name="connsiteX0" fmla="*/ 591111 w 5309038"/>
              <a:gd name="connsiteY0" fmla="*/ 1761971 h 4449871"/>
              <a:gd name="connsiteX1" fmla="*/ 1195011 w 5309038"/>
              <a:gd name="connsiteY1" fmla="*/ 1910170 h 4449871"/>
              <a:gd name="connsiteX2" fmla="*/ 1096325 w 5309038"/>
              <a:gd name="connsiteY2" fmla="*/ 3311935 h 4449871"/>
              <a:gd name="connsiteX3" fmla="*/ 1445540 w 5309038"/>
              <a:gd name="connsiteY3" fmla="*/ 2980201 h 4449871"/>
              <a:gd name="connsiteX4" fmla="*/ 1626376 w 5309038"/>
              <a:gd name="connsiteY4" fmla="*/ 2200738 h 4449871"/>
              <a:gd name="connsiteX5" fmla="*/ 2763329 w 5309038"/>
              <a:gd name="connsiteY5" fmla="*/ 2196494 h 4449871"/>
              <a:gd name="connsiteX6" fmla="*/ 3886791 w 5309038"/>
              <a:gd name="connsiteY6" fmla="*/ 2911539 h 4449871"/>
              <a:gd name="connsiteX7" fmla="*/ 2384987 w 5309038"/>
              <a:gd name="connsiteY7" fmla="*/ 4243113 h 4449871"/>
              <a:gd name="connsiteX8" fmla="*/ 1157021 w 5309038"/>
              <a:gd name="connsiteY8" fmla="*/ 3722434 h 4449871"/>
              <a:gd name="connsiteX9" fmla="*/ 873829 w 5309038"/>
              <a:gd name="connsiteY9" fmla="*/ 1858610 h 4449871"/>
              <a:gd name="connsiteX10" fmla="*/ 561688 w 5309038"/>
              <a:gd name="connsiteY10" fmla="*/ 1856127 h 4449871"/>
              <a:gd name="connsiteX11" fmla="*/ 2205985 w 5309038"/>
              <a:gd name="connsiteY11" fmla="*/ 4445534 h 4449871"/>
              <a:gd name="connsiteX12" fmla="*/ 3810526 w 5309038"/>
              <a:gd name="connsiteY12" fmla="*/ 3594479 h 4449871"/>
              <a:gd name="connsiteX13" fmla="*/ 4193233 w 5309038"/>
              <a:gd name="connsiteY13" fmla="*/ 1590057 h 4449871"/>
              <a:gd name="connsiteX14" fmla="*/ 3682492 w 5309038"/>
              <a:gd name="connsiteY14" fmla="*/ 1151829 h 4449871"/>
              <a:gd name="connsiteX15" fmla="*/ 4032261 w 5309038"/>
              <a:gd name="connsiteY15" fmla="*/ 1015939 h 4449871"/>
              <a:gd name="connsiteX16" fmla="*/ 5309038 w 5309038"/>
              <a:gd name="connsiteY16" fmla="*/ 0 h 4449871"/>
              <a:gd name="connsiteX17" fmla="*/ 1276796 w 5309038"/>
              <a:gd name="connsiteY17" fmla="*/ 442 h 4449871"/>
              <a:gd name="connsiteX18" fmla="*/ 0 w 5309038"/>
              <a:gd name="connsiteY18" fmla="*/ 1034691 h 4449871"/>
              <a:gd name="connsiteX19" fmla="*/ 636183 w 5309038"/>
              <a:gd name="connsiteY19" fmla="*/ 1088169 h 4449871"/>
              <a:gd name="connsiteX20" fmla="*/ 591111 w 5309038"/>
              <a:gd name="connsiteY20" fmla="*/ 1761971 h 4449871"/>
              <a:gd name="connsiteX0" fmla="*/ 591111 w 5309038"/>
              <a:gd name="connsiteY0" fmla="*/ 1761971 h 4449871"/>
              <a:gd name="connsiteX1" fmla="*/ 1195011 w 5309038"/>
              <a:gd name="connsiteY1" fmla="*/ 1910170 h 4449871"/>
              <a:gd name="connsiteX2" fmla="*/ 1096325 w 5309038"/>
              <a:gd name="connsiteY2" fmla="*/ 3311935 h 4449871"/>
              <a:gd name="connsiteX3" fmla="*/ 1445540 w 5309038"/>
              <a:gd name="connsiteY3" fmla="*/ 2980201 h 4449871"/>
              <a:gd name="connsiteX4" fmla="*/ 1626376 w 5309038"/>
              <a:gd name="connsiteY4" fmla="*/ 2200738 h 4449871"/>
              <a:gd name="connsiteX5" fmla="*/ 2763329 w 5309038"/>
              <a:gd name="connsiteY5" fmla="*/ 2196494 h 4449871"/>
              <a:gd name="connsiteX6" fmla="*/ 3886791 w 5309038"/>
              <a:gd name="connsiteY6" fmla="*/ 2911539 h 4449871"/>
              <a:gd name="connsiteX7" fmla="*/ 2384987 w 5309038"/>
              <a:gd name="connsiteY7" fmla="*/ 4243113 h 4449871"/>
              <a:gd name="connsiteX8" fmla="*/ 1157021 w 5309038"/>
              <a:gd name="connsiteY8" fmla="*/ 3722434 h 4449871"/>
              <a:gd name="connsiteX9" fmla="*/ 873829 w 5309038"/>
              <a:gd name="connsiteY9" fmla="*/ 1858610 h 4449871"/>
              <a:gd name="connsiteX10" fmla="*/ 561688 w 5309038"/>
              <a:gd name="connsiteY10" fmla="*/ 1856127 h 4449871"/>
              <a:gd name="connsiteX11" fmla="*/ 2205985 w 5309038"/>
              <a:gd name="connsiteY11" fmla="*/ 4445534 h 4449871"/>
              <a:gd name="connsiteX12" fmla="*/ 3810526 w 5309038"/>
              <a:gd name="connsiteY12" fmla="*/ 3594479 h 4449871"/>
              <a:gd name="connsiteX13" fmla="*/ 4193233 w 5309038"/>
              <a:gd name="connsiteY13" fmla="*/ 1590057 h 4449871"/>
              <a:gd name="connsiteX14" fmla="*/ 3682492 w 5309038"/>
              <a:gd name="connsiteY14" fmla="*/ 1151829 h 4449871"/>
              <a:gd name="connsiteX15" fmla="*/ 4032261 w 5309038"/>
              <a:gd name="connsiteY15" fmla="*/ 1015939 h 4449871"/>
              <a:gd name="connsiteX16" fmla="*/ 5309038 w 5309038"/>
              <a:gd name="connsiteY16" fmla="*/ 0 h 4449871"/>
              <a:gd name="connsiteX17" fmla="*/ 1276796 w 5309038"/>
              <a:gd name="connsiteY17" fmla="*/ 442 h 4449871"/>
              <a:gd name="connsiteX18" fmla="*/ 0 w 5309038"/>
              <a:gd name="connsiteY18" fmla="*/ 1034691 h 4449871"/>
              <a:gd name="connsiteX19" fmla="*/ 636183 w 5309038"/>
              <a:gd name="connsiteY19" fmla="*/ 1088169 h 4449871"/>
              <a:gd name="connsiteX20" fmla="*/ 591111 w 5309038"/>
              <a:gd name="connsiteY20" fmla="*/ 1761971 h 4449871"/>
              <a:gd name="connsiteX0" fmla="*/ 591111 w 5309038"/>
              <a:gd name="connsiteY0" fmla="*/ 1761971 h 4449871"/>
              <a:gd name="connsiteX1" fmla="*/ 1195011 w 5309038"/>
              <a:gd name="connsiteY1" fmla="*/ 1910170 h 4449871"/>
              <a:gd name="connsiteX2" fmla="*/ 1096325 w 5309038"/>
              <a:gd name="connsiteY2" fmla="*/ 3311935 h 4449871"/>
              <a:gd name="connsiteX3" fmla="*/ 1445540 w 5309038"/>
              <a:gd name="connsiteY3" fmla="*/ 2980201 h 4449871"/>
              <a:gd name="connsiteX4" fmla="*/ 1626376 w 5309038"/>
              <a:gd name="connsiteY4" fmla="*/ 2200738 h 4449871"/>
              <a:gd name="connsiteX5" fmla="*/ 3779329 w 5309038"/>
              <a:gd name="connsiteY5" fmla="*/ 2069494 h 4449871"/>
              <a:gd name="connsiteX6" fmla="*/ 3886791 w 5309038"/>
              <a:gd name="connsiteY6" fmla="*/ 2911539 h 4449871"/>
              <a:gd name="connsiteX7" fmla="*/ 2384987 w 5309038"/>
              <a:gd name="connsiteY7" fmla="*/ 4243113 h 4449871"/>
              <a:gd name="connsiteX8" fmla="*/ 1157021 w 5309038"/>
              <a:gd name="connsiteY8" fmla="*/ 3722434 h 4449871"/>
              <a:gd name="connsiteX9" fmla="*/ 873829 w 5309038"/>
              <a:gd name="connsiteY9" fmla="*/ 1858610 h 4449871"/>
              <a:gd name="connsiteX10" fmla="*/ 561688 w 5309038"/>
              <a:gd name="connsiteY10" fmla="*/ 1856127 h 4449871"/>
              <a:gd name="connsiteX11" fmla="*/ 2205985 w 5309038"/>
              <a:gd name="connsiteY11" fmla="*/ 4445534 h 4449871"/>
              <a:gd name="connsiteX12" fmla="*/ 3810526 w 5309038"/>
              <a:gd name="connsiteY12" fmla="*/ 3594479 h 4449871"/>
              <a:gd name="connsiteX13" fmla="*/ 4193233 w 5309038"/>
              <a:gd name="connsiteY13" fmla="*/ 1590057 h 4449871"/>
              <a:gd name="connsiteX14" fmla="*/ 3682492 w 5309038"/>
              <a:gd name="connsiteY14" fmla="*/ 1151829 h 4449871"/>
              <a:gd name="connsiteX15" fmla="*/ 4032261 w 5309038"/>
              <a:gd name="connsiteY15" fmla="*/ 1015939 h 4449871"/>
              <a:gd name="connsiteX16" fmla="*/ 5309038 w 5309038"/>
              <a:gd name="connsiteY16" fmla="*/ 0 h 4449871"/>
              <a:gd name="connsiteX17" fmla="*/ 1276796 w 5309038"/>
              <a:gd name="connsiteY17" fmla="*/ 442 h 4449871"/>
              <a:gd name="connsiteX18" fmla="*/ 0 w 5309038"/>
              <a:gd name="connsiteY18" fmla="*/ 1034691 h 4449871"/>
              <a:gd name="connsiteX19" fmla="*/ 636183 w 5309038"/>
              <a:gd name="connsiteY19" fmla="*/ 1088169 h 4449871"/>
              <a:gd name="connsiteX20" fmla="*/ 591111 w 5309038"/>
              <a:gd name="connsiteY20" fmla="*/ 1761971 h 4449871"/>
              <a:gd name="connsiteX0" fmla="*/ 591111 w 5309038"/>
              <a:gd name="connsiteY0" fmla="*/ 1761971 h 4449871"/>
              <a:gd name="connsiteX1" fmla="*/ 1195011 w 5309038"/>
              <a:gd name="connsiteY1" fmla="*/ 1910170 h 4449871"/>
              <a:gd name="connsiteX2" fmla="*/ 1096325 w 5309038"/>
              <a:gd name="connsiteY2" fmla="*/ 3311935 h 4449871"/>
              <a:gd name="connsiteX3" fmla="*/ 1445540 w 5309038"/>
              <a:gd name="connsiteY3" fmla="*/ 2980201 h 4449871"/>
              <a:gd name="connsiteX4" fmla="*/ 1626376 w 5309038"/>
              <a:gd name="connsiteY4" fmla="*/ 2200738 h 4449871"/>
              <a:gd name="connsiteX5" fmla="*/ 3779329 w 5309038"/>
              <a:gd name="connsiteY5" fmla="*/ 2069494 h 4449871"/>
              <a:gd name="connsiteX6" fmla="*/ 3886791 w 5309038"/>
              <a:gd name="connsiteY6" fmla="*/ 2911539 h 4449871"/>
              <a:gd name="connsiteX7" fmla="*/ 2384987 w 5309038"/>
              <a:gd name="connsiteY7" fmla="*/ 4243113 h 4449871"/>
              <a:gd name="connsiteX8" fmla="*/ 1157021 w 5309038"/>
              <a:gd name="connsiteY8" fmla="*/ 3722434 h 4449871"/>
              <a:gd name="connsiteX9" fmla="*/ 873829 w 5309038"/>
              <a:gd name="connsiteY9" fmla="*/ 1858610 h 4449871"/>
              <a:gd name="connsiteX10" fmla="*/ 561688 w 5309038"/>
              <a:gd name="connsiteY10" fmla="*/ 1856127 h 4449871"/>
              <a:gd name="connsiteX11" fmla="*/ 2205985 w 5309038"/>
              <a:gd name="connsiteY11" fmla="*/ 4445534 h 4449871"/>
              <a:gd name="connsiteX12" fmla="*/ 3810526 w 5309038"/>
              <a:gd name="connsiteY12" fmla="*/ 3594479 h 4449871"/>
              <a:gd name="connsiteX13" fmla="*/ 4193233 w 5309038"/>
              <a:gd name="connsiteY13" fmla="*/ 1590057 h 4449871"/>
              <a:gd name="connsiteX14" fmla="*/ 3682492 w 5309038"/>
              <a:gd name="connsiteY14" fmla="*/ 1151829 h 4449871"/>
              <a:gd name="connsiteX15" fmla="*/ 4032261 w 5309038"/>
              <a:gd name="connsiteY15" fmla="*/ 1015939 h 4449871"/>
              <a:gd name="connsiteX16" fmla="*/ 5309038 w 5309038"/>
              <a:gd name="connsiteY16" fmla="*/ 0 h 4449871"/>
              <a:gd name="connsiteX17" fmla="*/ 1276796 w 5309038"/>
              <a:gd name="connsiteY17" fmla="*/ 442 h 4449871"/>
              <a:gd name="connsiteX18" fmla="*/ 0 w 5309038"/>
              <a:gd name="connsiteY18" fmla="*/ 1034691 h 4449871"/>
              <a:gd name="connsiteX19" fmla="*/ 636183 w 5309038"/>
              <a:gd name="connsiteY19" fmla="*/ 1088169 h 4449871"/>
              <a:gd name="connsiteX20" fmla="*/ 591111 w 5309038"/>
              <a:gd name="connsiteY20" fmla="*/ 1761971 h 4449871"/>
              <a:gd name="connsiteX0" fmla="*/ 591111 w 5309038"/>
              <a:gd name="connsiteY0" fmla="*/ 1761971 h 4449871"/>
              <a:gd name="connsiteX1" fmla="*/ 1195011 w 5309038"/>
              <a:gd name="connsiteY1" fmla="*/ 1910170 h 4449871"/>
              <a:gd name="connsiteX2" fmla="*/ 1096325 w 5309038"/>
              <a:gd name="connsiteY2" fmla="*/ 3311935 h 4449871"/>
              <a:gd name="connsiteX3" fmla="*/ 1445540 w 5309038"/>
              <a:gd name="connsiteY3" fmla="*/ 2980201 h 4449871"/>
              <a:gd name="connsiteX4" fmla="*/ 1626376 w 5309038"/>
              <a:gd name="connsiteY4" fmla="*/ 2200738 h 4449871"/>
              <a:gd name="connsiteX5" fmla="*/ 3779329 w 5309038"/>
              <a:gd name="connsiteY5" fmla="*/ 2069494 h 4449871"/>
              <a:gd name="connsiteX6" fmla="*/ 3886791 w 5309038"/>
              <a:gd name="connsiteY6" fmla="*/ 2911539 h 4449871"/>
              <a:gd name="connsiteX7" fmla="*/ 2384987 w 5309038"/>
              <a:gd name="connsiteY7" fmla="*/ 4243113 h 4449871"/>
              <a:gd name="connsiteX8" fmla="*/ 1157021 w 5309038"/>
              <a:gd name="connsiteY8" fmla="*/ 3722434 h 4449871"/>
              <a:gd name="connsiteX9" fmla="*/ 873829 w 5309038"/>
              <a:gd name="connsiteY9" fmla="*/ 1858610 h 4449871"/>
              <a:gd name="connsiteX10" fmla="*/ 561688 w 5309038"/>
              <a:gd name="connsiteY10" fmla="*/ 1856127 h 4449871"/>
              <a:gd name="connsiteX11" fmla="*/ 2205985 w 5309038"/>
              <a:gd name="connsiteY11" fmla="*/ 4445534 h 4449871"/>
              <a:gd name="connsiteX12" fmla="*/ 3810526 w 5309038"/>
              <a:gd name="connsiteY12" fmla="*/ 3594479 h 4449871"/>
              <a:gd name="connsiteX13" fmla="*/ 4193233 w 5309038"/>
              <a:gd name="connsiteY13" fmla="*/ 1590057 h 4449871"/>
              <a:gd name="connsiteX14" fmla="*/ 3682492 w 5309038"/>
              <a:gd name="connsiteY14" fmla="*/ 1151829 h 4449871"/>
              <a:gd name="connsiteX15" fmla="*/ 4032261 w 5309038"/>
              <a:gd name="connsiteY15" fmla="*/ 1015939 h 4449871"/>
              <a:gd name="connsiteX16" fmla="*/ 5309038 w 5309038"/>
              <a:gd name="connsiteY16" fmla="*/ 0 h 4449871"/>
              <a:gd name="connsiteX17" fmla="*/ 1276796 w 5309038"/>
              <a:gd name="connsiteY17" fmla="*/ 442 h 4449871"/>
              <a:gd name="connsiteX18" fmla="*/ 0 w 5309038"/>
              <a:gd name="connsiteY18" fmla="*/ 1034691 h 4449871"/>
              <a:gd name="connsiteX19" fmla="*/ 636183 w 5309038"/>
              <a:gd name="connsiteY19" fmla="*/ 1088169 h 4449871"/>
              <a:gd name="connsiteX20" fmla="*/ 591111 w 5309038"/>
              <a:gd name="connsiteY20" fmla="*/ 1761971 h 4449871"/>
              <a:gd name="connsiteX0" fmla="*/ 591111 w 5309038"/>
              <a:gd name="connsiteY0" fmla="*/ 1761971 h 4449871"/>
              <a:gd name="connsiteX1" fmla="*/ 1195011 w 5309038"/>
              <a:gd name="connsiteY1" fmla="*/ 1910170 h 4449871"/>
              <a:gd name="connsiteX2" fmla="*/ 1096325 w 5309038"/>
              <a:gd name="connsiteY2" fmla="*/ 3311935 h 4449871"/>
              <a:gd name="connsiteX3" fmla="*/ 1445540 w 5309038"/>
              <a:gd name="connsiteY3" fmla="*/ 2980201 h 4449871"/>
              <a:gd name="connsiteX4" fmla="*/ 1626376 w 5309038"/>
              <a:gd name="connsiteY4" fmla="*/ 2200738 h 4449871"/>
              <a:gd name="connsiteX5" fmla="*/ 3779329 w 5309038"/>
              <a:gd name="connsiteY5" fmla="*/ 2069494 h 4449871"/>
              <a:gd name="connsiteX6" fmla="*/ 3886791 w 5309038"/>
              <a:gd name="connsiteY6" fmla="*/ 2911539 h 4449871"/>
              <a:gd name="connsiteX7" fmla="*/ 2384987 w 5309038"/>
              <a:gd name="connsiteY7" fmla="*/ 4243113 h 4449871"/>
              <a:gd name="connsiteX8" fmla="*/ 1157021 w 5309038"/>
              <a:gd name="connsiteY8" fmla="*/ 3722434 h 4449871"/>
              <a:gd name="connsiteX9" fmla="*/ 918279 w 5309038"/>
              <a:gd name="connsiteY9" fmla="*/ 1845910 h 4449871"/>
              <a:gd name="connsiteX10" fmla="*/ 561688 w 5309038"/>
              <a:gd name="connsiteY10" fmla="*/ 1856127 h 4449871"/>
              <a:gd name="connsiteX11" fmla="*/ 2205985 w 5309038"/>
              <a:gd name="connsiteY11" fmla="*/ 4445534 h 4449871"/>
              <a:gd name="connsiteX12" fmla="*/ 3810526 w 5309038"/>
              <a:gd name="connsiteY12" fmla="*/ 3594479 h 4449871"/>
              <a:gd name="connsiteX13" fmla="*/ 4193233 w 5309038"/>
              <a:gd name="connsiteY13" fmla="*/ 1590057 h 4449871"/>
              <a:gd name="connsiteX14" fmla="*/ 3682492 w 5309038"/>
              <a:gd name="connsiteY14" fmla="*/ 1151829 h 4449871"/>
              <a:gd name="connsiteX15" fmla="*/ 4032261 w 5309038"/>
              <a:gd name="connsiteY15" fmla="*/ 1015939 h 4449871"/>
              <a:gd name="connsiteX16" fmla="*/ 5309038 w 5309038"/>
              <a:gd name="connsiteY16" fmla="*/ 0 h 4449871"/>
              <a:gd name="connsiteX17" fmla="*/ 1276796 w 5309038"/>
              <a:gd name="connsiteY17" fmla="*/ 442 h 4449871"/>
              <a:gd name="connsiteX18" fmla="*/ 0 w 5309038"/>
              <a:gd name="connsiteY18" fmla="*/ 1034691 h 4449871"/>
              <a:gd name="connsiteX19" fmla="*/ 636183 w 5309038"/>
              <a:gd name="connsiteY19" fmla="*/ 1088169 h 4449871"/>
              <a:gd name="connsiteX20" fmla="*/ 591111 w 5309038"/>
              <a:gd name="connsiteY20" fmla="*/ 1761971 h 4449871"/>
              <a:gd name="connsiteX0" fmla="*/ 591111 w 5309038"/>
              <a:gd name="connsiteY0" fmla="*/ 1761971 h 4449871"/>
              <a:gd name="connsiteX1" fmla="*/ 1195011 w 5309038"/>
              <a:gd name="connsiteY1" fmla="*/ 1910170 h 4449871"/>
              <a:gd name="connsiteX2" fmla="*/ 1096325 w 5309038"/>
              <a:gd name="connsiteY2" fmla="*/ 3311935 h 4449871"/>
              <a:gd name="connsiteX3" fmla="*/ 1445540 w 5309038"/>
              <a:gd name="connsiteY3" fmla="*/ 2980201 h 4449871"/>
              <a:gd name="connsiteX4" fmla="*/ 1626376 w 5309038"/>
              <a:gd name="connsiteY4" fmla="*/ 2200738 h 4449871"/>
              <a:gd name="connsiteX5" fmla="*/ 3779329 w 5309038"/>
              <a:gd name="connsiteY5" fmla="*/ 2069494 h 4449871"/>
              <a:gd name="connsiteX6" fmla="*/ 3886791 w 5309038"/>
              <a:gd name="connsiteY6" fmla="*/ 2911539 h 4449871"/>
              <a:gd name="connsiteX7" fmla="*/ 2384987 w 5309038"/>
              <a:gd name="connsiteY7" fmla="*/ 4243113 h 4449871"/>
              <a:gd name="connsiteX8" fmla="*/ 1106221 w 5309038"/>
              <a:gd name="connsiteY8" fmla="*/ 3658934 h 4449871"/>
              <a:gd name="connsiteX9" fmla="*/ 918279 w 5309038"/>
              <a:gd name="connsiteY9" fmla="*/ 1845910 h 4449871"/>
              <a:gd name="connsiteX10" fmla="*/ 561688 w 5309038"/>
              <a:gd name="connsiteY10" fmla="*/ 1856127 h 4449871"/>
              <a:gd name="connsiteX11" fmla="*/ 2205985 w 5309038"/>
              <a:gd name="connsiteY11" fmla="*/ 4445534 h 4449871"/>
              <a:gd name="connsiteX12" fmla="*/ 3810526 w 5309038"/>
              <a:gd name="connsiteY12" fmla="*/ 3594479 h 4449871"/>
              <a:gd name="connsiteX13" fmla="*/ 4193233 w 5309038"/>
              <a:gd name="connsiteY13" fmla="*/ 1590057 h 4449871"/>
              <a:gd name="connsiteX14" fmla="*/ 3682492 w 5309038"/>
              <a:gd name="connsiteY14" fmla="*/ 1151829 h 4449871"/>
              <a:gd name="connsiteX15" fmla="*/ 4032261 w 5309038"/>
              <a:gd name="connsiteY15" fmla="*/ 1015939 h 4449871"/>
              <a:gd name="connsiteX16" fmla="*/ 5309038 w 5309038"/>
              <a:gd name="connsiteY16" fmla="*/ 0 h 4449871"/>
              <a:gd name="connsiteX17" fmla="*/ 1276796 w 5309038"/>
              <a:gd name="connsiteY17" fmla="*/ 442 h 4449871"/>
              <a:gd name="connsiteX18" fmla="*/ 0 w 5309038"/>
              <a:gd name="connsiteY18" fmla="*/ 1034691 h 4449871"/>
              <a:gd name="connsiteX19" fmla="*/ 636183 w 5309038"/>
              <a:gd name="connsiteY19" fmla="*/ 1088169 h 4449871"/>
              <a:gd name="connsiteX20" fmla="*/ 591111 w 5309038"/>
              <a:gd name="connsiteY20" fmla="*/ 1761971 h 4449871"/>
              <a:gd name="connsiteX0" fmla="*/ 591111 w 5309038"/>
              <a:gd name="connsiteY0" fmla="*/ 1761971 h 4449871"/>
              <a:gd name="connsiteX1" fmla="*/ 1195011 w 5309038"/>
              <a:gd name="connsiteY1" fmla="*/ 1910170 h 4449871"/>
              <a:gd name="connsiteX2" fmla="*/ 1096325 w 5309038"/>
              <a:gd name="connsiteY2" fmla="*/ 3311935 h 4449871"/>
              <a:gd name="connsiteX3" fmla="*/ 1445540 w 5309038"/>
              <a:gd name="connsiteY3" fmla="*/ 2980201 h 4449871"/>
              <a:gd name="connsiteX4" fmla="*/ 1626376 w 5309038"/>
              <a:gd name="connsiteY4" fmla="*/ 2200738 h 4449871"/>
              <a:gd name="connsiteX5" fmla="*/ 3779329 w 5309038"/>
              <a:gd name="connsiteY5" fmla="*/ 2069494 h 4449871"/>
              <a:gd name="connsiteX6" fmla="*/ 3886791 w 5309038"/>
              <a:gd name="connsiteY6" fmla="*/ 2911539 h 4449871"/>
              <a:gd name="connsiteX7" fmla="*/ 2384987 w 5309038"/>
              <a:gd name="connsiteY7" fmla="*/ 4243113 h 4449871"/>
              <a:gd name="connsiteX8" fmla="*/ 1106221 w 5309038"/>
              <a:gd name="connsiteY8" fmla="*/ 3658934 h 4449871"/>
              <a:gd name="connsiteX9" fmla="*/ 918279 w 5309038"/>
              <a:gd name="connsiteY9" fmla="*/ 1845910 h 4449871"/>
              <a:gd name="connsiteX10" fmla="*/ 561688 w 5309038"/>
              <a:gd name="connsiteY10" fmla="*/ 1856127 h 4449871"/>
              <a:gd name="connsiteX11" fmla="*/ 2205985 w 5309038"/>
              <a:gd name="connsiteY11" fmla="*/ 4445534 h 4449871"/>
              <a:gd name="connsiteX12" fmla="*/ 3810526 w 5309038"/>
              <a:gd name="connsiteY12" fmla="*/ 3594479 h 4449871"/>
              <a:gd name="connsiteX13" fmla="*/ 4193233 w 5309038"/>
              <a:gd name="connsiteY13" fmla="*/ 1590057 h 4449871"/>
              <a:gd name="connsiteX14" fmla="*/ 3682492 w 5309038"/>
              <a:gd name="connsiteY14" fmla="*/ 1151829 h 4449871"/>
              <a:gd name="connsiteX15" fmla="*/ 4032261 w 5309038"/>
              <a:gd name="connsiteY15" fmla="*/ 1015939 h 4449871"/>
              <a:gd name="connsiteX16" fmla="*/ 5309038 w 5309038"/>
              <a:gd name="connsiteY16" fmla="*/ 0 h 4449871"/>
              <a:gd name="connsiteX17" fmla="*/ 1276796 w 5309038"/>
              <a:gd name="connsiteY17" fmla="*/ 442 h 4449871"/>
              <a:gd name="connsiteX18" fmla="*/ 0 w 5309038"/>
              <a:gd name="connsiteY18" fmla="*/ 1034691 h 4449871"/>
              <a:gd name="connsiteX19" fmla="*/ 636183 w 5309038"/>
              <a:gd name="connsiteY19" fmla="*/ 1088169 h 4449871"/>
              <a:gd name="connsiteX20" fmla="*/ 591111 w 5309038"/>
              <a:gd name="connsiteY20" fmla="*/ 1761971 h 4449871"/>
              <a:gd name="connsiteX0" fmla="*/ 591111 w 5309038"/>
              <a:gd name="connsiteY0" fmla="*/ 1761971 h 4449871"/>
              <a:gd name="connsiteX1" fmla="*/ 1195011 w 5309038"/>
              <a:gd name="connsiteY1" fmla="*/ 1910170 h 4449871"/>
              <a:gd name="connsiteX2" fmla="*/ 1096325 w 5309038"/>
              <a:gd name="connsiteY2" fmla="*/ 3311935 h 4449871"/>
              <a:gd name="connsiteX3" fmla="*/ 1445540 w 5309038"/>
              <a:gd name="connsiteY3" fmla="*/ 2980201 h 4449871"/>
              <a:gd name="connsiteX4" fmla="*/ 1626376 w 5309038"/>
              <a:gd name="connsiteY4" fmla="*/ 2200738 h 4449871"/>
              <a:gd name="connsiteX5" fmla="*/ 3779329 w 5309038"/>
              <a:gd name="connsiteY5" fmla="*/ 2069494 h 4449871"/>
              <a:gd name="connsiteX6" fmla="*/ 3886791 w 5309038"/>
              <a:gd name="connsiteY6" fmla="*/ 2911539 h 4449871"/>
              <a:gd name="connsiteX7" fmla="*/ 2384987 w 5309038"/>
              <a:gd name="connsiteY7" fmla="*/ 4243113 h 4449871"/>
              <a:gd name="connsiteX8" fmla="*/ 1106221 w 5309038"/>
              <a:gd name="connsiteY8" fmla="*/ 3658934 h 4449871"/>
              <a:gd name="connsiteX9" fmla="*/ 918279 w 5309038"/>
              <a:gd name="connsiteY9" fmla="*/ 1845910 h 4449871"/>
              <a:gd name="connsiteX10" fmla="*/ 561688 w 5309038"/>
              <a:gd name="connsiteY10" fmla="*/ 1856127 h 4449871"/>
              <a:gd name="connsiteX11" fmla="*/ 2205985 w 5309038"/>
              <a:gd name="connsiteY11" fmla="*/ 4445534 h 4449871"/>
              <a:gd name="connsiteX12" fmla="*/ 3810526 w 5309038"/>
              <a:gd name="connsiteY12" fmla="*/ 3594479 h 4449871"/>
              <a:gd name="connsiteX13" fmla="*/ 4193233 w 5309038"/>
              <a:gd name="connsiteY13" fmla="*/ 1590057 h 4449871"/>
              <a:gd name="connsiteX14" fmla="*/ 3682492 w 5309038"/>
              <a:gd name="connsiteY14" fmla="*/ 1151829 h 4449871"/>
              <a:gd name="connsiteX15" fmla="*/ 4032261 w 5309038"/>
              <a:gd name="connsiteY15" fmla="*/ 1015939 h 4449871"/>
              <a:gd name="connsiteX16" fmla="*/ 5309038 w 5309038"/>
              <a:gd name="connsiteY16" fmla="*/ 0 h 4449871"/>
              <a:gd name="connsiteX17" fmla="*/ 1276796 w 5309038"/>
              <a:gd name="connsiteY17" fmla="*/ 442 h 4449871"/>
              <a:gd name="connsiteX18" fmla="*/ 0 w 5309038"/>
              <a:gd name="connsiteY18" fmla="*/ 1034691 h 4449871"/>
              <a:gd name="connsiteX19" fmla="*/ 636183 w 5309038"/>
              <a:gd name="connsiteY19" fmla="*/ 1088169 h 4449871"/>
              <a:gd name="connsiteX20" fmla="*/ 591111 w 5309038"/>
              <a:gd name="connsiteY20" fmla="*/ 1761971 h 4449871"/>
              <a:gd name="connsiteX0" fmla="*/ 591111 w 5309038"/>
              <a:gd name="connsiteY0" fmla="*/ 1761971 h 4449871"/>
              <a:gd name="connsiteX1" fmla="*/ 1195011 w 5309038"/>
              <a:gd name="connsiteY1" fmla="*/ 1910170 h 4449871"/>
              <a:gd name="connsiteX2" fmla="*/ 1096325 w 5309038"/>
              <a:gd name="connsiteY2" fmla="*/ 3311935 h 4449871"/>
              <a:gd name="connsiteX3" fmla="*/ 1445540 w 5309038"/>
              <a:gd name="connsiteY3" fmla="*/ 2980201 h 4449871"/>
              <a:gd name="connsiteX4" fmla="*/ 1626376 w 5309038"/>
              <a:gd name="connsiteY4" fmla="*/ 2200738 h 4449871"/>
              <a:gd name="connsiteX5" fmla="*/ 3779329 w 5309038"/>
              <a:gd name="connsiteY5" fmla="*/ 2069494 h 4449871"/>
              <a:gd name="connsiteX6" fmla="*/ 3886791 w 5309038"/>
              <a:gd name="connsiteY6" fmla="*/ 2911539 h 4449871"/>
              <a:gd name="connsiteX7" fmla="*/ 2384987 w 5309038"/>
              <a:gd name="connsiteY7" fmla="*/ 4243113 h 4449871"/>
              <a:gd name="connsiteX8" fmla="*/ 1106221 w 5309038"/>
              <a:gd name="connsiteY8" fmla="*/ 3658934 h 4449871"/>
              <a:gd name="connsiteX9" fmla="*/ 918279 w 5309038"/>
              <a:gd name="connsiteY9" fmla="*/ 1845910 h 4449871"/>
              <a:gd name="connsiteX10" fmla="*/ 561688 w 5309038"/>
              <a:gd name="connsiteY10" fmla="*/ 1856127 h 4449871"/>
              <a:gd name="connsiteX11" fmla="*/ 2205985 w 5309038"/>
              <a:gd name="connsiteY11" fmla="*/ 4445534 h 4449871"/>
              <a:gd name="connsiteX12" fmla="*/ 3810526 w 5309038"/>
              <a:gd name="connsiteY12" fmla="*/ 3594479 h 4449871"/>
              <a:gd name="connsiteX13" fmla="*/ 4193233 w 5309038"/>
              <a:gd name="connsiteY13" fmla="*/ 1590057 h 4449871"/>
              <a:gd name="connsiteX14" fmla="*/ 3682492 w 5309038"/>
              <a:gd name="connsiteY14" fmla="*/ 1151829 h 4449871"/>
              <a:gd name="connsiteX15" fmla="*/ 4032261 w 5309038"/>
              <a:gd name="connsiteY15" fmla="*/ 1015939 h 4449871"/>
              <a:gd name="connsiteX16" fmla="*/ 5309038 w 5309038"/>
              <a:gd name="connsiteY16" fmla="*/ 0 h 4449871"/>
              <a:gd name="connsiteX17" fmla="*/ 1276796 w 5309038"/>
              <a:gd name="connsiteY17" fmla="*/ 442 h 4449871"/>
              <a:gd name="connsiteX18" fmla="*/ 0 w 5309038"/>
              <a:gd name="connsiteY18" fmla="*/ 1034691 h 4449871"/>
              <a:gd name="connsiteX19" fmla="*/ 636183 w 5309038"/>
              <a:gd name="connsiteY19" fmla="*/ 1088169 h 4449871"/>
              <a:gd name="connsiteX20" fmla="*/ 591111 w 5309038"/>
              <a:gd name="connsiteY20" fmla="*/ 1761971 h 4449871"/>
              <a:gd name="connsiteX0" fmla="*/ 591111 w 5309038"/>
              <a:gd name="connsiteY0" fmla="*/ 1761971 h 4449871"/>
              <a:gd name="connsiteX1" fmla="*/ 1195011 w 5309038"/>
              <a:gd name="connsiteY1" fmla="*/ 1910170 h 4449871"/>
              <a:gd name="connsiteX2" fmla="*/ 1096325 w 5309038"/>
              <a:gd name="connsiteY2" fmla="*/ 3311935 h 4449871"/>
              <a:gd name="connsiteX3" fmla="*/ 1445540 w 5309038"/>
              <a:gd name="connsiteY3" fmla="*/ 2980201 h 4449871"/>
              <a:gd name="connsiteX4" fmla="*/ 1626376 w 5309038"/>
              <a:gd name="connsiteY4" fmla="*/ 2200738 h 4449871"/>
              <a:gd name="connsiteX5" fmla="*/ 3779329 w 5309038"/>
              <a:gd name="connsiteY5" fmla="*/ 2044094 h 4449871"/>
              <a:gd name="connsiteX6" fmla="*/ 3886791 w 5309038"/>
              <a:gd name="connsiteY6" fmla="*/ 2911539 h 4449871"/>
              <a:gd name="connsiteX7" fmla="*/ 2384987 w 5309038"/>
              <a:gd name="connsiteY7" fmla="*/ 4243113 h 4449871"/>
              <a:gd name="connsiteX8" fmla="*/ 1106221 w 5309038"/>
              <a:gd name="connsiteY8" fmla="*/ 3658934 h 4449871"/>
              <a:gd name="connsiteX9" fmla="*/ 918279 w 5309038"/>
              <a:gd name="connsiteY9" fmla="*/ 1845910 h 4449871"/>
              <a:gd name="connsiteX10" fmla="*/ 561688 w 5309038"/>
              <a:gd name="connsiteY10" fmla="*/ 1856127 h 4449871"/>
              <a:gd name="connsiteX11" fmla="*/ 2205985 w 5309038"/>
              <a:gd name="connsiteY11" fmla="*/ 4445534 h 4449871"/>
              <a:gd name="connsiteX12" fmla="*/ 3810526 w 5309038"/>
              <a:gd name="connsiteY12" fmla="*/ 3594479 h 4449871"/>
              <a:gd name="connsiteX13" fmla="*/ 4193233 w 5309038"/>
              <a:gd name="connsiteY13" fmla="*/ 1590057 h 4449871"/>
              <a:gd name="connsiteX14" fmla="*/ 3682492 w 5309038"/>
              <a:gd name="connsiteY14" fmla="*/ 1151829 h 4449871"/>
              <a:gd name="connsiteX15" fmla="*/ 4032261 w 5309038"/>
              <a:gd name="connsiteY15" fmla="*/ 1015939 h 4449871"/>
              <a:gd name="connsiteX16" fmla="*/ 5309038 w 5309038"/>
              <a:gd name="connsiteY16" fmla="*/ 0 h 4449871"/>
              <a:gd name="connsiteX17" fmla="*/ 1276796 w 5309038"/>
              <a:gd name="connsiteY17" fmla="*/ 442 h 4449871"/>
              <a:gd name="connsiteX18" fmla="*/ 0 w 5309038"/>
              <a:gd name="connsiteY18" fmla="*/ 1034691 h 4449871"/>
              <a:gd name="connsiteX19" fmla="*/ 636183 w 5309038"/>
              <a:gd name="connsiteY19" fmla="*/ 1088169 h 4449871"/>
              <a:gd name="connsiteX20" fmla="*/ 591111 w 5309038"/>
              <a:gd name="connsiteY20" fmla="*/ 1761971 h 4449871"/>
              <a:gd name="connsiteX0" fmla="*/ 591111 w 5309038"/>
              <a:gd name="connsiteY0" fmla="*/ 1761971 h 4449871"/>
              <a:gd name="connsiteX1" fmla="*/ 1195011 w 5309038"/>
              <a:gd name="connsiteY1" fmla="*/ 1910170 h 4449871"/>
              <a:gd name="connsiteX2" fmla="*/ 1096325 w 5309038"/>
              <a:gd name="connsiteY2" fmla="*/ 3311935 h 4449871"/>
              <a:gd name="connsiteX3" fmla="*/ 1445540 w 5309038"/>
              <a:gd name="connsiteY3" fmla="*/ 2980201 h 4449871"/>
              <a:gd name="connsiteX4" fmla="*/ 1626376 w 5309038"/>
              <a:gd name="connsiteY4" fmla="*/ 2200738 h 4449871"/>
              <a:gd name="connsiteX5" fmla="*/ 3779329 w 5309038"/>
              <a:gd name="connsiteY5" fmla="*/ 2044094 h 4449871"/>
              <a:gd name="connsiteX6" fmla="*/ 3880441 w 5309038"/>
              <a:gd name="connsiteY6" fmla="*/ 2905189 h 4449871"/>
              <a:gd name="connsiteX7" fmla="*/ 2384987 w 5309038"/>
              <a:gd name="connsiteY7" fmla="*/ 4243113 h 4449871"/>
              <a:gd name="connsiteX8" fmla="*/ 1106221 w 5309038"/>
              <a:gd name="connsiteY8" fmla="*/ 3658934 h 4449871"/>
              <a:gd name="connsiteX9" fmla="*/ 918279 w 5309038"/>
              <a:gd name="connsiteY9" fmla="*/ 1845910 h 4449871"/>
              <a:gd name="connsiteX10" fmla="*/ 561688 w 5309038"/>
              <a:gd name="connsiteY10" fmla="*/ 1856127 h 4449871"/>
              <a:gd name="connsiteX11" fmla="*/ 2205985 w 5309038"/>
              <a:gd name="connsiteY11" fmla="*/ 4445534 h 4449871"/>
              <a:gd name="connsiteX12" fmla="*/ 3810526 w 5309038"/>
              <a:gd name="connsiteY12" fmla="*/ 3594479 h 4449871"/>
              <a:gd name="connsiteX13" fmla="*/ 4193233 w 5309038"/>
              <a:gd name="connsiteY13" fmla="*/ 1590057 h 4449871"/>
              <a:gd name="connsiteX14" fmla="*/ 3682492 w 5309038"/>
              <a:gd name="connsiteY14" fmla="*/ 1151829 h 4449871"/>
              <a:gd name="connsiteX15" fmla="*/ 4032261 w 5309038"/>
              <a:gd name="connsiteY15" fmla="*/ 1015939 h 4449871"/>
              <a:gd name="connsiteX16" fmla="*/ 5309038 w 5309038"/>
              <a:gd name="connsiteY16" fmla="*/ 0 h 4449871"/>
              <a:gd name="connsiteX17" fmla="*/ 1276796 w 5309038"/>
              <a:gd name="connsiteY17" fmla="*/ 442 h 4449871"/>
              <a:gd name="connsiteX18" fmla="*/ 0 w 5309038"/>
              <a:gd name="connsiteY18" fmla="*/ 1034691 h 4449871"/>
              <a:gd name="connsiteX19" fmla="*/ 636183 w 5309038"/>
              <a:gd name="connsiteY19" fmla="*/ 1088169 h 4449871"/>
              <a:gd name="connsiteX20" fmla="*/ 591111 w 5309038"/>
              <a:gd name="connsiteY20" fmla="*/ 1761971 h 4449871"/>
              <a:gd name="connsiteX0" fmla="*/ 591111 w 5309038"/>
              <a:gd name="connsiteY0" fmla="*/ 1761971 h 4449871"/>
              <a:gd name="connsiteX1" fmla="*/ 1195011 w 5309038"/>
              <a:gd name="connsiteY1" fmla="*/ 1910170 h 4449871"/>
              <a:gd name="connsiteX2" fmla="*/ 1096325 w 5309038"/>
              <a:gd name="connsiteY2" fmla="*/ 3311935 h 4449871"/>
              <a:gd name="connsiteX3" fmla="*/ 1445540 w 5309038"/>
              <a:gd name="connsiteY3" fmla="*/ 2980201 h 4449871"/>
              <a:gd name="connsiteX4" fmla="*/ 1626376 w 5309038"/>
              <a:gd name="connsiteY4" fmla="*/ 2200738 h 4449871"/>
              <a:gd name="connsiteX5" fmla="*/ 3779329 w 5309038"/>
              <a:gd name="connsiteY5" fmla="*/ 2044094 h 4449871"/>
              <a:gd name="connsiteX6" fmla="*/ 3880441 w 5309038"/>
              <a:gd name="connsiteY6" fmla="*/ 2905189 h 4449871"/>
              <a:gd name="connsiteX7" fmla="*/ 2384987 w 5309038"/>
              <a:gd name="connsiteY7" fmla="*/ 4243113 h 4449871"/>
              <a:gd name="connsiteX8" fmla="*/ 1106221 w 5309038"/>
              <a:gd name="connsiteY8" fmla="*/ 3658934 h 4449871"/>
              <a:gd name="connsiteX9" fmla="*/ 918279 w 5309038"/>
              <a:gd name="connsiteY9" fmla="*/ 1845910 h 4449871"/>
              <a:gd name="connsiteX10" fmla="*/ 561688 w 5309038"/>
              <a:gd name="connsiteY10" fmla="*/ 1856127 h 4449871"/>
              <a:gd name="connsiteX11" fmla="*/ 2205985 w 5309038"/>
              <a:gd name="connsiteY11" fmla="*/ 4445534 h 4449871"/>
              <a:gd name="connsiteX12" fmla="*/ 3810526 w 5309038"/>
              <a:gd name="connsiteY12" fmla="*/ 3594479 h 4449871"/>
              <a:gd name="connsiteX13" fmla="*/ 4193233 w 5309038"/>
              <a:gd name="connsiteY13" fmla="*/ 1590057 h 4449871"/>
              <a:gd name="connsiteX14" fmla="*/ 3682492 w 5309038"/>
              <a:gd name="connsiteY14" fmla="*/ 1151829 h 4449871"/>
              <a:gd name="connsiteX15" fmla="*/ 4032261 w 5309038"/>
              <a:gd name="connsiteY15" fmla="*/ 1015939 h 4449871"/>
              <a:gd name="connsiteX16" fmla="*/ 5309038 w 5309038"/>
              <a:gd name="connsiteY16" fmla="*/ 0 h 4449871"/>
              <a:gd name="connsiteX17" fmla="*/ 1276796 w 5309038"/>
              <a:gd name="connsiteY17" fmla="*/ 442 h 4449871"/>
              <a:gd name="connsiteX18" fmla="*/ 0 w 5309038"/>
              <a:gd name="connsiteY18" fmla="*/ 1034691 h 4449871"/>
              <a:gd name="connsiteX19" fmla="*/ 636183 w 5309038"/>
              <a:gd name="connsiteY19" fmla="*/ 1088169 h 4449871"/>
              <a:gd name="connsiteX20" fmla="*/ 591111 w 5309038"/>
              <a:gd name="connsiteY20" fmla="*/ 1761971 h 4449871"/>
              <a:gd name="connsiteX0" fmla="*/ 591111 w 5309038"/>
              <a:gd name="connsiteY0" fmla="*/ 1761971 h 4449871"/>
              <a:gd name="connsiteX1" fmla="*/ 1195011 w 5309038"/>
              <a:gd name="connsiteY1" fmla="*/ 1910170 h 4449871"/>
              <a:gd name="connsiteX2" fmla="*/ 1096325 w 5309038"/>
              <a:gd name="connsiteY2" fmla="*/ 3311935 h 4449871"/>
              <a:gd name="connsiteX3" fmla="*/ 1445540 w 5309038"/>
              <a:gd name="connsiteY3" fmla="*/ 2980201 h 4449871"/>
              <a:gd name="connsiteX4" fmla="*/ 1626376 w 5309038"/>
              <a:gd name="connsiteY4" fmla="*/ 2200738 h 4449871"/>
              <a:gd name="connsiteX5" fmla="*/ 3779329 w 5309038"/>
              <a:gd name="connsiteY5" fmla="*/ 2044094 h 4449871"/>
              <a:gd name="connsiteX6" fmla="*/ 3880441 w 5309038"/>
              <a:gd name="connsiteY6" fmla="*/ 2905189 h 4449871"/>
              <a:gd name="connsiteX7" fmla="*/ 2384987 w 5309038"/>
              <a:gd name="connsiteY7" fmla="*/ 4243113 h 4449871"/>
              <a:gd name="connsiteX8" fmla="*/ 1106221 w 5309038"/>
              <a:gd name="connsiteY8" fmla="*/ 3658934 h 4449871"/>
              <a:gd name="connsiteX9" fmla="*/ 918279 w 5309038"/>
              <a:gd name="connsiteY9" fmla="*/ 1845910 h 4449871"/>
              <a:gd name="connsiteX10" fmla="*/ 561688 w 5309038"/>
              <a:gd name="connsiteY10" fmla="*/ 1856127 h 4449871"/>
              <a:gd name="connsiteX11" fmla="*/ 2205985 w 5309038"/>
              <a:gd name="connsiteY11" fmla="*/ 4445534 h 4449871"/>
              <a:gd name="connsiteX12" fmla="*/ 3810526 w 5309038"/>
              <a:gd name="connsiteY12" fmla="*/ 3594479 h 4449871"/>
              <a:gd name="connsiteX13" fmla="*/ 4193233 w 5309038"/>
              <a:gd name="connsiteY13" fmla="*/ 1590057 h 4449871"/>
              <a:gd name="connsiteX14" fmla="*/ 3682492 w 5309038"/>
              <a:gd name="connsiteY14" fmla="*/ 1151829 h 4449871"/>
              <a:gd name="connsiteX15" fmla="*/ 4032261 w 5309038"/>
              <a:gd name="connsiteY15" fmla="*/ 1015939 h 4449871"/>
              <a:gd name="connsiteX16" fmla="*/ 5309038 w 5309038"/>
              <a:gd name="connsiteY16" fmla="*/ 0 h 4449871"/>
              <a:gd name="connsiteX17" fmla="*/ 1276796 w 5309038"/>
              <a:gd name="connsiteY17" fmla="*/ 442 h 4449871"/>
              <a:gd name="connsiteX18" fmla="*/ 0 w 5309038"/>
              <a:gd name="connsiteY18" fmla="*/ 1034691 h 4449871"/>
              <a:gd name="connsiteX19" fmla="*/ 636183 w 5309038"/>
              <a:gd name="connsiteY19" fmla="*/ 1088169 h 4449871"/>
              <a:gd name="connsiteX20" fmla="*/ 591111 w 5309038"/>
              <a:gd name="connsiteY20" fmla="*/ 1761971 h 4449871"/>
              <a:gd name="connsiteX0" fmla="*/ 591111 w 5309038"/>
              <a:gd name="connsiteY0" fmla="*/ 1761971 h 4449871"/>
              <a:gd name="connsiteX1" fmla="*/ 1195011 w 5309038"/>
              <a:gd name="connsiteY1" fmla="*/ 1910170 h 4449871"/>
              <a:gd name="connsiteX2" fmla="*/ 1096325 w 5309038"/>
              <a:gd name="connsiteY2" fmla="*/ 3311935 h 4449871"/>
              <a:gd name="connsiteX3" fmla="*/ 1445540 w 5309038"/>
              <a:gd name="connsiteY3" fmla="*/ 2980201 h 4449871"/>
              <a:gd name="connsiteX4" fmla="*/ 1626376 w 5309038"/>
              <a:gd name="connsiteY4" fmla="*/ 2200738 h 4449871"/>
              <a:gd name="connsiteX5" fmla="*/ 3779329 w 5309038"/>
              <a:gd name="connsiteY5" fmla="*/ 2044094 h 4449871"/>
              <a:gd name="connsiteX6" fmla="*/ 3880441 w 5309038"/>
              <a:gd name="connsiteY6" fmla="*/ 2905189 h 4449871"/>
              <a:gd name="connsiteX7" fmla="*/ 2384987 w 5309038"/>
              <a:gd name="connsiteY7" fmla="*/ 4243113 h 4449871"/>
              <a:gd name="connsiteX8" fmla="*/ 1106221 w 5309038"/>
              <a:gd name="connsiteY8" fmla="*/ 3658934 h 4449871"/>
              <a:gd name="connsiteX9" fmla="*/ 918279 w 5309038"/>
              <a:gd name="connsiteY9" fmla="*/ 1845910 h 4449871"/>
              <a:gd name="connsiteX10" fmla="*/ 561688 w 5309038"/>
              <a:gd name="connsiteY10" fmla="*/ 1856127 h 4449871"/>
              <a:gd name="connsiteX11" fmla="*/ 2205985 w 5309038"/>
              <a:gd name="connsiteY11" fmla="*/ 4445534 h 4449871"/>
              <a:gd name="connsiteX12" fmla="*/ 3810526 w 5309038"/>
              <a:gd name="connsiteY12" fmla="*/ 3594479 h 4449871"/>
              <a:gd name="connsiteX13" fmla="*/ 4193233 w 5309038"/>
              <a:gd name="connsiteY13" fmla="*/ 1590057 h 4449871"/>
              <a:gd name="connsiteX14" fmla="*/ 3682492 w 5309038"/>
              <a:gd name="connsiteY14" fmla="*/ 1151829 h 4449871"/>
              <a:gd name="connsiteX15" fmla="*/ 4032261 w 5309038"/>
              <a:gd name="connsiteY15" fmla="*/ 1015939 h 4449871"/>
              <a:gd name="connsiteX16" fmla="*/ 5309038 w 5309038"/>
              <a:gd name="connsiteY16" fmla="*/ 0 h 4449871"/>
              <a:gd name="connsiteX17" fmla="*/ 1276796 w 5309038"/>
              <a:gd name="connsiteY17" fmla="*/ 442 h 4449871"/>
              <a:gd name="connsiteX18" fmla="*/ 0 w 5309038"/>
              <a:gd name="connsiteY18" fmla="*/ 1034691 h 4449871"/>
              <a:gd name="connsiteX19" fmla="*/ 636183 w 5309038"/>
              <a:gd name="connsiteY19" fmla="*/ 1088169 h 4449871"/>
              <a:gd name="connsiteX20" fmla="*/ 591111 w 5309038"/>
              <a:gd name="connsiteY20" fmla="*/ 1761971 h 4449871"/>
              <a:gd name="connsiteX0" fmla="*/ 591111 w 5309038"/>
              <a:gd name="connsiteY0" fmla="*/ 1761971 h 4449871"/>
              <a:gd name="connsiteX1" fmla="*/ 1195011 w 5309038"/>
              <a:gd name="connsiteY1" fmla="*/ 1910170 h 4449871"/>
              <a:gd name="connsiteX2" fmla="*/ 1096325 w 5309038"/>
              <a:gd name="connsiteY2" fmla="*/ 3311935 h 4449871"/>
              <a:gd name="connsiteX3" fmla="*/ 3312440 w 5309038"/>
              <a:gd name="connsiteY3" fmla="*/ 3646951 h 4449871"/>
              <a:gd name="connsiteX4" fmla="*/ 1626376 w 5309038"/>
              <a:gd name="connsiteY4" fmla="*/ 2200738 h 4449871"/>
              <a:gd name="connsiteX5" fmla="*/ 3779329 w 5309038"/>
              <a:gd name="connsiteY5" fmla="*/ 2044094 h 4449871"/>
              <a:gd name="connsiteX6" fmla="*/ 3880441 w 5309038"/>
              <a:gd name="connsiteY6" fmla="*/ 2905189 h 4449871"/>
              <a:gd name="connsiteX7" fmla="*/ 2384987 w 5309038"/>
              <a:gd name="connsiteY7" fmla="*/ 4243113 h 4449871"/>
              <a:gd name="connsiteX8" fmla="*/ 1106221 w 5309038"/>
              <a:gd name="connsiteY8" fmla="*/ 3658934 h 4449871"/>
              <a:gd name="connsiteX9" fmla="*/ 918279 w 5309038"/>
              <a:gd name="connsiteY9" fmla="*/ 1845910 h 4449871"/>
              <a:gd name="connsiteX10" fmla="*/ 561688 w 5309038"/>
              <a:gd name="connsiteY10" fmla="*/ 1856127 h 4449871"/>
              <a:gd name="connsiteX11" fmla="*/ 2205985 w 5309038"/>
              <a:gd name="connsiteY11" fmla="*/ 4445534 h 4449871"/>
              <a:gd name="connsiteX12" fmla="*/ 3810526 w 5309038"/>
              <a:gd name="connsiteY12" fmla="*/ 3594479 h 4449871"/>
              <a:gd name="connsiteX13" fmla="*/ 4193233 w 5309038"/>
              <a:gd name="connsiteY13" fmla="*/ 1590057 h 4449871"/>
              <a:gd name="connsiteX14" fmla="*/ 3682492 w 5309038"/>
              <a:gd name="connsiteY14" fmla="*/ 1151829 h 4449871"/>
              <a:gd name="connsiteX15" fmla="*/ 4032261 w 5309038"/>
              <a:gd name="connsiteY15" fmla="*/ 1015939 h 4449871"/>
              <a:gd name="connsiteX16" fmla="*/ 5309038 w 5309038"/>
              <a:gd name="connsiteY16" fmla="*/ 0 h 4449871"/>
              <a:gd name="connsiteX17" fmla="*/ 1276796 w 5309038"/>
              <a:gd name="connsiteY17" fmla="*/ 442 h 4449871"/>
              <a:gd name="connsiteX18" fmla="*/ 0 w 5309038"/>
              <a:gd name="connsiteY18" fmla="*/ 1034691 h 4449871"/>
              <a:gd name="connsiteX19" fmla="*/ 636183 w 5309038"/>
              <a:gd name="connsiteY19" fmla="*/ 1088169 h 4449871"/>
              <a:gd name="connsiteX20" fmla="*/ 591111 w 5309038"/>
              <a:gd name="connsiteY20" fmla="*/ 1761971 h 4449871"/>
              <a:gd name="connsiteX0" fmla="*/ 591111 w 5309038"/>
              <a:gd name="connsiteY0" fmla="*/ 1761971 h 4449871"/>
              <a:gd name="connsiteX1" fmla="*/ 1195011 w 5309038"/>
              <a:gd name="connsiteY1" fmla="*/ 1910170 h 4449871"/>
              <a:gd name="connsiteX2" fmla="*/ 1096325 w 5309038"/>
              <a:gd name="connsiteY2" fmla="*/ 3311935 h 4449871"/>
              <a:gd name="connsiteX3" fmla="*/ 3312440 w 5309038"/>
              <a:gd name="connsiteY3" fmla="*/ 3646951 h 4449871"/>
              <a:gd name="connsiteX4" fmla="*/ 1626376 w 5309038"/>
              <a:gd name="connsiteY4" fmla="*/ 2200738 h 4449871"/>
              <a:gd name="connsiteX5" fmla="*/ 3779329 w 5309038"/>
              <a:gd name="connsiteY5" fmla="*/ 2044094 h 4449871"/>
              <a:gd name="connsiteX6" fmla="*/ 3880441 w 5309038"/>
              <a:gd name="connsiteY6" fmla="*/ 2905189 h 4449871"/>
              <a:gd name="connsiteX7" fmla="*/ 2384987 w 5309038"/>
              <a:gd name="connsiteY7" fmla="*/ 4243113 h 4449871"/>
              <a:gd name="connsiteX8" fmla="*/ 1106221 w 5309038"/>
              <a:gd name="connsiteY8" fmla="*/ 3658934 h 4449871"/>
              <a:gd name="connsiteX9" fmla="*/ 918279 w 5309038"/>
              <a:gd name="connsiteY9" fmla="*/ 1845910 h 4449871"/>
              <a:gd name="connsiteX10" fmla="*/ 561688 w 5309038"/>
              <a:gd name="connsiteY10" fmla="*/ 1856127 h 4449871"/>
              <a:gd name="connsiteX11" fmla="*/ 2205985 w 5309038"/>
              <a:gd name="connsiteY11" fmla="*/ 4445534 h 4449871"/>
              <a:gd name="connsiteX12" fmla="*/ 3810526 w 5309038"/>
              <a:gd name="connsiteY12" fmla="*/ 3594479 h 4449871"/>
              <a:gd name="connsiteX13" fmla="*/ 4193233 w 5309038"/>
              <a:gd name="connsiteY13" fmla="*/ 1590057 h 4449871"/>
              <a:gd name="connsiteX14" fmla="*/ 3682492 w 5309038"/>
              <a:gd name="connsiteY14" fmla="*/ 1151829 h 4449871"/>
              <a:gd name="connsiteX15" fmla="*/ 4032261 w 5309038"/>
              <a:gd name="connsiteY15" fmla="*/ 1015939 h 4449871"/>
              <a:gd name="connsiteX16" fmla="*/ 5309038 w 5309038"/>
              <a:gd name="connsiteY16" fmla="*/ 0 h 4449871"/>
              <a:gd name="connsiteX17" fmla="*/ 1276796 w 5309038"/>
              <a:gd name="connsiteY17" fmla="*/ 442 h 4449871"/>
              <a:gd name="connsiteX18" fmla="*/ 0 w 5309038"/>
              <a:gd name="connsiteY18" fmla="*/ 1034691 h 4449871"/>
              <a:gd name="connsiteX19" fmla="*/ 636183 w 5309038"/>
              <a:gd name="connsiteY19" fmla="*/ 1088169 h 4449871"/>
              <a:gd name="connsiteX20" fmla="*/ 591111 w 5309038"/>
              <a:gd name="connsiteY20" fmla="*/ 1761971 h 4449871"/>
              <a:gd name="connsiteX0" fmla="*/ 591111 w 5309038"/>
              <a:gd name="connsiteY0" fmla="*/ 1761971 h 4449871"/>
              <a:gd name="connsiteX1" fmla="*/ 1195011 w 5309038"/>
              <a:gd name="connsiteY1" fmla="*/ 1910170 h 4449871"/>
              <a:gd name="connsiteX2" fmla="*/ 962975 w 5309038"/>
              <a:gd name="connsiteY2" fmla="*/ 2842035 h 4449871"/>
              <a:gd name="connsiteX3" fmla="*/ 3312440 w 5309038"/>
              <a:gd name="connsiteY3" fmla="*/ 3646951 h 4449871"/>
              <a:gd name="connsiteX4" fmla="*/ 1626376 w 5309038"/>
              <a:gd name="connsiteY4" fmla="*/ 2200738 h 4449871"/>
              <a:gd name="connsiteX5" fmla="*/ 3779329 w 5309038"/>
              <a:gd name="connsiteY5" fmla="*/ 2044094 h 4449871"/>
              <a:gd name="connsiteX6" fmla="*/ 3880441 w 5309038"/>
              <a:gd name="connsiteY6" fmla="*/ 2905189 h 4449871"/>
              <a:gd name="connsiteX7" fmla="*/ 2384987 w 5309038"/>
              <a:gd name="connsiteY7" fmla="*/ 4243113 h 4449871"/>
              <a:gd name="connsiteX8" fmla="*/ 1106221 w 5309038"/>
              <a:gd name="connsiteY8" fmla="*/ 3658934 h 4449871"/>
              <a:gd name="connsiteX9" fmla="*/ 918279 w 5309038"/>
              <a:gd name="connsiteY9" fmla="*/ 1845910 h 4449871"/>
              <a:gd name="connsiteX10" fmla="*/ 561688 w 5309038"/>
              <a:gd name="connsiteY10" fmla="*/ 1856127 h 4449871"/>
              <a:gd name="connsiteX11" fmla="*/ 2205985 w 5309038"/>
              <a:gd name="connsiteY11" fmla="*/ 4445534 h 4449871"/>
              <a:gd name="connsiteX12" fmla="*/ 3810526 w 5309038"/>
              <a:gd name="connsiteY12" fmla="*/ 3594479 h 4449871"/>
              <a:gd name="connsiteX13" fmla="*/ 4193233 w 5309038"/>
              <a:gd name="connsiteY13" fmla="*/ 1590057 h 4449871"/>
              <a:gd name="connsiteX14" fmla="*/ 3682492 w 5309038"/>
              <a:gd name="connsiteY14" fmla="*/ 1151829 h 4449871"/>
              <a:gd name="connsiteX15" fmla="*/ 4032261 w 5309038"/>
              <a:gd name="connsiteY15" fmla="*/ 1015939 h 4449871"/>
              <a:gd name="connsiteX16" fmla="*/ 5309038 w 5309038"/>
              <a:gd name="connsiteY16" fmla="*/ 0 h 4449871"/>
              <a:gd name="connsiteX17" fmla="*/ 1276796 w 5309038"/>
              <a:gd name="connsiteY17" fmla="*/ 442 h 4449871"/>
              <a:gd name="connsiteX18" fmla="*/ 0 w 5309038"/>
              <a:gd name="connsiteY18" fmla="*/ 1034691 h 4449871"/>
              <a:gd name="connsiteX19" fmla="*/ 636183 w 5309038"/>
              <a:gd name="connsiteY19" fmla="*/ 1088169 h 4449871"/>
              <a:gd name="connsiteX20" fmla="*/ 591111 w 5309038"/>
              <a:gd name="connsiteY20" fmla="*/ 1761971 h 4449871"/>
              <a:gd name="connsiteX0" fmla="*/ 591111 w 5309038"/>
              <a:gd name="connsiteY0" fmla="*/ 1761971 h 4449871"/>
              <a:gd name="connsiteX1" fmla="*/ 1195011 w 5309038"/>
              <a:gd name="connsiteY1" fmla="*/ 1910170 h 4449871"/>
              <a:gd name="connsiteX2" fmla="*/ 962975 w 5309038"/>
              <a:gd name="connsiteY2" fmla="*/ 2842035 h 4449871"/>
              <a:gd name="connsiteX3" fmla="*/ 1537911 w 5309038"/>
              <a:gd name="connsiteY3" fmla="*/ 3021421 h 4449871"/>
              <a:gd name="connsiteX4" fmla="*/ 3312440 w 5309038"/>
              <a:gd name="connsiteY4" fmla="*/ 3646951 h 4449871"/>
              <a:gd name="connsiteX5" fmla="*/ 1626376 w 5309038"/>
              <a:gd name="connsiteY5" fmla="*/ 2200738 h 4449871"/>
              <a:gd name="connsiteX6" fmla="*/ 3779329 w 5309038"/>
              <a:gd name="connsiteY6" fmla="*/ 2044094 h 4449871"/>
              <a:gd name="connsiteX7" fmla="*/ 3880441 w 5309038"/>
              <a:gd name="connsiteY7" fmla="*/ 2905189 h 4449871"/>
              <a:gd name="connsiteX8" fmla="*/ 2384987 w 5309038"/>
              <a:gd name="connsiteY8" fmla="*/ 4243113 h 4449871"/>
              <a:gd name="connsiteX9" fmla="*/ 1106221 w 5309038"/>
              <a:gd name="connsiteY9" fmla="*/ 3658934 h 4449871"/>
              <a:gd name="connsiteX10" fmla="*/ 918279 w 5309038"/>
              <a:gd name="connsiteY10" fmla="*/ 1845910 h 4449871"/>
              <a:gd name="connsiteX11" fmla="*/ 561688 w 5309038"/>
              <a:gd name="connsiteY11" fmla="*/ 1856127 h 4449871"/>
              <a:gd name="connsiteX12" fmla="*/ 2205985 w 5309038"/>
              <a:gd name="connsiteY12" fmla="*/ 4445534 h 4449871"/>
              <a:gd name="connsiteX13" fmla="*/ 3810526 w 5309038"/>
              <a:gd name="connsiteY13" fmla="*/ 3594479 h 4449871"/>
              <a:gd name="connsiteX14" fmla="*/ 4193233 w 5309038"/>
              <a:gd name="connsiteY14" fmla="*/ 1590057 h 4449871"/>
              <a:gd name="connsiteX15" fmla="*/ 3682492 w 5309038"/>
              <a:gd name="connsiteY15" fmla="*/ 1151829 h 4449871"/>
              <a:gd name="connsiteX16" fmla="*/ 4032261 w 5309038"/>
              <a:gd name="connsiteY16" fmla="*/ 1015939 h 4449871"/>
              <a:gd name="connsiteX17" fmla="*/ 5309038 w 5309038"/>
              <a:gd name="connsiteY17" fmla="*/ 0 h 4449871"/>
              <a:gd name="connsiteX18" fmla="*/ 1276796 w 5309038"/>
              <a:gd name="connsiteY18" fmla="*/ 442 h 4449871"/>
              <a:gd name="connsiteX19" fmla="*/ 0 w 5309038"/>
              <a:gd name="connsiteY19" fmla="*/ 1034691 h 4449871"/>
              <a:gd name="connsiteX20" fmla="*/ 636183 w 5309038"/>
              <a:gd name="connsiteY20" fmla="*/ 1088169 h 4449871"/>
              <a:gd name="connsiteX21" fmla="*/ 591111 w 5309038"/>
              <a:gd name="connsiteY21" fmla="*/ 1761971 h 4449871"/>
              <a:gd name="connsiteX0" fmla="*/ 591111 w 5309038"/>
              <a:gd name="connsiteY0" fmla="*/ 1761971 h 4449871"/>
              <a:gd name="connsiteX1" fmla="*/ 1195011 w 5309038"/>
              <a:gd name="connsiteY1" fmla="*/ 1910170 h 4449871"/>
              <a:gd name="connsiteX2" fmla="*/ 962975 w 5309038"/>
              <a:gd name="connsiteY2" fmla="*/ 2842035 h 4449871"/>
              <a:gd name="connsiteX3" fmla="*/ 1106111 w 5309038"/>
              <a:gd name="connsiteY3" fmla="*/ 3332571 h 4449871"/>
              <a:gd name="connsiteX4" fmla="*/ 3312440 w 5309038"/>
              <a:gd name="connsiteY4" fmla="*/ 3646951 h 4449871"/>
              <a:gd name="connsiteX5" fmla="*/ 1626376 w 5309038"/>
              <a:gd name="connsiteY5" fmla="*/ 2200738 h 4449871"/>
              <a:gd name="connsiteX6" fmla="*/ 3779329 w 5309038"/>
              <a:gd name="connsiteY6" fmla="*/ 2044094 h 4449871"/>
              <a:gd name="connsiteX7" fmla="*/ 3880441 w 5309038"/>
              <a:gd name="connsiteY7" fmla="*/ 2905189 h 4449871"/>
              <a:gd name="connsiteX8" fmla="*/ 2384987 w 5309038"/>
              <a:gd name="connsiteY8" fmla="*/ 4243113 h 4449871"/>
              <a:gd name="connsiteX9" fmla="*/ 1106221 w 5309038"/>
              <a:gd name="connsiteY9" fmla="*/ 3658934 h 4449871"/>
              <a:gd name="connsiteX10" fmla="*/ 918279 w 5309038"/>
              <a:gd name="connsiteY10" fmla="*/ 1845910 h 4449871"/>
              <a:gd name="connsiteX11" fmla="*/ 561688 w 5309038"/>
              <a:gd name="connsiteY11" fmla="*/ 1856127 h 4449871"/>
              <a:gd name="connsiteX12" fmla="*/ 2205985 w 5309038"/>
              <a:gd name="connsiteY12" fmla="*/ 4445534 h 4449871"/>
              <a:gd name="connsiteX13" fmla="*/ 3810526 w 5309038"/>
              <a:gd name="connsiteY13" fmla="*/ 3594479 h 4449871"/>
              <a:gd name="connsiteX14" fmla="*/ 4193233 w 5309038"/>
              <a:gd name="connsiteY14" fmla="*/ 1590057 h 4449871"/>
              <a:gd name="connsiteX15" fmla="*/ 3682492 w 5309038"/>
              <a:gd name="connsiteY15" fmla="*/ 1151829 h 4449871"/>
              <a:gd name="connsiteX16" fmla="*/ 4032261 w 5309038"/>
              <a:gd name="connsiteY16" fmla="*/ 1015939 h 4449871"/>
              <a:gd name="connsiteX17" fmla="*/ 5309038 w 5309038"/>
              <a:gd name="connsiteY17" fmla="*/ 0 h 4449871"/>
              <a:gd name="connsiteX18" fmla="*/ 1276796 w 5309038"/>
              <a:gd name="connsiteY18" fmla="*/ 442 h 4449871"/>
              <a:gd name="connsiteX19" fmla="*/ 0 w 5309038"/>
              <a:gd name="connsiteY19" fmla="*/ 1034691 h 4449871"/>
              <a:gd name="connsiteX20" fmla="*/ 636183 w 5309038"/>
              <a:gd name="connsiteY20" fmla="*/ 1088169 h 4449871"/>
              <a:gd name="connsiteX21" fmla="*/ 591111 w 5309038"/>
              <a:gd name="connsiteY21" fmla="*/ 1761971 h 4449871"/>
              <a:gd name="connsiteX0" fmla="*/ 591111 w 5309038"/>
              <a:gd name="connsiteY0" fmla="*/ 1761971 h 4449871"/>
              <a:gd name="connsiteX1" fmla="*/ 1195011 w 5309038"/>
              <a:gd name="connsiteY1" fmla="*/ 1910170 h 4449871"/>
              <a:gd name="connsiteX2" fmla="*/ 962975 w 5309038"/>
              <a:gd name="connsiteY2" fmla="*/ 2842035 h 4449871"/>
              <a:gd name="connsiteX3" fmla="*/ 1106111 w 5309038"/>
              <a:gd name="connsiteY3" fmla="*/ 3332571 h 4449871"/>
              <a:gd name="connsiteX4" fmla="*/ 3312440 w 5309038"/>
              <a:gd name="connsiteY4" fmla="*/ 3646951 h 4449871"/>
              <a:gd name="connsiteX5" fmla="*/ 1626376 w 5309038"/>
              <a:gd name="connsiteY5" fmla="*/ 2200738 h 4449871"/>
              <a:gd name="connsiteX6" fmla="*/ 3779329 w 5309038"/>
              <a:gd name="connsiteY6" fmla="*/ 2044094 h 4449871"/>
              <a:gd name="connsiteX7" fmla="*/ 3880441 w 5309038"/>
              <a:gd name="connsiteY7" fmla="*/ 2905189 h 4449871"/>
              <a:gd name="connsiteX8" fmla="*/ 2384987 w 5309038"/>
              <a:gd name="connsiteY8" fmla="*/ 4243113 h 4449871"/>
              <a:gd name="connsiteX9" fmla="*/ 1106221 w 5309038"/>
              <a:gd name="connsiteY9" fmla="*/ 3658934 h 4449871"/>
              <a:gd name="connsiteX10" fmla="*/ 918279 w 5309038"/>
              <a:gd name="connsiteY10" fmla="*/ 1845910 h 4449871"/>
              <a:gd name="connsiteX11" fmla="*/ 561688 w 5309038"/>
              <a:gd name="connsiteY11" fmla="*/ 1856127 h 4449871"/>
              <a:gd name="connsiteX12" fmla="*/ 2205985 w 5309038"/>
              <a:gd name="connsiteY12" fmla="*/ 4445534 h 4449871"/>
              <a:gd name="connsiteX13" fmla="*/ 3810526 w 5309038"/>
              <a:gd name="connsiteY13" fmla="*/ 3594479 h 4449871"/>
              <a:gd name="connsiteX14" fmla="*/ 4193233 w 5309038"/>
              <a:gd name="connsiteY14" fmla="*/ 1590057 h 4449871"/>
              <a:gd name="connsiteX15" fmla="*/ 3682492 w 5309038"/>
              <a:gd name="connsiteY15" fmla="*/ 1151829 h 4449871"/>
              <a:gd name="connsiteX16" fmla="*/ 4032261 w 5309038"/>
              <a:gd name="connsiteY16" fmla="*/ 1015939 h 4449871"/>
              <a:gd name="connsiteX17" fmla="*/ 5309038 w 5309038"/>
              <a:gd name="connsiteY17" fmla="*/ 0 h 4449871"/>
              <a:gd name="connsiteX18" fmla="*/ 1276796 w 5309038"/>
              <a:gd name="connsiteY18" fmla="*/ 442 h 4449871"/>
              <a:gd name="connsiteX19" fmla="*/ 0 w 5309038"/>
              <a:gd name="connsiteY19" fmla="*/ 1034691 h 4449871"/>
              <a:gd name="connsiteX20" fmla="*/ 636183 w 5309038"/>
              <a:gd name="connsiteY20" fmla="*/ 1088169 h 4449871"/>
              <a:gd name="connsiteX21" fmla="*/ 591111 w 5309038"/>
              <a:gd name="connsiteY21" fmla="*/ 1761971 h 4449871"/>
              <a:gd name="connsiteX0" fmla="*/ 591111 w 5309038"/>
              <a:gd name="connsiteY0" fmla="*/ 1761971 h 4449871"/>
              <a:gd name="connsiteX1" fmla="*/ 1195011 w 5309038"/>
              <a:gd name="connsiteY1" fmla="*/ 1910170 h 4449871"/>
              <a:gd name="connsiteX2" fmla="*/ 962975 w 5309038"/>
              <a:gd name="connsiteY2" fmla="*/ 2842035 h 4449871"/>
              <a:gd name="connsiteX3" fmla="*/ 1106111 w 5309038"/>
              <a:gd name="connsiteY3" fmla="*/ 3332571 h 4449871"/>
              <a:gd name="connsiteX4" fmla="*/ 3312440 w 5309038"/>
              <a:gd name="connsiteY4" fmla="*/ 3646951 h 4449871"/>
              <a:gd name="connsiteX5" fmla="*/ 1626376 w 5309038"/>
              <a:gd name="connsiteY5" fmla="*/ 2200738 h 4449871"/>
              <a:gd name="connsiteX6" fmla="*/ 3779329 w 5309038"/>
              <a:gd name="connsiteY6" fmla="*/ 2044094 h 4449871"/>
              <a:gd name="connsiteX7" fmla="*/ 3880441 w 5309038"/>
              <a:gd name="connsiteY7" fmla="*/ 2905189 h 4449871"/>
              <a:gd name="connsiteX8" fmla="*/ 2384987 w 5309038"/>
              <a:gd name="connsiteY8" fmla="*/ 4243113 h 4449871"/>
              <a:gd name="connsiteX9" fmla="*/ 1106221 w 5309038"/>
              <a:gd name="connsiteY9" fmla="*/ 3658934 h 4449871"/>
              <a:gd name="connsiteX10" fmla="*/ 918279 w 5309038"/>
              <a:gd name="connsiteY10" fmla="*/ 1845910 h 4449871"/>
              <a:gd name="connsiteX11" fmla="*/ 561688 w 5309038"/>
              <a:gd name="connsiteY11" fmla="*/ 1856127 h 4449871"/>
              <a:gd name="connsiteX12" fmla="*/ 2205985 w 5309038"/>
              <a:gd name="connsiteY12" fmla="*/ 4445534 h 4449871"/>
              <a:gd name="connsiteX13" fmla="*/ 3810526 w 5309038"/>
              <a:gd name="connsiteY13" fmla="*/ 3594479 h 4449871"/>
              <a:gd name="connsiteX14" fmla="*/ 4193233 w 5309038"/>
              <a:gd name="connsiteY14" fmla="*/ 1590057 h 4449871"/>
              <a:gd name="connsiteX15" fmla="*/ 3682492 w 5309038"/>
              <a:gd name="connsiteY15" fmla="*/ 1151829 h 4449871"/>
              <a:gd name="connsiteX16" fmla="*/ 4032261 w 5309038"/>
              <a:gd name="connsiteY16" fmla="*/ 1015939 h 4449871"/>
              <a:gd name="connsiteX17" fmla="*/ 5309038 w 5309038"/>
              <a:gd name="connsiteY17" fmla="*/ 0 h 4449871"/>
              <a:gd name="connsiteX18" fmla="*/ 1276796 w 5309038"/>
              <a:gd name="connsiteY18" fmla="*/ 442 h 4449871"/>
              <a:gd name="connsiteX19" fmla="*/ 0 w 5309038"/>
              <a:gd name="connsiteY19" fmla="*/ 1034691 h 4449871"/>
              <a:gd name="connsiteX20" fmla="*/ 636183 w 5309038"/>
              <a:gd name="connsiteY20" fmla="*/ 1088169 h 4449871"/>
              <a:gd name="connsiteX21" fmla="*/ 591111 w 5309038"/>
              <a:gd name="connsiteY21" fmla="*/ 1761971 h 4449871"/>
              <a:gd name="connsiteX0" fmla="*/ 591111 w 5309038"/>
              <a:gd name="connsiteY0" fmla="*/ 1761971 h 4449871"/>
              <a:gd name="connsiteX1" fmla="*/ 1195011 w 5309038"/>
              <a:gd name="connsiteY1" fmla="*/ 1910170 h 4449871"/>
              <a:gd name="connsiteX2" fmla="*/ 962975 w 5309038"/>
              <a:gd name="connsiteY2" fmla="*/ 2842035 h 4449871"/>
              <a:gd name="connsiteX3" fmla="*/ 1106111 w 5309038"/>
              <a:gd name="connsiteY3" fmla="*/ 3332571 h 4449871"/>
              <a:gd name="connsiteX4" fmla="*/ 3312440 w 5309038"/>
              <a:gd name="connsiteY4" fmla="*/ 3646951 h 4449871"/>
              <a:gd name="connsiteX5" fmla="*/ 1626376 w 5309038"/>
              <a:gd name="connsiteY5" fmla="*/ 2200738 h 4449871"/>
              <a:gd name="connsiteX6" fmla="*/ 3779329 w 5309038"/>
              <a:gd name="connsiteY6" fmla="*/ 2044094 h 4449871"/>
              <a:gd name="connsiteX7" fmla="*/ 3880441 w 5309038"/>
              <a:gd name="connsiteY7" fmla="*/ 2905189 h 4449871"/>
              <a:gd name="connsiteX8" fmla="*/ 2384987 w 5309038"/>
              <a:gd name="connsiteY8" fmla="*/ 4243113 h 4449871"/>
              <a:gd name="connsiteX9" fmla="*/ 1106221 w 5309038"/>
              <a:gd name="connsiteY9" fmla="*/ 3658934 h 4449871"/>
              <a:gd name="connsiteX10" fmla="*/ 918279 w 5309038"/>
              <a:gd name="connsiteY10" fmla="*/ 1845910 h 4449871"/>
              <a:gd name="connsiteX11" fmla="*/ 561688 w 5309038"/>
              <a:gd name="connsiteY11" fmla="*/ 1856127 h 4449871"/>
              <a:gd name="connsiteX12" fmla="*/ 2205985 w 5309038"/>
              <a:gd name="connsiteY12" fmla="*/ 4445534 h 4449871"/>
              <a:gd name="connsiteX13" fmla="*/ 3810526 w 5309038"/>
              <a:gd name="connsiteY13" fmla="*/ 3594479 h 4449871"/>
              <a:gd name="connsiteX14" fmla="*/ 4193233 w 5309038"/>
              <a:gd name="connsiteY14" fmla="*/ 1590057 h 4449871"/>
              <a:gd name="connsiteX15" fmla="*/ 3682492 w 5309038"/>
              <a:gd name="connsiteY15" fmla="*/ 1151829 h 4449871"/>
              <a:gd name="connsiteX16" fmla="*/ 4032261 w 5309038"/>
              <a:gd name="connsiteY16" fmla="*/ 1015939 h 4449871"/>
              <a:gd name="connsiteX17" fmla="*/ 5309038 w 5309038"/>
              <a:gd name="connsiteY17" fmla="*/ 0 h 4449871"/>
              <a:gd name="connsiteX18" fmla="*/ 1276796 w 5309038"/>
              <a:gd name="connsiteY18" fmla="*/ 442 h 4449871"/>
              <a:gd name="connsiteX19" fmla="*/ 0 w 5309038"/>
              <a:gd name="connsiteY19" fmla="*/ 1034691 h 4449871"/>
              <a:gd name="connsiteX20" fmla="*/ 636183 w 5309038"/>
              <a:gd name="connsiteY20" fmla="*/ 1088169 h 4449871"/>
              <a:gd name="connsiteX21" fmla="*/ 591111 w 5309038"/>
              <a:gd name="connsiteY21" fmla="*/ 1761971 h 4449871"/>
              <a:gd name="connsiteX0" fmla="*/ 591111 w 5309038"/>
              <a:gd name="connsiteY0" fmla="*/ 1761971 h 4449871"/>
              <a:gd name="connsiteX1" fmla="*/ 1195011 w 5309038"/>
              <a:gd name="connsiteY1" fmla="*/ 1910170 h 4449871"/>
              <a:gd name="connsiteX2" fmla="*/ 962975 w 5309038"/>
              <a:gd name="connsiteY2" fmla="*/ 2842035 h 4449871"/>
              <a:gd name="connsiteX3" fmla="*/ 1106111 w 5309038"/>
              <a:gd name="connsiteY3" fmla="*/ 3332571 h 4449871"/>
              <a:gd name="connsiteX4" fmla="*/ 3502940 w 5309038"/>
              <a:gd name="connsiteY4" fmla="*/ 3424701 h 4449871"/>
              <a:gd name="connsiteX5" fmla="*/ 1626376 w 5309038"/>
              <a:gd name="connsiteY5" fmla="*/ 2200738 h 4449871"/>
              <a:gd name="connsiteX6" fmla="*/ 3779329 w 5309038"/>
              <a:gd name="connsiteY6" fmla="*/ 2044094 h 4449871"/>
              <a:gd name="connsiteX7" fmla="*/ 3880441 w 5309038"/>
              <a:gd name="connsiteY7" fmla="*/ 2905189 h 4449871"/>
              <a:gd name="connsiteX8" fmla="*/ 2384987 w 5309038"/>
              <a:gd name="connsiteY8" fmla="*/ 4243113 h 4449871"/>
              <a:gd name="connsiteX9" fmla="*/ 1106221 w 5309038"/>
              <a:gd name="connsiteY9" fmla="*/ 3658934 h 4449871"/>
              <a:gd name="connsiteX10" fmla="*/ 918279 w 5309038"/>
              <a:gd name="connsiteY10" fmla="*/ 1845910 h 4449871"/>
              <a:gd name="connsiteX11" fmla="*/ 561688 w 5309038"/>
              <a:gd name="connsiteY11" fmla="*/ 1856127 h 4449871"/>
              <a:gd name="connsiteX12" fmla="*/ 2205985 w 5309038"/>
              <a:gd name="connsiteY12" fmla="*/ 4445534 h 4449871"/>
              <a:gd name="connsiteX13" fmla="*/ 3810526 w 5309038"/>
              <a:gd name="connsiteY13" fmla="*/ 3594479 h 4449871"/>
              <a:gd name="connsiteX14" fmla="*/ 4193233 w 5309038"/>
              <a:gd name="connsiteY14" fmla="*/ 1590057 h 4449871"/>
              <a:gd name="connsiteX15" fmla="*/ 3682492 w 5309038"/>
              <a:gd name="connsiteY15" fmla="*/ 1151829 h 4449871"/>
              <a:gd name="connsiteX16" fmla="*/ 4032261 w 5309038"/>
              <a:gd name="connsiteY16" fmla="*/ 1015939 h 4449871"/>
              <a:gd name="connsiteX17" fmla="*/ 5309038 w 5309038"/>
              <a:gd name="connsiteY17" fmla="*/ 0 h 4449871"/>
              <a:gd name="connsiteX18" fmla="*/ 1276796 w 5309038"/>
              <a:gd name="connsiteY18" fmla="*/ 442 h 4449871"/>
              <a:gd name="connsiteX19" fmla="*/ 0 w 5309038"/>
              <a:gd name="connsiteY19" fmla="*/ 1034691 h 4449871"/>
              <a:gd name="connsiteX20" fmla="*/ 636183 w 5309038"/>
              <a:gd name="connsiteY20" fmla="*/ 1088169 h 4449871"/>
              <a:gd name="connsiteX21" fmla="*/ 591111 w 5309038"/>
              <a:gd name="connsiteY21" fmla="*/ 1761971 h 4449871"/>
              <a:gd name="connsiteX0" fmla="*/ 591111 w 5309038"/>
              <a:gd name="connsiteY0" fmla="*/ 1761971 h 4449871"/>
              <a:gd name="connsiteX1" fmla="*/ 1195011 w 5309038"/>
              <a:gd name="connsiteY1" fmla="*/ 1910170 h 4449871"/>
              <a:gd name="connsiteX2" fmla="*/ 962975 w 5309038"/>
              <a:gd name="connsiteY2" fmla="*/ 2842035 h 4449871"/>
              <a:gd name="connsiteX3" fmla="*/ 1106111 w 5309038"/>
              <a:gd name="connsiteY3" fmla="*/ 3332571 h 4449871"/>
              <a:gd name="connsiteX4" fmla="*/ 3502940 w 5309038"/>
              <a:gd name="connsiteY4" fmla="*/ 3424701 h 4449871"/>
              <a:gd name="connsiteX5" fmla="*/ 1626376 w 5309038"/>
              <a:gd name="connsiteY5" fmla="*/ 2200738 h 4449871"/>
              <a:gd name="connsiteX6" fmla="*/ 3779329 w 5309038"/>
              <a:gd name="connsiteY6" fmla="*/ 2044094 h 4449871"/>
              <a:gd name="connsiteX7" fmla="*/ 3880441 w 5309038"/>
              <a:gd name="connsiteY7" fmla="*/ 2905189 h 4449871"/>
              <a:gd name="connsiteX8" fmla="*/ 2384987 w 5309038"/>
              <a:gd name="connsiteY8" fmla="*/ 4243113 h 4449871"/>
              <a:gd name="connsiteX9" fmla="*/ 1106221 w 5309038"/>
              <a:gd name="connsiteY9" fmla="*/ 3658934 h 4449871"/>
              <a:gd name="connsiteX10" fmla="*/ 918279 w 5309038"/>
              <a:gd name="connsiteY10" fmla="*/ 1845910 h 4449871"/>
              <a:gd name="connsiteX11" fmla="*/ 561688 w 5309038"/>
              <a:gd name="connsiteY11" fmla="*/ 1856127 h 4449871"/>
              <a:gd name="connsiteX12" fmla="*/ 2205985 w 5309038"/>
              <a:gd name="connsiteY12" fmla="*/ 4445534 h 4449871"/>
              <a:gd name="connsiteX13" fmla="*/ 3810526 w 5309038"/>
              <a:gd name="connsiteY13" fmla="*/ 3594479 h 4449871"/>
              <a:gd name="connsiteX14" fmla="*/ 4193233 w 5309038"/>
              <a:gd name="connsiteY14" fmla="*/ 1590057 h 4449871"/>
              <a:gd name="connsiteX15" fmla="*/ 3682492 w 5309038"/>
              <a:gd name="connsiteY15" fmla="*/ 1151829 h 4449871"/>
              <a:gd name="connsiteX16" fmla="*/ 4032261 w 5309038"/>
              <a:gd name="connsiteY16" fmla="*/ 1015939 h 4449871"/>
              <a:gd name="connsiteX17" fmla="*/ 5309038 w 5309038"/>
              <a:gd name="connsiteY17" fmla="*/ 0 h 4449871"/>
              <a:gd name="connsiteX18" fmla="*/ 1276796 w 5309038"/>
              <a:gd name="connsiteY18" fmla="*/ 442 h 4449871"/>
              <a:gd name="connsiteX19" fmla="*/ 0 w 5309038"/>
              <a:gd name="connsiteY19" fmla="*/ 1034691 h 4449871"/>
              <a:gd name="connsiteX20" fmla="*/ 636183 w 5309038"/>
              <a:gd name="connsiteY20" fmla="*/ 1088169 h 4449871"/>
              <a:gd name="connsiteX21" fmla="*/ 591111 w 5309038"/>
              <a:gd name="connsiteY21" fmla="*/ 1761971 h 4449871"/>
              <a:gd name="connsiteX0" fmla="*/ 591111 w 5309038"/>
              <a:gd name="connsiteY0" fmla="*/ 1761971 h 4449871"/>
              <a:gd name="connsiteX1" fmla="*/ 1195011 w 5309038"/>
              <a:gd name="connsiteY1" fmla="*/ 1910170 h 4449871"/>
              <a:gd name="connsiteX2" fmla="*/ 962975 w 5309038"/>
              <a:gd name="connsiteY2" fmla="*/ 2842035 h 4449871"/>
              <a:gd name="connsiteX3" fmla="*/ 1106111 w 5309038"/>
              <a:gd name="connsiteY3" fmla="*/ 3332571 h 4449871"/>
              <a:gd name="connsiteX4" fmla="*/ 3464840 w 5309038"/>
              <a:gd name="connsiteY4" fmla="*/ 3418351 h 4449871"/>
              <a:gd name="connsiteX5" fmla="*/ 1626376 w 5309038"/>
              <a:gd name="connsiteY5" fmla="*/ 2200738 h 4449871"/>
              <a:gd name="connsiteX6" fmla="*/ 3779329 w 5309038"/>
              <a:gd name="connsiteY6" fmla="*/ 2044094 h 4449871"/>
              <a:gd name="connsiteX7" fmla="*/ 3880441 w 5309038"/>
              <a:gd name="connsiteY7" fmla="*/ 2905189 h 4449871"/>
              <a:gd name="connsiteX8" fmla="*/ 2384987 w 5309038"/>
              <a:gd name="connsiteY8" fmla="*/ 4243113 h 4449871"/>
              <a:gd name="connsiteX9" fmla="*/ 1106221 w 5309038"/>
              <a:gd name="connsiteY9" fmla="*/ 3658934 h 4449871"/>
              <a:gd name="connsiteX10" fmla="*/ 918279 w 5309038"/>
              <a:gd name="connsiteY10" fmla="*/ 1845910 h 4449871"/>
              <a:gd name="connsiteX11" fmla="*/ 561688 w 5309038"/>
              <a:gd name="connsiteY11" fmla="*/ 1856127 h 4449871"/>
              <a:gd name="connsiteX12" fmla="*/ 2205985 w 5309038"/>
              <a:gd name="connsiteY12" fmla="*/ 4445534 h 4449871"/>
              <a:gd name="connsiteX13" fmla="*/ 3810526 w 5309038"/>
              <a:gd name="connsiteY13" fmla="*/ 3594479 h 4449871"/>
              <a:gd name="connsiteX14" fmla="*/ 4193233 w 5309038"/>
              <a:gd name="connsiteY14" fmla="*/ 1590057 h 4449871"/>
              <a:gd name="connsiteX15" fmla="*/ 3682492 w 5309038"/>
              <a:gd name="connsiteY15" fmla="*/ 1151829 h 4449871"/>
              <a:gd name="connsiteX16" fmla="*/ 4032261 w 5309038"/>
              <a:gd name="connsiteY16" fmla="*/ 1015939 h 4449871"/>
              <a:gd name="connsiteX17" fmla="*/ 5309038 w 5309038"/>
              <a:gd name="connsiteY17" fmla="*/ 0 h 4449871"/>
              <a:gd name="connsiteX18" fmla="*/ 1276796 w 5309038"/>
              <a:gd name="connsiteY18" fmla="*/ 442 h 4449871"/>
              <a:gd name="connsiteX19" fmla="*/ 0 w 5309038"/>
              <a:gd name="connsiteY19" fmla="*/ 1034691 h 4449871"/>
              <a:gd name="connsiteX20" fmla="*/ 636183 w 5309038"/>
              <a:gd name="connsiteY20" fmla="*/ 1088169 h 4449871"/>
              <a:gd name="connsiteX21" fmla="*/ 591111 w 5309038"/>
              <a:gd name="connsiteY21" fmla="*/ 1761971 h 4449871"/>
              <a:gd name="connsiteX0" fmla="*/ 591111 w 5309038"/>
              <a:gd name="connsiteY0" fmla="*/ 1761971 h 4449871"/>
              <a:gd name="connsiteX1" fmla="*/ 1195011 w 5309038"/>
              <a:gd name="connsiteY1" fmla="*/ 1910170 h 4449871"/>
              <a:gd name="connsiteX2" fmla="*/ 962975 w 5309038"/>
              <a:gd name="connsiteY2" fmla="*/ 2842035 h 4449871"/>
              <a:gd name="connsiteX3" fmla="*/ 1106111 w 5309038"/>
              <a:gd name="connsiteY3" fmla="*/ 3332571 h 4449871"/>
              <a:gd name="connsiteX4" fmla="*/ 3464840 w 5309038"/>
              <a:gd name="connsiteY4" fmla="*/ 3418351 h 4449871"/>
              <a:gd name="connsiteX5" fmla="*/ 1626376 w 5309038"/>
              <a:gd name="connsiteY5" fmla="*/ 2200738 h 4449871"/>
              <a:gd name="connsiteX6" fmla="*/ 3779329 w 5309038"/>
              <a:gd name="connsiteY6" fmla="*/ 2044094 h 4449871"/>
              <a:gd name="connsiteX7" fmla="*/ 3880441 w 5309038"/>
              <a:gd name="connsiteY7" fmla="*/ 2905189 h 4449871"/>
              <a:gd name="connsiteX8" fmla="*/ 2384987 w 5309038"/>
              <a:gd name="connsiteY8" fmla="*/ 4243113 h 4449871"/>
              <a:gd name="connsiteX9" fmla="*/ 1106221 w 5309038"/>
              <a:gd name="connsiteY9" fmla="*/ 3658934 h 4449871"/>
              <a:gd name="connsiteX10" fmla="*/ 918279 w 5309038"/>
              <a:gd name="connsiteY10" fmla="*/ 1845910 h 4449871"/>
              <a:gd name="connsiteX11" fmla="*/ 561688 w 5309038"/>
              <a:gd name="connsiteY11" fmla="*/ 1856127 h 4449871"/>
              <a:gd name="connsiteX12" fmla="*/ 2205985 w 5309038"/>
              <a:gd name="connsiteY12" fmla="*/ 4445534 h 4449871"/>
              <a:gd name="connsiteX13" fmla="*/ 3810526 w 5309038"/>
              <a:gd name="connsiteY13" fmla="*/ 3594479 h 4449871"/>
              <a:gd name="connsiteX14" fmla="*/ 4193233 w 5309038"/>
              <a:gd name="connsiteY14" fmla="*/ 1590057 h 4449871"/>
              <a:gd name="connsiteX15" fmla="*/ 3682492 w 5309038"/>
              <a:gd name="connsiteY15" fmla="*/ 1151829 h 4449871"/>
              <a:gd name="connsiteX16" fmla="*/ 4032261 w 5309038"/>
              <a:gd name="connsiteY16" fmla="*/ 1015939 h 4449871"/>
              <a:gd name="connsiteX17" fmla="*/ 5309038 w 5309038"/>
              <a:gd name="connsiteY17" fmla="*/ 0 h 4449871"/>
              <a:gd name="connsiteX18" fmla="*/ 1276796 w 5309038"/>
              <a:gd name="connsiteY18" fmla="*/ 442 h 4449871"/>
              <a:gd name="connsiteX19" fmla="*/ 0 w 5309038"/>
              <a:gd name="connsiteY19" fmla="*/ 1034691 h 4449871"/>
              <a:gd name="connsiteX20" fmla="*/ 636183 w 5309038"/>
              <a:gd name="connsiteY20" fmla="*/ 1088169 h 4449871"/>
              <a:gd name="connsiteX21" fmla="*/ 591111 w 5309038"/>
              <a:gd name="connsiteY21" fmla="*/ 1761971 h 4449871"/>
              <a:gd name="connsiteX0" fmla="*/ 591111 w 5309038"/>
              <a:gd name="connsiteY0" fmla="*/ 1761971 h 4449871"/>
              <a:gd name="connsiteX1" fmla="*/ 1195011 w 5309038"/>
              <a:gd name="connsiteY1" fmla="*/ 1910170 h 4449871"/>
              <a:gd name="connsiteX2" fmla="*/ 962975 w 5309038"/>
              <a:gd name="connsiteY2" fmla="*/ 2842035 h 4449871"/>
              <a:gd name="connsiteX3" fmla="*/ 1106111 w 5309038"/>
              <a:gd name="connsiteY3" fmla="*/ 3332571 h 4449871"/>
              <a:gd name="connsiteX4" fmla="*/ 3464840 w 5309038"/>
              <a:gd name="connsiteY4" fmla="*/ 3418351 h 4449871"/>
              <a:gd name="connsiteX5" fmla="*/ 1626376 w 5309038"/>
              <a:gd name="connsiteY5" fmla="*/ 2200738 h 4449871"/>
              <a:gd name="connsiteX6" fmla="*/ 3582611 w 5309038"/>
              <a:gd name="connsiteY6" fmla="*/ 2056221 h 4449871"/>
              <a:gd name="connsiteX7" fmla="*/ 3779329 w 5309038"/>
              <a:gd name="connsiteY7" fmla="*/ 2044094 h 4449871"/>
              <a:gd name="connsiteX8" fmla="*/ 3880441 w 5309038"/>
              <a:gd name="connsiteY8" fmla="*/ 2905189 h 4449871"/>
              <a:gd name="connsiteX9" fmla="*/ 2384987 w 5309038"/>
              <a:gd name="connsiteY9" fmla="*/ 4243113 h 4449871"/>
              <a:gd name="connsiteX10" fmla="*/ 1106221 w 5309038"/>
              <a:gd name="connsiteY10" fmla="*/ 3658934 h 4449871"/>
              <a:gd name="connsiteX11" fmla="*/ 918279 w 5309038"/>
              <a:gd name="connsiteY11" fmla="*/ 1845910 h 4449871"/>
              <a:gd name="connsiteX12" fmla="*/ 561688 w 5309038"/>
              <a:gd name="connsiteY12" fmla="*/ 1856127 h 4449871"/>
              <a:gd name="connsiteX13" fmla="*/ 2205985 w 5309038"/>
              <a:gd name="connsiteY13" fmla="*/ 4445534 h 4449871"/>
              <a:gd name="connsiteX14" fmla="*/ 3810526 w 5309038"/>
              <a:gd name="connsiteY14" fmla="*/ 3594479 h 4449871"/>
              <a:gd name="connsiteX15" fmla="*/ 4193233 w 5309038"/>
              <a:gd name="connsiteY15" fmla="*/ 1590057 h 4449871"/>
              <a:gd name="connsiteX16" fmla="*/ 3682492 w 5309038"/>
              <a:gd name="connsiteY16" fmla="*/ 1151829 h 4449871"/>
              <a:gd name="connsiteX17" fmla="*/ 4032261 w 5309038"/>
              <a:gd name="connsiteY17" fmla="*/ 1015939 h 4449871"/>
              <a:gd name="connsiteX18" fmla="*/ 5309038 w 5309038"/>
              <a:gd name="connsiteY18" fmla="*/ 0 h 4449871"/>
              <a:gd name="connsiteX19" fmla="*/ 1276796 w 5309038"/>
              <a:gd name="connsiteY19" fmla="*/ 442 h 4449871"/>
              <a:gd name="connsiteX20" fmla="*/ 0 w 5309038"/>
              <a:gd name="connsiteY20" fmla="*/ 1034691 h 4449871"/>
              <a:gd name="connsiteX21" fmla="*/ 636183 w 5309038"/>
              <a:gd name="connsiteY21" fmla="*/ 1088169 h 4449871"/>
              <a:gd name="connsiteX22" fmla="*/ 591111 w 5309038"/>
              <a:gd name="connsiteY22" fmla="*/ 1761971 h 4449871"/>
              <a:gd name="connsiteX0" fmla="*/ 591111 w 5309038"/>
              <a:gd name="connsiteY0" fmla="*/ 1761971 h 4449871"/>
              <a:gd name="connsiteX1" fmla="*/ 1195011 w 5309038"/>
              <a:gd name="connsiteY1" fmla="*/ 1910170 h 4449871"/>
              <a:gd name="connsiteX2" fmla="*/ 962975 w 5309038"/>
              <a:gd name="connsiteY2" fmla="*/ 2842035 h 4449871"/>
              <a:gd name="connsiteX3" fmla="*/ 1106111 w 5309038"/>
              <a:gd name="connsiteY3" fmla="*/ 3332571 h 4449871"/>
              <a:gd name="connsiteX4" fmla="*/ 3464840 w 5309038"/>
              <a:gd name="connsiteY4" fmla="*/ 3418351 h 4449871"/>
              <a:gd name="connsiteX5" fmla="*/ 1626376 w 5309038"/>
              <a:gd name="connsiteY5" fmla="*/ 2200738 h 4449871"/>
              <a:gd name="connsiteX6" fmla="*/ 3582611 w 5309038"/>
              <a:gd name="connsiteY6" fmla="*/ 2056221 h 4449871"/>
              <a:gd name="connsiteX7" fmla="*/ 3779329 w 5309038"/>
              <a:gd name="connsiteY7" fmla="*/ 2044094 h 4449871"/>
              <a:gd name="connsiteX8" fmla="*/ 3880441 w 5309038"/>
              <a:gd name="connsiteY8" fmla="*/ 2905189 h 4449871"/>
              <a:gd name="connsiteX9" fmla="*/ 2384987 w 5309038"/>
              <a:gd name="connsiteY9" fmla="*/ 4243113 h 4449871"/>
              <a:gd name="connsiteX10" fmla="*/ 1106221 w 5309038"/>
              <a:gd name="connsiteY10" fmla="*/ 3658934 h 4449871"/>
              <a:gd name="connsiteX11" fmla="*/ 918279 w 5309038"/>
              <a:gd name="connsiteY11" fmla="*/ 1845910 h 4449871"/>
              <a:gd name="connsiteX12" fmla="*/ 561688 w 5309038"/>
              <a:gd name="connsiteY12" fmla="*/ 1856127 h 4449871"/>
              <a:gd name="connsiteX13" fmla="*/ 2205985 w 5309038"/>
              <a:gd name="connsiteY13" fmla="*/ 4445534 h 4449871"/>
              <a:gd name="connsiteX14" fmla="*/ 3810526 w 5309038"/>
              <a:gd name="connsiteY14" fmla="*/ 3594479 h 4449871"/>
              <a:gd name="connsiteX15" fmla="*/ 4193233 w 5309038"/>
              <a:gd name="connsiteY15" fmla="*/ 1590057 h 4449871"/>
              <a:gd name="connsiteX16" fmla="*/ 3682492 w 5309038"/>
              <a:gd name="connsiteY16" fmla="*/ 1151829 h 4449871"/>
              <a:gd name="connsiteX17" fmla="*/ 4032261 w 5309038"/>
              <a:gd name="connsiteY17" fmla="*/ 1015939 h 4449871"/>
              <a:gd name="connsiteX18" fmla="*/ 5309038 w 5309038"/>
              <a:gd name="connsiteY18" fmla="*/ 0 h 4449871"/>
              <a:gd name="connsiteX19" fmla="*/ 1276796 w 5309038"/>
              <a:gd name="connsiteY19" fmla="*/ 442 h 4449871"/>
              <a:gd name="connsiteX20" fmla="*/ 0 w 5309038"/>
              <a:gd name="connsiteY20" fmla="*/ 1034691 h 4449871"/>
              <a:gd name="connsiteX21" fmla="*/ 636183 w 5309038"/>
              <a:gd name="connsiteY21" fmla="*/ 1088169 h 4449871"/>
              <a:gd name="connsiteX22" fmla="*/ 591111 w 5309038"/>
              <a:gd name="connsiteY22" fmla="*/ 1761971 h 4449871"/>
              <a:gd name="connsiteX0" fmla="*/ 591111 w 5309038"/>
              <a:gd name="connsiteY0" fmla="*/ 1761971 h 4449871"/>
              <a:gd name="connsiteX1" fmla="*/ 1195011 w 5309038"/>
              <a:gd name="connsiteY1" fmla="*/ 1910170 h 4449871"/>
              <a:gd name="connsiteX2" fmla="*/ 962975 w 5309038"/>
              <a:gd name="connsiteY2" fmla="*/ 2842035 h 4449871"/>
              <a:gd name="connsiteX3" fmla="*/ 1106111 w 5309038"/>
              <a:gd name="connsiteY3" fmla="*/ 3332571 h 4449871"/>
              <a:gd name="connsiteX4" fmla="*/ 3464840 w 5309038"/>
              <a:gd name="connsiteY4" fmla="*/ 3418351 h 4449871"/>
              <a:gd name="connsiteX5" fmla="*/ 1626376 w 5309038"/>
              <a:gd name="connsiteY5" fmla="*/ 2200738 h 4449871"/>
              <a:gd name="connsiteX6" fmla="*/ 4109661 w 5309038"/>
              <a:gd name="connsiteY6" fmla="*/ 1941921 h 4449871"/>
              <a:gd name="connsiteX7" fmla="*/ 3779329 w 5309038"/>
              <a:gd name="connsiteY7" fmla="*/ 2044094 h 4449871"/>
              <a:gd name="connsiteX8" fmla="*/ 3880441 w 5309038"/>
              <a:gd name="connsiteY8" fmla="*/ 2905189 h 4449871"/>
              <a:gd name="connsiteX9" fmla="*/ 2384987 w 5309038"/>
              <a:gd name="connsiteY9" fmla="*/ 4243113 h 4449871"/>
              <a:gd name="connsiteX10" fmla="*/ 1106221 w 5309038"/>
              <a:gd name="connsiteY10" fmla="*/ 3658934 h 4449871"/>
              <a:gd name="connsiteX11" fmla="*/ 918279 w 5309038"/>
              <a:gd name="connsiteY11" fmla="*/ 1845910 h 4449871"/>
              <a:gd name="connsiteX12" fmla="*/ 561688 w 5309038"/>
              <a:gd name="connsiteY12" fmla="*/ 1856127 h 4449871"/>
              <a:gd name="connsiteX13" fmla="*/ 2205985 w 5309038"/>
              <a:gd name="connsiteY13" fmla="*/ 4445534 h 4449871"/>
              <a:gd name="connsiteX14" fmla="*/ 3810526 w 5309038"/>
              <a:gd name="connsiteY14" fmla="*/ 3594479 h 4449871"/>
              <a:gd name="connsiteX15" fmla="*/ 4193233 w 5309038"/>
              <a:gd name="connsiteY15" fmla="*/ 1590057 h 4449871"/>
              <a:gd name="connsiteX16" fmla="*/ 3682492 w 5309038"/>
              <a:gd name="connsiteY16" fmla="*/ 1151829 h 4449871"/>
              <a:gd name="connsiteX17" fmla="*/ 4032261 w 5309038"/>
              <a:gd name="connsiteY17" fmla="*/ 1015939 h 4449871"/>
              <a:gd name="connsiteX18" fmla="*/ 5309038 w 5309038"/>
              <a:gd name="connsiteY18" fmla="*/ 0 h 4449871"/>
              <a:gd name="connsiteX19" fmla="*/ 1276796 w 5309038"/>
              <a:gd name="connsiteY19" fmla="*/ 442 h 4449871"/>
              <a:gd name="connsiteX20" fmla="*/ 0 w 5309038"/>
              <a:gd name="connsiteY20" fmla="*/ 1034691 h 4449871"/>
              <a:gd name="connsiteX21" fmla="*/ 636183 w 5309038"/>
              <a:gd name="connsiteY21" fmla="*/ 1088169 h 4449871"/>
              <a:gd name="connsiteX22" fmla="*/ 591111 w 5309038"/>
              <a:gd name="connsiteY22" fmla="*/ 1761971 h 4449871"/>
              <a:gd name="connsiteX0" fmla="*/ 591111 w 5309038"/>
              <a:gd name="connsiteY0" fmla="*/ 1761971 h 4449871"/>
              <a:gd name="connsiteX1" fmla="*/ 1195011 w 5309038"/>
              <a:gd name="connsiteY1" fmla="*/ 1910170 h 4449871"/>
              <a:gd name="connsiteX2" fmla="*/ 962975 w 5309038"/>
              <a:gd name="connsiteY2" fmla="*/ 2842035 h 4449871"/>
              <a:gd name="connsiteX3" fmla="*/ 1106111 w 5309038"/>
              <a:gd name="connsiteY3" fmla="*/ 3332571 h 4449871"/>
              <a:gd name="connsiteX4" fmla="*/ 3464840 w 5309038"/>
              <a:gd name="connsiteY4" fmla="*/ 3418351 h 4449871"/>
              <a:gd name="connsiteX5" fmla="*/ 1626376 w 5309038"/>
              <a:gd name="connsiteY5" fmla="*/ 2200738 h 4449871"/>
              <a:gd name="connsiteX6" fmla="*/ 3068261 w 5309038"/>
              <a:gd name="connsiteY6" fmla="*/ 2043521 h 4449871"/>
              <a:gd name="connsiteX7" fmla="*/ 4109661 w 5309038"/>
              <a:gd name="connsiteY7" fmla="*/ 1941921 h 4449871"/>
              <a:gd name="connsiteX8" fmla="*/ 3779329 w 5309038"/>
              <a:gd name="connsiteY8" fmla="*/ 2044094 h 4449871"/>
              <a:gd name="connsiteX9" fmla="*/ 3880441 w 5309038"/>
              <a:gd name="connsiteY9" fmla="*/ 2905189 h 4449871"/>
              <a:gd name="connsiteX10" fmla="*/ 2384987 w 5309038"/>
              <a:gd name="connsiteY10" fmla="*/ 4243113 h 4449871"/>
              <a:gd name="connsiteX11" fmla="*/ 1106221 w 5309038"/>
              <a:gd name="connsiteY11" fmla="*/ 3658934 h 4449871"/>
              <a:gd name="connsiteX12" fmla="*/ 918279 w 5309038"/>
              <a:gd name="connsiteY12" fmla="*/ 1845910 h 4449871"/>
              <a:gd name="connsiteX13" fmla="*/ 561688 w 5309038"/>
              <a:gd name="connsiteY13" fmla="*/ 1856127 h 4449871"/>
              <a:gd name="connsiteX14" fmla="*/ 2205985 w 5309038"/>
              <a:gd name="connsiteY14" fmla="*/ 4445534 h 4449871"/>
              <a:gd name="connsiteX15" fmla="*/ 3810526 w 5309038"/>
              <a:gd name="connsiteY15" fmla="*/ 3594479 h 4449871"/>
              <a:gd name="connsiteX16" fmla="*/ 4193233 w 5309038"/>
              <a:gd name="connsiteY16" fmla="*/ 1590057 h 4449871"/>
              <a:gd name="connsiteX17" fmla="*/ 3682492 w 5309038"/>
              <a:gd name="connsiteY17" fmla="*/ 1151829 h 4449871"/>
              <a:gd name="connsiteX18" fmla="*/ 4032261 w 5309038"/>
              <a:gd name="connsiteY18" fmla="*/ 1015939 h 4449871"/>
              <a:gd name="connsiteX19" fmla="*/ 5309038 w 5309038"/>
              <a:gd name="connsiteY19" fmla="*/ 0 h 4449871"/>
              <a:gd name="connsiteX20" fmla="*/ 1276796 w 5309038"/>
              <a:gd name="connsiteY20" fmla="*/ 442 h 4449871"/>
              <a:gd name="connsiteX21" fmla="*/ 0 w 5309038"/>
              <a:gd name="connsiteY21" fmla="*/ 1034691 h 4449871"/>
              <a:gd name="connsiteX22" fmla="*/ 636183 w 5309038"/>
              <a:gd name="connsiteY22" fmla="*/ 1088169 h 4449871"/>
              <a:gd name="connsiteX23" fmla="*/ 591111 w 5309038"/>
              <a:gd name="connsiteY23" fmla="*/ 1761971 h 4449871"/>
              <a:gd name="connsiteX0" fmla="*/ 591111 w 5309038"/>
              <a:gd name="connsiteY0" fmla="*/ 1761971 h 4449871"/>
              <a:gd name="connsiteX1" fmla="*/ 1195011 w 5309038"/>
              <a:gd name="connsiteY1" fmla="*/ 1910170 h 4449871"/>
              <a:gd name="connsiteX2" fmla="*/ 962975 w 5309038"/>
              <a:gd name="connsiteY2" fmla="*/ 2842035 h 4449871"/>
              <a:gd name="connsiteX3" fmla="*/ 1106111 w 5309038"/>
              <a:gd name="connsiteY3" fmla="*/ 3332571 h 4449871"/>
              <a:gd name="connsiteX4" fmla="*/ 3464840 w 5309038"/>
              <a:gd name="connsiteY4" fmla="*/ 3418351 h 4449871"/>
              <a:gd name="connsiteX5" fmla="*/ 1626376 w 5309038"/>
              <a:gd name="connsiteY5" fmla="*/ 2200738 h 4449871"/>
              <a:gd name="connsiteX6" fmla="*/ 4122361 w 5309038"/>
              <a:gd name="connsiteY6" fmla="*/ 1751421 h 4449871"/>
              <a:gd name="connsiteX7" fmla="*/ 4109661 w 5309038"/>
              <a:gd name="connsiteY7" fmla="*/ 1941921 h 4449871"/>
              <a:gd name="connsiteX8" fmla="*/ 3779329 w 5309038"/>
              <a:gd name="connsiteY8" fmla="*/ 2044094 h 4449871"/>
              <a:gd name="connsiteX9" fmla="*/ 3880441 w 5309038"/>
              <a:gd name="connsiteY9" fmla="*/ 2905189 h 4449871"/>
              <a:gd name="connsiteX10" fmla="*/ 2384987 w 5309038"/>
              <a:gd name="connsiteY10" fmla="*/ 4243113 h 4449871"/>
              <a:gd name="connsiteX11" fmla="*/ 1106221 w 5309038"/>
              <a:gd name="connsiteY11" fmla="*/ 3658934 h 4449871"/>
              <a:gd name="connsiteX12" fmla="*/ 918279 w 5309038"/>
              <a:gd name="connsiteY12" fmla="*/ 1845910 h 4449871"/>
              <a:gd name="connsiteX13" fmla="*/ 561688 w 5309038"/>
              <a:gd name="connsiteY13" fmla="*/ 1856127 h 4449871"/>
              <a:gd name="connsiteX14" fmla="*/ 2205985 w 5309038"/>
              <a:gd name="connsiteY14" fmla="*/ 4445534 h 4449871"/>
              <a:gd name="connsiteX15" fmla="*/ 3810526 w 5309038"/>
              <a:gd name="connsiteY15" fmla="*/ 3594479 h 4449871"/>
              <a:gd name="connsiteX16" fmla="*/ 4193233 w 5309038"/>
              <a:gd name="connsiteY16" fmla="*/ 1590057 h 4449871"/>
              <a:gd name="connsiteX17" fmla="*/ 3682492 w 5309038"/>
              <a:gd name="connsiteY17" fmla="*/ 1151829 h 4449871"/>
              <a:gd name="connsiteX18" fmla="*/ 4032261 w 5309038"/>
              <a:gd name="connsiteY18" fmla="*/ 1015939 h 4449871"/>
              <a:gd name="connsiteX19" fmla="*/ 5309038 w 5309038"/>
              <a:gd name="connsiteY19" fmla="*/ 0 h 4449871"/>
              <a:gd name="connsiteX20" fmla="*/ 1276796 w 5309038"/>
              <a:gd name="connsiteY20" fmla="*/ 442 h 4449871"/>
              <a:gd name="connsiteX21" fmla="*/ 0 w 5309038"/>
              <a:gd name="connsiteY21" fmla="*/ 1034691 h 4449871"/>
              <a:gd name="connsiteX22" fmla="*/ 636183 w 5309038"/>
              <a:gd name="connsiteY22" fmla="*/ 1088169 h 4449871"/>
              <a:gd name="connsiteX23" fmla="*/ 591111 w 5309038"/>
              <a:gd name="connsiteY23" fmla="*/ 1761971 h 4449871"/>
              <a:gd name="connsiteX0" fmla="*/ 591111 w 5309038"/>
              <a:gd name="connsiteY0" fmla="*/ 1761971 h 4449871"/>
              <a:gd name="connsiteX1" fmla="*/ 1195011 w 5309038"/>
              <a:gd name="connsiteY1" fmla="*/ 1910170 h 4449871"/>
              <a:gd name="connsiteX2" fmla="*/ 962975 w 5309038"/>
              <a:gd name="connsiteY2" fmla="*/ 2842035 h 4449871"/>
              <a:gd name="connsiteX3" fmla="*/ 1106111 w 5309038"/>
              <a:gd name="connsiteY3" fmla="*/ 3332571 h 4449871"/>
              <a:gd name="connsiteX4" fmla="*/ 3464840 w 5309038"/>
              <a:gd name="connsiteY4" fmla="*/ 3418351 h 4449871"/>
              <a:gd name="connsiteX5" fmla="*/ 1626376 w 5309038"/>
              <a:gd name="connsiteY5" fmla="*/ 2200738 h 4449871"/>
              <a:gd name="connsiteX6" fmla="*/ 4122361 w 5309038"/>
              <a:gd name="connsiteY6" fmla="*/ 1751421 h 4449871"/>
              <a:gd name="connsiteX7" fmla="*/ 4109661 w 5309038"/>
              <a:gd name="connsiteY7" fmla="*/ 1941921 h 4449871"/>
              <a:gd name="connsiteX8" fmla="*/ 3779329 w 5309038"/>
              <a:gd name="connsiteY8" fmla="*/ 2044094 h 4449871"/>
              <a:gd name="connsiteX9" fmla="*/ 3880441 w 5309038"/>
              <a:gd name="connsiteY9" fmla="*/ 2905189 h 4449871"/>
              <a:gd name="connsiteX10" fmla="*/ 2384987 w 5309038"/>
              <a:gd name="connsiteY10" fmla="*/ 4243113 h 4449871"/>
              <a:gd name="connsiteX11" fmla="*/ 1106221 w 5309038"/>
              <a:gd name="connsiteY11" fmla="*/ 3658934 h 4449871"/>
              <a:gd name="connsiteX12" fmla="*/ 918279 w 5309038"/>
              <a:gd name="connsiteY12" fmla="*/ 1845910 h 4449871"/>
              <a:gd name="connsiteX13" fmla="*/ 561688 w 5309038"/>
              <a:gd name="connsiteY13" fmla="*/ 1856127 h 4449871"/>
              <a:gd name="connsiteX14" fmla="*/ 2205985 w 5309038"/>
              <a:gd name="connsiteY14" fmla="*/ 4445534 h 4449871"/>
              <a:gd name="connsiteX15" fmla="*/ 3810526 w 5309038"/>
              <a:gd name="connsiteY15" fmla="*/ 3594479 h 4449871"/>
              <a:gd name="connsiteX16" fmla="*/ 4193233 w 5309038"/>
              <a:gd name="connsiteY16" fmla="*/ 1590057 h 4449871"/>
              <a:gd name="connsiteX17" fmla="*/ 3682492 w 5309038"/>
              <a:gd name="connsiteY17" fmla="*/ 1151829 h 4449871"/>
              <a:gd name="connsiteX18" fmla="*/ 4032261 w 5309038"/>
              <a:gd name="connsiteY18" fmla="*/ 1015939 h 4449871"/>
              <a:gd name="connsiteX19" fmla="*/ 5309038 w 5309038"/>
              <a:gd name="connsiteY19" fmla="*/ 0 h 4449871"/>
              <a:gd name="connsiteX20" fmla="*/ 1276796 w 5309038"/>
              <a:gd name="connsiteY20" fmla="*/ 442 h 4449871"/>
              <a:gd name="connsiteX21" fmla="*/ 0 w 5309038"/>
              <a:gd name="connsiteY21" fmla="*/ 1034691 h 4449871"/>
              <a:gd name="connsiteX22" fmla="*/ 636183 w 5309038"/>
              <a:gd name="connsiteY22" fmla="*/ 1088169 h 4449871"/>
              <a:gd name="connsiteX23" fmla="*/ 591111 w 5309038"/>
              <a:gd name="connsiteY23" fmla="*/ 1761971 h 4449871"/>
              <a:gd name="connsiteX0" fmla="*/ 591111 w 5309038"/>
              <a:gd name="connsiteY0" fmla="*/ 1761971 h 4449871"/>
              <a:gd name="connsiteX1" fmla="*/ 1195011 w 5309038"/>
              <a:gd name="connsiteY1" fmla="*/ 1910170 h 4449871"/>
              <a:gd name="connsiteX2" fmla="*/ 962975 w 5309038"/>
              <a:gd name="connsiteY2" fmla="*/ 2842035 h 4449871"/>
              <a:gd name="connsiteX3" fmla="*/ 1106111 w 5309038"/>
              <a:gd name="connsiteY3" fmla="*/ 3332571 h 4449871"/>
              <a:gd name="connsiteX4" fmla="*/ 3464840 w 5309038"/>
              <a:gd name="connsiteY4" fmla="*/ 3418351 h 4449871"/>
              <a:gd name="connsiteX5" fmla="*/ 1626376 w 5309038"/>
              <a:gd name="connsiteY5" fmla="*/ 2200738 h 4449871"/>
              <a:gd name="connsiteX6" fmla="*/ 4122361 w 5309038"/>
              <a:gd name="connsiteY6" fmla="*/ 1751421 h 4449871"/>
              <a:gd name="connsiteX7" fmla="*/ 4109661 w 5309038"/>
              <a:gd name="connsiteY7" fmla="*/ 1941921 h 4449871"/>
              <a:gd name="connsiteX8" fmla="*/ 3779329 w 5309038"/>
              <a:gd name="connsiteY8" fmla="*/ 2044094 h 4449871"/>
              <a:gd name="connsiteX9" fmla="*/ 3880441 w 5309038"/>
              <a:gd name="connsiteY9" fmla="*/ 2905189 h 4449871"/>
              <a:gd name="connsiteX10" fmla="*/ 2384987 w 5309038"/>
              <a:gd name="connsiteY10" fmla="*/ 4243113 h 4449871"/>
              <a:gd name="connsiteX11" fmla="*/ 1106221 w 5309038"/>
              <a:gd name="connsiteY11" fmla="*/ 3658934 h 4449871"/>
              <a:gd name="connsiteX12" fmla="*/ 918279 w 5309038"/>
              <a:gd name="connsiteY12" fmla="*/ 1845910 h 4449871"/>
              <a:gd name="connsiteX13" fmla="*/ 561688 w 5309038"/>
              <a:gd name="connsiteY13" fmla="*/ 1856127 h 4449871"/>
              <a:gd name="connsiteX14" fmla="*/ 2205985 w 5309038"/>
              <a:gd name="connsiteY14" fmla="*/ 4445534 h 4449871"/>
              <a:gd name="connsiteX15" fmla="*/ 3810526 w 5309038"/>
              <a:gd name="connsiteY15" fmla="*/ 3594479 h 4449871"/>
              <a:gd name="connsiteX16" fmla="*/ 4193233 w 5309038"/>
              <a:gd name="connsiteY16" fmla="*/ 1590057 h 4449871"/>
              <a:gd name="connsiteX17" fmla="*/ 3682492 w 5309038"/>
              <a:gd name="connsiteY17" fmla="*/ 1151829 h 4449871"/>
              <a:gd name="connsiteX18" fmla="*/ 4032261 w 5309038"/>
              <a:gd name="connsiteY18" fmla="*/ 1015939 h 4449871"/>
              <a:gd name="connsiteX19" fmla="*/ 5309038 w 5309038"/>
              <a:gd name="connsiteY19" fmla="*/ 0 h 4449871"/>
              <a:gd name="connsiteX20" fmla="*/ 1276796 w 5309038"/>
              <a:gd name="connsiteY20" fmla="*/ 442 h 4449871"/>
              <a:gd name="connsiteX21" fmla="*/ 0 w 5309038"/>
              <a:gd name="connsiteY21" fmla="*/ 1034691 h 4449871"/>
              <a:gd name="connsiteX22" fmla="*/ 636183 w 5309038"/>
              <a:gd name="connsiteY22" fmla="*/ 1088169 h 4449871"/>
              <a:gd name="connsiteX23" fmla="*/ 591111 w 5309038"/>
              <a:gd name="connsiteY23" fmla="*/ 1761971 h 4449871"/>
              <a:gd name="connsiteX0" fmla="*/ 591111 w 5309038"/>
              <a:gd name="connsiteY0" fmla="*/ 1761971 h 4449871"/>
              <a:gd name="connsiteX1" fmla="*/ 1195011 w 5309038"/>
              <a:gd name="connsiteY1" fmla="*/ 1910170 h 4449871"/>
              <a:gd name="connsiteX2" fmla="*/ 962975 w 5309038"/>
              <a:gd name="connsiteY2" fmla="*/ 2842035 h 4449871"/>
              <a:gd name="connsiteX3" fmla="*/ 1106111 w 5309038"/>
              <a:gd name="connsiteY3" fmla="*/ 3332571 h 4449871"/>
              <a:gd name="connsiteX4" fmla="*/ 3464840 w 5309038"/>
              <a:gd name="connsiteY4" fmla="*/ 3418351 h 4449871"/>
              <a:gd name="connsiteX5" fmla="*/ 1626376 w 5309038"/>
              <a:gd name="connsiteY5" fmla="*/ 2200738 h 4449871"/>
              <a:gd name="connsiteX6" fmla="*/ 4122361 w 5309038"/>
              <a:gd name="connsiteY6" fmla="*/ 1751421 h 4449871"/>
              <a:gd name="connsiteX7" fmla="*/ 4109661 w 5309038"/>
              <a:gd name="connsiteY7" fmla="*/ 1941921 h 4449871"/>
              <a:gd name="connsiteX8" fmla="*/ 3753929 w 5309038"/>
              <a:gd name="connsiteY8" fmla="*/ 2082194 h 4449871"/>
              <a:gd name="connsiteX9" fmla="*/ 3880441 w 5309038"/>
              <a:gd name="connsiteY9" fmla="*/ 2905189 h 4449871"/>
              <a:gd name="connsiteX10" fmla="*/ 2384987 w 5309038"/>
              <a:gd name="connsiteY10" fmla="*/ 4243113 h 4449871"/>
              <a:gd name="connsiteX11" fmla="*/ 1106221 w 5309038"/>
              <a:gd name="connsiteY11" fmla="*/ 3658934 h 4449871"/>
              <a:gd name="connsiteX12" fmla="*/ 918279 w 5309038"/>
              <a:gd name="connsiteY12" fmla="*/ 1845910 h 4449871"/>
              <a:gd name="connsiteX13" fmla="*/ 561688 w 5309038"/>
              <a:gd name="connsiteY13" fmla="*/ 1856127 h 4449871"/>
              <a:gd name="connsiteX14" fmla="*/ 2205985 w 5309038"/>
              <a:gd name="connsiteY14" fmla="*/ 4445534 h 4449871"/>
              <a:gd name="connsiteX15" fmla="*/ 3810526 w 5309038"/>
              <a:gd name="connsiteY15" fmla="*/ 3594479 h 4449871"/>
              <a:gd name="connsiteX16" fmla="*/ 4193233 w 5309038"/>
              <a:gd name="connsiteY16" fmla="*/ 1590057 h 4449871"/>
              <a:gd name="connsiteX17" fmla="*/ 3682492 w 5309038"/>
              <a:gd name="connsiteY17" fmla="*/ 1151829 h 4449871"/>
              <a:gd name="connsiteX18" fmla="*/ 4032261 w 5309038"/>
              <a:gd name="connsiteY18" fmla="*/ 1015939 h 4449871"/>
              <a:gd name="connsiteX19" fmla="*/ 5309038 w 5309038"/>
              <a:gd name="connsiteY19" fmla="*/ 0 h 4449871"/>
              <a:gd name="connsiteX20" fmla="*/ 1276796 w 5309038"/>
              <a:gd name="connsiteY20" fmla="*/ 442 h 4449871"/>
              <a:gd name="connsiteX21" fmla="*/ 0 w 5309038"/>
              <a:gd name="connsiteY21" fmla="*/ 1034691 h 4449871"/>
              <a:gd name="connsiteX22" fmla="*/ 636183 w 5309038"/>
              <a:gd name="connsiteY22" fmla="*/ 1088169 h 4449871"/>
              <a:gd name="connsiteX23" fmla="*/ 591111 w 5309038"/>
              <a:gd name="connsiteY23" fmla="*/ 1761971 h 4449871"/>
              <a:gd name="connsiteX0" fmla="*/ 591111 w 5309038"/>
              <a:gd name="connsiteY0" fmla="*/ 1761971 h 4449871"/>
              <a:gd name="connsiteX1" fmla="*/ 1195011 w 5309038"/>
              <a:gd name="connsiteY1" fmla="*/ 1910170 h 4449871"/>
              <a:gd name="connsiteX2" fmla="*/ 962975 w 5309038"/>
              <a:gd name="connsiteY2" fmla="*/ 2842035 h 4449871"/>
              <a:gd name="connsiteX3" fmla="*/ 1106111 w 5309038"/>
              <a:gd name="connsiteY3" fmla="*/ 3332571 h 4449871"/>
              <a:gd name="connsiteX4" fmla="*/ 3464840 w 5309038"/>
              <a:gd name="connsiteY4" fmla="*/ 3418351 h 4449871"/>
              <a:gd name="connsiteX5" fmla="*/ 1626376 w 5309038"/>
              <a:gd name="connsiteY5" fmla="*/ 2200738 h 4449871"/>
              <a:gd name="connsiteX6" fmla="*/ 4122361 w 5309038"/>
              <a:gd name="connsiteY6" fmla="*/ 1751421 h 4449871"/>
              <a:gd name="connsiteX7" fmla="*/ 4109661 w 5309038"/>
              <a:gd name="connsiteY7" fmla="*/ 1941921 h 4449871"/>
              <a:gd name="connsiteX8" fmla="*/ 3753929 w 5309038"/>
              <a:gd name="connsiteY8" fmla="*/ 2082194 h 4449871"/>
              <a:gd name="connsiteX9" fmla="*/ 3880441 w 5309038"/>
              <a:gd name="connsiteY9" fmla="*/ 2905189 h 4449871"/>
              <a:gd name="connsiteX10" fmla="*/ 2384987 w 5309038"/>
              <a:gd name="connsiteY10" fmla="*/ 4243113 h 4449871"/>
              <a:gd name="connsiteX11" fmla="*/ 1106221 w 5309038"/>
              <a:gd name="connsiteY11" fmla="*/ 3658934 h 4449871"/>
              <a:gd name="connsiteX12" fmla="*/ 918279 w 5309038"/>
              <a:gd name="connsiteY12" fmla="*/ 1845910 h 4449871"/>
              <a:gd name="connsiteX13" fmla="*/ 561688 w 5309038"/>
              <a:gd name="connsiteY13" fmla="*/ 1856127 h 4449871"/>
              <a:gd name="connsiteX14" fmla="*/ 2205985 w 5309038"/>
              <a:gd name="connsiteY14" fmla="*/ 4445534 h 4449871"/>
              <a:gd name="connsiteX15" fmla="*/ 3810526 w 5309038"/>
              <a:gd name="connsiteY15" fmla="*/ 3594479 h 4449871"/>
              <a:gd name="connsiteX16" fmla="*/ 4193233 w 5309038"/>
              <a:gd name="connsiteY16" fmla="*/ 1590057 h 4449871"/>
              <a:gd name="connsiteX17" fmla="*/ 3682492 w 5309038"/>
              <a:gd name="connsiteY17" fmla="*/ 1151829 h 4449871"/>
              <a:gd name="connsiteX18" fmla="*/ 4032261 w 5309038"/>
              <a:gd name="connsiteY18" fmla="*/ 1015939 h 4449871"/>
              <a:gd name="connsiteX19" fmla="*/ 5309038 w 5309038"/>
              <a:gd name="connsiteY19" fmla="*/ 0 h 4449871"/>
              <a:gd name="connsiteX20" fmla="*/ 1276796 w 5309038"/>
              <a:gd name="connsiteY20" fmla="*/ 442 h 4449871"/>
              <a:gd name="connsiteX21" fmla="*/ 0 w 5309038"/>
              <a:gd name="connsiteY21" fmla="*/ 1034691 h 4449871"/>
              <a:gd name="connsiteX22" fmla="*/ 636183 w 5309038"/>
              <a:gd name="connsiteY22" fmla="*/ 1088169 h 4449871"/>
              <a:gd name="connsiteX23" fmla="*/ 591111 w 5309038"/>
              <a:gd name="connsiteY23" fmla="*/ 1761971 h 4449871"/>
              <a:gd name="connsiteX0" fmla="*/ 591111 w 5309038"/>
              <a:gd name="connsiteY0" fmla="*/ 1761971 h 4449871"/>
              <a:gd name="connsiteX1" fmla="*/ 1195011 w 5309038"/>
              <a:gd name="connsiteY1" fmla="*/ 1910170 h 4449871"/>
              <a:gd name="connsiteX2" fmla="*/ 962975 w 5309038"/>
              <a:gd name="connsiteY2" fmla="*/ 2842035 h 4449871"/>
              <a:gd name="connsiteX3" fmla="*/ 1106111 w 5309038"/>
              <a:gd name="connsiteY3" fmla="*/ 3332571 h 4449871"/>
              <a:gd name="connsiteX4" fmla="*/ 3464840 w 5309038"/>
              <a:gd name="connsiteY4" fmla="*/ 3418351 h 4449871"/>
              <a:gd name="connsiteX5" fmla="*/ 1626376 w 5309038"/>
              <a:gd name="connsiteY5" fmla="*/ 2200738 h 4449871"/>
              <a:gd name="connsiteX6" fmla="*/ 4122361 w 5309038"/>
              <a:gd name="connsiteY6" fmla="*/ 1751421 h 4449871"/>
              <a:gd name="connsiteX7" fmla="*/ 4122361 w 5309038"/>
              <a:gd name="connsiteY7" fmla="*/ 1967321 h 4449871"/>
              <a:gd name="connsiteX8" fmla="*/ 3753929 w 5309038"/>
              <a:gd name="connsiteY8" fmla="*/ 2082194 h 4449871"/>
              <a:gd name="connsiteX9" fmla="*/ 3880441 w 5309038"/>
              <a:gd name="connsiteY9" fmla="*/ 2905189 h 4449871"/>
              <a:gd name="connsiteX10" fmla="*/ 2384987 w 5309038"/>
              <a:gd name="connsiteY10" fmla="*/ 4243113 h 4449871"/>
              <a:gd name="connsiteX11" fmla="*/ 1106221 w 5309038"/>
              <a:gd name="connsiteY11" fmla="*/ 3658934 h 4449871"/>
              <a:gd name="connsiteX12" fmla="*/ 918279 w 5309038"/>
              <a:gd name="connsiteY12" fmla="*/ 1845910 h 4449871"/>
              <a:gd name="connsiteX13" fmla="*/ 561688 w 5309038"/>
              <a:gd name="connsiteY13" fmla="*/ 1856127 h 4449871"/>
              <a:gd name="connsiteX14" fmla="*/ 2205985 w 5309038"/>
              <a:gd name="connsiteY14" fmla="*/ 4445534 h 4449871"/>
              <a:gd name="connsiteX15" fmla="*/ 3810526 w 5309038"/>
              <a:gd name="connsiteY15" fmla="*/ 3594479 h 4449871"/>
              <a:gd name="connsiteX16" fmla="*/ 4193233 w 5309038"/>
              <a:gd name="connsiteY16" fmla="*/ 1590057 h 4449871"/>
              <a:gd name="connsiteX17" fmla="*/ 3682492 w 5309038"/>
              <a:gd name="connsiteY17" fmla="*/ 1151829 h 4449871"/>
              <a:gd name="connsiteX18" fmla="*/ 4032261 w 5309038"/>
              <a:gd name="connsiteY18" fmla="*/ 1015939 h 4449871"/>
              <a:gd name="connsiteX19" fmla="*/ 5309038 w 5309038"/>
              <a:gd name="connsiteY19" fmla="*/ 0 h 4449871"/>
              <a:gd name="connsiteX20" fmla="*/ 1276796 w 5309038"/>
              <a:gd name="connsiteY20" fmla="*/ 442 h 4449871"/>
              <a:gd name="connsiteX21" fmla="*/ 0 w 5309038"/>
              <a:gd name="connsiteY21" fmla="*/ 1034691 h 4449871"/>
              <a:gd name="connsiteX22" fmla="*/ 636183 w 5309038"/>
              <a:gd name="connsiteY22" fmla="*/ 1088169 h 4449871"/>
              <a:gd name="connsiteX23" fmla="*/ 591111 w 5309038"/>
              <a:gd name="connsiteY23" fmla="*/ 1761971 h 4449871"/>
              <a:gd name="connsiteX0" fmla="*/ 591111 w 5309038"/>
              <a:gd name="connsiteY0" fmla="*/ 1761971 h 4449871"/>
              <a:gd name="connsiteX1" fmla="*/ 1195011 w 5309038"/>
              <a:gd name="connsiteY1" fmla="*/ 1910170 h 4449871"/>
              <a:gd name="connsiteX2" fmla="*/ 962975 w 5309038"/>
              <a:gd name="connsiteY2" fmla="*/ 2842035 h 4449871"/>
              <a:gd name="connsiteX3" fmla="*/ 1106111 w 5309038"/>
              <a:gd name="connsiteY3" fmla="*/ 3332571 h 4449871"/>
              <a:gd name="connsiteX4" fmla="*/ 3464840 w 5309038"/>
              <a:gd name="connsiteY4" fmla="*/ 3418351 h 4449871"/>
              <a:gd name="connsiteX5" fmla="*/ 1626376 w 5309038"/>
              <a:gd name="connsiteY5" fmla="*/ 2200738 h 4449871"/>
              <a:gd name="connsiteX6" fmla="*/ 4065211 w 5309038"/>
              <a:gd name="connsiteY6" fmla="*/ 1745071 h 4449871"/>
              <a:gd name="connsiteX7" fmla="*/ 4122361 w 5309038"/>
              <a:gd name="connsiteY7" fmla="*/ 1967321 h 4449871"/>
              <a:gd name="connsiteX8" fmla="*/ 3753929 w 5309038"/>
              <a:gd name="connsiteY8" fmla="*/ 2082194 h 4449871"/>
              <a:gd name="connsiteX9" fmla="*/ 3880441 w 5309038"/>
              <a:gd name="connsiteY9" fmla="*/ 2905189 h 4449871"/>
              <a:gd name="connsiteX10" fmla="*/ 2384987 w 5309038"/>
              <a:gd name="connsiteY10" fmla="*/ 4243113 h 4449871"/>
              <a:gd name="connsiteX11" fmla="*/ 1106221 w 5309038"/>
              <a:gd name="connsiteY11" fmla="*/ 3658934 h 4449871"/>
              <a:gd name="connsiteX12" fmla="*/ 918279 w 5309038"/>
              <a:gd name="connsiteY12" fmla="*/ 1845910 h 4449871"/>
              <a:gd name="connsiteX13" fmla="*/ 561688 w 5309038"/>
              <a:gd name="connsiteY13" fmla="*/ 1856127 h 4449871"/>
              <a:gd name="connsiteX14" fmla="*/ 2205985 w 5309038"/>
              <a:gd name="connsiteY14" fmla="*/ 4445534 h 4449871"/>
              <a:gd name="connsiteX15" fmla="*/ 3810526 w 5309038"/>
              <a:gd name="connsiteY15" fmla="*/ 3594479 h 4449871"/>
              <a:gd name="connsiteX16" fmla="*/ 4193233 w 5309038"/>
              <a:gd name="connsiteY16" fmla="*/ 1590057 h 4449871"/>
              <a:gd name="connsiteX17" fmla="*/ 3682492 w 5309038"/>
              <a:gd name="connsiteY17" fmla="*/ 1151829 h 4449871"/>
              <a:gd name="connsiteX18" fmla="*/ 4032261 w 5309038"/>
              <a:gd name="connsiteY18" fmla="*/ 1015939 h 4449871"/>
              <a:gd name="connsiteX19" fmla="*/ 5309038 w 5309038"/>
              <a:gd name="connsiteY19" fmla="*/ 0 h 4449871"/>
              <a:gd name="connsiteX20" fmla="*/ 1276796 w 5309038"/>
              <a:gd name="connsiteY20" fmla="*/ 442 h 4449871"/>
              <a:gd name="connsiteX21" fmla="*/ 0 w 5309038"/>
              <a:gd name="connsiteY21" fmla="*/ 1034691 h 4449871"/>
              <a:gd name="connsiteX22" fmla="*/ 636183 w 5309038"/>
              <a:gd name="connsiteY22" fmla="*/ 1088169 h 4449871"/>
              <a:gd name="connsiteX23" fmla="*/ 591111 w 5309038"/>
              <a:gd name="connsiteY23" fmla="*/ 1761971 h 4449871"/>
              <a:gd name="connsiteX0" fmla="*/ 591111 w 5309038"/>
              <a:gd name="connsiteY0" fmla="*/ 1761971 h 4449871"/>
              <a:gd name="connsiteX1" fmla="*/ 1195011 w 5309038"/>
              <a:gd name="connsiteY1" fmla="*/ 1910170 h 4449871"/>
              <a:gd name="connsiteX2" fmla="*/ 962975 w 5309038"/>
              <a:gd name="connsiteY2" fmla="*/ 2842035 h 4449871"/>
              <a:gd name="connsiteX3" fmla="*/ 1106111 w 5309038"/>
              <a:gd name="connsiteY3" fmla="*/ 3332571 h 4449871"/>
              <a:gd name="connsiteX4" fmla="*/ 3464840 w 5309038"/>
              <a:gd name="connsiteY4" fmla="*/ 3418351 h 4449871"/>
              <a:gd name="connsiteX5" fmla="*/ 1626376 w 5309038"/>
              <a:gd name="connsiteY5" fmla="*/ 2200738 h 4449871"/>
              <a:gd name="connsiteX6" fmla="*/ 3569911 w 5309038"/>
              <a:gd name="connsiteY6" fmla="*/ 1840321 h 4449871"/>
              <a:gd name="connsiteX7" fmla="*/ 4065211 w 5309038"/>
              <a:gd name="connsiteY7" fmla="*/ 1745071 h 4449871"/>
              <a:gd name="connsiteX8" fmla="*/ 4122361 w 5309038"/>
              <a:gd name="connsiteY8" fmla="*/ 1967321 h 4449871"/>
              <a:gd name="connsiteX9" fmla="*/ 3753929 w 5309038"/>
              <a:gd name="connsiteY9" fmla="*/ 2082194 h 4449871"/>
              <a:gd name="connsiteX10" fmla="*/ 3880441 w 5309038"/>
              <a:gd name="connsiteY10" fmla="*/ 2905189 h 4449871"/>
              <a:gd name="connsiteX11" fmla="*/ 2384987 w 5309038"/>
              <a:gd name="connsiteY11" fmla="*/ 4243113 h 4449871"/>
              <a:gd name="connsiteX12" fmla="*/ 1106221 w 5309038"/>
              <a:gd name="connsiteY12" fmla="*/ 3658934 h 4449871"/>
              <a:gd name="connsiteX13" fmla="*/ 918279 w 5309038"/>
              <a:gd name="connsiteY13" fmla="*/ 1845910 h 4449871"/>
              <a:gd name="connsiteX14" fmla="*/ 561688 w 5309038"/>
              <a:gd name="connsiteY14" fmla="*/ 1856127 h 4449871"/>
              <a:gd name="connsiteX15" fmla="*/ 2205985 w 5309038"/>
              <a:gd name="connsiteY15" fmla="*/ 4445534 h 4449871"/>
              <a:gd name="connsiteX16" fmla="*/ 3810526 w 5309038"/>
              <a:gd name="connsiteY16" fmla="*/ 3594479 h 4449871"/>
              <a:gd name="connsiteX17" fmla="*/ 4193233 w 5309038"/>
              <a:gd name="connsiteY17" fmla="*/ 1590057 h 4449871"/>
              <a:gd name="connsiteX18" fmla="*/ 3682492 w 5309038"/>
              <a:gd name="connsiteY18" fmla="*/ 1151829 h 4449871"/>
              <a:gd name="connsiteX19" fmla="*/ 4032261 w 5309038"/>
              <a:gd name="connsiteY19" fmla="*/ 1015939 h 4449871"/>
              <a:gd name="connsiteX20" fmla="*/ 5309038 w 5309038"/>
              <a:gd name="connsiteY20" fmla="*/ 0 h 4449871"/>
              <a:gd name="connsiteX21" fmla="*/ 1276796 w 5309038"/>
              <a:gd name="connsiteY21" fmla="*/ 442 h 4449871"/>
              <a:gd name="connsiteX22" fmla="*/ 0 w 5309038"/>
              <a:gd name="connsiteY22" fmla="*/ 1034691 h 4449871"/>
              <a:gd name="connsiteX23" fmla="*/ 636183 w 5309038"/>
              <a:gd name="connsiteY23" fmla="*/ 1088169 h 4449871"/>
              <a:gd name="connsiteX24" fmla="*/ 591111 w 5309038"/>
              <a:gd name="connsiteY24" fmla="*/ 1761971 h 4449871"/>
              <a:gd name="connsiteX0" fmla="*/ 591111 w 5309038"/>
              <a:gd name="connsiteY0" fmla="*/ 1761971 h 4449871"/>
              <a:gd name="connsiteX1" fmla="*/ 1195011 w 5309038"/>
              <a:gd name="connsiteY1" fmla="*/ 1910170 h 4449871"/>
              <a:gd name="connsiteX2" fmla="*/ 962975 w 5309038"/>
              <a:gd name="connsiteY2" fmla="*/ 2842035 h 4449871"/>
              <a:gd name="connsiteX3" fmla="*/ 1106111 w 5309038"/>
              <a:gd name="connsiteY3" fmla="*/ 3332571 h 4449871"/>
              <a:gd name="connsiteX4" fmla="*/ 3464840 w 5309038"/>
              <a:gd name="connsiteY4" fmla="*/ 3418351 h 4449871"/>
              <a:gd name="connsiteX5" fmla="*/ 1626376 w 5309038"/>
              <a:gd name="connsiteY5" fmla="*/ 2200738 h 4449871"/>
              <a:gd name="connsiteX6" fmla="*/ 3487361 w 5309038"/>
              <a:gd name="connsiteY6" fmla="*/ 2018121 h 4449871"/>
              <a:gd name="connsiteX7" fmla="*/ 4065211 w 5309038"/>
              <a:gd name="connsiteY7" fmla="*/ 1745071 h 4449871"/>
              <a:gd name="connsiteX8" fmla="*/ 4122361 w 5309038"/>
              <a:gd name="connsiteY8" fmla="*/ 1967321 h 4449871"/>
              <a:gd name="connsiteX9" fmla="*/ 3753929 w 5309038"/>
              <a:gd name="connsiteY9" fmla="*/ 2082194 h 4449871"/>
              <a:gd name="connsiteX10" fmla="*/ 3880441 w 5309038"/>
              <a:gd name="connsiteY10" fmla="*/ 2905189 h 4449871"/>
              <a:gd name="connsiteX11" fmla="*/ 2384987 w 5309038"/>
              <a:gd name="connsiteY11" fmla="*/ 4243113 h 4449871"/>
              <a:gd name="connsiteX12" fmla="*/ 1106221 w 5309038"/>
              <a:gd name="connsiteY12" fmla="*/ 3658934 h 4449871"/>
              <a:gd name="connsiteX13" fmla="*/ 918279 w 5309038"/>
              <a:gd name="connsiteY13" fmla="*/ 1845910 h 4449871"/>
              <a:gd name="connsiteX14" fmla="*/ 561688 w 5309038"/>
              <a:gd name="connsiteY14" fmla="*/ 1856127 h 4449871"/>
              <a:gd name="connsiteX15" fmla="*/ 2205985 w 5309038"/>
              <a:gd name="connsiteY15" fmla="*/ 4445534 h 4449871"/>
              <a:gd name="connsiteX16" fmla="*/ 3810526 w 5309038"/>
              <a:gd name="connsiteY16" fmla="*/ 3594479 h 4449871"/>
              <a:gd name="connsiteX17" fmla="*/ 4193233 w 5309038"/>
              <a:gd name="connsiteY17" fmla="*/ 1590057 h 4449871"/>
              <a:gd name="connsiteX18" fmla="*/ 3682492 w 5309038"/>
              <a:gd name="connsiteY18" fmla="*/ 1151829 h 4449871"/>
              <a:gd name="connsiteX19" fmla="*/ 4032261 w 5309038"/>
              <a:gd name="connsiteY19" fmla="*/ 1015939 h 4449871"/>
              <a:gd name="connsiteX20" fmla="*/ 5309038 w 5309038"/>
              <a:gd name="connsiteY20" fmla="*/ 0 h 4449871"/>
              <a:gd name="connsiteX21" fmla="*/ 1276796 w 5309038"/>
              <a:gd name="connsiteY21" fmla="*/ 442 h 4449871"/>
              <a:gd name="connsiteX22" fmla="*/ 0 w 5309038"/>
              <a:gd name="connsiteY22" fmla="*/ 1034691 h 4449871"/>
              <a:gd name="connsiteX23" fmla="*/ 636183 w 5309038"/>
              <a:gd name="connsiteY23" fmla="*/ 1088169 h 4449871"/>
              <a:gd name="connsiteX24" fmla="*/ 591111 w 5309038"/>
              <a:gd name="connsiteY24" fmla="*/ 1761971 h 4449871"/>
              <a:gd name="connsiteX0" fmla="*/ 591111 w 5309038"/>
              <a:gd name="connsiteY0" fmla="*/ 1761971 h 4449871"/>
              <a:gd name="connsiteX1" fmla="*/ 1195011 w 5309038"/>
              <a:gd name="connsiteY1" fmla="*/ 1910170 h 4449871"/>
              <a:gd name="connsiteX2" fmla="*/ 962975 w 5309038"/>
              <a:gd name="connsiteY2" fmla="*/ 2842035 h 4449871"/>
              <a:gd name="connsiteX3" fmla="*/ 1106111 w 5309038"/>
              <a:gd name="connsiteY3" fmla="*/ 3332571 h 4449871"/>
              <a:gd name="connsiteX4" fmla="*/ 3464840 w 5309038"/>
              <a:gd name="connsiteY4" fmla="*/ 3418351 h 4449871"/>
              <a:gd name="connsiteX5" fmla="*/ 1626376 w 5309038"/>
              <a:gd name="connsiteY5" fmla="*/ 2200738 h 4449871"/>
              <a:gd name="connsiteX6" fmla="*/ 3487361 w 5309038"/>
              <a:gd name="connsiteY6" fmla="*/ 2018121 h 4449871"/>
              <a:gd name="connsiteX7" fmla="*/ 4065211 w 5309038"/>
              <a:gd name="connsiteY7" fmla="*/ 1745071 h 4449871"/>
              <a:gd name="connsiteX8" fmla="*/ 4122361 w 5309038"/>
              <a:gd name="connsiteY8" fmla="*/ 1967321 h 4449871"/>
              <a:gd name="connsiteX9" fmla="*/ 3753929 w 5309038"/>
              <a:gd name="connsiteY9" fmla="*/ 2082194 h 4449871"/>
              <a:gd name="connsiteX10" fmla="*/ 3880441 w 5309038"/>
              <a:gd name="connsiteY10" fmla="*/ 2905189 h 4449871"/>
              <a:gd name="connsiteX11" fmla="*/ 2384987 w 5309038"/>
              <a:gd name="connsiteY11" fmla="*/ 4243113 h 4449871"/>
              <a:gd name="connsiteX12" fmla="*/ 1106221 w 5309038"/>
              <a:gd name="connsiteY12" fmla="*/ 3658934 h 4449871"/>
              <a:gd name="connsiteX13" fmla="*/ 918279 w 5309038"/>
              <a:gd name="connsiteY13" fmla="*/ 1845910 h 4449871"/>
              <a:gd name="connsiteX14" fmla="*/ 561688 w 5309038"/>
              <a:gd name="connsiteY14" fmla="*/ 1856127 h 4449871"/>
              <a:gd name="connsiteX15" fmla="*/ 2205985 w 5309038"/>
              <a:gd name="connsiteY15" fmla="*/ 4445534 h 4449871"/>
              <a:gd name="connsiteX16" fmla="*/ 3810526 w 5309038"/>
              <a:gd name="connsiteY16" fmla="*/ 3594479 h 4449871"/>
              <a:gd name="connsiteX17" fmla="*/ 4193233 w 5309038"/>
              <a:gd name="connsiteY17" fmla="*/ 1590057 h 4449871"/>
              <a:gd name="connsiteX18" fmla="*/ 3682492 w 5309038"/>
              <a:gd name="connsiteY18" fmla="*/ 1151829 h 4449871"/>
              <a:gd name="connsiteX19" fmla="*/ 4032261 w 5309038"/>
              <a:gd name="connsiteY19" fmla="*/ 1015939 h 4449871"/>
              <a:gd name="connsiteX20" fmla="*/ 5309038 w 5309038"/>
              <a:gd name="connsiteY20" fmla="*/ 0 h 4449871"/>
              <a:gd name="connsiteX21" fmla="*/ 1276796 w 5309038"/>
              <a:gd name="connsiteY21" fmla="*/ 442 h 4449871"/>
              <a:gd name="connsiteX22" fmla="*/ 0 w 5309038"/>
              <a:gd name="connsiteY22" fmla="*/ 1034691 h 4449871"/>
              <a:gd name="connsiteX23" fmla="*/ 636183 w 5309038"/>
              <a:gd name="connsiteY23" fmla="*/ 1088169 h 4449871"/>
              <a:gd name="connsiteX24" fmla="*/ 591111 w 5309038"/>
              <a:gd name="connsiteY24" fmla="*/ 1761971 h 4449871"/>
              <a:gd name="connsiteX0" fmla="*/ 591111 w 5309038"/>
              <a:gd name="connsiteY0" fmla="*/ 1761971 h 4449871"/>
              <a:gd name="connsiteX1" fmla="*/ 1195011 w 5309038"/>
              <a:gd name="connsiteY1" fmla="*/ 1910170 h 4449871"/>
              <a:gd name="connsiteX2" fmla="*/ 962975 w 5309038"/>
              <a:gd name="connsiteY2" fmla="*/ 2842035 h 4449871"/>
              <a:gd name="connsiteX3" fmla="*/ 1106111 w 5309038"/>
              <a:gd name="connsiteY3" fmla="*/ 3332571 h 4449871"/>
              <a:gd name="connsiteX4" fmla="*/ 3464840 w 5309038"/>
              <a:gd name="connsiteY4" fmla="*/ 3418351 h 4449871"/>
              <a:gd name="connsiteX5" fmla="*/ 1626376 w 5309038"/>
              <a:gd name="connsiteY5" fmla="*/ 2200738 h 4449871"/>
              <a:gd name="connsiteX6" fmla="*/ 3487361 w 5309038"/>
              <a:gd name="connsiteY6" fmla="*/ 2018121 h 4449871"/>
              <a:gd name="connsiteX7" fmla="*/ 4065211 w 5309038"/>
              <a:gd name="connsiteY7" fmla="*/ 1745071 h 4449871"/>
              <a:gd name="connsiteX8" fmla="*/ 4122361 w 5309038"/>
              <a:gd name="connsiteY8" fmla="*/ 1967321 h 4449871"/>
              <a:gd name="connsiteX9" fmla="*/ 3753929 w 5309038"/>
              <a:gd name="connsiteY9" fmla="*/ 2082194 h 4449871"/>
              <a:gd name="connsiteX10" fmla="*/ 3880441 w 5309038"/>
              <a:gd name="connsiteY10" fmla="*/ 2905189 h 4449871"/>
              <a:gd name="connsiteX11" fmla="*/ 2384987 w 5309038"/>
              <a:gd name="connsiteY11" fmla="*/ 4243113 h 4449871"/>
              <a:gd name="connsiteX12" fmla="*/ 1106221 w 5309038"/>
              <a:gd name="connsiteY12" fmla="*/ 3658934 h 4449871"/>
              <a:gd name="connsiteX13" fmla="*/ 918279 w 5309038"/>
              <a:gd name="connsiteY13" fmla="*/ 1845910 h 4449871"/>
              <a:gd name="connsiteX14" fmla="*/ 561688 w 5309038"/>
              <a:gd name="connsiteY14" fmla="*/ 1856127 h 4449871"/>
              <a:gd name="connsiteX15" fmla="*/ 2205985 w 5309038"/>
              <a:gd name="connsiteY15" fmla="*/ 4445534 h 4449871"/>
              <a:gd name="connsiteX16" fmla="*/ 3810526 w 5309038"/>
              <a:gd name="connsiteY16" fmla="*/ 3594479 h 4449871"/>
              <a:gd name="connsiteX17" fmla="*/ 4193233 w 5309038"/>
              <a:gd name="connsiteY17" fmla="*/ 1590057 h 4449871"/>
              <a:gd name="connsiteX18" fmla="*/ 3682492 w 5309038"/>
              <a:gd name="connsiteY18" fmla="*/ 1151829 h 4449871"/>
              <a:gd name="connsiteX19" fmla="*/ 4032261 w 5309038"/>
              <a:gd name="connsiteY19" fmla="*/ 1015939 h 4449871"/>
              <a:gd name="connsiteX20" fmla="*/ 5309038 w 5309038"/>
              <a:gd name="connsiteY20" fmla="*/ 0 h 4449871"/>
              <a:gd name="connsiteX21" fmla="*/ 1276796 w 5309038"/>
              <a:gd name="connsiteY21" fmla="*/ 442 h 4449871"/>
              <a:gd name="connsiteX22" fmla="*/ 0 w 5309038"/>
              <a:gd name="connsiteY22" fmla="*/ 1034691 h 4449871"/>
              <a:gd name="connsiteX23" fmla="*/ 636183 w 5309038"/>
              <a:gd name="connsiteY23" fmla="*/ 1088169 h 4449871"/>
              <a:gd name="connsiteX24" fmla="*/ 591111 w 5309038"/>
              <a:gd name="connsiteY24" fmla="*/ 1761971 h 4449871"/>
              <a:gd name="connsiteX0" fmla="*/ 591111 w 5309038"/>
              <a:gd name="connsiteY0" fmla="*/ 1761971 h 4449871"/>
              <a:gd name="connsiteX1" fmla="*/ 1195011 w 5309038"/>
              <a:gd name="connsiteY1" fmla="*/ 1910170 h 4449871"/>
              <a:gd name="connsiteX2" fmla="*/ 962975 w 5309038"/>
              <a:gd name="connsiteY2" fmla="*/ 2842035 h 4449871"/>
              <a:gd name="connsiteX3" fmla="*/ 1106111 w 5309038"/>
              <a:gd name="connsiteY3" fmla="*/ 3332571 h 4449871"/>
              <a:gd name="connsiteX4" fmla="*/ 3464840 w 5309038"/>
              <a:gd name="connsiteY4" fmla="*/ 3418351 h 4449871"/>
              <a:gd name="connsiteX5" fmla="*/ 1626376 w 5309038"/>
              <a:gd name="connsiteY5" fmla="*/ 2200738 h 4449871"/>
              <a:gd name="connsiteX6" fmla="*/ 3214311 w 5309038"/>
              <a:gd name="connsiteY6" fmla="*/ 2037171 h 4449871"/>
              <a:gd name="connsiteX7" fmla="*/ 3487361 w 5309038"/>
              <a:gd name="connsiteY7" fmla="*/ 2018121 h 4449871"/>
              <a:gd name="connsiteX8" fmla="*/ 4065211 w 5309038"/>
              <a:gd name="connsiteY8" fmla="*/ 1745071 h 4449871"/>
              <a:gd name="connsiteX9" fmla="*/ 4122361 w 5309038"/>
              <a:gd name="connsiteY9" fmla="*/ 1967321 h 4449871"/>
              <a:gd name="connsiteX10" fmla="*/ 3753929 w 5309038"/>
              <a:gd name="connsiteY10" fmla="*/ 2082194 h 4449871"/>
              <a:gd name="connsiteX11" fmla="*/ 3880441 w 5309038"/>
              <a:gd name="connsiteY11" fmla="*/ 2905189 h 4449871"/>
              <a:gd name="connsiteX12" fmla="*/ 2384987 w 5309038"/>
              <a:gd name="connsiteY12" fmla="*/ 4243113 h 4449871"/>
              <a:gd name="connsiteX13" fmla="*/ 1106221 w 5309038"/>
              <a:gd name="connsiteY13" fmla="*/ 3658934 h 4449871"/>
              <a:gd name="connsiteX14" fmla="*/ 918279 w 5309038"/>
              <a:gd name="connsiteY14" fmla="*/ 1845910 h 4449871"/>
              <a:gd name="connsiteX15" fmla="*/ 561688 w 5309038"/>
              <a:gd name="connsiteY15" fmla="*/ 1856127 h 4449871"/>
              <a:gd name="connsiteX16" fmla="*/ 2205985 w 5309038"/>
              <a:gd name="connsiteY16" fmla="*/ 4445534 h 4449871"/>
              <a:gd name="connsiteX17" fmla="*/ 3810526 w 5309038"/>
              <a:gd name="connsiteY17" fmla="*/ 3594479 h 4449871"/>
              <a:gd name="connsiteX18" fmla="*/ 4193233 w 5309038"/>
              <a:gd name="connsiteY18" fmla="*/ 1590057 h 4449871"/>
              <a:gd name="connsiteX19" fmla="*/ 3682492 w 5309038"/>
              <a:gd name="connsiteY19" fmla="*/ 1151829 h 4449871"/>
              <a:gd name="connsiteX20" fmla="*/ 4032261 w 5309038"/>
              <a:gd name="connsiteY20" fmla="*/ 1015939 h 4449871"/>
              <a:gd name="connsiteX21" fmla="*/ 5309038 w 5309038"/>
              <a:gd name="connsiteY21" fmla="*/ 0 h 4449871"/>
              <a:gd name="connsiteX22" fmla="*/ 1276796 w 5309038"/>
              <a:gd name="connsiteY22" fmla="*/ 442 h 4449871"/>
              <a:gd name="connsiteX23" fmla="*/ 0 w 5309038"/>
              <a:gd name="connsiteY23" fmla="*/ 1034691 h 4449871"/>
              <a:gd name="connsiteX24" fmla="*/ 636183 w 5309038"/>
              <a:gd name="connsiteY24" fmla="*/ 1088169 h 4449871"/>
              <a:gd name="connsiteX25" fmla="*/ 591111 w 5309038"/>
              <a:gd name="connsiteY25" fmla="*/ 1761971 h 4449871"/>
              <a:gd name="connsiteX0" fmla="*/ 591111 w 5309038"/>
              <a:gd name="connsiteY0" fmla="*/ 1761971 h 4449871"/>
              <a:gd name="connsiteX1" fmla="*/ 1195011 w 5309038"/>
              <a:gd name="connsiteY1" fmla="*/ 1910170 h 4449871"/>
              <a:gd name="connsiteX2" fmla="*/ 962975 w 5309038"/>
              <a:gd name="connsiteY2" fmla="*/ 2842035 h 4449871"/>
              <a:gd name="connsiteX3" fmla="*/ 1106111 w 5309038"/>
              <a:gd name="connsiteY3" fmla="*/ 3332571 h 4449871"/>
              <a:gd name="connsiteX4" fmla="*/ 3464840 w 5309038"/>
              <a:gd name="connsiteY4" fmla="*/ 3418351 h 4449871"/>
              <a:gd name="connsiteX5" fmla="*/ 1626376 w 5309038"/>
              <a:gd name="connsiteY5" fmla="*/ 2200738 h 4449871"/>
              <a:gd name="connsiteX6" fmla="*/ 3525461 w 5309038"/>
              <a:gd name="connsiteY6" fmla="*/ 3313521 h 4449871"/>
              <a:gd name="connsiteX7" fmla="*/ 3487361 w 5309038"/>
              <a:gd name="connsiteY7" fmla="*/ 2018121 h 4449871"/>
              <a:gd name="connsiteX8" fmla="*/ 4065211 w 5309038"/>
              <a:gd name="connsiteY8" fmla="*/ 1745071 h 4449871"/>
              <a:gd name="connsiteX9" fmla="*/ 4122361 w 5309038"/>
              <a:gd name="connsiteY9" fmla="*/ 1967321 h 4449871"/>
              <a:gd name="connsiteX10" fmla="*/ 3753929 w 5309038"/>
              <a:gd name="connsiteY10" fmla="*/ 2082194 h 4449871"/>
              <a:gd name="connsiteX11" fmla="*/ 3880441 w 5309038"/>
              <a:gd name="connsiteY11" fmla="*/ 2905189 h 4449871"/>
              <a:gd name="connsiteX12" fmla="*/ 2384987 w 5309038"/>
              <a:gd name="connsiteY12" fmla="*/ 4243113 h 4449871"/>
              <a:gd name="connsiteX13" fmla="*/ 1106221 w 5309038"/>
              <a:gd name="connsiteY13" fmla="*/ 3658934 h 4449871"/>
              <a:gd name="connsiteX14" fmla="*/ 918279 w 5309038"/>
              <a:gd name="connsiteY14" fmla="*/ 1845910 h 4449871"/>
              <a:gd name="connsiteX15" fmla="*/ 561688 w 5309038"/>
              <a:gd name="connsiteY15" fmla="*/ 1856127 h 4449871"/>
              <a:gd name="connsiteX16" fmla="*/ 2205985 w 5309038"/>
              <a:gd name="connsiteY16" fmla="*/ 4445534 h 4449871"/>
              <a:gd name="connsiteX17" fmla="*/ 3810526 w 5309038"/>
              <a:gd name="connsiteY17" fmla="*/ 3594479 h 4449871"/>
              <a:gd name="connsiteX18" fmla="*/ 4193233 w 5309038"/>
              <a:gd name="connsiteY18" fmla="*/ 1590057 h 4449871"/>
              <a:gd name="connsiteX19" fmla="*/ 3682492 w 5309038"/>
              <a:gd name="connsiteY19" fmla="*/ 1151829 h 4449871"/>
              <a:gd name="connsiteX20" fmla="*/ 4032261 w 5309038"/>
              <a:gd name="connsiteY20" fmla="*/ 1015939 h 4449871"/>
              <a:gd name="connsiteX21" fmla="*/ 5309038 w 5309038"/>
              <a:gd name="connsiteY21" fmla="*/ 0 h 4449871"/>
              <a:gd name="connsiteX22" fmla="*/ 1276796 w 5309038"/>
              <a:gd name="connsiteY22" fmla="*/ 442 h 4449871"/>
              <a:gd name="connsiteX23" fmla="*/ 0 w 5309038"/>
              <a:gd name="connsiteY23" fmla="*/ 1034691 h 4449871"/>
              <a:gd name="connsiteX24" fmla="*/ 636183 w 5309038"/>
              <a:gd name="connsiteY24" fmla="*/ 1088169 h 4449871"/>
              <a:gd name="connsiteX25" fmla="*/ 591111 w 5309038"/>
              <a:gd name="connsiteY25" fmla="*/ 1761971 h 4449871"/>
              <a:gd name="connsiteX0" fmla="*/ 591111 w 5309038"/>
              <a:gd name="connsiteY0" fmla="*/ 1761971 h 4449871"/>
              <a:gd name="connsiteX1" fmla="*/ 1195011 w 5309038"/>
              <a:gd name="connsiteY1" fmla="*/ 1910170 h 4449871"/>
              <a:gd name="connsiteX2" fmla="*/ 962975 w 5309038"/>
              <a:gd name="connsiteY2" fmla="*/ 2842035 h 4449871"/>
              <a:gd name="connsiteX3" fmla="*/ 1106111 w 5309038"/>
              <a:gd name="connsiteY3" fmla="*/ 3332571 h 4449871"/>
              <a:gd name="connsiteX4" fmla="*/ 3464840 w 5309038"/>
              <a:gd name="connsiteY4" fmla="*/ 3418351 h 4449871"/>
              <a:gd name="connsiteX5" fmla="*/ 1626376 w 5309038"/>
              <a:gd name="connsiteY5" fmla="*/ 2200738 h 4449871"/>
              <a:gd name="connsiteX6" fmla="*/ 3525461 w 5309038"/>
              <a:gd name="connsiteY6" fmla="*/ 3313521 h 4449871"/>
              <a:gd name="connsiteX7" fmla="*/ 3487361 w 5309038"/>
              <a:gd name="connsiteY7" fmla="*/ 2018121 h 4449871"/>
              <a:gd name="connsiteX8" fmla="*/ 4065211 w 5309038"/>
              <a:gd name="connsiteY8" fmla="*/ 1745071 h 4449871"/>
              <a:gd name="connsiteX9" fmla="*/ 4122361 w 5309038"/>
              <a:gd name="connsiteY9" fmla="*/ 1967321 h 4449871"/>
              <a:gd name="connsiteX10" fmla="*/ 3753929 w 5309038"/>
              <a:gd name="connsiteY10" fmla="*/ 2082194 h 4449871"/>
              <a:gd name="connsiteX11" fmla="*/ 3880441 w 5309038"/>
              <a:gd name="connsiteY11" fmla="*/ 2905189 h 4449871"/>
              <a:gd name="connsiteX12" fmla="*/ 2384987 w 5309038"/>
              <a:gd name="connsiteY12" fmla="*/ 4243113 h 4449871"/>
              <a:gd name="connsiteX13" fmla="*/ 1106221 w 5309038"/>
              <a:gd name="connsiteY13" fmla="*/ 3658934 h 4449871"/>
              <a:gd name="connsiteX14" fmla="*/ 918279 w 5309038"/>
              <a:gd name="connsiteY14" fmla="*/ 1845910 h 4449871"/>
              <a:gd name="connsiteX15" fmla="*/ 561688 w 5309038"/>
              <a:gd name="connsiteY15" fmla="*/ 1856127 h 4449871"/>
              <a:gd name="connsiteX16" fmla="*/ 2205985 w 5309038"/>
              <a:gd name="connsiteY16" fmla="*/ 4445534 h 4449871"/>
              <a:gd name="connsiteX17" fmla="*/ 3810526 w 5309038"/>
              <a:gd name="connsiteY17" fmla="*/ 3594479 h 4449871"/>
              <a:gd name="connsiteX18" fmla="*/ 4193233 w 5309038"/>
              <a:gd name="connsiteY18" fmla="*/ 1590057 h 4449871"/>
              <a:gd name="connsiteX19" fmla="*/ 3682492 w 5309038"/>
              <a:gd name="connsiteY19" fmla="*/ 1151829 h 4449871"/>
              <a:gd name="connsiteX20" fmla="*/ 4032261 w 5309038"/>
              <a:gd name="connsiteY20" fmla="*/ 1015939 h 4449871"/>
              <a:gd name="connsiteX21" fmla="*/ 5309038 w 5309038"/>
              <a:gd name="connsiteY21" fmla="*/ 0 h 4449871"/>
              <a:gd name="connsiteX22" fmla="*/ 1276796 w 5309038"/>
              <a:gd name="connsiteY22" fmla="*/ 442 h 4449871"/>
              <a:gd name="connsiteX23" fmla="*/ 0 w 5309038"/>
              <a:gd name="connsiteY23" fmla="*/ 1034691 h 4449871"/>
              <a:gd name="connsiteX24" fmla="*/ 636183 w 5309038"/>
              <a:gd name="connsiteY24" fmla="*/ 1088169 h 4449871"/>
              <a:gd name="connsiteX25" fmla="*/ 591111 w 5309038"/>
              <a:gd name="connsiteY25" fmla="*/ 1761971 h 4449871"/>
              <a:gd name="connsiteX0" fmla="*/ 591111 w 5309038"/>
              <a:gd name="connsiteY0" fmla="*/ 1761971 h 4449871"/>
              <a:gd name="connsiteX1" fmla="*/ 1195011 w 5309038"/>
              <a:gd name="connsiteY1" fmla="*/ 1910170 h 4449871"/>
              <a:gd name="connsiteX2" fmla="*/ 962975 w 5309038"/>
              <a:gd name="connsiteY2" fmla="*/ 2842035 h 4449871"/>
              <a:gd name="connsiteX3" fmla="*/ 1106111 w 5309038"/>
              <a:gd name="connsiteY3" fmla="*/ 3332571 h 4449871"/>
              <a:gd name="connsiteX4" fmla="*/ 3464840 w 5309038"/>
              <a:gd name="connsiteY4" fmla="*/ 3418351 h 4449871"/>
              <a:gd name="connsiteX5" fmla="*/ 1626376 w 5309038"/>
              <a:gd name="connsiteY5" fmla="*/ 2200738 h 4449871"/>
              <a:gd name="connsiteX6" fmla="*/ 3525461 w 5309038"/>
              <a:gd name="connsiteY6" fmla="*/ 3313521 h 4449871"/>
              <a:gd name="connsiteX7" fmla="*/ 3487361 w 5309038"/>
              <a:gd name="connsiteY7" fmla="*/ 2018121 h 4449871"/>
              <a:gd name="connsiteX8" fmla="*/ 4065211 w 5309038"/>
              <a:gd name="connsiteY8" fmla="*/ 1745071 h 4449871"/>
              <a:gd name="connsiteX9" fmla="*/ 4122361 w 5309038"/>
              <a:gd name="connsiteY9" fmla="*/ 1967321 h 4449871"/>
              <a:gd name="connsiteX10" fmla="*/ 3753929 w 5309038"/>
              <a:gd name="connsiteY10" fmla="*/ 2082194 h 4449871"/>
              <a:gd name="connsiteX11" fmla="*/ 3880441 w 5309038"/>
              <a:gd name="connsiteY11" fmla="*/ 2905189 h 4449871"/>
              <a:gd name="connsiteX12" fmla="*/ 2384987 w 5309038"/>
              <a:gd name="connsiteY12" fmla="*/ 4243113 h 4449871"/>
              <a:gd name="connsiteX13" fmla="*/ 1106221 w 5309038"/>
              <a:gd name="connsiteY13" fmla="*/ 3658934 h 4449871"/>
              <a:gd name="connsiteX14" fmla="*/ 918279 w 5309038"/>
              <a:gd name="connsiteY14" fmla="*/ 1845910 h 4449871"/>
              <a:gd name="connsiteX15" fmla="*/ 561688 w 5309038"/>
              <a:gd name="connsiteY15" fmla="*/ 1856127 h 4449871"/>
              <a:gd name="connsiteX16" fmla="*/ 2205985 w 5309038"/>
              <a:gd name="connsiteY16" fmla="*/ 4445534 h 4449871"/>
              <a:gd name="connsiteX17" fmla="*/ 3810526 w 5309038"/>
              <a:gd name="connsiteY17" fmla="*/ 3594479 h 4449871"/>
              <a:gd name="connsiteX18" fmla="*/ 4193233 w 5309038"/>
              <a:gd name="connsiteY18" fmla="*/ 1590057 h 4449871"/>
              <a:gd name="connsiteX19" fmla="*/ 3682492 w 5309038"/>
              <a:gd name="connsiteY19" fmla="*/ 1151829 h 4449871"/>
              <a:gd name="connsiteX20" fmla="*/ 4032261 w 5309038"/>
              <a:gd name="connsiteY20" fmla="*/ 1015939 h 4449871"/>
              <a:gd name="connsiteX21" fmla="*/ 5309038 w 5309038"/>
              <a:gd name="connsiteY21" fmla="*/ 0 h 4449871"/>
              <a:gd name="connsiteX22" fmla="*/ 1276796 w 5309038"/>
              <a:gd name="connsiteY22" fmla="*/ 442 h 4449871"/>
              <a:gd name="connsiteX23" fmla="*/ 0 w 5309038"/>
              <a:gd name="connsiteY23" fmla="*/ 1034691 h 4449871"/>
              <a:gd name="connsiteX24" fmla="*/ 636183 w 5309038"/>
              <a:gd name="connsiteY24" fmla="*/ 1088169 h 4449871"/>
              <a:gd name="connsiteX25" fmla="*/ 591111 w 5309038"/>
              <a:gd name="connsiteY25" fmla="*/ 1761971 h 4449871"/>
              <a:gd name="connsiteX0" fmla="*/ 591111 w 5309038"/>
              <a:gd name="connsiteY0" fmla="*/ 1761971 h 4449871"/>
              <a:gd name="connsiteX1" fmla="*/ 1195011 w 5309038"/>
              <a:gd name="connsiteY1" fmla="*/ 1910170 h 4449871"/>
              <a:gd name="connsiteX2" fmla="*/ 962975 w 5309038"/>
              <a:gd name="connsiteY2" fmla="*/ 2842035 h 4449871"/>
              <a:gd name="connsiteX3" fmla="*/ 1106111 w 5309038"/>
              <a:gd name="connsiteY3" fmla="*/ 3332571 h 4449871"/>
              <a:gd name="connsiteX4" fmla="*/ 3464840 w 5309038"/>
              <a:gd name="connsiteY4" fmla="*/ 3418351 h 4449871"/>
              <a:gd name="connsiteX5" fmla="*/ 1626376 w 5309038"/>
              <a:gd name="connsiteY5" fmla="*/ 2200738 h 4449871"/>
              <a:gd name="connsiteX6" fmla="*/ 3525461 w 5309038"/>
              <a:gd name="connsiteY6" fmla="*/ 3313521 h 4449871"/>
              <a:gd name="connsiteX7" fmla="*/ 3487361 w 5309038"/>
              <a:gd name="connsiteY7" fmla="*/ 2018121 h 4449871"/>
              <a:gd name="connsiteX8" fmla="*/ 4065211 w 5309038"/>
              <a:gd name="connsiteY8" fmla="*/ 1745071 h 4449871"/>
              <a:gd name="connsiteX9" fmla="*/ 4122361 w 5309038"/>
              <a:gd name="connsiteY9" fmla="*/ 1967321 h 4449871"/>
              <a:gd name="connsiteX10" fmla="*/ 3753929 w 5309038"/>
              <a:gd name="connsiteY10" fmla="*/ 2082194 h 4449871"/>
              <a:gd name="connsiteX11" fmla="*/ 3880441 w 5309038"/>
              <a:gd name="connsiteY11" fmla="*/ 2905189 h 4449871"/>
              <a:gd name="connsiteX12" fmla="*/ 2384987 w 5309038"/>
              <a:gd name="connsiteY12" fmla="*/ 4243113 h 4449871"/>
              <a:gd name="connsiteX13" fmla="*/ 1106221 w 5309038"/>
              <a:gd name="connsiteY13" fmla="*/ 3658934 h 4449871"/>
              <a:gd name="connsiteX14" fmla="*/ 918279 w 5309038"/>
              <a:gd name="connsiteY14" fmla="*/ 1845910 h 4449871"/>
              <a:gd name="connsiteX15" fmla="*/ 561688 w 5309038"/>
              <a:gd name="connsiteY15" fmla="*/ 1856127 h 4449871"/>
              <a:gd name="connsiteX16" fmla="*/ 2205985 w 5309038"/>
              <a:gd name="connsiteY16" fmla="*/ 4445534 h 4449871"/>
              <a:gd name="connsiteX17" fmla="*/ 3810526 w 5309038"/>
              <a:gd name="connsiteY17" fmla="*/ 3594479 h 4449871"/>
              <a:gd name="connsiteX18" fmla="*/ 4193233 w 5309038"/>
              <a:gd name="connsiteY18" fmla="*/ 1590057 h 4449871"/>
              <a:gd name="connsiteX19" fmla="*/ 3682492 w 5309038"/>
              <a:gd name="connsiteY19" fmla="*/ 1151829 h 4449871"/>
              <a:gd name="connsiteX20" fmla="*/ 4032261 w 5309038"/>
              <a:gd name="connsiteY20" fmla="*/ 1015939 h 4449871"/>
              <a:gd name="connsiteX21" fmla="*/ 5309038 w 5309038"/>
              <a:gd name="connsiteY21" fmla="*/ 0 h 4449871"/>
              <a:gd name="connsiteX22" fmla="*/ 1276796 w 5309038"/>
              <a:gd name="connsiteY22" fmla="*/ 442 h 4449871"/>
              <a:gd name="connsiteX23" fmla="*/ 0 w 5309038"/>
              <a:gd name="connsiteY23" fmla="*/ 1034691 h 4449871"/>
              <a:gd name="connsiteX24" fmla="*/ 636183 w 5309038"/>
              <a:gd name="connsiteY24" fmla="*/ 1088169 h 4449871"/>
              <a:gd name="connsiteX25" fmla="*/ 591111 w 5309038"/>
              <a:gd name="connsiteY25" fmla="*/ 1761971 h 4449871"/>
              <a:gd name="connsiteX0" fmla="*/ 591111 w 5309038"/>
              <a:gd name="connsiteY0" fmla="*/ 1761971 h 4449871"/>
              <a:gd name="connsiteX1" fmla="*/ 1195011 w 5309038"/>
              <a:gd name="connsiteY1" fmla="*/ 1910170 h 4449871"/>
              <a:gd name="connsiteX2" fmla="*/ 962975 w 5309038"/>
              <a:gd name="connsiteY2" fmla="*/ 2842035 h 4449871"/>
              <a:gd name="connsiteX3" fmla="*/ 1106111 w 5309038"/>
              <a:gd name="connsiteY3" fmla="*/ 3332571 h 4449871"/>
              <a:gd name="connsiteX4" fmla="*/ 3464840 w 5309038"/>
              <a:gd name="connsiteY4" fmla="*/ 3418351 h 4449871"/>
              <a:gd name="connsiteX5" fmla="*/ 1626376 w 5309038"/>
              <a:gd name="connsiteY5" fmla="*/ 2200738 h 4449871"/>
              <a:gd name="connsiteX6" fmla="*/ 3074611 w 5309038"/>
              <a:gd name="connsiteY6" fmla="*/ 3046821 h 4449871"/>
              <a:gd name="connsiteX7" fmla="*/ 3525461 w 5309038"/>
              <a:gd name="connsiteY7" fmla="*/ 3313521 h 4449871"/>
              <a:gd name="connsiteX8" fmla="*/ 3487361 w 5309038"/>
              <a:gd name="connsiteY8" fmla="*/ 2018121 h 4449871"/>
              <a:gd name="connsiteX9" fmla="*/ 4065211 w 5309038"/>
              <a:gd name="connsiteY9" fmla="*/ 1745071 h 4449871"/>
              <a:gd name="connsiteX10" fmla="*/ 4122361 w 5309038"/>
              <a:gd name="connsiteY10" fmla="*/ 1967321 h 4449871"/>
              <a:gd name="connsiteX11" fmla="*/ 3753929 w 5309038"/>
              <a:gd name="connsiteY11" fmla="*/ 2082194 h 4449871"/>
              <a:gd name="connsiteX12" fmla="*/ 3880441 w 5309038"/>
              <a:gd name="connsiteY12" fmla="*/ 2905189 h 4449871"/>
              <a:gd name="connsiteX13" fmla="*/ 2384987 w 5309038"/>
              <a:gd name="connsiteY13" fmla="*/ 4243113 h 4449871"/>
              <a:gd name="connsiteX14" fmla="*/ 1106221 w 5309038"/>
              <a:gd name="connsiteY14" fmla="*/ 3658934 h 4449871"/>
              <a:gd name="connsiteX15" fmla="*/ 918279 w 5309038"/>
              <a:gd name="connsiteY15" fmla="*/ 1845910 h 4449871"/>
              <a:gd name="connsiteX16" fmla="*/ 561688 w 5309038"/>
              <a:gd name="connsiteY16" fmla="*/ 1856127 h 4449871"/>
              <a:gd name="connsiteX17" fmla="*/ 2205985 w 5309038"/>
              <a:gd name="connsiteY17" fmla="*/ 4445534 h 4449871"/>
              <a:gd name="connsiteX18" fmla="*/ 3810526 w 5309038"/>
              <a:gd name="connsiteY18" fmla="*/ 3594479 h 4449871"/>
              <a:gd name="connsiteX19" fmla="*/ 4193233 w 5309038"/>
              <a:gd name="connsiteY19" fmla="*/ 1590057 h 4449871"/>
              <a:gd name="connsiteX20" fmla="*/ 3682492 w 5309038"/>
              <a:gd name="connsiteY20" fmla="*/ 1151829 h 4449871"/>
              <a:gd name="connsiteX21" fmla="*/ 4032261 w 5309038"/>
              <a:gd name="connsiteY21" fmla="*/ 1015939 h 4449871"/>
              <a:gd name="connsiteX22" fmla="*/ 5309038 w 5309038"/>
              <a:gd name="connsiteY22" fmla="*/ 0 h 4449871"/>
              <a:gd name="connsiteX23" fmla="*/ 1276796 w 5309038"/>
              <a:gd name="connsiteY23" fmla="*/ 442 h 4449871"/>
              <a:gd name="connsiteX24" fmla="*/ 0 w 5309038"/>
              <a:gd name="connsiteY24" fmla="*/ 1034691 h 4449871"/>
              <a:gd name="connsiteX25" fmla="*/ 636183 w 5309038"/>
              <a:gd name="connsiteY25" fmla="*/ 1088169 h 4449871"/>
              <a:gd name="connsiteX26" fmla="*/ 591111 w 5309038"/>
              <a:gd name="connsiteY26" fmla="*/ 1761971 h 4449871"/>
              <a:gd name="connsiteX0" fmla="*/ 591111 w 5309038"/>
              <a:gd name="connsiteY0" fmla="*/ 1761971 h 4449871"/>
              <a:gd name="connsiteX1" fmla="*/ 1195011 w 5309038"/>
              <a:gd name="connsiteY1" fmla="*/ 1910170 h 4449871"/>
              <a:gd name="connsiteX2" fmla="*/ 962975 w 5309038"/>
              <a:gd name="connsiteY2" fmla="*/ 2842035 h 4449871"/>
              <a:gd name="connsiteX3" fmla="*/ 1106111 w 5309038"/>
              <a:gd name="connsiteY3" fmla="*/ 3332571 h 4449871"/>
              <a:gd name="connsiteX4" fmla="*/ 3464840 w 5309038"/>
              <a:gd name="connsiteY4" fmla="*/ 3418351 h 4449871"/>
              <a:gd name="connsiteX5" fmla="*/ 1626376 w 5309038"/>
              <a:gd name="connsiteY5" fmla="*/ 2200738 h 4449871"/>
              <a:gd name="connsiteX6" fmla="*/ 3106361 w 5309038"/>
              <a:gd name="connsiteY6" fmla="*/ 3116671 h 4449871"/>
              <a:gd name="connsiteX7" fmla="*/ 3525461 w 5309038"/>
              <a:gd name="connsiteY7" fmla="*/ 3313521 h 4449871"/>
              <a:gd name="connsiteX8" fmla="*/ 3487361 w 5309038"/>
              <a:gd name="connsiteY8" fmla="*/ 2018121 h 4449871"/>
              <a:gd name="connsiteX9" fmla="*/ 4065211 w 5309038"/>
              <a:gd name="connsiteY9" fmla="*/ 1745071 h 4449871"/>
              <a:gd name="connsiteX10" fmla="*/ 4122361 w 5309038"/>
              <a:gd name="connsiteY10" fmla="*/ 1967321 h 4449871"/>
              <a:gd name="connsiteX11" fmla="*/ 3753929 w 5309038"/>
              <a:gd name="connsiteY11" fmla="*/ 2082194 h 4449871"/>
              <a:gd name="connsiteX12" fmla="*/ 3880441 w 5309038"/>
              <a:gd name="connsiteY12" fmla="*/ 2905189 h 4449871"/>
              <a:gd name="connsiteX13" fmla="*/ 2384987 w 5309038"/>
              <a:gd name="connsiteY13" fmla="*/ 4243113 h 4449871"/>
              <a:gd name="connsiteX14" fmla="*/ 1106221 w 5309038"/>
              <a:gd name="connsiteY14" fmla="*/ 3658934 h 4449871"/>
              <a:gd name="connsiteX15" fmla="*/ 918279 w 5309038"/>
              <a:gd name="connsiteY15" fmla="*/ 1845910 h 4449871"/>
              <a:gd name="connsiteX16" fmla="*/ 561688 w 5309038"/>
              <a:gd name="connsiteY16" fmla="*/ 1856127 h 4449871"/>
              <a:gd name="connsiteX17" fmla="*/ 2205985 w 5309038"/>
              <a:gd name="connsiteY17" fmla="*/ 4445534 h 4449871"/>
              <a:gd name="connsiteX18" fmla="*/ 3810526 w 5309038"/>
              <a:gd name="connsiteY18" fmla="*/ 3594479 h 4449871"/>
              <a:gd name="connsiteX19" fmla="*/ 4193233 w 5309038"/>
              <a:gd name="connsiteY19" fmla="*/ 1590057 h 4449871"/>
              <a:gd name="connsiteX20" fmla="*/ 3682492 w 5309038"/>
              <a:gd name="connsiteY20" fmla="*/ 1151829 h 4449871"/>
              <a:gd name="connsiteX21" fmla="*/ 4032261 w 5309038"/>
              <a:gd name="connsiteY21" fmla="*/ 1015939 h 4449871"/>
              <a:gd name="connsiteX22" fmla="*/ 5309038 w 5309038"/>
              <a:gd name="connsiteY22" fmla="*/ 0 h 4449871"/>
              <a:gd name="connsiteX23" fmla="*/ 1276796 w 5309038"/>
              <a:gd name="connsiteY23" fmla="*/ 442 h 4449871"/>
              <a:gd name="connsiteX24" fmla="*/ 0 w 5309038"/>
              <a:gd name="connsiteY24" fmla="*/ 1034691 h 4449871"/>
              <a:gd name="connsiteX25" fmla="*/ 636183 w 5309038"/>
              <a:gd name="connsiteY25" fmla="*/ 1088169 h 4449871"/>
              <a:gd name="connsiteX26" fmla="*/ 591111 w 5309038"/>
              <a:gd name="connsiteY26" fmla="*/ 1761971 h 4449871"/>
              <a:gd name="connsiteX0" fmla="*/ 591111 w 5309038"/>
              <a:gd name="connsiteY0" fmla="*/ 1761971 h 4449871"/>
              <a:gd name="connsiteX1" fmla="*/ 1195011 w 5309038"/>
              <a:gd name="connsiteY1" fmla="*/ 1910170 h 4449871"/>
              <a:gd name="connsiteX2" fmla="*/ 962975 w 5309038"/>
              <a:gd name="connsiteY2" fmla="*/ 2842035 h 4449871"/>
              <a:gd name="connsiteX3" fmla="*/ 1106111 w 5309038"/>
              <a:gd name="connsiteY3" fmla="*/ 3332571 h 4449871"/>
              <a:gd name="connsiteX4" fmla="*/ 3464840 w 5309038"/>
              <a:gd name="connsiteY4" fmla="*/ 3418351 h 4449871"/>
              <a:gd name="connsiteX5" fmla="*/ 1626376 w 5309038"/>
              <a:gd name="connsiteY5" fmla="*/ 2200738 h 4449871"/>
              <a:gd name="connsiteX6" fmla="*/ 2439611 w 5309038"/>
              <a:gd name="connsiteY6" fmla="*/ 2697571 h 4449871"/>
              <a:gd name="connsiteX7" fmla="*/ 3106361 w 5309038"/>
              <a:gd name="connsiteY7" fmla="*/ 3116671 h 4449871"/>
              <a:gd name="connsiteX8" fmla="*/ 3525461 w 5309038"/>
              <a:gd name="connsiteY8" fmla="*/ 3313521 h 4449871"/>
              <a:gd name="connsiteX9" fmla="*/ 3487361 w 5309038"/>
              <a:gd name="connsiteY9" fmla="*/ 2018121 h 4449871"/>
              <a:gd name="connsiteX10" fmla="*/ 4065211 w 5309038"/>
              <a:gd name="connsiteY10" fmla="*/ 1745071 h 4449871"/>
              <a:gd name="connsiteX11" fmla="*/ 4122361 w 5309038"/>
              <a:gd name="connsiteY11" fmla="*/ 1967321 h 4449871"/>
              <a:gd name="connsiteX12" fmla="*/ 3753929 w 5309038"/>
              <a:gd name="connsiteY12" fmla="*/ 2082194 h 4449871"/>
              <a:gd name="connsiteX13" fmla="*/ 3880441 w 5309038"/>
              <a:gd name="connsiteY13" fmla="*/ 2905189 h 4449871"/>
              <a:gd name="connsiteX14" fmla="*/ 2384987 w 5309038"/>
              <a:gd name="connsiteY14" fmla="*/ 4243113 h 4449871"/>
              <a:gd name="connsiteX15" fmla="*/ 1106221 w 5309038"/>
              <a:gd name="connsiteY15" fmla="*/ 3658934 h 4449871"/>
              <a:gd name="connsiteX16" fmla="*/ 918279 w 5309038"/>
              <a:gd name="connsiteY16" fmla="*/ 1845910 h 4449871"/>
              <a:gd name="connsiteX17" fmla="*/ 561688 w 5309038"/>
              <a:gd name="connsiteY17" fmla="*/ 1856127 h 4449871"/>
              <a:gd name="connsiteX18" fmla="*/ 2205985 w 5309038"/>
              <a:gd name="connsiteY18" fmla="*/ 4445534 h 4449871"/>
              <a:gd name="connsiteX19" fmla="*/ 3810526 w 5309038"/>
              <a:gd name="connsiteY19" fmla="*/ 3594479 h 4449871"/>
              <a:gd name="connsiteX20" fmla="*/ 4193233 w 5309038"/>
              <a:gd name="connsiteY20" fmla="*/ 1590057 h 4449871"/>
              <a:gd name="connsiteX21" fmla="*/ 3682492 w 5309038"/>
              <a:gd name="connsiteY21" fmla="*/ 1151829 h 4449871"/>
              <a:gd name="connsiteX22" fmla="*/ 4032261 w 5309038"/>
              <a:gd name="connsiteY22" fmla="*/ 1015939 h 4449871"/>
              <a:gd name="connsiteX23" fmla="*/ 5309038 w 5309038"/>
              <a:gd name="connsiteY23" fmla="*/ 0 h 4449871"/>
              <a:gd name="connsiteX24" fmla="*/ 1276796 w 5309038"/>
              <a:gd name="connsiteY24" fmla="*/ 442 h 4449871"/>
              <a:gd name="connsiteX25" fmla="*/ 0 w 5309038"/>
              <a:gd name="connsiteY25" fmla="*/ 1034691 h 4449871"/>
              <a:gd name="connsiteX26" fmla="*/ 636183 w 5309038"/>
              <a:gd name="connsiteY26" fmla="*/ 1088169 h 4449871"/>
              <a:gd name="connsiteX27" fmla="*/ 591111 w 5309038"/>
              <a:gd name="connsiteY27" fmla="*/ 1761971 h 4449871"/>
              <a:gd name="connsiteX0" fmla="*/ 591111 w 5309038"/>
              <a:gd name="connsiteY0" fmla="*/ 1761971 h 4449871"/>
              <a:gd name="connsiteX1" fmla="*/ 1195011 w 5309038"/>
              <a:gd name="connsiteY1" fmla="*/ 1910170 h 4449871"/>
              <a:gd name="connsiteX2" fmla="*/ 962975 w 5309038"/>
              <a:gd name="connsiteY2" fmla="*/ 2842035 h 4449871"/>
              <a:gd name="connsiteX3" fmla="*/ 1106111 w 5309038"/>
              <a:gd name="connsiteY3" fmla="*/ 3332571 h 4449871"/>
              <a:gd name="connsiteX4" fmla="*/ 3464840 w 5309038"/>
              <a:gd name="connsiteY4" fmla="*/ 3418351 h 4449871"/>
              <a:gd name="connsiteX5" fmla="*/ 1626376 w 5309038"/>
              <a:gd name="connsiteY5" fmla="*/ 2200738 h 4449871"/>
              <a:gd name="connsiteX6" fmla="*/ 2547561 w 5309038"/>
              <a:gd name="connsiteY6" fmla="*/ 2246721 h 4449871"/>
              <a:gd name="connsiteX7" fmla="*/ 3106361 w 5309038"/>
              <a:gd name="connsiteY7" fmla="*/ 3116671 h 4449871"/>
              <a:gd name="connsiteX8" fmla="*/ 3525461 w 5309038"/>
              <a:gd name="connsiteY8" fmla="*/ 3313521 h 4449871"/>
              <a:gd name="connsiteX9" fmla="*/ 3487361 w 5309038"/>
              <a:gd name="connsiteY9" fmla="*/ 2018121 h 4449871"/>
              <a:gd name="connsiteX10" fmla="*/ 4065211 w 5309038"/>
              <a:gd name="connsiteY10" fmla="*/ 1745071 h 4449871"/>
              <a:gd name="connsiteX11" fmla="*/ 4122361 w 5309038"/>
              <a:gd name="connsiteY11" fmla="*/ 1967321 h 4449871"/>
              <a:gd name="connsiteX12" fmla="*/ 3753929 w 5309038"/>
              <a:gd name="connsiteY12" fmla="*/ 2082194 h 4449871"/>
              <a:gd name="connsiteX13" fmla="*/ 3880441 w 5309038"/>
              <a:gd name="connsiteY13" fmla="*/ 2905189 h 4449871"/>
              <a:gd name="connsiteX14" fmla="*/ 2384987 w 5309038"/>
              <a:gd name="connsiteY14" fmla="*/ 4243113 h 4449871"/>
              <a:gd name="connsiteX15" fmla="*/ 1106221 w 5309038"/>
              <a:gd name="connsiteY15" fmla="*/ 3658934 h 4449871"/>
              <a:gd name="connsiteX16" fmla="*/ 918279 w 5309038"/>
              <a:gd name="connsiteY16" fmla="*/ 1845910 h 4449871"/>
              <a:gd name="connsiteX17" fmla="*/ 561688 w 5309038"/>
              <a:gd name="connsiteY17" fmla="*/ 1856127 h 4449871"/>
              <a:gd name="connsiteX18" fmla="*/ 2205985 w 5309038"/>
              <a:gd name="connsiteY18" fmla="*/ 4445534 h 4449871"/>
              <a:gd name="connsiteX19" fmla="*/ 3810526 w 5309038"/>
              <a:gd name="connsiteY19" fmla="*/ 3594479 h 4449871"/>
              <a:gd name="connsiteX20" fmla="*/ 4193233 w 5309038"/>
              <a:gd name="connsiteY20" fmla="*/ 1590057 h 4449871"/>
              <a:gd name="connsiteX21" fmla="*/ 3682492 w 5309038"/>
              <a:gd name="connsiteY21" fmla="*/ 1151829 h 4449871"/>
              <a:gd name="connsiteX22" fmla="*/ 4032261 w 5309038"/>
              <a:gd name="connsiteY22" fmla="*/ 1015939 h 4449871"/>
              <a:gd name="connsiteX23" fmla="*/ 5309038 w 5309038"/>
              <a:gd name="connsiteY23" fmla="*/ 0 h 4449871"/>
              <a:gd name="connsiteX24" fmla="*/ 1276796 w 5309038"/>
              <a:gd name="connsiteY24" fmla="*/ 442 h 4449871"/>
              <a:gd name="connsiteX25" fmla="*/ 0 w 5309038"/>
              <a:gd name="connsiteY25" fmla="*/ 1034691 h 4449871"/>
              <a:gd name="connsiteX26" fmla="*/ 636183 w 5309038"/>
              <a:gd name="connsiteY26" fmla="*/ 1088169 h 4449871"/>
              <a:gd name="connsiteX27" fmla="*/ 591111 w 5309038"/>
              <a:gd name="connsiteY27" fmla="*/ 1761971 h 4449871"/>
              <a:gd name="connsiteX0" fmla="*/ 591111 w 5309038"/>
              <a:gd name="connsiteY0" fmla="*/ 1761971 h 4449871"/>
              <a:gd name="connsiteX1" fmla="*/ 1195011 w 5309038"/>
              <a:gd name="connsiteY1" fmla="*/ 1910170 h 4449871"/>
              <a:gd name="connsiteX2" fmla="*/ 962975 w 5309038"/>
              <a:gd name="connsiteY2" fmla="*/ 2842035 h 4449871"/>
              <a:gd name="connsiteX3" fmla="*/ 1106111 w 5309038"/>
              <a:gd name="connsiteY3" fmla="*/ 3332571 h 4449871"/>
              <a:gd name="connsiteX4" fmla="*/ 3464840 w 5309038"/>
              <a:gd name="connsiteY4" fmla="*/ 3418351 h 4449871"/>
              <a:gd name="connsiteX5" fmla="*/ 1835926 w 5309038"/>
              <a:gd name="connsiteY5" fmla="*/ 2289638 h 4449871"/>
              <a:gd name="connsiteX6" fmla="*/ 2547561 w 5309038"/>
              <a:gd name="connsiteY6" fmla="*/ 2246721 h 4449871"/>
              <a:gd name="connsiteX7" fmla="*/ 3106361 w 5309038"/>
              <a:gd name="connsiteY7" fmla="*/ 3116671 h 4449871"/>
              <a:gd name="connsiteX8" fmla="*/ 3525461 w 5309038"/>
              <a:gd name="connsiteY8" fmla="*/ 3313521 h 4449871"/>
              <a:gd name="connsiteX9" fmla="*/ 3487361 w 5309038"/>
              <a:gd name="connsiteY9" fmla="*/ 2018121 h 4449871"/>
              <a:gd name="connsiteX10" fmla="*/ 4065211 w 5309038"/>
              <a:gd name="connsiteY10" fmla="*/ 1745071 h 4449871"/>
              <a:gd name="connsiteX11" fmla="*/ 4122361 w 5309038"/>
              <a:gd name="connsiteY11" fmla="*/ 1967321 h 4449871"/>
              <a:gd name="connsiteX12" fmla="*/ 3753929 w 5309038"/>
              <a:gd name="connsiteY12" fmla="*/ 2082194 h 4449871"/>
              <a:gd name="connsiteX13" fmla="*/ 3880441 w 5309038"/>
              <a:gd name="connsiteY13" fmla="*/ 2905189 h 4449871"/>
              <a:gd name="connsiteX14" fmla="*/ 2384987 w 5309038"/>
              <a:gd name="connsiteY14" fmla="*/ 4243113 h 4449871"/>
              <a:gd name="connsiteX15" fmla="*/ 1106221 w 5309038"/>
              <a:gd name="connsiteY15" fmla="*/ 3658934 h 4449871"/>
              <a:gd name="connsiteX16" fmla="*/ 918279 w 5309038"/>
              <a:gd name="connsiteY16" fmla="*/ 1845910 h 4449871"/>
              <a:gd name="connsiteX17" fmla="*/ 561688 w 5309038"/>
              <a:gd name="connsiteY17" fmla="*/ 1856127 h 4449871"/>
              <a:gd name="connsiteX18" fmla="*/ 2205985 w 5309038"/>
              <a:gd name="connsiteY18" fmla="*/ 4445534 h 4449871"/>
              <a:gd name="connsiteX19" fmla="*/ 3810526 w 5309038"/>
              <a:gd name="connsiteY19" fmla="*/ 3594479 h 4449871"/>
              <a:gd name="connsiteX20" fmla="*/ 4193233 w 5309038"/>
              <a:gd name="connsiteY20" fmla="*/ 1590057 h 4449871"/>
              <a:gd name="connsiteX21" fmla="*/ 3682492 w 5309038"/>
              <a:gd name="connsiteY21" fmla="*/ 1151829 h 4449871"/>
              <a:gd name="connsiteX22" fmla="*/ 4032261 w 5309038"/>
              <a:gd name="connsiteY22" fmla="*/ 1015939 h 4449871"/>
              <a:gd name="connsiteX23" fmla="*/ 5309038 w 5309038"/>
              <a:gd name="connsiteY23" fmla="*/ 0 h 4449871"/>
              <a:gd name="connsiteX24" fmla="*/ 1276796 w 5309038"/>
              <a:gd name="connsiteY24" fmla="*/ 442 h 4449871"/>
              <a:gd name="connsiteX25" fmla="*/ 0 w 5309038"/>
              <a:gd name="connsiteY25" fmla="*/ 1034691 h 4449871"/>
              <a:gd name="connsiteX26" fmla="*/ 636183 w 5309038"/>
              <a:gd name="connsiteY26" fmla="*/ 1088169 h 4449871"/>
              <a:gd name="connsiteX27" fmla="*/ 591111 w 5309038"/>
              <a:gd name="connsiteY27" fmla="*/ 1761971 h 4449871"/>
              <a:gd name="connsiteX0" fmla="*/ 591111 w 5309038"/>
              <a:gd name="connsiteY0" fmla="*/ 1761971 h 4449871"/>
              <a:gd name="connsiteX1" fmla="*/ 1195011 w 5309038"/>
              <a:gd name="connsiteY1" fmla="*/ 1910170 h 4449871"/>
              <a:gd name="connsiteX2" fmla="*/ 962975 w 5309038"/>
              <a:gd name="connsiteY2" fmla="*/ 2842035 h 4449871"/>
              <a:gd name="connsiteX3" fmla="*/ 1106111 w 5309038"/>
              <a:gd name="connsiteY3" fmla="*/ 3332571 h 4449871"/>
              <a:gd name="connsiteX4" fmla="*/ 3464840 w 5309038"/>
              <a:gd name="connsiteY4" fmla="*/ 3418351 h 4449871"/>
              <a:gd name="connsiteX5" fmla="*/ 3042861 w 5309038"/>
              <a:gd name="connsiteY5" fmla="*/ 3199221 h 4449871"/>
              <a:gd name="connsiteX6" fmla="*/ 1835926 w 5309038"/>
              <a:gd name="connsiteY6" fmla="*/ 2289638 h 4449871"/>
              <a:gd name="connsiteX7" fmla="*/ 2547561 w 5309038"/>
              <a:gd name="connsiteY7" fmla="*/ 2246721 h 4449871"/>
              <a:gd name="connsiteX8" fmla="*/ 3106361 w 5309038"/>
              <a:gd name="connsiteY8" fmla="*/ 3116671 h 4449871"/>
              <a:gd name="connsiteX9" fmla="*/ 3525461 w 5309038"/>
              <a:gd name="connsiteY9" fmla="*/ 3313521 h 4449871"/>
              <a:gd name="connsiteX10" fmla="*/ 3487361 w 5309038"/>
              <a:gd name="connsiteY10" fmla="*/ 2018121 h 4449871"/>
              <a:gd name="connsiteX11" fmla="*/ 4065211 w 5309038"/>
              <a:gd name="connsiteY11" fmla="*/ 1745071 h 4449871"/>
              <a:gd name="connsiteX12" fmla="*/ 4122361 w 5309038"/>
              <a:gd name="connsiteY12" fmla="*/ 1967321 h 4449871"/>
              <a:gd name="connsiteX13" fmla="*/ 3753929 w 5309038"/>
              <a:gd name="connsiteY13" fmla="*/ 2082194 h 4449871"/>
              <a:gd name="connsiteX14" fmla="*/ 3880441 w 5309038"/>
              <a:gd name="connsiteY14" fmla="*/ 2905189 h 4449871"/>
              <a:gd name="connsiteX15" fmla="*/ 2384987 w 5309038"/>
              <a:gd name="connsiteY15" fmla="*/ 4243113 h 4449871"/>
              <a:gd name="connsiteX16" fmla="*/ 1106221 w 5309038"/>
              <a:gd name="connsiteY16" fmla="*/ 3658934 h 4449871"/>
              <a:gd name="connsiteX17" fmla="*/ 918279 w 5309038"/>
              <a:gd name="connsiteY17" fmla="*/ 1845910 h 4449871"/>
              <a:gd name="connsiteX18" fmla="*/ 561688 w 5309038"/>
              <a:gd name="connsiteY18" fmla="*/ 1856127 h 4449871"/>
              <a:gd name="connsiteX19" fmla="*/ 2205985 w 5309038"/>
              <a:gd name="connsiteY19" fmla="*/ 4445534 h 4449871"/>
              <a:gd name="connsiteX20" fmla="*/ 3810526 w 5309038"/>
              <a:gd name="connsiteY20" fmla="*/ 3594479 h 4449871"/>
              <a:gd name="connsiteX21" fmla="*/ 4193233 w 5309038"/>
              <a:gd name="connsiteY21" fmla="*/ 1590057 h 4449871"/>
              <a:gd name="connsiteX22" fmla="*/ 3682492 w 5309038"/>
              <a:gd name="connsiteY22" fmla="*/ 1151829 h 4449871"/>
              <a:gd name="connsiteX23" fmla="*/ 4032261 w 5309038"/>
              <a:gd name="connsiteY23" fmla="*/ 1015939 h 4449871"/>
              <a:gd name="connsiteX24" fmla="*/ 5309038 w 5309038"/>
              <a:gd name="connsiteY24" fmla="*/ 0 h 4449871"/>
              <a:gd name="connsiteX25" fmla="*/ 1276796 w 5309038"/>
              <a:gd name="connsiteY25" fmla="*/ 442 h 4449871"/>
              <a:gd name="connsiteX26" fmla="*/ 0 w 5309038"/>
              <a:gd name="connsiteY26" fmla="*/ 1034691 h 4449871"/>
              <a:gd name="connsiteX27" fmla="*/ 636183 w 5309038"/>
              <a:gd name="connsiteY27" fmla="*/ 1088169 h 4449871"/>
              <a:gd name="connsiteX28" fmla="*/ 591111 w 5309038"/>
              <a:gd name="connsiteY28" fmla="*/ 1761971 h 4449871"/>
              <a:gd name="connsiteX0" fmla="*/ 591111 w 5309038"/>
              <a:gd name="connsiteY0" fmla="*/ 1761971 h 4449871"/>
              <a:gd name="connsiteX1" fmla="*/ 1195011 w 5309038"/>
              <a:gd name="connsiteY1" fmla="*/ 1910170 h 4449871"/>
              <a:gd name="connsiteX2" fmla="*/ 962975 w 5309038"/>
              <a:gd name="connsiteY2" fmla="*/ 2842035 h 4449871"/>
              <a:gd name="connsiteX3" fmla="*/ 1106111 w 5309038"/>
              <a:gd name="connsiteY3" fmla="*/ 3332571 h 4449871"/>
              <a:gd name="connsiteX4" fmla="*/ 3464840 w 5309038"/>
              <a:gd name="connsiteY4" fmla="*/ 3418351 h 4449871"/>
              <a:gd name="connsiteX5" fmla="*/ 2979361 w 5309038"/>
              <a:gd name="connsiteY5" fmla="*/ 3123021 h 4449871"/>
              <a:gd name="connsiteX6" fmla="*/ 1835926 w 5309038"/>
              <a:gd name="connsiteY6" fmla="*/ 2289638 h 4449871"/>
              <a:gd name="connsiteX7" fmla="*/ 2547561 w 5309038"/>
              <a:gd name="connsiteY7" fmla="*/ 2246721 h 4449871"/>
              <a:gd name="connsiteX8" fmla="*/ 3106361 w 5309038"/>
              <a:gd name="connsiteY8" fmla="*/ 3116671 h 4449871"/>
              <a:gd name="connsiteX9" fmla="*/ 3525461 w 5309038"/>
              <a:gd name="connsiteY9" fmla="*/ 3313521 h 4449871"/>
              <a:gd name="connsiteX10" fmla="*/ 3487361 w 5309038"/>
              <a:gd name="connsiteY10" fmla="*/ 2018121 h 4449871"/>
              <a:gd name="connsiteX11" fmla="*/ 4065211 w 5309038"/>
              <a:gd name="connsiteY11" fmla="*/ 1745071 h 4449871"/>
              <a:gd name="connsiteX12" fmla="*/ 4122361 w 5309038"/>
              <a:gd name="connsiteY12" fmla="*/ 1967321 h 4449871"/>
              <a:gd name="connsiteX13" fmla="*/ 3753929 w 5309038"/>
              <a:gd name="connsiteY13" fmla="*/ 2082194 h 4449871"/>
              <a:gd name="connsiteX14" fmla="*/ 3880441 w 5309038"/>
              <a:gd name="connsiteY14" fmla="*/ 2905189 h 4449871"/>
              <a:gd name="connsiteX15" fmla="*/ 2384987 w 5309038"/>
              <a:gd name="connsiteY15" fmla="*/ 4243113 h 4449871"/>
              <a:gd name="connsiteX16" fmla="*/ 1106221 w 5309038"/>
              <a:gd name="connsiteY16" fmla="*/ 3658934 h 4449871"/>
              <a:gd name="connsiteX17" fmla="*/ 918279 w 5309038"/>
              <a:gd name="connsiteY17" fmla="*/ 1845910 h 4449871"/>
              <a:gd name="connsiteX18" fmla="*/ 561688 w 5309038"/>
              <a:gd name="connsiteY18" fmla="*/ 1856127 h 4449871"/>
              <a:gd name="connsiteX19" fmla="*/ 2205985 w 5309038"/>
              <a:gd name="connsiteY19" fmla="*/ 4445534 h 4449871"/>
              <a:gd name="connsiteX20" fmla="*/ 3810526 w 5309038"/>
              <a:gd name="connsiteY20" fmla="*/ 3594479 h 4449871"/>
              <a:gd name="connsiteX21" fmla="*/ 4193233 w 5309038"/>
              <a:gd name="connsiteY21" fmla="*/ 1590057 h 4449871"/>
              <a:gd name="connsiteX22" fmla="*/ 3682492 w 5309038"/>
              <a:gd name="connsiteY22" fmla="*/ 1151829 h 4449871"/>
              <a:gd name="connsiteX23" fmla="*/ 4032261 w 5309038"/>
              <a:gd name="connsiteY23" fmla="*/ 1015939 h 4449871"/>
              <a:gd name="connsiteX24" fmla="*/ 5309038 w 5309038"/>
              <a:gd name="connsiteY24" fmla="*/ 0 h 4449871"/>
              <a:gd name="connsiteX25" fmla="*/ 1276796 w 5309038"/>
              <a:gd name="connsiteY25" fmla="*/ 442 h 4449871"/>
              <a:gd name="connsiteX26" fmla="*/ 0 w 5309038"/>
              <a:gd name="connsiteY26" fmla="*/ 1034691 h 4449871"/>
              <a:gd name="connsiteX27" fmla="*/ 636183 w 5309038"/>
              <a:gd name="connsiteY27" fmla="*/ 1088169 h 4449871"/>
              <a:gd name="connsiteX28" fmla="*/ 591111 w 5309038"/>
              <a:gd name="connsiteY28" fmla="*/ 1761971 h 4449871"/>
              <a:gd name="connsiteX0" fmla="*/ 591111 w 5309038"/>
              <a:gd name="connsiteY0" fmla="*/ 1761971 h 4449871"/>
              <a:gd name="connsiteX1" fmla="*/ 1195011 w 5309038"/>
              <a:gd name="connsiteY1" fmla="*/ 1910170 h 4449871"/>
              <a:gd name="connsiteX2" fmla="*/ 962975 w 5309038"/>
              <a:gd name="connsiteY2" fmla="*/ 2842035 h 4449871"/>
              <a:gd name="connsiteX3" fmla="*/ 1106111 w 5309038"/>
              <a:gd name="connsiteY3" fmla="*/ 3332571 h 4449871"/>
              <a:gd name="connsiteX4" fmla="*/ 3464840 w 5309038"/>
              <a:gd name="connsiteY4" fmla="*/ 3418351 h 4449871"/>
              <a:gd name="connsiteX5" fmla="*/ 2979361 w 5309038"/>
              <a:gd name="connsiteY5" fmla="*/ 3123021 h 4449871"/>
              <a:gd name="connsiteX6" fmla="*/ 2306261 w 5309038"/>
              <a:gd name="connsiteY6" fmla="*/ 2672171 h 4449871"/>
              <a:gd name="connsiteX7" fmla="*/ 1835926 w 5309038"/>
              <a:gd name="connsiteY7" fmla="*/ 2289638 h 4449871"/>
              <a:gd name="connsiteX8" fmla="*/ 2547561 w 5309038"/>
              <a:gd name="connsiteY8" fmla="*/ 2246721 h 4449871"/>
              <a:gd name="connsiteX9" fmla="*/ 3106361 w 5309038"/>
              <a:gd name="connsiteY9" fmla="*/ 3116671 h 4449871"/>
              <a:gd name="connsiteX10" fmla="*/ 3525461 w 5309038"/>
              <a:gd name="connsiteY10" fmla="*/ 3313521 h 4449871"/>
              <a:gd name="connsiteX11" fmla="*/ 3487361 w 5309038"/>
              <a:gd name="connsiteY11" fmla="*/ 2018121 h 4449871"/>
              <a:gd name="connsiteX12" fmla="*/ 4065211 w 5309038"/>
              <a:gd name="connsiteY12" fmla="*/ 1745071 h 4449871"/>
              <a:gd name="connsiteX13" fmla="*/ 4122361 w 5309038"/>
              <a:gd name="connsiteY13" fmla="*/ 1967321 h 4449871"/>
              <a:gd name="connsiteX14" fmla="*/ 3753929 w 5309038"/>
              <a:gd name="connsiteY14" fmla="*/ 2082194 h 4449871"/>
              <a:gd name="connsiteX15" fmla="*/ 3880441 w 5309038"/>
              <a:gd name="connsiteY15" fmla="*/ 2905189 h 4449871"/>
              <a:gd name="connsiteX16" fmla="*/ 2384987 w 5309038"/>
              <a:gd name="connsiteY16" fmla="*/ 4243113 h 4449871"/>
              <a:gd name="connsiteX17" fmla="*/ 1106221 w 5309038"/>
              <a:gd name="connsiteY17" fmla="*/ 3658934 h 4449871"/>
              <a:gd name="connsiteX18" fmla="*/ 918279 w 5309038"/>
              <a:gd name="connsiteY18" fmla="*/ 1845910 h 4449871"/>
              <a:gd name="connsiteX19" fmla="*/ 561688 w 5309038"/>
              <a:gd name="connsiteY19" fmla="*/ 1856127 h 4449871"/>
              <a:gd name="connsiteX20" fmla="*/ 2205985 w 5309038"/>
              <a:gd name="connsiteY20" fmla="*/ 4445534 h 4449871"/>
              <a:gd name="connsiteX21" fmla="*/ 3810526 w 5309038"/>
              <a:gd name="connsiteY21" fmla="*/ 3594479 h 4449871"/>
              <a:gd name="connsiteX22" fmla="*/ 4193233 w 5309038"/>
              <a:gd name="connsiteY22" fmla="*/ 1590057 h 4449871"/>
              <a:gd name="connsiteX23" fmla="*/ 3682492 w 5309038"/>
              <a:gd name="connsiteY23" fmla="*/ 1151829 h 4449871"/>
              <a:gd name="connsiteX24" fmla="*/ 4032261 w 5309038"/>
              <a:gd name="connsiteY24" fmla="*/ 1015939 h 4449871"/>
              <a:gd name="connsiteX25" fmla="*/ 5309038 w 5309038"/>
              <a:gd name="connsiteY25" fmla="*/ 0 h 4449871"/>
              <a:gd name="connsiteX26" fmla="*/ 1276796 w 5309038"/>
              <a:gd name="connsiteY26" fmla="*/ 442 h 4449871"/>
              <a:gd name="connsiteX27" fmla="*/ 0 w 5309038"/>
              <a:gd name="connsiteY27" fmla="*/ 1034691 h 4449871"/>
              <a:gd name="connsiteX28" fmla="*/ 636183 w 5309038"/>
              <a:gd name="connsiteY28" fmla="*/ 1088169 h 4449871"/>
              <a:gd name="connsiteX29" fmla="*/ 591111 w 5309038"/>
              <a:gd name="connsiteY29" fmla="*/ 1761971 h 4449871"/>
              <a:gd name="connsiteX0" fmla="*/ 591111 w 5309038"/>
              <a:gd name="connsiteY0" fmla="*/ 1761971 h 4449871"/>
              <a:gd name="connsiteX1" fmla="*/ 1195011 w 5309038"/>
              <a:gd name="connsiteY1" fmla="*/ 1910170 h 4449871"/>
              <a:gd name="connsiteX2" fmla="*/ 962975 w 5309038"/>
              <a:gd name="connsiteY2" fmla="*/ 2842035 h 4449871"/>
              <a:gd name="connsiteX3" fmla="*/ 1106111 w 5309038"/>
              <a:gd name="connsiteY3" fmla="*/ 3332571 h 4449871"/>
              <a:gd name="connsiteX4" fmla="*/ 3464840 w 5309038"/>
              <a:gd name="connsiteY4" fmla="*/ 3418351 h 4449871"/>
              <a:gd name="connsiteX5" fmla="*/ 2979361 w 5309038"/>
              <a:gd name="connsiteY5" fmla="*/ 3123021 h 4449871"/>
              <a:gd name="connsiteX6" fmla="*/ 2103061 w 5309038"/>
              <a:gd name="connsiteY6" fmla="*/ 3218271 h 4449871"/>
              <a:gd name="connsiteX7" fmla="*/ 1835926 w 5309038"/>
              <a:gd name="connsiteY7" fmla="*/ 2289638 h 4449871"/>
              <a:gd name="connsiteX8" fmla="*/ 2547561 w 5309038"/>
              <a:gd name="connsiteY8" fmla="*/ 2246721 h 4449871"/>
              <a:gd name="connsiteX9" fmla="*/ 3106361 w 5309038"/>
              <a:gd name="connsiteY9" fmla="*/ 3116671 h 4449871"/>
              <a:gd name="connsiteX10" fmla="*/ 3525461 w 5309038"/>
              <a:gd name="connsiteY10" fmla="*/ 3313521 h 4449871"/>
              <a:gd name="connsiteX11" fmla="*/ 3487361 w 5309038"/>
              <a:gd name="connsiteY11" fmla="*/ 2018121 h 4449871"/>
              <a:gd name="connsiteX12" fmla="*/ 4065211 w 5309038"/>
              <a:gd name="connsiteY12" fmla="*/ 1745071 h 4449871"/>
              <a:gd name="connsiteX13" fmla="*/ 4122361 w 5309038"/>
              <a:gd name="connsiteY13" fmla="*/ 1967321 h 4449871"/>
              <a:gd name="connsiteX14" fmla="*/ 3753929 w 5309038"/>
              <a:gd name="connsiteY14" fmla="*/ 2082194 h 4449871"/>
              <a:gd name="connsiteX15" fmla="*/ 3880441 w 5309038"/>
              <a:gd name="connsiteY15" fmla="*/ 2905189 h 4449871"/>
              <a:gd name="connsiteX16" fmla="*/ 2384987 w 5309038"/>
              <a:gd name="connsiteY16" fmla="*/ 4243113 h 4449871"/>
              <a:gd name="connsiteX17" fmla="*/ 1106221 w 5309038"/>
              <a:gd name="connsiteY17" fmla="*/ 3658934 h 4449871"/>
              <a:gd name="connsiteX18" fmla="*/ 918279 w 5309038"/>
              <a:gd name="connsiteY18" fmla="*/ 1845910 h 4449871"/>
              <a:gd name="connsiteX19" fmla="*/ 561688 w 5309038"/>
              <a:gd name="connsiteY19" fmla="*/ 1856127 h 4449871"/>
              <a:gd name="connsiteX20" fmla="*/ 2205985 w 5309038"/>
              <a:gd name="connsiteY20" fmla="*/ 4445534 h 4449871"/>
              <a:gd name="connsiteX21" fmla="*/ 3810526 w 5309038"/>
              <a:gd name="connsiteY21" fmla="*/ 3594479 h 4449871"/>
              <a:gd name="connsiteX22" fmla="*/ 4193233 w 5309038"/>
              <a:gd name="connsiteY22" fmla="*/ 1590057 h 4449871"/>
              <a:gd name="connsiteX23" fmla="*/ 3682492 w 5309038"/>
              <a:gd name="connsiteY23" fmla="*/ 1151829 h 4449871"/>
              <a:gd name="connsiteX24" fmla="*/ 4032261 w 5309038"/>
              <a:gd name="connsiteY24" fmla="*/ 1015939 h 4449871"/>
              <a:gd name="connsiteX25" fmla="*/ 5309038 w 5309038"/>
              <a:gd name="connsiteY25" fmla="*/ 0 h 4449871"/>
              <a:gd name="connsiteX26" fmla="*/ 1276796 w 5309038"/>
              <a:gd name="connsiteY26" fmla="*/ 442 h 4449871"/>
              <a:gd name="connsiteX27" fmla="*/ 0 w 5309038"/>
              <a:gd name="connsiteY27" fmla="*/ 1034691 h 4449871"/>
              <a:gd name="connsiteX28" fmla="*/ 636183 w 5309038"/>
              <a:gd name="connsiteY28" fmla="*/ 1088169 h 4449871"/>
              <a:gd name="connsiteX29" fmla="*/ 591111 w 5309038"/>
              <a:gd name="connsiteY29" fmla="*/ 1761971 h 4449871"/>
              <a:gd name="connsiteX0" fmla="*/ 591111 w 5309038"/>
              <a:gd name="connsiteY0" fmla="*/ 1761971 h 4449871"/>
              <a:gd name="connsiteX1" fmla="*/ 1195011 w 5309038"/>
              <a:gd name="connsiteY1" fmla="*/ 1910170 h 4449871"/>
              <a:gd name="connsiteX2" fmla="*/ 962975 w 5309038"/>
              <a:gd name="connsiteY2" fmla="*/ 2842035 h 4449871"/>
              <a:gd name="connsiteX3" fmla="*/ 1106111 w 5309038"/>
              <a:gd name="connsiteY3" fmla="*/ 3332571 h 4449871"/>
              <a:gd name="connsiteX4" fmla="*/ 3464840 w 5309038"/>
              <a:gd name="connsiteY4" fmla="*/ 3418351 h 4449871"/>
              <a:gd name="connsiteX5" fmla="*/ 2979361 w 5309038"/>
              <a:gd name="connsiteY5" fmla="*/ 3123021 h 4449871"/>
              <a:gd name="connsiteX6" fmla="*/ 2103061 w 5309038"/>
              <a:gd name="connsiteY6" fmla="*/ 3218271 h 4449871"/>
              <a:gd name="connsiteX7" fmla="*/ 1823226 w 5309038"/>
              <a:gd name="connsiteY7" fmla="*/ 2264238 h 4449871"/>
              <a:gd name="connsiteX8" fmla="*/ 2547561 w 5309038"/>
              <a:gd name="connsiteY8" fmla="*/ 2246721 h 4449871"/>
              <a:gd name="connsiteX9" fmla="*/ 3106361 w 5309038"/>
              <a:gd name="connsiteY9" fmla="*/ 3116671 h 4449871"/>
              <a:gd name="connsiteX10" fmla="*/ 3525461 w 5309038"/>
              <a:gd name="connsiteY10" fmla="*/ 3313521 h 4449871"/>
              <a:gd name="connsiteX11" fmla="*/ 3487361 w 5309038"/>
              <a:gd name="connsiteY11" fmla="*/ 2018121 h 4449871"/>
              <a:gd name="connsiteX12" fmla="*/ 4065211 w 5309038"/>
              <a:gd name="connsiteY12" fmla="*/ 1745071 h 4449871"/>
              <a:gd name="connsiteX13" fmla="*/ 4122361 w 5309038"/>
              <a:gd name="connsiteY13" fmla="*/ 1967321 h 4449871"/>
              <a:gd name="connsiteX14" fmla="*/ 3753929 w 5309038"/>
              <a:gd name="connsiteY14" fmla="*/ 2082194 h 4449871"/>
              <a:gd name="connsiteX15" fmla="*/ 3880441 w 5309038"/>
              <a:gd name="connsiteY15" fmla="*/ 2905189 h 4449871"/>
              <a:gd name="connsiteX16" fmla="*/ 2384987 w 5309038"/>
              <a:gd name="connsiteY16" fmla="*/ 4243113 h 4449871"/>
              <a:gd name="connsiteX17" fmla="*/ 1106221 w 5309038"/>
              <a:gd name="connsiteY17" fmla="*/ 3658934 h 4449871"/>
              <a:gd name="connsiteX18" fmla="*/ 918279 w 5309038"/>
              <a:gd name="connsiteY18" fmla="*/ 1845910 h 4449871"/>
              <a:gd name="connsiteX19" fmla="*/ 561688 w 5309038"/>
              <a:gd name="connsiteY19" fmla="*/ 1856127 h 4449871"/>
              <a:gd name="connsiteX20" fmla="*/ 2205985 w 5309038"/>
              <a:gd name="connsiteY20" fmla="*/ 4445534 h 4449871"/>
              <a:gd name="connsiteX21" fmla="*/ 3810526 w 5309038"/>
              <a:gd name="connsiteY21" fmla="*/ 3594479 h 4449871"/>
              <a:gd name="connsiteX22" fmla="*/ 4193233 w 5309038"/>
              <a:gd name="connsiteY22" fmla="*/ 1590057 h 4449871"/>
              <a:gd name="connsiteX23" fmla="*/ 3682492 w 5309038"/>
              <a:gd name="connsiteY23" fmla="*/ 1151829 h 4449871"/>
              <a:gd name="connsiteX24" fmla="*/ 4032261 w 5309038"/>
              <a:gd name="connsiteY24" fmla="*/ 1015939 h 4449871"/>
              <a:gd name="connsiteX25" fmla="*/ 5309038 w 5309038"/>
              <a:gd name="connsiteY25" fmla="*/ 0 h 4449871"/>
              <a:gd name="connsiteX26" fmla="*/ 1276796 w 5309038"/>
              <a:gd name="connsiteY26" fmla="*/ 442 h 4449871"/>
              <a:gd name="connsiteX27" fmla="*/ 0 w 5309038"/>
              <a:gd name="connsiteY27" fmla="*/ 1034691 h 4449871"/>
              <a:gd name="connsiteX28" fmla="*/ 636183 w 5309038"/>
              <a:gd name="connsiteY28" fmla="*/ 1088169 h 4449871"/>
              <a:gd name="connsiteX29" fmla="*/ 591111 w 5309038"/>
              <a:gd name="connsiteY29" fmla="*/ 1761971 h 4449871"/>
              <a:gd name="connsiteX0" fmla="*/ 591111 w 5309038"/>
              <a:gd name="connsiteY0" fmla="*/ 1761971 h 4449871"/>
              <a:gd name="connsiteX1" fmla="*/ 1195011 w 5309038"/>
              <a:gd name="connsiteY1" fmla="*/ 1910170 h 4449871"/>
              <a:gd name="connsiteX2" fmla="*/ 962975 w 5309038"/>
              <a:gd name="connsiteY2" fmla="*/ 2842035 h 4449871"/>
              <a:gd name="connsiteX3" fmla="*/ 1106111 w 5309038"/>
              <a:gd name="connsiteY3" fmla="*/ 3332571 h 4449871"/>
              <a:gd name="connsiteX4" fmla="*/ 3464840 w 5309038"/>
              <a:gd name="connsiteY4" fmla="*/ 3418351 h 4449871"/>
              <a:gd name="connsiteX5" fmla="*/ 2979361 w 5309038"/>
              <a:gd name="connsiteY5" fmla="*/ 3123021 h 4449871"/>
              <a:gd name="connsiteX6" fmla="*/ 1969711 w 5309038"/>
              <a:gd name="connsiteY6" fmla="*/ 3205571 h 4449871"/>
              <a:gd name="connsiteX7" fmla="*/ 1823226 w 5309038"/>
              <a:gd name="connsiteY7" fmla="*/ 2264238 h 4449871"/>
              <a:gd name="connsiteX8" fmla="*/ 2547561 w 5309038"/>
              <a:gd name="connsiteY8" fmla="*/ 2246721 h 4449871"/>
              <a:gd name="connsiteX9" fmla="*/ 3106361 w 5309038"/>
              <a:gd name="connsiteY9" fmla="*/ 3116671 h 4449871"/>
              <a:gd name="connsiteX10" fmla="*/ 3525461 w 5309038"/>
              <a:gd name="connsiteY10" fmla="*/ 3313521 h 4449871"/>
              <a:gd name="connsiteX11" fmla="*/ 3487361 w 5309038"/>
              <a:gd name="connsiteY11" fmla="*/ 2018121 h 4449871"/>
              <a:gd name="connsiteX12" fmla="*/ 4065211 w 5309038"/>
              <a:gd name="connsiteY12" fmla="*/ 1745071 h 4449871"/>
              <a:gd name="connsiteX13" fmla="*/ 4122361 w 5309038"/>
              <a:gd name="connsiteY13" fmla="*/ 1967321 h 4449871"/>
              <a:gd name="connsiteX14" fmla="*/ 3753929 w 5309038"/>
              <a:gd name="connsiteY14" fmla="*/ 2082194 h 4449871"/>
              <a:gd name="connsiteX15" fmla="*/ 3880441 w 5309038"/>
              <a:gd name="connsiteY15" fmla="*/ 2905189 h 4449871"/>
              <a:gd name="connsiteX16" fmla="*/ 2384987 w 5309038"/>
              <a:gd name="connsiteY16" fmla="*/ 4243113 h 4449871"/>
              <a:gd name="connsiteX17" fmla="*/ 1106221 w 5309038"/>
              <a:gd name="connsiteY17" fmla="*/ 3658934 h 4449871"/>
              <a:gd name="connsiteX18" fmla="*/ 918279 w 5309038"/>
              <a:gd name="connsiteY18" fmla="*/ 1845910 h 4449871"/>
              <a:gd name="connsiteX19" fmla="*/ 561688 w 5309038"/>
              <a:gd name="connsiteY19" fmla="*/ 1856127 h 4449871"/>
              <a:gd name="connsiteX20" fmla="*/ 2205985 w 5309038"/>
              <a:gd name="connsiteY20" fmla="*/ 4445534 h 4449871"/>
              <a:gd name="connsiteX21" fmla="*/ 3810526 w 5309038"/>
              <a:gd name="connsiteY21" fmla="*/ 3594479 h 4449871"/>
              <a:gd name="connsiteX22" fmla="*/ 4193233 w 5309038"/>
              <a:gd name="connsiteY22" fmla="*/ 1590057 h 4449871"/>
              <a:gd name="connsiteX23" fmla="*/ 3682492 w 5309038"/>
              <a:gd name="connsiteY23" fmla="*/ 1151829 h 4449871"/>
              <a:gd name="connsiteX24" fmla="*/ 4032261 w 5309038"/>
              <a:gd name="connsiteY24" fmla="*/ 1015939 h 4449871"/>
              <a:gd name="connsiteX25" fmla="*/ 5309038 w 5309038"/>
              <a:gd name="connsiteY25" fmla="*/ 0 h 4449871"/>
              <a:gd name="connsiteX26" fmla="*/ 1276796 w 5309038"/>
              <a:gd name="connsiteY26" fmla="*/ 442 h 4449871"/>
              <a:gd name="connsiteX27" fmla="*/ 0 w 5309038"/>
              <a:gd name="connsiteY27" fmla="*/ 1034691 h 4449871"/>
              <a:gd name="connsiteX28" fmla="*/ 636183 w 5309038"/>
              <a:gd name="connsiteY28" fmla="*/ 1088169 h 4449871"/>
              <a:gd name="connsiteX29" fmla="*/ 591111 w 5309038"/>
              <a:gd name="connsiteY29" fmla="*/ 1761971 h 4449871"/>
              <a:gd name="connsiteX0" fmla="*/ 591111 w 5309038"/>
              <a:gd name="connsiteY0" fmla="*/ 1761971 h 4449871"/>
              <a:gd name="connsiteX1" fmla="*/ 1195011 w 5309038"/>
              <a:gd name="connsiteY1" fmla="*/ 1910170 h 4449871"/>
              <a:gd name="connsiteX2" fmla="*/ 962975 w 5309038"/>
              <a:gd name="connsiteY2" fmla="*/ 2842035 h 4449871"/>
              <a:gd name="connsiteX3" fmla="*/ 1106111 w 5309038"/>
              <a:gd name="connsiteY3" fmla="*/ 3332571 h 4449871"/>
              <a:gd name="connsiteX4" fmla="*/ 3464840 w 5309038"/>
              <a:gd name="connsiteY4" fmla="*/ 3418351 h 4449871"/>
              <a:gd name="connsiteX5" fmla="*/ 3023811 w 5309038"/>
              <a:gd name="connsiteY5" fmla="*/ 3161121 h 4449871"/>
              <a:gd name="connsiteX6" fmla="*/ 1969711 w 5309038"/>
              <a:gd name="connsiteY6" fmla="*/ 3205571 h 4449871"/>
              <a:gd name="connsiteX7" fmla="*/ 1823226 w 5309038"/>
              <a:gd name="connsiteY7" fmla="*/ 2264238 h 4449871"/>
              <a:gd name="connsiteX8" fmla="*/ 2547561 w 5309038"/>
              <a:gd name="connsiteY8" fmla="*/ 2246721 h 4449871"/>
              <a:gd name="connsiteX9" fmla="*/ 3106361 w 5309038"/>
              <a:gd name="connsiteY9" fmla="*/ 3116671 h 4449871"/>
              <a:gd name="connsiteX10" fmla="*/ 3525461 w 5309038"/>
              <a:gd name="connsiteY10" fmla="*/ 3313521 h 4449871"/>
              <a:gd name="connsiteX11" fmla="*/ 3487361 w 5309038"/>
              <a:gd name="connsiteY11" fmla="*/ 2018121 h 4449871"/>
              <a:gd name="connsiteX12" fmla="*/ 4065211 w 5309038"/>
              <a:gd name="connsiteY12" fmla="*/ 1745071 h 4449871"/>
              <a:gd name="connsiteX13" fmla="*/ 4122361 w 5309038"/>
              <a:gd name="connsiteY13" fmla="*/ 1967321 h 4449871"/>
              <a:gd name="connsiteX14" fmla="*/ 3753929 w 5309038"/>
              <a:gd name="connsiteY14" fmla="*/ 2082194 h 4449871"/>
              <a:gd name="connsiteX15" fmla="*/ 3880441 w 5309038"/>
              <a:gd name="connsiteY15" fmla="*/ 2905189 h 4449871"/>
              <a:gd name="connsiteX16" fmla="*/ 2384987 w 5309038"/>
              <a:gd name="connsiteY16" fmla="*/ 4243113 h 4449871"/>
              <a:gd name="connsiteX17" fmla="*/ 1106221 w 5309038"/>
              <a:gd name="connsiteY17" fmla="*/ 3658934 h 4449871"/>
              <a:gd name="connsiteX18" fmla="*/ 918279 w 5309038"/>
              <a:gd name="connsiteY18" fmla="*/ 1845910 h 4449871"/>
              <a:gd name="connsiteX19" fmla="*/ 561688 w 5309038"/>
              <a:gd name="connsiteY19" fmla="*/ 1856127 h 4449871"/>
              <a:gd name="connsiteX20" fmla="*/ 2205985 w 5309038"/>
              <a:gd name="connsiteY20" fmla="*/ 4445534 h 4449871"/>
              <a:gd name="connsiteX21" fmla="*/ 3810526 w 5309038"/>
              <a:gd name="connsiteY21" fmla="*/ 3594479 h 4449871"/>
              <a:gd name="connsiteX22" fmla="*/ 4193233 w 5309038"/>
              <a:gd name="connsiteY22" fmla="*/ 1590057 h 4449871"/>
              <a:gd name="connsiteX23" fmla="*/ 3682492 w 5309038"/>
              <a:gd name="connsiteY23" fmla="*/ 1151829 h 4449871"/>
              <a:gd name="connsiteX24" fmla="*/ 4032261 w 5309038"/>
              <a:gd name="connsiteY24" fmla="*/ 1015939 h 4449871"/>
              <a:gd name="connsiteX25" fmla="*/ 5309038 w 5309038"/>
              <a:gd name="connsiteY25" fmla="*/ 0 h 4449871"/>
              <a:gd name="connsiteX26" fmla="*/ 1276796 w 5309038"/>
              <a:gd name="connsiteY26" fmla="*/ 442 h 4449871"/>
              <a:gd name="connsiteX27" fmla="*/ 0 w 5309038"/>
              <a:gd name="connsiteY27" fmla="*/ 1034691 h 4449871"/>
              <a:gd name="connsiteX28" fmla="*/ 636183 w 5309038"/>
              <a:gd name="connsiteY28" fmla="*/ 1088169 h 4449871"/>
              <a:gd name="connsiteX29" fmla="*/ 591111 w 5309038"/>
              <a:gd name="connsiteY29" fmla="*/ 1761971 h 4449871"/>
              <a:gd name="connsiteX0" fmla="*/ 591111 w 5309038"/>
              <a:gd name="connsiteY0" fmla="*/ 1761971 h 4449871"/>
              <a:gd name="connsiteX1" fmla="*/ 1195011 w 5309038"/>
              <a:gd name="connsiteY1" fmla="*/ 1910170 h 4449871"/>
              <a:gd name="connsiteX2" fmla="*/ 962975 w 5309038"/>
              <a:gd name="connsiteY2" fmla="*/ 2842035 h 4449871"/>
              <a:gd name="connsiteX3" fmla="*/ 1106111 w 5309038"/>
              <a:gd name="connsiteY3" fmla="*/ 3332571 h 4449871"/>
              <a:gd name="connsiteX4" fmla="*/ 3464840 w 5309038"/>
              <a:gd name="connsiteY4" fmla="*/ 3418351 h 4449871"/>
              <a:gd name="connsiteX5" fmla="*/ 3023811 w 5309038"/>
              <a:gd name="connsiteY5" fmla="*/ 3161121 h 4449871"/>
              <a:gd name="connsiteX6" fmla="*/ 1969711 w 5309038"/>
              <a:gd name="connsiteY6" fmla="*/ 3205571 h 4449871"/>
              <a:gd name="connsiteX7" fmla="*/ 1823226 w 5309038"/>
              <a:gd name="connsiteY7" fmla="*/ 2264238 h 4449871"/>
              <a:gd name="connsiteX8" fmla="*/ 2547561 w 5309038"/>
              <a:gd name="connsiteY8" fmla="*/ 2246721 h 4449871"/>
              <a:gd name="connsiteX9" fmla="*/ 3106361 w 5309038"/>
              <a:gd name="connsiteY9" fmla="*/ 3116671 h 4449871"/>
              <a:gd name="connsiteX10" fmla="*/ 3525461 w 5309038"/>
              <a:gd name="connsiteY10" fmla="*/ 3313521 h 4449871"/>
              <a:gd name="connsiteX11" fmla="*/ 3487361 w 5309038"/>
              <a:gd name="connsiteY11" fmla="*/ 2018121 h 4449871"/>
              <a:gd name="connsiteX12" fmla="*/ 4065211 w 5309038"/>
              <a:gd name="connsiteY12" fmla="*/ 1745071 h 4449871"/>
              <a:gd name="connsiteX13" fmla="*/ 4122361 w 5309038"/>
              <a:gd name="connsiteY13" fmla="*/ 1967321 h 4449871"/>
              <a:gd name="connsiteX14" fmla="*/ 3753929 w 5309038"/>
              <a:gd name="connsiteY14" fmla="*/ 2082194 h 4449871"/>
              <a:gd name="connsiteX15" fmla="*/ 3880441 w 5309038"/>
              <a:gd name="connsiteY15" fmla="*/ 2905189 h 4449871"/>
              <a:gd name="connsiteX16" fmla="*/ 2384987 w 5309038"/>
              <a:gd name="connsiteY16" fmla="*/ 4243113 h 4449871"/>
              <a:gd name="connsiteX17" fmla="*/ 1106221 w 5309038"/>
              <a:gd name="connsiteY17" fmla="*/ 3658934 h 4449871"/>
              <a:gd name="connsiteX18" fmla="*/ 918279 w 5309038"/>
              <a:gd name="connsiteY18" fmla="*/ 1845910 h 4449871"/>
              <a:gd name="connsiteX19" fmla="*/ 561688 w 5309038"/>
              <a:gd name="connsiteY19" fmla="*/ 1856127 h 4449871"/>
              <a:gd name="connsiteX20" fmla="*/ 2205985 w 5309038"/>
              <a:gd name="connsiteY20" fmla="*/ 4445534 h 4449871"/>
              <a:gd name="connsiteX21" fmla="*/ 3810526 w 5309038"/>
              <a:gd name="connsiteY21" fmla="*/ 3594479 h 4449871"/>
              <a:gd name="connsiteX22" fmla="*/ 4193233 w 5309038"/>
              <a:gd name="connsiteY22" fmla="*/ 1590057 h 4449871"/>
              <a:gd name="connsiteX23" fmla="*/ 3682492 w 5309038"/>
              <a:gd name="connsiteY23" fmla="*/ 1151829 h 4449871"/>
              <a:gd name="connsiteX24" fmla="*/ 4032261 w 5309038"/>
              <a:gd name="connsiteY24" fmla="*/ 1015939 h 4449871"/>
              <a:gd name="connsiteX25" fmla="*/ 5309038 w 5309038"/>
              <a:gd name="connsiteY25" fmla="*/ 0 h 4449871"/>
              <a:gd name="connsiteX26" fmla="*/ 1276796 w 5309038"/>
              <a:gd name="connsiteY26" fmla="*/ 442 h 4449871"/>
              <a:gd name="connsiteX27" fmla="*/ 0 w 5309038"/>
              <a:gd name="connsiteY27" fmla="*/ 1034691 h 4449871"/>
              <a:gd name="connsiteX28" fmla="*/ 636183 w 5309038"/>
              <a:gd name="connsiteY28" fmla="*/ 1088169 h 4449871"/>
              <a:gd name="connsiteX29" fmla="*/ 591111 w 5309038"/>
              <a:gd name="connsiteY29" fmla="*/ 1761971 h 4449871"/>
              <a:gd name="connsiteX0" fmla="*/ 591111 w 5309038"/>
              <a:gd name="connsiteY0" fmla="*/ 1761971 h 4449871"/>
              <a:gd name="connsiteX1" fmla="*/ 1195011 w 5309038"/>
              <a:gd name="connsiteY1" fmla="*/ 1910170 h 4449871"/>
              <a:gd name="connsiteX2" fmla="*/ 962975 w 5309038"/>
              <a:gd name="connsiteY2" fmla="*/ 2842035 h 4449871"/>
              <a:gd name="connsiteX3" fmla="*/ 1106111 w 5309038"/>
              <a:gd name="connsiteY3" fmla="*/ 3332571 h 4449871"/>
              <a:gd name="connsiteX4" fmla="*/ 3464840 w 5309038"/>
              <a:gd name="connsiteY4" fmla="*/ 3418351 h 4449871"/>
              <a:gd name="connsiteX5" fmla="*/ 3023811 w 5309038"/>
              <a:gd name="connsiteY5" fmla="*/ 3161121 h 4449871"/>
              <a:gd name="connsiteX6" fmla="*/ 1969711 w 5309038"/>
              <a:gd name="connsiteY6" fmla="*/ 3205571 h 4449871"/>
              <a:gd name="connsiteX7" fmla="*/ 1823226 w 5309038"/>
              <a:gd name="connsiteY7" fmla="*/ 2264238 h 4449871"/>
              <a:gd name="connsiteX8" fmla="*/ 2547561 w 5309038"/>
              <a:gd name="connsiteY8" fmla="*/ 2246721 h 4449871"/>
              <a:gd name="connsiteX9" fmla="*/ 3106361 w 5309038"/>
              <a:gd name="connsiteY9" fmla="*/ 3116671 h 4449871"/>
              <a:gd name="connsiteX10" fmla="*/ 3525461 w 5309038"/>
              <a:gd name="connsiteY10" fmla="*/ 3313521 h 4449871"/>
              <a:gd name="connsiteX11" fmla="*/ 3487361 w 5309038"/>
              <a:gd name="connsiteY11" fmla="*/ 2018121 h 4449871"/>
              <a:gd name="connsiteX12" fmla="*/ 4065211 w 5309038"/>
              <a:gd name="connsiteY12" fmla="*/ 1745071 h 4449871"/>
              <a:gd name="connsiteX13" fmla="*/ 4122361 w 5309038"/>
              <a:gd name="connsiteY13" fmla="*/ 1967321 h 4449871"/>
              <a:gd name="connsiteX14" fmla="*/ 3753929 w 5309038"/>
              <a:gd name="connsiteY14" fmla="*/ 2082194 h 4449871"/>
              <a:gd name="connsiteX15" fmla="*/ 3880441 w 5309038"/>
              <a:gd name="connsiteY15" fmla="*/ 2905189 h 4449871"/>
              <a:gd name="connsiteX16" fmla="*/ 2384987 w 5309038"/>
              <a:gd name="connsiteY16" fmla="*/ 4243113 h 4449871"/>
              <a:gd name="connsiteX17" fmla="*/ 1106221 w 5309038"/>
              <a:gd name="connsiteY17" fmla="*/ 3658934 h 4449871"/>
              <a:gd name="connsiteX18" fmla="*/ 918279 w 5309038"/>
              <a:gd name="connsiteY18" fmla="*/ 1845910 h 4449871"/>
              <a:gd name="connsiteX19" fmla="*/ 561688 w 5309038"/>
              <a:gd name="connsiteY19" fmla="*/ 1856127 h 4449871"/>
              <a:gd name="connsiteX20" fmla="*/ 2205985 w 5309038"/>
              <a:gd name="connsiteY20" fmla="*/ 4445534 h 4449871"/>
              <a:gd name="connsiteX21" fmla="*/ 3810526 w 5309038"/>
              <a:gd name="connsiteY21" fmla="*/ 3594479 h 4449871"/>
              <a:gd name="connsiteX22" fmla="*/ 4193233 w 5309038"/>
              <a:gd name="connsiteY22" fmla="*/ 1590057 h 4449871"/>
              <a:gd name="connsiteX23" fmla="*/ 3682492 w 5309038"/>
              <a:gd name="connsiteY23" fmla="*/ 1151829 h 4449871"/>
              <a:gd name="connsiteX24" fmla="*/ 4032261 w 5309038"/>
              <a:gd name="connsiteY24" fmla="*/ 1015939 h 4449871"/>
              <a:gd name="connsiteX25" fmla="*/ 5309038 w 5309038"/>
              <a:gd name="connsiteY25" fmla="*/ 0 h 4449871"/>
              <a:gd name="connsiteX26" fmla="*/ 1276796 w 5309038"/>
              <a:gd name="connsiteY26" fmla="*/ 442 h 4449871"/>
              <a:gd name="connsiteX27" fmla="*/ 0 w 5309038"/>
              <a:gd name="connsiteY27" fmla="*/ 1034691 h 4449871"/>
              <a:gd name="connsiteX28" fmla="*/ 636183 w 5309038"/>
              <a:gd name="connsiteY28" fmla="*/ 1088169 h 4449871"/>
              <a:gd name="connsiteX29" fmla="*/ 591111 w 5309038"/>
              <a:gd name="connsiteY29" fmla="*/ 1761971 h 4449871"/>
              <a:gd name="connsiteX0" fmla="*/ 591111 w 5309038"/>
              <a:gd name="connsiteY0" fmla="*/ 1761971 h 4449871"/>
              <a:gd name="connsiteX1" fmla="*/ 1195011 w 5309038"/>
              <a:gd name="connsiteY1" fmla="*/ 1910170 h 4449871"/>
              <a:gd name="connsiteX2" fmla="*/ 962975 w 5309038"/>
              <a:gd name="connsiteY2" fmla="*/ 2842035 h 4449871"/>
              <a:gd name="connsiteX3" fmla="*/ 1106111 w 5309038"/>
              <a:gd name="connsiteY3" fmla="*/ 3332571 h 4449871"/>
              <a:gd name="connsiteX4" fmla="*/ 3464840 w 5309038"/>
              <a:gd name="connsiteY4" fmla="*/ 3418351 h 4449871"/>
              <a:gd name="connsiteX5" fmla="*/ 3023811 w 5309038"/>
              <a:gd name="connsiteY5" fmla="*/ 3161121 h 4449871"/>
              <a:gd name="connsiteX6" fmla="*/ 1969711 w 5309038"/>
              <a:gd name="connsiteY6" fmla="*/ 3205571 h 4449871"/>
              <a:gd name="connsiteX7" fmla="*/ 1823226 w 5309038"/>
              <a:gd name="connsiteY7" fmla="*/ 2264238 h 4449871"/>
              <a:gd name="connsiteX8" fmla="*/ 2547561 w 5309038"/>
              <a:gd name="connsiteY8" fmla="*/ 2246721 h 4449871"/>
              <a:gd name="connsiteX9" fmla="*/ 3106361 w 5309038"/>
              <a:gd name="connsiteY9" fmla="*/ 3116671 h 4449871"/>
              <a:gd name="connsiteX10" fmla="*/ 3525461 w 5309038"/>
              <a:gd name="connsiteY10" fmla="*/ 3313521 h 4449871"/>
              <a:gd name="connsiteX11" fmla="*/ 3487361 w 5309038"/>
              <a:gd name="connsiteY11" fmla="*/ 2018121 h 4449871"/>
              <a:gd name="connsiteX12" fmla="*/ 4065211 w 5309038"/>
              <a:gd name="connsiteY12" fmla="*/ 1745071 h 4449871"/>
              <a:gd name="connsiteX13" fmla="*/ 4122361 w 5309038"/>
              <a:gd name="connsiteY13" fmla="*/ 1967321 h 4449871"/>
              <a:gd name="connsiteX14" fmla="*/ 3753929 w 5309038"/>
              <a:gd name="connsiteY14" fmla="*/ 2082194 h 4449871"/>
              <a:gd name="connsiteX15" fmla="*/ 3880441 w 5309038"/>
              <a:gd name="connsiteY15" fmla="*/ 2905189 h 4449871"/>
              <a:gd name="connsiteX16" fmla="*/ 2384987 w 5309038"/>
              <a:gd name="connsiteY16" fmla="*/ 4243113 h 4449871"/>
              <a:gd name="connsiteX17" fmla="*/ 1106221 w 5309038"/>
              <a:gd name="connsiteY17" fmla="*/ 3658934 h 4449871"/>
              <a:gd name="connsiteX18" fmla="*/ 918279 w 5309038"/>
              <a:gd name="connsiteY18" fmla="*/ 1845910 h 4449871"/>
              <a:gd name="connsiteX19" fmla="*/ 561688 w 5309038"/>
              <a:gd name="connsiteY19" fmla="*/ 1856127 h 4449871"/>
              <a:gd name="connsiteX20" fmla="*/ 2205985 w 5309038"/>
              <a:gd name="connsiteY20" fmla="*/ 4445534 h 4449871"/>
              <a:gd name="connsiteX21" fmla="*/ 3810526 w 5309038"/>
              <a:gd name="connsiteY21" fmla="*/ 3594479 h 4449871"/>
              <a:gd name="connsiteX22" fmla="*/ 4193233 w 5309038"/>
              <a:gd name="connsiteY22" fmla="*/ 1590057 h 4449871"/>
              <a:gd name="connsiteX23" fmla="*/ 3682492 w 5309038"/>
              <a:gd name="connsiteY23" fmla="*/ 1151829 h 4449871"/>
              <a:gd name="connsiteX24" fmla="*/ 4032261 w 5309038"/>
              <a:gd name="connsiteY24" fmla="*/ 1015939 h 4449871"/>
              <a:gd name="connsiteX25" fmla="*/ 5309038 w 5309038"/>
              <a:gd name="connsiteY25" fmla="*/ 0 h 4449871"/>
              <a:gd name="connsiteX26" fmla="*/ 1276796 w 5309038"/>
              <a:gd name="connsiteY26" fmla="*/ 442 h 4449871"/>
              <a:gd name="connsiteX27" fmla="*/ 0 w 5309038"/>
              <a:gd name="connsiteY27" fmla="*/ 1034691 h 4449871"/>
              <a:gd name="connsiteX28" fmla="*/ 636183 w 5309038"/>
              <a:gd name="connsiteY28" fmla="*/ 1088169 h 4449871"/>
              <a:gd name="connsiteX29" fmla="*/ 591111 w 5309038"/>
              <a:gd name="connsiteY29" fmla="*/ 1761971 h 4449871"/>
              <a:gd name="connsiteX0" fmla="*/ 591111 w 5309038"/>
              <a:gd name="connsiteY0" fmla="*/ 1761971 h 4449871"/>
              <a:gd name="connsiteX1" fmla="*/ 1195011 w 5309038"/>
              <a:gd name="connsiteY1" fmla="*/ 1910170 h 4449871"/>
              <a:gd name="connsiteX2" fmla="*/ 962975 w 5309038"/>
              <a:gd name="connsiteY2" fmla="*/ 2842035 h 4449871"/>
              <a:gd name="connsiteX3" fmla="*/ 1106111 w 5309038"/>
              <a:gd name="connsiteY3" fmla="*/ 3332571 h 4449871"/>
              <a:gd name="connsiteX4" fmla="*/ 3464840 w 5309038"/>
              <a:gd name="connsiteY4" fmla="*/ 3418351 h 4449871"/>
              <a:gd name="connsiteX5" fmla="*/ 3023811 w 5309038"/>
              <a:gd name="connsiteY5" fmla="*/ 3161121 h 4449871"/>
              <a:gd name="connsiteX6" fmla="*/ 1969711 w 5309038"/>
              <a:gd name="connsiteY6" fmla="*/ 3205571 h 4449871"/>
              <a:gd name="connsiteX7" fmla="*/ 1823226 w 5309038"/>
              <a:gd name="connsiteY7" fmla="*/ 2264238 h 4449871"/>
              <a:gd name="connsiteX8" fmla="*/ 2547561 w 5309038"/>
              <a:gd name="connsiteY8" fmla="*/ 2246721 h 4449871"/>
              <a:gd name="connsiteX9" fmla="*/ 3106361 w 5309038"/>
              <a:gd name="connsiteY9" fmla="*/ 3116671 h 4449871"/>
              <a:gd name="connsiteX10" fmla="*/ 3525461 w 5309038"/>
              <a:gd name="connsiteY10" fmla="*/ 3313521 h 4449871"/>
              <a:gd name="connsiteX11" fmla="*/ 3487361 w 5309038"/>
              <a:gd name="connsiteY11" fmla="*/ 2018121 h 4449871"/>
              <a:gd name="connsiteX12" fmla="*/ 4065211 w 5309038"/>
              <a:gd name="connsiteY12" fmla="*/ 1745071 h 4449871"/>
              <a:gd name="connsiteX13" fmla="*/ 4122361 w 5309038"/>
              <a:gd name="connsiteY13" fmla="*/ 1967321 h 4449871"/>
              <a:gd name="connsiteX14" fmla="*/ 3753929 w 5309038"/>
              <a:gd name="connsiteY14" fmla="*/ 2082194 h 4449871"/>
              <a:gd name="connsiteX15" fmla="*/ 3880441 w 5309038"/>
              <a:gd name="connsiteY15" fmla="*/ 2905189 h 4449871"/>
              <a:gd name="connsiteX16" fmla="*/ 2384987 w 5309038"/>
              <a:gd name="connsiteY16" fmla="*/ 4243113 h 4449871"/>
              <a:gd name="connsiteX17" fmla="*/ 1106221 w 5309038"/>
              <a:gd name="connsiteY17" fmla="*/ 3658934 h 4449871"/>
              <a:gd name="connsiteX18" fmla="*/ 918279 w 5309038"/>
              <a:gd name="connsiteY18" fmla="*/ 1845910 h 4449871"/>
              <a:gd name="connsiteX19" fmla="*/ 561688 w 5309038"/>
              <a:gd name="connsiteY19" fmla="*/ 1856127 h 4449871"/>
              <a:gd name="connsiteX20" fmla="*/ 2205985 w 5309038"/>
              <a:gd name="connsiteY20" fmla="*/ 4445534 h 4449871"/>
              <a:gd name="connsiteX21" fmla="*/ 3810526 w 5309038"/>
              <a:gd name="connsiteY21" fmla="*/ 3594479 h 4449871"/>
              <a:gd name="connsiteX22" fmla="*/ 4193233 w 5309038"/>
              <a:gd name="connsiteY22" fmla="*/ 1590057 h 4449871"/>
              <a:gd name="connsiteX23" fmla="*/ 3682492 w 5309038"/>
              <a:gd name="connsiteY23" fmla="*/ 1151829 h 4449871"/>
              <a:gd name="connsiteX24" fmla="*/ 4032261 w 5309038"/>
              <a:gd name="connsiteY24" fmla="*/ 1015939 h 4449871"/>
              <a:gd name="connsiteX25" fmla="*/ 5309038 w 5309038"/>
              <a:gd name="connsiteY25" fmla="*/ 0 h 4449871"/>
              <a:gd name="connsiteX26" fmla="*/ 1276796 w 5309038"/>
              <a:gd name="connsiteY26" fmla="*/ 442 h 4449871"/>
              <a:gd name="connsiteX27" fmla="*/ 0 w 5309038"/>
              <a:gd name="connsiteY27" fmla="*/ 1034691 h 4449871"/>
              <a:gd name="connsiteX28" fmla="*/ 636183 w 5309038"/>
              <a:gd name="connsiteY28" fmla="*/ 1088169 h 4449871"/>
              <a:gd name="connsiteX29" fmla="*/ 591111 w 5309038"/>
              <a:gd name="connsiteY29" fmla="*/ 1761971 h 4449871"/>
              <a:gd name="connsiteX0" fmla="*/ 591111 w 5309038"/>
              <a:gd name="connsiteY0" fmla="*/ 1761971 h 4449871"/>
              <a:gd name="connsiteX1" fmla="*/ 1195011 w 5309038"/>
              <a:gd name="connsiteY1" fmla="*/ 1910170 h 4449871"/>
              <a:gd name="connsiteX2" fmla="*/ 962975 w 5309038"/>
              <a:gd name="connsiteY2" fmla="*/ 2842035 h 4449871"/>
              <a:gd name="connsiteX3" fmla="*/ 1106111 w 5309038"/>
              <a:gd name="connsiteY3" fmla="*/ 3332571 h 4449871"/>
              <a:gd name="connsiteX4" fmla="*/ 3464840 w 5309038"/>
              <a:gd name="connsiteY4" fmla="*/ 3418351 h 4449871"/>
              <a:gd name="connsiteX5" fmla="*/ 3023811 w 5309038"/>
              <a:gd name="connsiteY5" fmla="*/ 3161121 h 4449871"/>
              <a:gd name="connsiteX6" fmla="*/ 1969711 w 5309038"/>
              <a:gd name="connsiteY6" fmla="*/ 3205571 h 4449871"/>
              <a:gd name="connsiteX7" fmla="*/ 1823226 w 5309038"/>
              <a:gd name="connsiteY7" fmla="*/ 2264238 h 4449871"/>
              <a:gd name="connsiteX8" fmla="*/ 2547561 w 5309038"/>
              <a:gd name="connsiteY8" fmla="*/ 2246721 h 4449871"/>
              <a:gd name="connsiteX9" fmla="*/ 3106361 w 5309038"/>
              <a:gd name="connsiteY9" fmla="*/ 3116671 h 4449871"/>
              <a:gd name="connsiteX10" fmla="*/ 3525461 w 5309038"/>
              <a:gd name="connsiteY10" fmla="*/ 3313521 h 4449871"/>
              <a:gd name="connsiteX11" fmla="*/ 3487361 w 5309038"/>
              <a:gd name="connsiteY11" fmla="*/ 2018121 h 4449871"/>
              <a:gd name="connsiteX12" fmla="*/ 4065211 w 5309038"/>
              <a:gd name="connsiteY12" fmla="*/ 1745071 h 4449871"/>
              <a:gd name="connsiteX13" fmla="*/ 4122361 w 5309038"/>
              <a:gd name="connsiteY13" fmla="*/ 1967321 h 4449871"/>
              <a:gd name="connsiteX14" fmla="*/ 3753929 w 5309038"/>
              <a:gd name="connsiteY14" fmla="*/ 2082194 h 4449871"/>
              <a:gd name="connsiteX15" fmla="*/ 3880441 w 5309038"/>
              <a:gd name="connsiteY15" fmla="*/ 2905189 h 4449871"/>
              <a:gd name="connsiteX16" fmla="*/ 2384987 w 5309038"/>
              <a:gd name="connsiteY16" fmla="*/ 4243113 h 4449871"/>
              <a:gd name="connsiteX17" fmla="*/ 1086125 w 5309038"/>
              <a:gd name="connsiteY17" fmla="*/ 3548402 h 4449871"/>
              <a:gd name="connsiteX18" fmla="*/ 918279 w 5309038"/>
              <a:gd name="connsiteY18" fmla="*/ 1845910 h 4449871"/>
              <a:gd name="connsiteX19" fmla="*/ 561688 w 5309038"/>
              <a:gd name="connsiteY19" fmla="*/ 1856127 h 4449871"/>
              <a:gd name="connsiteX20" fmla="*/ 2205985 w 5309038"/>
              <a:gd name="connsiteY20" fmla="*/ 4445534 h 4449871"/>
              <a:gd name="connsiteX21" fmla="*/ 3810526 w 5309038"/>
              <a:gd name="connsiteY21" fmla="*/ 3594479 h 4449871"/>
              <a:gd name="connsiteX22" fmla="*/ 4193233 w 5309038"/>
              <a:gd name="connsiteY22" fmla="*/ 1590057 h 4449871"/>
              <a:gd name="connsiteX23" fmla="*/ 3682492 w 5309038"/>
              <a:gd name="connsiteY23" fmla="*/ 1151829 h 4449871"/>
              <a:gd name="connsiteX24" fmla="*/ 4032261 w 5309038"/>
              <a:gd name="connsiteY24" fmla="*/ 1015939 h 4449871"/>
              <a:gd name="connsiteX25" fmla="*/ 5309038 w 5309038"/>
              <a:gd name="connsiteY25" fmla="*/ 0 h 4449871"/>
              <a:gd name="connsiteX26" fmla="*/ 1276796 w 5309038"/>
              <a:gd name="connsiteY26" fmla="*/ 442 h 4449871"/>
              <a:gd name="connsiteX27" fmla="*/ 0 w 5309038"/>
              <a:gd name="connsiteY27" fmla="*/ 1034691 h 4449871"/>
              <a:gd name="connsiteX28" fmla="*/ 636183 w 5309038"/>
              <a:gd name="connsiteY28" fmla="*/ 1088169 h 4449871"/>
              <a:gd name="connsiteX29" fmla="*/ 591111 w 5309038"/>
              <a:gd name="connsiteY29" fmla="*/ 1761971 h 4449871"/>
              <a:gd name="connsiteX0" fmla="*/ 591111 w 5309038"/>
              <a:gd name="connsiteY0" fmla="*/ 1761971 h 4449871"/>
              <a:gd name="connsiteX1" fmla="*/ 1195011 w 5309038"/>
              <a:gd name="connsiteY1" fmla="*/ 1910170 h 4449871"/>
              <a:gd name="connsiteX2" fmla="*/ 962975 w 5309038"/>
              <a:gd name="connsiteY2" fmla="*/ 2842035 h 4449871"/>
              <a:gd name="connsiteX3" fmla="*/ 1106111 w 5309038"/>
              <a:gd name="connsiteY3" fmla="*/ 3332571 h 4449871"/>
              <a:gd name="connsiteX4" fmla="*/ 3464840 w 5309038"/>
              <a:gd name="connsiteY4" fmla="*/ 3418351 h 4449871"/>
              <a:gd name="connsiteX5" fmla="*/ 3023811 w 5309038"/>
              <a:gd name="connsiteY5" fmla="*/ 3161121 h 4449871"/>
              <a:gd name="connsiteX6" fmla="*/ 1969711 w 5309038"/>
              <a:gd name="connsiteY6" fmla="*/ 3205571 h 4449871"/>
              <a:gd name="connsiteX7" fmla="*/ 1823226 w 5309038"/>
              <a:gd name="connsiteY7" fmla="*/ 2264238 h 4449871"/>
              <a:gd name="connsiteX8" fmla="*/ 2547561 w 5309038"/>
              <a:gd name="connsiteY8" fmla="*/ 2246721 h 4449871"/>
              <a:gd name="connsiteX9" fmla="*/ 3106361 w 5309038"/>
              <a:gd name="connsiteY9" fmla="*/ 3116671 h 4449871"/>
              <a:gd name="connsiteX10" fmla="*/ 3525461 w 5309038"/>
              <a:gd name="connsiteY10" fmla="*/ 3313521 h 4449871"/>
              <a:gd name="connsiteX11" fmla="*/ 3487361 w 5309038"/>
              <a:gd name="connsiteY11" fmla="*/ 2018121 h 4449871"/>
              <a:gd name="connsiteX12" fmla="*/ 4065211 w 5309038"/>
              <a:gd name="connsiteY12" fmla="*/ 1745071 h 4449871"/>
              <a:gd name="connsiteX13" fmla="*/ 4122361 w 5309038"/>
              <a:gd name="connsiteY13" fmla="*/ 1967321 h 4449871"/>
              <a:gd name="connsiteX14" fmla="*/ 3753929 w 5309038"/>
              <a:gd name="connsiteY14" fmla="*/ 2082194 h 4449871"/>
              <a:gd name="connsiteX15" fmla="*/ 3880441 w 5309038"/>
              <a:gd name="connsiteY15" fmla="*/ 2905189 h 4449871"/>
              <a:gd name="connsiteX16" fmla="*/ 2384987 w 5309038"/>
              <a:gd name="connsiteY16" fmla="*/ 4243113 h 4449871"/>
              <a:gd name="connsiteX17" fmla="*/ 1086125 w 5309038"/>
              <a:gd name="connsiteY17" fmla="*/ 3548402 h 4449871"/>
              <a:gd name="connsiteX18" fmla="*/ 918279 w 5309038"/>
              <a:gd name="connsiteY18" fmla="*/ 1845910 h 4449871"/>
              <a:gd name="connsiteX19" fmla="*/ 561688 w 5309038"/>
              <a:gd name="connsiteY19" fmla="*/ 1856127 h 4449871"/>
              <a:gd name="connsiteX20" fmla="*/ 2205985 w 5309038"/>
              <a:gd name="connsiteY20" fmla="*/ 4445534 h 4449871"/>
              <a:gd name="connsiteX21" fmla="*/ 3810526 w 5309038"/>
              <a:gd name="connsiteY21" fmla="*/ 3594479 h 4449871"/>
              <a:gd name="connsiteX22" fmla="*/ 4193233 w 5309038"/>
              <a:gd name="connsiteY22" fmla="*/ 1590057 h 4449871"/>
              <a:gd name="connsiteX23" fmla="*/ 3682492 w 5309038"/>
              <a:gd name="connsiteY23" fmla="*/ 1151829 h 4449871"/>
              <a:gd name="connsiteX24" fmla="*/ 4032261 w 5309038"/>
              <a:gd name="connsiteY24" fmla="*/ 1015939 h 4449871"/>
              <a:gd name="connsiteX25" fmla="*/ 5309038 w 5309038"/>
              <a:gd name="connsiteY25" fmla="*/ 0 h 4449871"/>
              <a:gd name="connsiteX26" fmla="*/ 1276796 w 5309038"/>
              <a:gd name="connsiteY26" fmla="*/ 442 h 4449871"/>
              <a:gd name="connsiteX27" fmla="*/ 0 w 5309038"/>
              <a:gd name="connsiteY27" fmla="*/ 1034691 h 4449871"/>
              <a:gd name="connsiteX28" fmla="*/ 636183 w 5309038"/>
              <a:gd name="connsiteY28" fmla="*/ 1088169 h 4449871"/>
              <a:gd name="connsiteX29" fmla="*/ 591111 w 5309038"/>
              <a:gd name="connsiteY29" fmla="*/ 1761971 h 4449871"/>
              <a:gd name="connsiteX0" fmla="*/ 591111 w 5309038"/>
              <a:gd name="connsiteY0" fmla="*/ 1761971 h 4449871"/>
              <a:gd name="connsiteX1" fmla="*/ 1195011 w 5309038"/>
              <a:gd name="connsiteY1" fmla="*/ 1910170 h 4449871"/>
              <a:gd name="connsiteX2" fmla="*/ 962975 w 5309038"/>
              <a:gd name="connsiteY2" fmla="*/ 2842035 h 4449871"/>
              <a:gd name="connsiteX3" fmla="*/ 1106111 w 5309038"/>
              <a:gd name="connsiteY3" fmla="*/ 3332571 h 4449871"/>
              <a:gd name="connsiteX4" fmla="*/ 3464840 w 5309038"/>
              <a:gd name="connsiteY4" fmla="*/ 3418351 h 4449871"/>
              <a:gd name="connsiteX5" fmla="*/ 3023811 w 5309038"/>
              <a:gd name="connsiteY5" fmla="*/ 3161121 h 4449871"/>
              <a:gd name="connsiteX6" fmla="*/ 1969711 w 5309038"/>
              <a:gd name="connsiteY6" fmla="*/ 3205571 h 4449871"/>
              <a:gd name="connsiteX7" fmla="*/ 1823226 w 5309038"/>
              <a:gd name="connsiteY7" fmla="*/ 2264238 h 4449871"/>
              <a:gd name="connsiteX8" fmla="*/ 2547561 w 5309038"/>
              <a:gd name="connsiteY8" fmla="*/ 2246721 h 4449871"/>
              <a:gd name="connsiteX9" fmla="*/ 3106361 w 5309038"/>
              <a:gd name="connsiteY9" fmla="*/ 3116671 h 4449871"/>
              <a:gd name="connsiteX10" fmla="*/ 3525461 w 5309038"/>
              <a:gd name="connsiteY10" fmla="*/ 3313521 h 4449871"/>
              <a:gd name="connsiteX11" fmla="*/ 3487361 w 5309038"/>
              <a:gd name="connsiteY11" fmla="*/ 2018121 h 4449871"/>
              <a:gd name="connsiteX12" fmla="*/ 4065211 w 5309038"/>
              <a:gd name="connsiteY12" fmla="*/ 1745071 h 4449871"/>
              <a:gd name="connsiteX13" fmla="*/ 4122361 w 5309038"/>
              <a:gd name="connsiteY13" fmla="*/ 1967321 h 4449871"/>
              <a:gd name="connsiteX14" fmla="*/ 3753929 w 5309038"/>
              <a:gd name="connsiteY14" fmla="*/ 2082194 h 4449871"/>
              <a:gd name="connsiteX15" fmla="*/ 3880441 w 5309038"/>
              <a:gd name="connsiteY15" fmla="*/ 2905189 h 4449871"/>
              <a:gd name="connsiteX16" fmla="*/ 2384987 w 5309038"/>
              <a:gd name="connsiteY16" fmla="*/ 4243113 h 4449871"/>
              <a:gd name="connsiteX17" fmla="*/ 1086125 w 5309038"/>
              <a:gd name="connsiteY17" fmla="*/ 3548402 h 4449871"/>
              <a:gd name="connsiteX18" fmla="*/ 918279 w 5309038"/>
              <a:gd name="connsiteY18" fmla="*/ 1845910 h 4449871"/>
              <a:gd name="connsiteX19" fmla="*/ 561688 w 5309038"/>
              <a:gd name="connsiteY19" fmla="*/ 1856127 h 4449871"/>
              <a:gd name="connsiteX20" fmla="*/ 2205985 w 5309038"/>
              <a:gd name="connsiteY20" fmla="*/ 4445534 h 4449871"/>
              <a:gd name="connsiteX21" fmla="*/ 3810526 w 5309038"/>
              <a:gd name="connsiteY21" fmla="*/ 3594479 h 4449871"/>
              <a:gd name="connsiteX22" fmla="*/ 4193233 w 5309038"/>
              <a:gd name="connsiteY22" fmla="*/ 1590057 h 4449871"/>
              <a:gd name="connsiteX23" fmla="*/ 3682492 w 5309038"/>
              <a:gd name="connsiteY23" fmla="*/ 1151829 h 4449871"/>
              <a:gd name="connsiteX24" fmla="*/ 4032261 w 5309038"/>
              <a:gd name="connsiteY24" fmla="*/ 1015939 h 4449871"/>
              <a:gd name="connsiteX25" fmla="*/ 5309038 w 5309038"/>
              <a:gd name="connsiteY25" fmla="*/ 0 h 4449871"/>
              <a:gd name="connsiteX26" fmla="*/ 1276796 w 5309038"/>
              <a:gd name="connsiteY26" fmla="*/ 442 h 4449871"/>
              <a:gd name="connsiteX27" fmla="*/ 0 w 5309038"/>
              <a:gd name="connsiteY27" fmla="*/ 1034691 h 4449871"/>
              <a:gd name="connsiteX28" fmla="*/ 636183 w 5309038"/>
              <a:gd name="connsiteY28" fmla="*/ 1088169 h 4449871"/>
              <a:gd name="connsiteX29" fmla="*/ 591111 w 5309038"/>
              <a:gd name="connsiteY29" fmla="*/ 1761971 h 4449871"/>
              <a:gd name="connsiteX0" fmla="*/ 591111 w 5309038"/>
              <a:gd name="connsiteY0" fmla="*/ 1761971 h 4449871"/>
              <a:gd name="connsiteX1" fmla="*/ 1195011 w 5309038"/>
              <a:gd name="connsiteY1" fmla="*/ 1910170 h 4449871"/>
              <a:gd name="connsiteX2" fmla="*/ 962975 w 5309038"/>
              <a:gd name="connsiteY2" fmla="*/ 2842035 h 4449871"/>
              <a:gd name="connsiteX3" fmla="*/ 1106111 w 5309038"/>
              <a:gd name="connsiteY3" fmla="*/ 3332571 h 4449871"/>
              <a:gd name="connsiteX4" fmla="*/ 3464840 w 5309038"/>
              <a:gd name="connsiteY4" fmla="*/ 3418351 h 4449871"/>
              <a:gd name="connsiteX5" fmla="*/ 3023811 w 5309038"/>
              <a:gd name="connsiteY5" fmla="*/ 3161121 h 4449871"/>
              <a:gd name="connsiteX6" fmla="*/ 1969711 w 5309038"/>
              <a:gd name="connsiteY6" fmla="*/ 3205571 h 4449871"/>
              <a:gd name="connsiteX7" fmla="*/ 1823226 w 5309038"/>
              <a:gd name="connsiteY7" fmla="*/ 2264238 h 4449871"/>
              <a:gd name="connsiteX8" fmla="*/ 2547561 w 5309038"/>
              <a:gd name="connsiteY8" fmla="*/ 2246721 h 4449871"/>
              <a:gd name="connsiteX9" fmla="*/ 3106361 w 5309038"/>
              <a:gd name="connsiteY9" fmla="*/ 3116671 h 4449871"/>
              <a:gd name="connsiteX10" fmla="*/ 3525461 w 5309038"/>
              <a:gd name="connsiteY10" fmla="*/ 3313521 h 4449871"/>
              <a:gd name="connsiteX11" fmla="*/ 3487361 w 5309038"/>
              <a:gd name="connsiteY11" fmla="*/ 2018121 h 4449871"/>
              <a:gd name="connsiteX12" fmla="*/ 4065211 w 5309038"/>
              <a:gd name="connsiteY12" fmla="*/ 1745071 h 4449871"/>
              <a:gd name="connsiteX13" fmla="*/ 4122361 w 5309038"/>
              <a:gd name="connsiteY13" fmla="*/ 1967321 h 4449871"/>
              <a:gd name="connsiteX14" fmla="*/ 3753929 w 5309038"/>
              <a:gd name="connsiteY14" fmla="*/ 2082194 h 4449871"/>
              <a:gd name="connsiteX15" fmla="*/ 3880441 w 5309038"/>
              <a:gd name="connsiteY15" fmla="*/ 2905189 h 4449871"/>
              <a:gd name="connsiteX16" fmla="*/ 2384987 w 5309038"/>
              <a:gd name="connsiteY16" fmla="*/ 4243113 h 4449871"/>
              <a:gd name="connsiteX17" fmla="*/ 1086125 w 5309038"/>
              <a:gd name="connsiteY17" fmla="*/ 3548402 h 4449871"/>
              <a:gd name="connsiteX18" fmla="*/ 918279 w 5309038"/>
              <a:gd name="connsiteY18" fmla="*/ 1845910 h 4449871"/>
              <a:gd name="connsiteX19" fmla="*/ 561688 w 5309038"/>
              <a:gd name="connsiteY19" fmla="*/ 1856127 h 4449871"/>
              <a:gd name="connsiteX20" fmla="*/ 2205985 w 5309038"/>
              <a:gd name="connsiteY20" fmla="*/ 4445534 h 4449871"/>
              <a:gd name="connsiteX21" fmla="*/ 3810526 w 5309038"/>
              <a:gd name="connsiteY21" fmla="*/ 3594479 h 4449871"/>
              <a:gd name="connsiteX22" fmla="*/ 4193233 w 5309038"/>
              <a:gd name="connsiteY22" fmla="*/ 1590057 h 4449871"/>
              <a:gd name="connsiteX23" fmla="*/ 3682492 w 5309038"/>
              <a:gd name="connsiteY23" fmla="*/ 1151829 h 4449871"/>
              <a:gd name="connsiteX24" fmla="*/ 4032261 w 5309038"/>
              <a:gd name="connsiteY24" fmla="*/ 1015939 h 4449871"/>
              <a:gd name="connsiteX25" fmla="*/ 5309038 w 5309038"/>
              <a:gd name="connsiteY25" fmla="*/ 0 h 4449871"/>
              <a:gd name="connsiteX26" fmla="*/ 1276796 w 5309038"/>
              <a:gd name="connsiteY26" fmla="*/ 442 h 4449871"/>
              <a:gd name="connsiteX27" fmla="*/ 0 w 5309038"/>
              <a:gd name="connsiteY27" fmla="*/ 1034691 h 4449871"/>
              <a:gd name="connsiteX28" fmla="*/ 636183 w 5309038"/>
              <a:gd name="connsiteY28" fmla="*/ 1088169 h 4449871"/>
              <a:gd name="connsiteX29" fmla="*/ 591111 w 5309038"/>
              <a:gd name="connsiteY29" fmla="*/ 1761971 h 4449871"/>
              <a:gd name="connsiteX0" fmla="*/ 591111 w 5309038"/>
              <a:gd name="connsiteY0" fmla="*/ 1761971 h 4449871"/>
              <a:gd name="connsiteX1" fmla="*/ 1195011 w 5309038"/>
              <a:gd name="connsiteY1" fmla="*/ 1910170 h 4449871"/>
              <a:gd name="connsiteX2" fmla="*/ 962975 w 5309038"/>
              <a:gd name="connsiteY2" fmla="*/ 2842035 h 4449871"/>
              <a:gd name="connsiteX3" fmla="*/ 1111135 w 5309038"/>
              <a:gd name="connsiteY3" fmla="*/ 3312474 h 4449871"/>
              <a:gd name="connsiteX4" fmla="*/ 3464840 w 5309038"/>
              <a:gd name="connsiteY4" fmla="*/ 3418351 h 4449871"/>
              <a:gd name="connsiteX5" fmla="*/ 3023811 w 5309038"/>
              <a:gd name="connsiteY5" fmla="*/ 3161121 h 4449871"/>
              <a:gd name="connsiteX6" fmla="*/ 1969711 w 5309038"/>
              <a:gd name="connsiteY6" fmla="*/ 3205571 h 4449871"/>
              <a:gd name="connsiteX7" fmla="*/ 1823226 w 5309038"/>
              <a:gd name="connsiteY7" fmla="*/ 2264238 h 4449871"/>
              <a:gd name="connsiteX8" fmla="*/ 2547561 w 5309038"/>
              <a:gd name="connsiteY8" fmla="*/ 2246721 h 4449871"/>
              <a:gd name="connsiteX9" fmla="*/ 3106361 w 5309038"/>
              <a:gd name="connsiteY9" fmla="*/ 3116671 h 4449871"/>
              <a:gd name="connsiteX10" fmla="*/ 3525461 w 5309038"/>
              <a:gd name="connsiteY10" fmla="*/ 3313521 h 4449871"/>
              <a:gd name="connsiteX11" fmla="*/ 3487361 w 5309038"/>
              <a:gd name="connsiteY11" fmla="*/ 2018121 h 4449871"/>
              <a:gd name="connsiteX12" fmla="*/ 4065211 w 5309038"/>
              <a:gd name="connsiteY12" fmla="*/ 1745071 h 4449871"/>
              <a:gd name="connsiteX13" fmla="*/ 4122361 w 5309038"/>
              <a:gd name="connsiteY13" fmla="*/ 1967321 h 4449871"/>
              <a:gd name="connsiteX14" fmla="*/ 3753929 w 5309038"/>
              <a:gd name="connsiteY14" fmla="*/ 2082194 h 4449871"/>
              <a:gd name="connsiteX15" fmla="*/ 3880441 w 5309038"/>
              <a:gd name="connsiteY15" fmla="*/ 2905189 h 4449871"/>
              <a:gd name="connsiteX16" fmla="*/ 2384987 w 5309038"/>
              <a:gd name="connsiteY16" fmla="*/ 4243113 h 4449871"/>
              <a:gd name="connsiteX17" fmla="*/ 1086125 w 5309038"/>
              <a:gd name="connsiteY17" fmla="*/ 3548402 h 4449871"/>
              <a:gd name="connsiteX18" fmla="*/ 918279 w 5309038"/>
              <a:gd name="connsiteY18" fmla="*/ 1845910 h 4449871"/>
              <a:gd name="connsiteX19" fmla="*/ 561688 w 5309038"/>
              <a:gd name="connsiteY19" fmla="*/ 1856127 h 4449871"/>
              <a:gd name="connsiteX20" fmla="*/ 2205985 w 5309038"/>
              <a:gd name="connsiteY20" fmla="*/ 4445534 h 4449871"/>
              <a:gd name="connsiteX21" fmla="*/ 3810526 w 5309038"/>
              <a:gd name="connsiteY21" fmla="*/ 3594479 h 4449871"/>
              <a:gd name="connsiteX22" fmla="*/ 4193233 w 5309038"/>
              <a:gd name="connsiteY22" fmla="*/ 1590057 h 4449871"/>
              <a:gd name="connsiteX23" fmla="*/ 3682492 w 5309038"/>
              <a:gd name="connsiteY23" fmla="*/ 1151829 h 4449871"/>
              <a:gd name="connsiteX24" fmla="*/ 4032261 w 5309038"/>
              <a:gd name="connsiteY24" fmla="*/ 1015939 h 4449871"/>
              <a:gd name="connsiteX25" fmla="*/ 5309038 w 5309038"/>
              <a:gd name="connsiteY25" fmla="*/ 0 h 4449871"/>
              <a:gd name="connsiteX26" fmla="*/ 1276796 w 5309038"/>
              <a:gd name="connsiteY26" fmla="*/ 442 h 4449871"/>
              <a:gd name="connsiteX27" fmla="*/ 0 w 5309038"/>
              <a:gd name="connsiteY27" fmla="*/ 1034691 h 4449871"/>
              <a:gd name="connsiteX28" fmla="*/ 636183 w 5309038"/>
              <a:gd name="connsiteY28" fmla="*/ 1088169 h 4449871"/>
              <a:gd name="connsiteX29" fmla="*/ 591111 w 5309038"/>
              <a:gd name="connsiteY29" fmla="*/ 1761971 h 4449871"/>
              <a:gd name="connsiteX0" fmla="*/ 591111 w 5309038"/>
              <a:gd name="connsiteY0" fmla="*/ 1761971 h 4449871"/>
              <a:gd name="connsiteX1" fmla="*/ 1195011 w 5309038"/>
              <a:gd name="connsiteY1" fmla="*/ 1910170 h 4449871"/>
              <a:gd name="connsiteX2" fmla="*/ 962975 w 5309038"/>
              <a:gd name="connsiteY2" fmla="*/ 2842035 h 4449871"/>
              <a:gd name="connsiteX3" fmla="*/ 1111135 w 5309038"/>
              <a:gd name="connsiteY3" fmla="*/ 3312474 h 4449871"/>
              <a:gd name="connsiteX4" fmla="*/ 3464840 w 5309038"/>
              <a:gd name="connsiteY4" fmla="*/ 3418351 h 4449871"/>
              <a:gd name="connsiteX5" fmla="*/ 3023811 w 5309038"/>
              <a:gd name="connsiteY5" fmla="*/ 3161121 h 4449871"/>
              <a:gd name="connsiteX6" fmla="*/ 1969711 w 5309038"/>
              <a:gd name="connsiteY6" fmla="*/ 3205571 h 4449871"/>
              <a:gd name="connsiteX7" fmla="*/ 1823226 w 5309038"/>
              <a:gd name="connsiteY7" fmla="*/ 2264238 h 4449871"/>
              <a:gd name="connsiteX8" fmla="*/ 2547561 w 5309038"/>
              <a:gd name="connsiteY8" fmla="*/ 2246721 h 4449871"/>
              <a:gd name="connsiteX9" fmla="*/ 3106361 w 5309038"/>
              <a:gd name="connsiteY9" fmla="*/ 3116671 h 4449871"/>
              <a:gd name="connsiteX10" fmla="*/ 3525461 w 5309038"/>
              <a:gd name="connsiteY10" fmla="*/ 3313521 h 4449871"/>
              <a:gd name="connsiteX11" fmla="*/ 3487361 w 5309038"/>
              <a:gd name="connsiteY11" fmla="*/ 2018121 h 4449871"/>
              <a:gd name="connsiteX12" fmla="*/ 4065211 w 5309038"/>
              <a:gd name="connsiteY12" fmla="*/ 1745071 h 4449871"/>
              <a:gd name="connsiteX13" fmla="*/ 4122361 w 5309038"/>
              <a:gd name="connsiteY13" fmla="*/ 1967321 h 4449871"/>
              <a:gd name="connsiteX14" fmla="*/ 3743881 w 5309038"/>
              <a:gd name="connsiteY14" fmla="*/ 1976686 h 4449871"/>
              <a:gd name="connsiteX15" fmla="*/ 3880441 w 5309038"/>
              <a:gd name="connsiteY15" fmla="*/ 2905189 h 4449871"/>
              <a:gd name="connsiteX16" fmla="*/ 2384987 w 5309038"/>
              <a:gd name="connsiteY16" fmla="*/ 4243113 h 4449871"/>
              <a:gd name="connsiteX17" fmla="*/ 1086125 w 5309038"/>
              <a:gd name="connsiteY17" fmla="*/ 3548402 h 4449871"/>
              <a:gd name="connsiteX18" fmla="*/ 918279 w 5309038"/>
              <a:gd name="connsiteY18" fmla="*/ 1845910 h 4449871"/>
              <a:gd name="connsiteX19" fmla="*/ 561688 w 5309038"/>
              <a:gd name="connsiteY19" fmla="*/ 1856127 h 4449871"/>
              <a:gd name="connsiteX20" fmla="*/ 2205985 w 5309038"/>
              <a:gd name="connsiteY20" fmla="*/ 4445534 h 4449871"/>
              <a:gd name="connsiteX21" fmla="*/ 3810526 w 5309038"/>
              <a:gd name="connsiteY21" fmla="*/ 3594479 h 4449871"/>
              <a:gd name="connsiteX22" fmla="*/ 4193233 w 5309038"/>
              <a:gd name="connsiteY22" fmla="*/ 1590057 h 4449871"/>
              <a:gd name="connsiteX23" fmla="*/ 3682492 w 5309038"/>
              <a:gd name="connsiteY23" fmla="*/ 1151829 h 4449871"/>
              <a:gd name="connsiteX24" fmla="*/ 4032261 w 5309038"/>
              <a:gd name="connsiteY24" fmla="*/ 1015939 h 4449871"/>
              <a:gd name="connsiteX25" fmla="*/ 5309038 w 5309038"/>
              <a:gd name="connsiteY25" fmla="*/ 0 h 4449871"/>
              <a:gd name="connsiteX26" fmla="*/ 1276796 w 5309038"/>
              <a:gd name="connsiteY26" fmla="*/ 442 h 4449871"/>
              <a:gd name="connsiteX27" fmla="*/ 0 w 5309038"/>
              <a:gd name="connsiteY27" fmla="*/ 1034691 h 4449871"/>
              <a:gd name="connsiteX28" fmla="*/ 636183 w 5309038"/>
              <a:gd name="connsiteY28" fmla="*/ 1088169 h 4449871"/>
              <a:gd name="connsiteX29" fmla="*/ 591111 w 5309038"/>
              <a:gd name="connsiteY29" fmla="*/ 1761971 h 4449871"/>
              <a:gd name="connsiteX0" fmla="*/ 591111 w 5309038"/>
              <a:gd name="connsiteY0" fmla="*/ 1761971 h 4449871"/>
              <a:gd name="connsiteX1" fmla="*/ 1195011 w 5309038"/>
              <a:gd name="connsiteY1" fmla="*/ 1910170 h 4449871"/>
              <a:gd name="connsiteX2" fmla="*/ 962975 w 5309038"/>
              <a:gd name="connsiteY2" fmla="*/ 2842035 h 4449871"/>
              <a:gd name="connsiteX3" fmla="*/ 1111135 w 5309038"/>
              <a:gd name="connsiteY3" fmla="*/ 3312474 h 4449871"/>
              <a:gd name="connsiteX4" fmla="*/ 3464840 w 5309038"/>
              <a:gd name="connsiteY4" fmla="*/ 3418351 h 4449871"/>
              <a:gd name="connsiteX5" fmla="*/ 3023811 w 5309038"/>
              <a:gd name="connsiteY5" fmla="*/ 3161121 h 4449871"/>
              <a:gd name="connsiteX6" fmla="*/ 1969711 w 5309038"/>
              <a:gd name="connsiteY6" fmla="*/ 3205571 h 4449871"/>
              <a:gd name="connsiteX7" fmla="*/ 1823226 w 5309038"/>
              <a:gd name="connsiteY7" fmla="*/ 2264238 h 4449871"/>
              <a:gd name="connsiteX8" fmla="*/ 2547561 w 5309038"/>
              <a:gd name="connsiteY8" fmla="*/ 2246721 h 4449871"/>
              <a:gd name="connsiteX9" fmla="*/ 3106361 w 5309038"/>
              <a:gd name="connsiteY9" fmla="*/ 3116671 h 4449871"/>
              <a:gd name="connsiteX10" fmla="*/ 3525461 w 5309038"/>
              <a:gd name="connsiteY10" fmla="*/ 3313521 h 4449871"/>
              <a:gd name="connsiteX11" fmla="*/ 3487361 w 5309038"/>
              <a:gd name="connsiteY11" fmla="*/ 2018121 h 4449871"/>
              <a:gd name="connsiteX12" fmla="*/ 4065211 w 5309038"/>
              <a:gd name="connsiteY12" fmla="*/ 1745071 h 4449871"/>
              <a:gd name="connsiteX13" fmla="*/ 4077143 w 5309038"/>
              <a:gd name="connsiteY13" fmla="*/ 1876886 h 4449871"/>
              <a:gd name="connsiteX14" fmla="*/ 3743881 w 5309038"/>
              <a:gd name="connsiteY14" fmla="*/ 1976686 h 4449871"/>
              <a:gd name="connsiteX15" fmla="*/ 3880441 w 5309038"/>
              <a:gd name="connsiteY15" fmla="*/ 2905189 h 4449871"/>
              <a:gd name="connsiteX16" fmla="*/ 2384987 w 5309038"/>
              <a:gd name="connsiteY16" fmla="*/ 4243113 h 4449871"/>
              <a:gd name="connsiteX17" fmla="*/ 1086125 w 5309038"/>
              <a:gd name="connsiteY17" fmla="*/ 3548402 h 4449871"/>
              <a:gd name="connsiteX18" fmla="*/ 918279 w 5309038"/>
              <a:gd name="connsiteY18" fmla="*/ 1845910 h 4449871"/>
              <a:gd name="connsiteX19" fmla="*/ 561688 w 5309038"/>
              <a:gd name="connsiteY19" fmla="*/ 1856127 h 4449871"/>
              <a:gd name="connsiteX20" fmla="*/ 2205985 w 5309038"/>
              <a:gd name="connsiteY20" fmla="*/ 4445534 h 4449871"/>
              <a:gd name="connsiteX21" fmla="*/ 3810526 w 5309038"/>
              <a:gd name="connsiteY21" fmla="*/ 3594479 h 4449871"/>
              <a:gd name="connsiteX22" fmla="*/ 4193233 w 5309038"/>
              <a:gd name="connsiteY22" fmla="*/ 1590057 h 4449871"/>
              <a:gd name="connsiteX23" fmla="*/ 3682492 w 5309038"/>
              <a:gd name="connsiteY23" fmla="*/ 1151829 h 4449871"/>
              <a:gd name="connsiteX24" fmla="*/ 4032261 w 5309038"/>
              <a:gd name="connsiteY24" fmla="*/ 1015939 h 4449871"/>
              <a:gd name="connsiteX25" fmla="*/ 5309038 w 5309038"/>
              <a:gd name="connsiteY25" fmla="*/ 0 h 4449871"/>
              <a:gd name="connsiteX26" fmla="*/ 1276796 w 5309038"/>
              <a:gd name="connsiteY26" fmla="*/ 442 h 4449871"/>
              <a:gd name="connsiteX27" fmla="*/ 0 w 5309038"/>
              <a:gd name="connsiteY27" fmla="*/ 1034691 h 4449871"/>
              <a:gd name="connsiteX28" fmla="*/ 636183 w 5309038"/>
              <a:gd name="connsiteY28" fmla="*/ 1088169 h 4449871"/>
              <a:gd name="connsiteX29" fmla="*/ 591111 w 5309038"/>
              <a:gd name="connsiteY29" fmla="*/ 1761971 h 4449871"/>
              <a:gd name="connsiteX0" fmla="*/ 591111 w 5309038"/>
              <a:gd name="connsiteY0" fmla="*/ 1761971 h 4449871"/>
              <a:gd name="connsiteX1" fmla="*/ 1195011 w 5309038"/>
              <a:gd name="connsiteY1" fmla="*/ 1910170 h 4449871"/>
              <a:gd name="connsiteX2" fmla="*/ 962975 w 5309038"/>
              <a:gd name="connsiteY2" fmla="*/ 2842035 h 4449871"/>
              <a:gd name="connsiteX3" fmla="*/ 1111135 w 5309038"/>
              <a:gd name="connsiteY3" fmla="*/ 3312474 h 4449871"/>
              <a:gd name="connsiteX4" fmla="*/ 3464840 w 5309038"/>
              <a:gd name="connsiteY4" fmla="*/ 3418351 h 4449871"/>
              <a:gd name="connsiteX5" fmla="*/ 3023811 w 5309038"/>
              <a:gd name="connsiteY5" fmla="*/ 3161121 h 4449871"/>
              <a:gd name="connsiteX6" fmla="*/ 1969711 w 5309038"/>
              <a:gd name="connsiteY6" fmla="*/ 3205571 h 4449871"/>
              <a:gd name="connsiteX7" fmla="*/ 1823226 w 5309038"/>
              <a:gd name="connsiteY7" fmla="*/ 2264238 h 4449871"/>
              <a:gd name="connsiteX8" fmla="*/ 2547561 w 5309038"/>
              <a:gd name="connsiteY8" fmla="*/ 2246721 h 4449871"/>
              <a:gd name="connsiteX9" fmla="*/ 3106361 w 5309038"/>
              <a:gd name="connsiteY9" fmla="*/ 3116671 h 4449871"/>
              <a:gd name="connsiteX10" fmla="*/ 3525461 w 5309038"/>
              <a:gd name="connsiteY10" fmla="*/ 3313521 h 4449871"/>
              <a:gd name="connsiteX11" fmla="*/ 3487361 w 5309038"/>
              <a:gd name="connsiteY11" fmla="*/ 2018121 h 4449871"/>
              <a:gd name="connsiteX12" fmla="*/ 4065211 w 5309038"/>
              <a:gd name="connsiteY12" fmla="*/ 1745071 h 4449871"/>
              <a:gd name="connsiteX13" fmla="*/ 4077143 w 5309038"/>
              <a:gd name="connsiteY13" fmla="*/ 1876886 h 4449871"/>
              <a:gd name="connsiteX14" fmla="*/ 3743881 w 5309038"/>
              <a:gd name="connsiteY14" fmla="*/ 1976686 h 4449871"/>
              <a:gd name="connsiteX15" fmla="*/ 3880441 w 5309038"/>
              <a:gd name="connsiteY15" fmla="*/ 2905189 h 4449871"/>
              <a:gd name="connsiteX16" fmla="*/ 2384987 w 5309038"/>
              <a:gd name="connsiteY16" fmla="*/ 4243113 h 4449871"/>
              <a:gd name="connsiteX17" fmla="*/ 1086125 w 5309038"/>
              <a:gd name="connsiteY17" fmla="*/ 3548402 h 4449871"/>
              <a:gd name="connsiteX18" fmla="*/ 918279 w 5309038"/>
              <a:gd name="connsiteY18" fmla="*/ 1845910 h 4449871"/>
              <a:gd name="connsiteX19" fmla="*/ 561688 w 5309038"/>
              <a:gd name="connsiteY19" fmla="*/ 1856127 h 4449871"/>
              <a:gd name="connsiteX20" fmla="*/ 2205985 w 5309038"/>
              <a:gd name="connsiteY20" fmla="*/ 4445534 h 4449871"/>
              <a:gd name="connsiteX21" fmla="*/ 3810526 w 5309038"/>
              <a:gd name="connsiteY21" fmla="*/ 3594479 h 4449871"/>
              <a:gd name="connsiteX22" fmla="*/ 4193233 w 5309038"/>
              <a:gd name="connsiteY22" fmla="*/ 1590057 h 4449871"/>
              <a:gd name="connsiteX23" fmla="*/ 3682492 w 5309038"/>
              <a:gd name="connsiteY23" fmla="*/ 1151829 h 4449871"/>
              <a:gd name="connsiteX24" fmla="*/ 4032261 w 5309038"/>
              <a:gd name="connsiteY24" fmla="*/ 1015939 h 4449871"/>
              <a:gd name="connsiteX25" fmla="*/ 5309038 w 5309038"/>
              <a:gd name="connsiteY25" fmla="*/ 0 h 4449871"/>
              <a:gd name="connsiteX26" fmla="*/ 1276796 w 5309038"/>
              <a:gd name="connsiteY26" fmla="*/ 442 h 4449871"/>
              <a:gd name="connsiteX27" fmla="*/ 0 w 5309038"/>
              <a:gd name="connsiteY27" fmla="*/ 1034691 h 4449871"/>
              <a:gd name="connsiteX28" fmla="*/ 636183 w 5309038"/>
              <a:gd name="connsiteY28" fmla="*/ 1088169 h 4449871"/>
              <a:gd name="connsiteX29" fmla="*/ 591111 w 5309038"/>
              <a:gd name="connsiteY29" fmla="*/ 1761971 h 4449871"/>
              <a:gd name="connsiteX0" fmla="*/ 591111 w 5309038"/>
              <a:gd name="connsiteY0" fmla="*/ 1761971 h 4449871"/>
              <a:gd name="connsiteX1" fmla="*/ 1195011 w 5309038"/>
              <a:gd name="connsiteY1" fmla="*/ 1910170 h 4449871"/>
              <a:gd name="connsiteX2" fmla="*/ 962975 w 5309038"/>
              <a:gd name="connsiteY2" fmla="*/ 2842035 h 4449871"/>
              <a:gd name="connsiteX3" fmla="*/ 1111135 w 5309038"/>
              <a:gd name="connsiteY3" fmla="*/ 3312474 h 4449871"/>
              <a:gd name="connsiteX4" fmla="*/ 3464840 w 5309038"/>
              <a:gd name="connsiteY4" fmla="*/ 3418351 h 4449871"/>
              <a:gd name="connsiteX5" fmla="*/ 3023811 w 5309038"/>
              <a:gd name="connsiteY5" fmla="*/ 3161121 h 4449871"/>
              <a:gd name="connsiteX6" fmla="*/ 1969711 w 5309038"/>
              <a:gd name="connsiteY6" fmla="*/ 3205571 h 4449871"/>
              <a:gd name="connsiteX7" fmla="*/ 1823226 w 5309038"/>
              <a:gd name="connsiteY7" fmla="*/ 2264238 h 4449871"/>
              <a:gd name="connsiteX8" fmla="*/ 2547561 w 5309038"/>
              <a:gd name="connsiteY8" fmla="*/ 2246721 h 4449871"/>
              <a:gd name="connsiteX9" fmla="*/ 3106361 w 5309038"/>
              <a:gd name="connsiteY9" fmla="*/ 3116671 h 4449871"/>
              <a:gd name="connsiteX10" fmla="*/ 3525461 w 5309038"/>
              <a:gd name="connsiteY10" fmla="*/ 3313521 h 4449871"/>
              <a:gd name="connsiteX11" fmla="*/ 3487361 w 5309038"/>
              <a:gd name="connsiteY11" fmla="*/ 2018121 h 4449871"/>
              <a:gd name="connsiteX12" fmla="*/ 4065211 w 5309038"/>
              <a:gd name="connsiteY12" fmla="*/ 1745071 h 4449871"/>
              <a:gd name="connsiteX13" fmla="*/ 4077143 w 5309038"/>
              <a:gd name="connsiteY13" fmla="*/ 1876886 h 4449871"/>
              <a:gd name="connsiteX14" fmla="*/ 3743881 w 5309038"/>
              <a:gd name="connsiteY14" fmla="*/ 1976686 h 4449871"/>
              <a:gd name="connsiteX15" fmla="*/ 3880441 w 5309038"/>
              <a:gd name="connsiteY15" fmla="*/ 2905189 h 4449871"/>
              <a:gd name="connsiteX16" fmla="*/ 2384987 w 5309038"/>
              <a:gd name="connsiteY16" fmla="*/ 4243113 h 4449871"/>
              <a:gd name="connsiteX17" fmla="*/ 1086125 w 5309038"/>
              <a:gd name="connsiteY17" fmla="*/ 3548402 h 4449871"/>
              <a:gd name="connsiteX18" fmla="*/ 918279 w 5309038"/>
              <a:gd name="connsiteY18" fmla="*/ 1845910 h 4449871"/>
              <a:gd name="connsiteX19" fmla="*/ 561688 w 5309038"/>
              <a:gd name="connsiteY19" fmla="*/ 1856127 h 4449871"/>
              <a:gd name="connsiteX20" fmla="*/ 2205985 w 5309038"/>
              <a:gd name="connsiteY20" fmla="*/ 4445534 h 4449871"/>
              <a:gd name="connsiteX21" fmla="*/ 3810526 w 5309038"/>
              <a:gd name="connsiteY21" fmla="*/ 3594479 h 4449871"/>
              <a:gd name="connsiteX22" fmla="*/ 4193233 w 5309038"/>
              <a:gd name="connsiteY22" fmla="*/ 1590057 h 4449871"/>
              <a:gd name="connsiteX23" fmla="*/ 3682492 w 5309038"/>
              <a:gd name="connsiteY23" fmla="*/ 1151829 h 4449871"/>
              <a:gd name="connsiteX24" fmla="*/ 4032261 w 5309038"/>
              <a:gd name="connsiteY24" fmla="*/ 1015939 h 4449871"/>
              <a:gd name="connsiteX25" fmla="*/ 5309038 w 5309038"/>
              <a:gd name="connsiteY25" fmla="*/ 0 h 4449871"/>
              <a:gd name="connsiteX26" fmla="*/ 1276796 w 5309038"/>
              <a:gd name="connsiteY26" fmla="*/ 442 h 4449871"/>
              <a:gd name="connsiteX27" fmla="*/ 0 w 5309038"/>
              <a:gd name="connsiteY27" fmla="*/ 1034691 h 4449871"/>
              <a:gd name="connsiteX28" fmla="*/ 636183 w 5309038"/>
              <a:gd name="connsiteY28" fmla="*/ 1088169 h 4449871"/>
              <a:gd name="connsiteX29" fmla="*/ 591111 w 5309038"/>
              <a:gd name="connsiteY29" fmla="*/ 1761971 h 4449871"/>
              <a:gd name="connsiteX0" fmla="*/ 591111 w 5309038"/>
              <a:gd name="connsiteY0" fmla="*/ 1761971 h 4449871"/>
              <a:gd name="connsiteX1" fmla="*/ 1195011 w 5309038"/>
              <a:gd name="connsiteY1" fmla="*/ 1910170 h 4449871"/>
              <a:gd name="connsiteX2" fmla="*/ 962975 w 5309038"/>
              <a:gd name="connsiteY2" fmla="*/ 2842035 h 4449871"/>
              <a:gd name="connsiteX3" fmla="*/ 1111135 w 5309038"/>
              <a:gd name="connsiteY3" fmla="*/ 3312474 h 4449871"/>
              <a:gd name="connsiteX4" fmla="*/ 3464840 w 5309038"/>
              <a:gd name="connsiteY4" fmla="*/ 3418351 h 4449871"/>
              <a:gd name="connsiteX5" fmla="*/ 3023811 w 5309038"/>
              <a:gd name="connsiteY5" fmla="*/ 3161121 h 4449871"/>
              <a:gd name="connsiteX6" fmla="*/ 1969711 w 5309038"/>
              <a:gd name="connsiteY6" fmla="*/ 3205571 h 4449871"/>
              <a:gd name="connsiteX7" fmla="*/ 1823226 w 5309038"/>
              <a:gd name="connsiteY7" fmla="*/ 2264238 h 4449871"/>
              <a:gd name="connsiteX8" fmla="*/ 2547561 w 5309038"/>
              <a:gd name="connsiteY8" fmla="*/ 2246721 h 4449871"/>
              <a:gd name="connsiteX9" fmla="*/ 3106361 w 5309038"/>
              <a:gd name="connsiteY9" fmla="*/ 3116671 h 4449871"/>
              <a:gd name="connsiteX10" fmla="*/ 3525461 w 5309038"/>
              <a:gd name="connsiteY10" fmla="*/ 3313521 h 4449871"/>
              <a:gd name="connsiteX11" fmla="*/ 3487361 w 5309038"/>
              <a:gd name="connsiteY11" fmla="*/ 2018121 h 4449871"/>
              <a:gd name="connsiteX12" fmla="*/ 4065211 w 5309038"/>
              <a:gd name="connsiteY12" fmla="*/ 1745071 h 4449871"/>
              <a:gd name="connsiteX13" fmla="*/ 4077143 w 5309038"/>
              <a:gd name="connsiteY13" fmla="*/ 1876886 h 4449871"/>
              <a:gd name="connsiteX14" fmla="*/ 3743881 w 5309038"/>
              <a:gd name="connsiteY14" fmla="*/ 1976686 h 4449871"/>
              <a:gd name="connsiteX15" fmla="*/ 3880441 w 5309038"/>
              <a:gd name="connsiteY15" fmla="*/ 2905189 h 4449871"/>
              <a:gd name="connsiteX16" fmla="*/ 2384987 w 5309038"/>
              <a:gd name="connsiteY16" fmla="*/ 4243113 h 4449871"/>
              <a:gd name="connsiteX17" fmla="*/ 1086125 w 5309038"/>
              <a:gd name="connsiteY17" fmla="*/ 3548402 h 4449871"/>
              <a:gd name="connsiteX18" fmla="*/ 918279 w 5309038"/>
              <a:gd name="connsiteY18" fmla="*/ 1845910 h 4449871"/>
              <a:gd name="connsiteX19" fmla="*/ 561688 w 5309038"/>
              <a:gd name="connsiteY19" fmla="*/ 1856127 h 4449871"/>
              <a:gd name="connsiteX20" fmla="*/ 2205985 w 5309038"/>
              <a:gd name="connsiteY20" fmla="*/ 4445534 h 4449871"/>
              <a:gd name="connsiteX21" fmla="*/ 3810526 w 5309038"/>
              <a:gd name="connsiteY21" fmla="*/ 3594479 h 4449871"/>
              <a:gd name="connsiteX22" fmla="*/ 4193233 w 5309038"/>
              <a:gd name="connsiteY22" fmla="*/ 1590057 h 4449871"/>
              <a:gd name="connsiteX23" fmla="*/ 3682492 w 5309038"/>
              <a:gd name="connsiteY23" fmla="*/ 1151829 h 4449871"/>
              <a:gd name="connsiteX24" fmla="*/ 4032261 w 5309038"/>
              <a:gd name="connsiteY24" fmla="*/ 1015939 h 4449871"/>
              <a:gd name="connsiteX25" fmla="*/ 5309038 w 5309038"/>
              <a:gd name="connsiteY25" fmla="*/ 0 h 4449871"/>
              <a:gd name="connsiteX26" fmla="*/ 1276796 w 5309038"/>
              <a:gd name="connsiteY26" fmla="*/ 442 h 4449871"/>
              <a:gd name="connsiteX27" fmla="*/ 0 w 5309038"/>
              <a:gd name="connsiteY27" fmla="*/ 1034691 h 4449871"/>
              <a:gd name="connsiteX28" fmla="*/ 636183 w 5309038"/>
              <a:gd name="connsiteY28" fmla="*/ 1088169 h 4449871"/>
              <a:gd name="connsiteX29" fmla="*/ 591111 w 5309038"/>
              <a:gd name="connsiteY29" fmla="*/ 1761971 h 4449871"/>
              <a:gd name="connsiteX0" fmla="*/ 591111 w 5309038"/>
              <a:gd name="connsiteY0" fmla="*/ 1761971 h 4449871"/>
              <a:gd name="connsiteX1" fmla="*/ 1195011 w 5309038"/>
              <a:gd name="connsiteY1" fmla="*/ 1910170 h 4449871"/>
              <a:gd name="connsiteX2" fmla="*/ 962975 w 5309038"/>
              <a:gd name="connsiteY2" fmla="*/ 2842035 h 4449871"/>
              <a:gd name="connsiteX3" fmla="*/ 1111135 w 5309038"/>
              <a:gd name="connsiteY3" fmla="*/ 3312474 h 4449871"/>
              <a:gd name="connsiteX4" fmla="*/ 3464840 w 5309038"/>
              <a:gd name="connsiteY4" fmla="*/ 3418351 h 4449871"/>
              <a:gd name="connsiteX5" fmla="*/ 3023811 w 5309038"/>
              <a:gd name="connsiteY5" fmla="*/ 3161121 h 4449871"/>
              <a:gd name="connsiteX6" fmla="*/ 1969711 w 5309038"/>
              <a:gd name="connsiteY6" fmla="*/ 3205571 h 4449871"/>
              <a:gd name="connsiteX7" fmla="*/ 1823226 w 5309038"/>
              <a:gd name="connsiteY7" fmla="*/ 2264238 h 4449871"/>
              <a:gd name="connsiteX8" fmla="*/ 2547561 w 5309038"/>
              <a:gd name="connsiteY8" fmla="*/ 2246721 h 4449871"/>
              <a:gd name="connsiteX9" fmla="*/ 3106361 w 5309038"/>
              <a:gd name="connsiteY9" fmla="*/ 3116671 h 4449871"/>
              <a:gd name="connsiteX10" fmla="*/ 3525461 w 5309038"/>
              <a:gd name="connsiteY10" fmla="*/ 3313521 h 4449871"/>
              <a:gd name="connsiteX11" fmla="*/ 3517506 w 5309038"/>
              <a:gd name="connsiteY11" fmla="*/ 2033194 h 4449871"/>
              <a:gd name="connsiteX12" fmla="*/ 4065211 w 5309038"/>
              <a:gd name="connsiteY12" fmla="*/ 1745071 h 4449871"/>
              <a:gd name="connsiteX13" fmla="*/ 4077143 w 5309038"/>
              <a:gd name="connsiteY13" fmla="*/ 1876886 h 4449871"/>
              <a:gd name="connsiteX14" fmla="*/ 3743881 w 5309038"/>
              <a:gd name="connsiteY14" fmla="*/ 1976686 h 4449871"/>
              <a:gd name="connsiteX15" fmla="*/ 3880441 w 5309038"/>
              <a:gd name="connsiteY15" fmla="*/ 2905189 h 4449871"/>
              <a:gd name="connsiteX16" fmla="*/ 2384987 w 5309038"/>
              <a:gd name="connsiteY16" fmla="*/ 4243113 h 4449871"/>
              <a:gd name="connsiteX17" fmla="*/ 1086125 w 5309038"/>
              <a:gd name="connsiteY17" fmla="*/ 3548402 h 4449871"/>
              <a:gd name="connsiteX18" fmla="*/ 918279 w 5309038"/>
              <a:gd name="connsiteY18" fmla="*/ 1845910 h 4449871"/>
              <a:gd name="connsiteX19" fmla="*/ 561688 w 5309038"/>
              <a:gd name="connsiteY19" fmla="*/ 1856127 h 4449871"/>
              <a:gd name="connsiteX20" fmla="*/ 2205985 w 5309038"/>
              <a:gd name="connsiteY20" fmla="*/ 4445534 h 4449871"/>
              <a:gd name="connsiteX21" fmla="*/ 3810526 w 5309038"/>
              <a:gd name="connsiteY21" fmla="*/ 3594479 h 4449871"/>
              <a:gd name="connsiteX22" fmla="*/ 4193233 w 5309038"/>
              <a:gd name="connsiteY22" fmla="*/ 1590057 h 4449871"/>
              <a:gd name="connsiteX23" fmla="*/ 3682492 w 5309038"/>
              <a:gd name="connsiteY23" fmla="*/ 1151829 h 4449871"/>
              <a:gd name="connsiteX24" fmla="*/ 4032261 w 5309038"/>
              <a:gd name="connsiteY24" fmla="*/ 1015939 h 4449871"/>
              <a:gd name="connsiteX25" fmla="*/ 5309038 w 5309038"/>
              <a:gd name="connsiteY25" fmla="*/ 0 h 4449871"/>
              <a:gd name="connsiteX26" fmla="*/ 1276796 w 5309038"/>
              <a:gd name="connsiteY26" fmla="*/ 442 h 4449871"/>
              <a:gd name="connsiteX27" fmla="*/ 0 w 5309038"/>
              <a:gd name="connsiteY27" fmla="*/ 1034691 h 4449871"/>
              <a:gd name="connsiteX28" fmla="*/ 636183 w 5309038"/>
              <a:gd name="connsiteY28" fmla="*/ 1088169 h 4449871"/>
              <a:gd name="connsiteX29" fmla="*/ 591111 w 5309038"/>
              <a:gd name="connsiteY29" fmla="*/ 1761971 h 4449871"/>
              <a:gd name="connsiteX0" fmla="*/ 591111 w 5309038"/>
              <a:gd name="connsiteY0" fmla="*/ 1761971 h 4449871"/>
              <a:gd name="connsiteX1" fmla="*/ 1195011 w 5309038"/>
              <a:gd name="connsiteY1" fmla="*/ 1910170 h 4449871"/>
              <a:gd name="connsiteX2" fmla="*/ 962975 w 5309038"/>
              <a:gd name="connsiteY2" fmla="*/ 2842035 h 4449871"/>
              <a:gd name="connsiteX3" fmla="*/ 1111135 w 5309038"/>
              <a:gd name="connsiteY3" fmla="*/ 3312474 h 4449871"/>
              <a:gd name="connsiteX4" fmla="*/ 3464840 w 5309038"/>
              <a:gd name="connsiteY4" fmla="*/ 3418351 h 4449871"/>
              <a:gd name="connsiteX5" fmla="*/ 3023811 w 5309038"/>
              <a:gd name="connsiteY5" fmla="*/ 3161121 h 4449871"/>
              <a:gd name="connsiteX6" fmla="*/ 1969711 w 5309038"/>
              <a:gd name="connsiteY6" fmla="*/ 3205571 h 4449871"/>
              <a:gd name="connsiteX7" fmla="*/ 1823226 w 5309038"/>
              <a:gd name="connsiteY7" fmla="*/ 2264238 h 4449871"/>
              <a:gd name="connsiteX8" fmla="*/ 2547561 w 5309038"/>
              <a:gd name="connsiteY8" fmla="*/ 2246721 h 4449871"/>
              <a:gd name="connsiteX9" fmla="*/ 3106361 w 5309038"/>
              <a:gd name="connsiteY9" fmla="*/ 3116671 h 4449871"/>
              <a:gd name="connsiteX10" fmla="*/ 3525461 w 5309038"/>
              <a:gd name="connsiteY10" fmla="*/ 3313521 h 4449871"/>
              <a:gd name="connsiteX11" fmla="*/ 3517506 w 5309038"/>
              <a:gd name="connsiteY11" fmla="*/ 2033194 h 4449871"/>
              <a:gd name="connsiteX12" fmla="*/ 4065211 w 5309038"/>
              <a:gd name="connsiteY12" fmla="*/ 1765168 h 4449871"/>
              <a:gd name="connsiteX13" fmla="*/ 4077143 w 5309038"/>
              <a:gd name="connsiteY13" fmla="*/ 1876886 h 4449871"/>
              <a:gd name="connsiteX14" fmla="*/ 3743881 w 5309038"/>
              <a:gd name="connsiteY14" fmla="*/ 1976686 h 4449871"/>
              <a:gd name="connsiteX15" fmla="*/ 3880441 w 5309038"/>
              <a:gd name="connsiteY15" fmla="*/ 2905189 h 4449871"/>
              <a:gd name="connsiteX16" fmla="*/ 2384987 w 5309038"/>
              <a:gd name="connsiteY16" fmla="*/ 4243113 h 4449871"/>
              <a:gd name="connsiteX17" fmla="*/ 1086125 w 5309038"/>
              <a:gd name="connsiteY17" fmla="*/ 3548402 h 4449871"/>
              <a:gd name="connsiteX18" fmla="*/ 918279 w 5309038"/>
              <a:gd name="connsiteY18" fmla="*/ 1845910 h 4449871"/>
              <a:gd name="connsiteX19" fmla="*/ 561688 w 5309038"/>
              <a:gd name="connsiteY19" fmla="*/ 1856127 h 4449871"/>
              <a:gd name="connsiteX20" fmla="*/ 2205985 w 5309038"/>
              <a:gd name="connsiteY20" fmla="*/ 4445534 h 4449871"/>
              <a:gd name="connsiteX21" fmla="*/ 3810526 w 5309038"/>
              <a:gd name="connsiteY21" fmla="*/ 3594479 h 4449871"/>
              <a:gd name="connsiteX22" fmla="*/ 4193233 w 5309038"/>
              <a:gd name="connsiteY22" fmla="*/ 1590057 h 4449871"/>
              <a:gd name="connsiteX23" fmla="*/ 3682492 w 5309038"/>
              <a:gd name="connsiteY23" fmla="*/ 1151829 h 4449871"/>
              <a:gd name="connsiteX24" fmla="*/ 4032261 w 5309038"/>
              <a:gd name="connsiteY24" fmla="*/ 1015939 h 4449871"/>
              <a:gd name="connsiteX25" fmla="*/ 5309038 w 5309038"/>
              <a:gd name="connsiteY25" fmla="*/ 0 h 4449871"/>
              <a:gd name="connsiteX26" fmla="*/ 1276796 w 5309038"/>
              <a:gd name="connsiteY26" fmla="*/ 442 h 4449871"/>
              <a:gd name="connsiteX27" fmla="*/ 0 w 5309038"/>
              <a:gd name="connsiteY27" fmla="*/ 1034691 h 4449871"/>
              <a:gd name="connsiteX28" fmla="*/ 636183 w 5309038"/>
              <a:gd name="connsiteY28" fmla="*/ 1088169 h 4449871"/>
              <a:gd name="connsiteX29" fmla="*/ 591111 w 5309038"/>
              <a:gd name="connsiteY29" fmla="*/ 1761971 h 4449871"/>
              <a:gd name="connsiteX0" fmla="*/ 591111 w 5309038"/>
              <a:gd name="connsiteY0" fmla="*/ 1761971 h 4449871"/>
              <a:gd name="connsiteX1" fmla="*/ 1195011 w 5309038"/>
              <a:gd name="connsiteY1" fmla="*/ 1910170 h 4449871"/>
              <a:gd name="connsiteX2" fmla="*/ 962975 w 5309038"/>
              <a:gd name="connsiteY2" fmla="*/ 2842035 h 4449871"/>
              <a:gd name="connsiteX3" fmla="*/ 1111135 w 5309038"/>
              <a:gd name="connsiteY3" fmla="*/ 3312474 h 4449871"/>
              <a:gd name="connsiteX4" fmla="*/ 3464840 w 5309038"/>
              <a:gd name="connsiteY4" fmla="*/ 3418351 h 4449871"/>
              <a:gd name="connsiteX5" fmla="*/ 3023811 w 5309038"/>
              <a:gd name="connsiteY5" fmla="*/ 3161121 h 4449871"/>
              <a:gd name="connsiteX6" fmla="*/ 1969711 w 5309038"/>
              <a:gd name="connsiteY6" fmla="*/ 3205571 h 4449871"/>
              <a:gd name="connsiteX7" fmla="*/ 1823226 w 5309038"/>
              <a:gd name="connsiteY7" fmla="*/ 2264238 h 4449871"/>
              <a:gd name="connsiteX8" fmla="*/ 2547561 w 5309038"/>
              <a:gd name="connsiteY8" fmla="*/ 2246721 h 4449871"/>
              <a:gd name="connsiteX9" fmla="*/ 3106361 w 5309038"/>
              <a:gd name="connsiteY9" fmla="*/ 3116671 h 4449871"/>
              <a:gd name="connsiteX10" fmla="*/ 3525461 w 5309038"/>
              <a:gd name="connsiteY10" fmla="*/ 3313521 h 4449871"/>
              <a:gd name="connsiteX11" fmla="*/ 3517506 w 5309038"/>
              <a:gd name="connsiteY11" fmla="*/ 2033194 h 4449871"/>
              <a:gd name="connsiteX12" fmla="*/ 4065211 w 5309038"/>
              <a:gd name="connsiteY12" fmla="*/ 1765168 h 4449871"/>
              <a:gd name="connsiteX13" fmla="*/ 4077143 w 5309038"/>
              <a:gd name="connsiteY13" fmla="*/ 1871861 h 4449871"/>
              <a:gd name="connsiteX14" fmla="*/ 3743881 w 5309038"/>
              <a:gd name="connsiteY14" fmla="*/ 1976686 h 4449871"/>
              <a:gd name="connsiteX15" fmla="*/ 3880441 w 5309038"/>
              <a:gd name="connsiteY15" fmla="*/ 2905189 h 4449871"/>
              <a:gd name="connsiteX16" fmla="*/ 2384987 w 5309038"/>
              <a:gd name="connsiteY16" fmla="*/ 4243113 h 4449871"/>
              <a:gd name="connsiteX17" fmla="*/ 1086125 w 5309038"/>
              <a:gd name="connsiteY17" fmla="*/ 3548402 h 4449871"/>
              <a:gd name="connsiteX18" fmla="*/ 918279 w 5309038"/>
              <a:gd name="connsiteY18" fmla="*/ 1845910 h 4449871"/>
              <a:gd name="connsiteX19" fmla="*/ 561688 w 5309038"/>
              <a:gd name="connsiteY19" fmla="*/ 1856127 h 4449871"/>
              <a:gd name="connsiteX20" fmla="*/ 2205985 w 5309038"/>
              <a:gd name="connsiteY20" fmla="*/ 4445534 h 4449871"/>
              <a:gd name="connsiteX21" fmla="*/ 3810526 w 5309038"/>
              <a:gd name="connsiteY21" fmla="*/ 3594479 h 4449871"/>
              <a:gd name="connsiteX22" fmla="*/ 4193233 w 5309038"/>
              <a:gd name="connsiteY22" fmla="*/ 1590057 h 4449871"/>
              <a:gd name="connsiteX23" fmla="*/ 3682492 w 5309038"/>
              <a:gd name="connsiteY23" fmla="*/ 1151829 h 4449871"/>
              <a:gd name="connsiteX24" fmla="*/ 4032261 w 5309038"/>
              <a:gd name="connsiteY24" fmla="*/ 1015939 h 4449871"/>
              <a:gd name="connsiteX25" fmla="*/ 5309038 w 5309038"/>
              <a:gd name="connsiteY25" fmla="*/ 0 h 4449871"/>
              <a:gd name="connsiteX26" fmla="*/ 1276796 w 5309038"/>
              <a:gd name="connsiteY26" fmla="*/ 442 h 4449871"/>
              <a:gd name="connsiteX27" fmla="*/ 0 w 5309038"/>
              <a:gd name="connsiteY27" fmla="*/ 1034691 h 4449871"/>
              <a:gd name="connsiteX28" fmla="*/ 636183 w 5309038"/>
              <a:gd name="connsiteY28" fmla="*/ 1088169 h 4449871"/>
              <a:gd name="connsiteX29" fmla="*/ 591111 w 5309038"/>
              <a:gd name="connsiteY29" fmla="*/ 1761971 h 4449871"/>
              <a:gd name="connsiteX0" fmla="*/ 591111 w 5309038"/>
              <a:gd name="connsiteY0" fmla="*/ 1761971 h 4449871"/>
              <a:gd name="connsiteX1" fmla="*/ 1195011 w 5309038"/>
              <a:gd name="connsiteY1" fmla="*/ 1910170 h 4449871"/>
              <a:gd name="connsiteX2" fmla="*/ 966785 w 5309038"/>
              <a:gd name="connsiteY2" fmla="*/ 2819175 h 4449871"/>
              <a:gd name="connsiteX3" fmla="*/ 1111135 w 5309038"/>
              <a:gd name="connsiteY3" fmla="*/ 3312474 h 4449871"/>
              <a:gd name="connsiteX4" fmla="*/ 3464840 w 5309038"/>
              <a:gd name="connsiteY4" fmla="*/ 3418351 h 4449871"/>
              <a:gd name="connsiteX5" fmla="*/ 3023811 w 5309038"/>
              <a:gd name="connsiteY5" fmla="*/ 3161121 h 4449871"/>
              <a:gd name="connsiteX6" fmla="*/ 1969711 w 5309038"/>
              <a:gd name="connsiteY6" fmla="*/ 3205571 h 4449871"/>
              <a:gd name="connsiteX7" fmla="*/ 1823226 w 5309038"/>
              <a:gd name="connsiteY7" fmla="*/ 2264238 h 4449871"/>
              <a:gd name="connsiteX8" fmla="*/ 2547561 w 5309038"/>
              <a:gd name="connsiteY8" fmla="*/ 2246721 h 4449871"/>
              <a:gd name="connsiteX9" fmla="*/ 3106361 w 5309038"/>
              <a:gd name="connsiteY9" fmla="*/ 3116671 h 4449871"/>
              <a:gd name="connsiteX10" fmla="*/ 3525461 w 5309038"/>
              <a:gd name="connsiteY10" fmla="*/ 3313521 h 4449871"/>
              <a:gd name="connsiteX11" fmla="*/ 3517506 w 5309038"/>
              <a:gd name="connsiteY11" fmla="*/ 2033194 h 4449871"/>
              <a:gd name="connsiteX12" fmla="*/ 4065211 w 5309038"/>
              <a:gd name="connsiteY12" fmla="*/ 1765168 h 4449871"/>
              <a:gd name="connsiteX13" fmla="*/ 4077143 w 5309038"/>
              <a:gd name="connsiteY13" fmla="*/ 1871861 h 4449871"/>
              <a:gd name="connsiteX14" fmla="*/ 3743881 w 5309038"/>
              <a:gd name="connsiteY14" fmla="*/ 1976686 h 4449871"/>
              <a:gd name="connsiteX15" fmla="*/ 3880441 w 5309038"/>
              <a:gd name="connsiteY15" fmla="*/ 2905189 h 4449871"/>
              <a:gd name="connsiteX16" fmla="*/ 2384987 w 5309038"/>
              <a:gd name="connsiteY16" fmla="*/ 4243113 h 4449871"/>
              <a:gd name="connsiteX17" fmla="*/ 1086125 w 5309038"/>
              <a:gd name="connsiteY17" fmla="*/ 3548402 h 4449871"/>
              <a:gd name="connsiteX18" fmla="*/ 918279 w 5309038"/>
              <a:gd name="connsiteY18" fmla="*/ 1845910 h 4449871"/>
              <a:gd name="connsiteX19" fmla="*/ 561688 w 5309038"/>
              <a:gd name="connsiteY19" fmla="*/ 1856127 h 4449871"/>
              <a:gd name="connsiteX20" fmla="*/ 2205985 w 5309038"/>
              <a:gd name="connsiteY20" fmla="*/ 4445534 h 4449871"/>
              <a:gd name="connsiteX21" fmla="*/ 3810526 w 5309038"/>
              <a:gd name="connsiteY21" fmla="*/ 3594479 h 4449871"/>
              <a:gd name="connsiteX22" fmla="*/ 4193233 w 5309038"/>
              <a:gd name="connsiteY22" fmla="*/ 1590057 h 4449871"/>
              <a:gd name="connsiteX23" fmla="*/ 3682492 w 5309038"/>
              <a:gd name="connsiteY23" fmla="*/ 1151829 h 4449871"/>
              <a:gd name="connsiteX24" fmla="*/ 4032261 w 5309038"/>
              <a:gd name="connsiteY24" fmla="*/ 1015939 h 4449871"/>
              <a:gd name="connsiteX25" fmla="*/ 5309038 w 5309038"/>
              <a:gd name="connsiteY25" fmla="*/ 0 h 4449871"/>
              <a:gd name="connsiteX26" fmla="*/ 1276796 w 5309038"/>
              <a:gd name="connsiteY26" fmla="*/ 442 h 4449871"/>
              <a:gd name="connsiteX27" fmla="*/ 0 w 5309038"/>
              <a:gd name="connsiteY27" fmla="*/ 1034691 h 4449871"/>
              <a:gd name="connsiteX28" fmla="*/ 636183 w 5309038"/>
              <a:gd name="connsiteY28" fmla="*/ 1088169 h 4449871"/>
              <a:gd name="connsiteX29" fmla="*/ 591111 w 5309038"/>
              <a:gd name="connsiteY29" fmla="*/ 1761971 h 4449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309038" h="4449871">
                <a:moveTo>
                  <a:pt x="591111" y="1761971"/>
                </a:moveTo>
                <a:cubicBezTo>
                  <a:pt x="766799" y="1791021"/>
                  <a:pt x="952059" y="1734393"/>
                  <a:pt x="1195011" y="1910170"/>
                </a:cubicBezTo>
                <a:cubicBezTo>
                  <a:pt x="917263" y="2670147"/>
                  <a:pt x="991705" y="2590037"/>
                  <a:pt x="966785" y="2819175"/>
                </a:cubicBezTo>
                <a:cubicBezTo>
                  <a:pt x="1023935" y="3004384"/>
                  <a:pt x="1062458" y="3210071"/>
                  <a:pt x="1111135" y="3312474"/>
                </a:cubicBezTo>
                <a:cubicBezTo>
                  <a:pt x="1959912" y="4538827"/>
                  <a:pt x="3352962" y="3907802"/>
                  <a:pt x="3464840" y="3418351"/>
                </a:cubicBezTo>
                <a:cubicBezTo>
                  <a:pt x="3368532" y="3326276"/>
                  <a:pt x="3187347" y="3253990"/>
                  <a:pt x="3023811" y="3161121"/>
                </a:cubicBezTo>
                <a:cubicBezTo>
                  <a:pt x="2830715" y="3036758"/>
                  <a:pt x="2160284" y="3344468"/>
                  <a:pt x="1969711" y="3205571"/>
                </a:cubicBezTo>
                <a:cubicBezTo>
                  <a:pt x="1779139" y="3066674"/>
                  <a:pt x="1783009" y="2335146"/>
                  <a:pt x="1823226" y="2264238"/>
                </a:cubicBezTo>
                <a:lnTo>
                  <a:pt x="2547561" y="2246721"/>
                </a:lnTo>
                <a:lnTo>
                  <a:pt x="3106361" y="3116671"/>
                </a:lnTo>
                <a:lnTo>
                  <a:pt x="3525461" y="3313521"/>
                </a:lnTo>
                <a:cubicBezTo>
                  <a:pt x="3842961" y="2659471"/>
                  <a:pt x="3555606" y="2179244"/>
                  <a:pt x="3517506" y="2033194"/>
                </a:cubicBezTo>
                <a:cubicBezTo>
                  <a:pt x="3830773" y="1815177"/>
                  <a:pt x="3948794" y="1773635"/>
                  <a:pt x="4065211" y="1765168"/>
                </a:cubicBezTo>
                <a:cubicBezTo>
                  <a:pt x="4060978" y="1828668"/>
                  <a:pt x="4082213" y="1799150"/>
                  <a:pt x="4077143" y="1871861"/>
                </a:cubicBezTo>
                <a:cubicBezTo>
                  <a:pt x="3947541" y="1837883"/>
                  <a:pt x="3678308" y="1980728"/>
                  <a:pt x="3743881" y="1976686"/>
                </a:cubicBezTo>
                <a:cubicBezTo>
                  <a:pt x="3817779" y="2263718"/>
                  <a:pt x="3897537" y="2402257"/>
                  <a:pt x="3880441" y="2905189"/>
                </a:cubicBezTo>
                <a:cubicBezTo>
                  <a:pt x="3849740" y="3329997"/>
                  <a:pt x="3342788" y="4173905"/>
                  <a:pt x="2384987" y="4243113"/>
                </a:cubicBezTo>
                <a:cubicBezTo>
                  <a:pt x="1562915" y="4171153"/>
                  <a:pt x="1320089" y="3833610"/>
                  <a:pt x="1086125" y="3548402"/>
                </a:cubicBezTo>
                <a:cubicBezTo>
                  <a:pt x="592301" y="2936022"/>
                  <a:pt x="886903" y="2157067"/>
                  <a:pt x="918279" y="1845910"/>
                </a:cubicBezTo>
                <a:lnTo>
                  <a:pt x="561688" y="1856127"/>
                </a:lnTo>
                <a:cubicBezTo>
                  <a:pt x="718012" y="1983206"/>
                  <a:pt x="-68445" y="4278389"/>
                  <a:pt x="2205985" y="4445534"/>
                </a:cubicBezTo>
                <a:cubicBezTo>
                  <a:pt x="3058195" y="4508162"/>
                  <a:pt x="3662239" y="3876411"/>
                  <a:pt x="3810526" y="3594479"/>
                </a:cubicBezTo>
                <a:cubicBezTo>
                  <a:pt x="4276225" y="2746643"/>
                  <a:pt x="4020961" y="2369654"/>
                  <a:pt x="4193233" y="1590057"/>
                </a:cubicBezTo>
                <a:lnTo>
                  <a:pt x="3682492" y="1151829"/>
                </a:lnTo>
                <a:lnTo>
                  <a:pt x="4032261" y="1015939"/>
                </a:lnTo>
                <a:lnTo>
                  <a:pt x="5309038" y="0"/>
                </a:lnTo>
                <a:lnTo>
                  <a:pt x="1276796" y="442"/>
                </a:lnTo>
                <a:lnTo>
                  <a:pt x="0" y="1034691"/>
                </a:lnTo>
                <a:lnTo>
                  <a:pt x="636183" y="1088169"/>
                </a:lnTo>
                <a:cubicBezTo>
                  <a:pt x="621683" y="1290632"/>
                  <a:pt x="605378" y="1568655"/>
                  <a:pt x="591111" y="1761971"/>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tangle 10">
            <a:extLst>
              <a:ext uri="{FF2B5EF4-FFF2-40B4-BE49-F238E27FC236}">
                <a16:creationId xmlns:a16="http://schemas.microsoft.com/office/drawing/2014/main" id="{C6626CC2-5C28-317E-0FA4-2889F54AE827}"/>
              </a:ext>
            </a:extLst>
          </p:cNvPr>
          <p:cNvSpPr/>
          <p:nvPr/>
        </p:nvSpPr>
        <p:spPr>
          <a:xfrm>
            <a:off x="346261" y="1079160"/>
            <a:ext cx="2879999" cy="288000"/>
          </a:xfrm>
          <a:prstGeom prst="rect">
            <a:avLst/>
          </a:prstGeom>
          <a:solidFill>
            <a:schemeClr val="tx1">
              <a:lumMod val="75000"/>
            </a:schemeClr>
          </a:solidFill>
          <a:ln w="254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tangle 11">
            <a:extLst>
              <a:ext uri="{FF2B5EF4-FFF2-40B4-BE49-F238E27FC236}">
                <a16:creationId xmlns:a16="http://schemas.microsoft.com/office/drawing/2014/main" id="{5E4E0B89-760F-ECBD-D09A-DDE065F7FE22}"/>
              </a:ext>
            </a:extLst>
          </p:cNvPr>
          <p:cNvSpPr/>
          <p:nvPr/>
        </p:nvSpPr>
        <p:spPr>
          <a:xfrm>
            <a:off x="346260" y="1086522"/>
            <a:ext cx="2880000" cy="2463502"/>
          </a:xfrm>
          <a:prstGeom prst="rect">
            <a:avLst/>
          </a:prstGeom>
          <a:noFill/>
          <a:ln w="254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extBox 12">
            <a:extLst>
              <a:ext uri="{FF2B5EF4-FFF2-40B4-BE49-F238E27FC236}">
                <a16:creationId xmlns:a16="http://schemas.microsoft.com/office/drawing/2014/main" id="{4C9F92E4-0544-0969-106A-ED3F24604397}"/>
              </a:ext>
            </a:extLst>
          </p:cNvPr>
          <p:cNvSpPr txBox="1"/>
          <p:nvPr/>
        </p:nvSpPr>
        <p:spPr>
          <a:xfrm>
            <a:off x="355395" y="1086522"/>
            <a:ext cx="2411659" cy="276999"/>
          </a:xfrm>
          <a:prstGeom prst="rect">
            <a:avLst/>
          </a:prstGeom>
          <a:noFill/>
        </p:spPr>
        <p:txBody>
          <a:bodyPr wrap="square" lIns="90000" tIns="0" bIns="0" rtlCol="0">
            <a:spAutoFit/>
          </a:bodyPr>
          <a:lstStyle/>
          <a:p>
            <a:r>
              <a:rPr lang="nl-NL" dirty="0">
                <a:solidFill>
                  <a:schemeClr val="bg1"/>
                </a:solidFill>
              </a:rPr>
              <a:t>Businesscase</a:t>
            </a:r>
          </a:p>
        </p:txBody>
      </p:sp>
      <p:sp>
        <p:nvSpPr>
          <p:cNvPr id="14" name="TextBox 13">
            <a:extLst>
              <a:ext uri="{FF2B5EF4-FFF2-40B4-BE49-F238E27FC236}">
                <a16:creationId xmlns:a16="http://schemas.microsoft.com/office/drawing/2014/main" id="{98DAE4D4-258E-83C9-C132-35510CA8A80D}"/>
              </a:ext>
            </a:extLst>
          </p:cNvPr>
          <p:cNvSpPr txBox="1"/>
          <p:nvPr/>
        </p:nvSpPr>
        <p:spPr>
          <a:xfrm>
            <a:off x="742588" y="1394736"/>
            <a:ext cx="2575200" cy="2804892"/>
          </a:xfrm>
          <a:prstGeom prst="rect">
            <a:avLst/>
          </a:prstGeom>
          <a:noFill/>
        </p:spPr>
        <p:txBody>
          <a:bodyPr wrap="square" tIns="90000" rtlCol="0">
            <a:noAutofit/>
          </a:bodyPr>
          <a:lstStyle/>
          <a:p>
            <a:pPr>
              <a:spcAft>
                <a:spcPts val="600"/>
              </a:spcAft>
            </a:pPr>
            <a:r>
              <a:rPr lang="nl-NL" sz="1400" dirty="0">
                <a:solidFill>
                  <a:schemeClr val="tx2"/>
                </a:solidFill>
              </a:rPr>
              <a:t>Parallel aan de innovatiefase wordt gewerkt aan een business case. In de businesscase worden de kosten tegen de baten afgewogen, rekening houdend met de risico's. </a:t>
            </a:r>
          </a:p>
          <a:p>
            <a:pPr>
              <a:spcAft>
                <a:spcPts val="600"/>
              </a:spcAft>
            </a:pPr>
            <a:r>
              <a:rPr lang="nl-NL" sz="1400" dirty="0">
                <a:solidFill>
                  <a:schemeClr val="tx2"/>
                </a:solidFill>
              </a:rPr>
              <a:t>Een businesscase groeit mee met de voortgang in het innovatieproject. </a:t>
            </a:r>
          </a:p>
        </p:txBody>
      </p:sp>
      <p:pic>
        <p:nvPicPr>
          <p:cNvPr id="21" name="Graphic 20">
            <a:extLst>
              <a:ext uri="{FF2B5EF4-FFF2-40B4-BE49-F238E27FC236}">
                <a16:creationId xmlns:a16="http://schemas.microsoft.com/office/drawing/2014/main" id="{49D5EFB8-01B9-8860-2102-8B0FFE9737F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437787" y="1466970"/>
            <a:ext cx="304800" cy="381000"/>
          </a:xfrm>
          <a:prstGeom prst="rect">
            <a:avLst/>
          </a:prstGeom>
        </p:spPr>
      </p:pic>
      <p:pic>
        <p:nvPicPr>
          <p:cNvPr id="6" name="Graphic 5">
            <a:extLst>
              <a:ext uri="{FF2B5EF4-FFF2-40B4-BE49-F238E27FC236}">
                <a16:creationId xmlns:a16="http://schemas.microsoft.com/office/drawing/2014/main" id="{52741EC4-DC98-197D-EC25-4FCAF4227621}"/>
              </a:ext>
            </a:extLst>
          </p:cNvPr>
          <p:cNvPicPr>
            <a:picLocks noChangeAspect="1"/>
          </p:cNvPicPr>
          <p:nvPr/>
        </p:nvPicPr>
        <p:blipFill rotWithShape="1">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6666" r="8265" b="22509"/>
          <a:stretch/>
        </p:blipFill>
        <p:spPr>
          <a:xfrm>
            <a:off x="9124950" y="1071756"/>
            <a:ext cx="2800328" cy="1275439"/>
          </a:xfrm>
          <a:prstGeom prst="rect">
            <a:avLst/>
          </a:prstGeom>
        </p:spPr>
      </p:pic>
      <p:sp>
        <p:nvSpPr>
          <p:cNvPr id="7" name="Freeform: Shape 6">
            <a:extLst>
              <a:ext uri="{FF2B5EF4-FFF2-40B4-BE49-F238E27FC236}">
                <a16:creationId xmlns:a16="http://schemas.microsoft.com/office/drawing/2014/main" id="{0E241AA7-8A37-64CA-41FD-27DC46B01F7F}"/>
              </a:ext>
            </a:extLst>
          </p:cNvPr>
          <p:cNvSpPr>
            <a:spLocks noChangeAspect="1"/>
          </p:cNvSpPr>
          <p:nvPr/>
        </p:nvSpPr>
        <p:spPr>
          <a:xfrm>
            <a:off x="9444713" y="1025855"/>
            <a:ext cx="2480565" cy="1275439"/>
          </a:xfrm>
          <a:custGeom>
            <a:avLst/>
            <a:gdLst>
              <a:gd name="connsiteX0" fmla="*/ 438150 w 1762125"/>
              <a:gd name="connsiteY0" fmla="*/ 0 h 1304925"/>
              <a:gd name="connsiteX1" fmla="*/ 28575 w 1762125"/>
              <a:gd name="connsiteY1" fmla="*/ 300038 h 1304925"/>
              <a:gd name="connsiteX2" fmla="*/ 0 w 1762125"/>
              <a:gd name="connsiteY2" fmla="*/ 461963 h 1304925"/>
              <a:gd name="connsiteX3" fmla="*/ 4762 w 1762125"/>
              <a:gd name="connsiteY3" fmla="*/ 519113 h 1304925"/>
              <a:gd name="connsiteX4" fmla="*/ 19050 w 1762125"/>
              <a:gd name="connsiteY4" fmla="*/ 623888 h 1304925"/>
              <a:gd name="connsiteX5" fmla="*/ 14287 w 1762125"/>
              <a:gd name="connsiteY5" fmla="*/ 1304925 h 1304925"/>
              <a:gd name="connsiteX6" fmla="*/ 1762125 w 1762125"/>
              <a:gd name="connsiteY6" fmla="*/ 1304925 h 1304925"/>
              <a:gd name="connsiteX7" fmla="*/ 1762125 w 1762125"/>
              <a:gd name="connsiteY7" fmla="*/ 9525 h 1304925"/>
              <a:gd name="connsiteX8" fmla="*/ 438150 w 1762125"/>
              <a:gd name="connsiteY8" fmla="*/ 0 h 1304925"/>
              <a:gd name="connsiteX0" fmla="*/ 433388 w 1757363"/>
              <a:gd name="connsiteY0" fmla="*/ 0 h 1304925"/>
              <a:gd name="connsiteX1" fmla="*/ 23813 w 1757363"/>
              <a:gd name="connsiteY1" fmla="*/ 300038 h 1304925"/>
              <a:gd name="connsiteX2" fmla="*/ 50102 w 1757363"/>
              <a:gd name="connsiteY2" fmla="*/ 430612 h 1304925"/>
              <a:gd name="connsiteX3" fmla="*/ 0 w 1757363"/>
              <a:gd name="connsiteY3" fmla="*/ 519113 h 1304925"/>
              <a:gd name="connsiteX4" fmla="*/ 14288 w 1757363"/>
              <a:gd name="connsiteY4" fmla="*/ 623888 h 1304925"/>
              <a:gd name="connsiteX5" fmla="*/ 9525 w 1757363"/>
              <a:gd name="connsiteY5" fmla="*/ 1304925 h 1304925"/>
              <a:gd name="connsiteX6" fmla="*/ 1757363 w 1757363"/>
              <a:gd name="connsiteY6" fmla="*/ 1304925 h 1304925"/>
              <a:gd name="connsiteX7" fmla="*/ 1757363 w 1757363"/>
              <a:gd name="connsiteY7" fmla="*/ 9525 h 1304925"/>
              <a:gd name="connsiteX8" fmla="*/ 433388 w 1757363"/>
              <a:gd name="connsiteY8" fmla="*/ 0 h 1304925"/>
              <a:gd name="connsiteX0" fmla="*/ 423863 w 1747838"/>
              <a:gd name="connsiteY0" fmla="*/ 0 h 1304925"/>
              <a:gd name="connsiteX1" fmla="*/ 14288 w 1747838"/>
              <a:gd name="connsiteY1" fmla="*/ 300038 h 1304925"/>
              <a:gd name="connsiteX2" fmla="*/ 40577 w 1747838"/>
              <a:gd name="connsiteY2" fmla="*/ 430612 h 1304925"/>
              <a:gd name="connsiteX3" fmla="*/ 55790 w 1747838"/>
              <a:gd name="connsiteY3" fmla="*/ 547851 h 1304925"/>
              <a:gd name="connsiteX4" fmla="*/ 4763 w 1747838"/>
              <a:gd name="connsiteY4" fmla="*/ 623888 h 1304925"/>
              <a:gd name="connsiteX5" fmla="*/ 0 w 1747838"/>
              <a:gd name="connsiteY5" fmla="*/ 1304925 h 1304925"/>
              <a:gd name="connsiteX6" fmla="*/ 1747838 w 1747838"/>
              <a:gd name="connsiteY6" fmla="*/ 1304925 h 1304925"/>
              <a:gd name="connsiteX7" fmla="*/ 1747838 w 1747838"/>
              <a:gd name="connsiteY7" fmla="*/ 9525 h 1304925"/>
              <a:gd name="connsiteX8" fmla="*/ 423863 w 1747838"/>
              <a:gd name="connsiteY8" fmla="*/ 0 h 1304925"/>
              <a:gd name="connsiteX0" fmla="*/ 423863 w 1747838"/>
              <a:gd name="connsiteY0" fmla="*/ 0 h 1304925"/>
              <a:gd name="connsiteX1" fmla="*/ 58702 w 1747838"/>
              <a:gd name="connsiteY1" fmla="*/ 315714 h 1304925"/>
              <a:gd name="connsiteX2" fmla="*/ 40577 w 1747838"/>
              <a:gd name="connsiteY2" fmla="*/ 430612 h 1304925"/>
              <a:gd name="connsiteX3" fmla="*/ 55790 w 1747838"/>
              <a:gd name="connsiteY3" fmla="*/ 547851 h 1304925"/>
              <a:gd name="connsiteX4" fmla="*/ 4763 w 1747838"/>
              <a:gd name="connsiteY4" fmla="*/ 623888 h 1304925"/>
              <a:gd name="connsiteX5" fmla="*/ 0 w 1747838"/>
              <a:gd name="connsiteY5" fmla="*/ 1304925 h 1304925"/>
              <a:gd name="connsiteX6" fmla="*/ 1747838 w 1747838"/>
              <a:gd name="connsiteY6" fmla="*/ 1304925 h 1304925"/>
              <a:gd name="connsiteX7" fmla="*/ 1747838 w 1747838"/>
              <a:gd name="connsiteY7" fmla="*/ 9525 h 1304925"/>
              <a:gd name="connsiteX8" fmla="*/ 423863 w 1747838"/>
              <a:gd name="connsiteY8" fmla="*/ 0 h 1304925"/>
              <a:gd name="connsiteX0" fmla="*/ 460439 w 1747838"/>
              <a:gd name="connsiteY0" fmla="*/ 3538 h 1295400"/>
              <a:gd name="connsiteX1" fmla="*/ 58702 w 1747838"/>
              <a:gd name="connsiteY1" fmla="*/ 306189 h 1295400"/>
              <a:gd name="connsiteX2" fmla="*/ 40577 w 1747838"/>
              <a:gd name="connsiteY2" fmla="*/ 421087 h 1295400"/>
              <a:gd name="connsiteX3" fmla="*/ 55790 w 1747838"/>
              <a:gd name="connsiteY3" fmla="*/ 538326 h 1295400"/>
              <a:gd name="connsiteX4" fmla="*/ 4763 w 1747838"/>
              <a:gd name="connsiteY4" fmla="*/ 614363 h 1295400"/>
              <a:gd name="connsiteX5" fmla="*/ 0 w 1747838"/>
              <a:gd name="connsiteY5" fmla="*/ 1295400 h 1295400"/>
              <a:gd name="connsiteX6" fmla="*/ 1747838 w 1747838"/>
              <a:gd name="connsiteY6" fmla="*/ 1295400 h 1295400"/>
              <a:gd name="connsiteX7" fmla="*/ 1747838 w 1747838"/>
              <a:gd name="connsiteY7" fmla="*/ 0 h 1295400"/>
              <a:gd name="connsiteX8" fmla="*/ 460439 w 1747838"/>
              <a:gd name="connsiteY8" fmla="*/ 3538 h 1295400"/>
              <a:gd name="connsiteX0" fmla="*/ 448791 w 1747838"/>
              <a:gd name="connsiteY0" fmla="*/ 3538 h 1295400"/>
              <a:gd name="connsiteX1" fmla="*/ 58702 w 1747838"/>
              <a:gd name="connsiteY1" fmla="*/ 306189 h 1295400"/>
              <a:gd name="connsiteX2" fmla="*/ 40577 w 1747838"/>
              <a:gd name="connsiteY2" fmla="*/ 421087 h 1295400"/>
              <a:gd name="connsiteX3" fmla="*/ 55790 w 1747838"/>
              <a:gd name="connsiteY3" fmla="*/ 538326 h 1295400"/>
              <a:gd name="connsiteX4" fmla="*/ 4763 w 1747838"/>
              <a:gd name="connsiteY4" fmla="*/ 614363 h 1295400"/>
              <a:gd name="connsiteX5" fmla="*/ 0 w 1747838"/>
              <a:gd name="connsiteY5" fmla="*/ 1295400 h 1295400"/>
              <a:gd name="connsiteX6" fmla="*/ 1747838 w 1747838"/>
              <a:gd name="connsiteY6" fmla="*/ 1295400 h 1295400"/>
              <a:gd name="connsiteX7" fmla="*/ 1747838 w 1747838"/>
              <a:gd name="connsiteY7" fmla="*/ 0 h 1295400"/>
              <a:gd name="connsiteX8" fmla="*/ 448791 w 1747838"/>
              <a:gd name="connsiteY8" fmla="*/ 3538 h 1295400"/>
              <a:gd name="connsiteX0" fmla="*/ 448791 w 1747838"/>
              <a:gd name="connsiteY0" fmla="*/ 3538 h 1295400"/>
              <a:gd name="connsiteX1" fmla="*/ 67438 w 1747838"/>
              <a:gd name="connsiteY1" fmla="*/ 291629 h 1295400"/>
              <a:gd name="connsiteX2" fmla="*/ 40577 w 1747838"/>
              <a:gd name="connsiteY2" fmla="*/ 421087 h 1295400"/>
              <a:gd name="connsiteX3" fmla="*/ 55790 w 1747838"/>
              <a:gd name="connsiteY3" fmla="*/ 538326 h 1295400"/>
              <a:gd name="connsiteX4" fmla="*/ 4763 w 1747838"/>
              <a:gd name="connsiteY4" fmla="*/ 614363 h 1295400"/>
              <a:gd name="connsiteX5" fmla="*/ 0 w 1747838"/>
              <a:gd name="connsiteY5" fmla="*/ 1295400 h 1295400"/>
              <a:gd name="connsiteX6" fmla="*/ 1747838 w 1747838"/>
              <a:gd name="connsiteY6" fmla="*/ 1295400 h 1295400"/>
              <a:gd name="connsiteX7" fmla="*/ 1747838 w 1747838"/>
              <a:gd name="connsiteY7" fmla="*/ 0 h 1295400"/>
              <a:gd name="connsiteX8" fmla="*/ 448791 w 1747838"/>
              <a:gd name="connsiteY8" fmla="*/ 3538 h 1295400"/>
              <a:gd name="connsiteX0" fmla="*/ 462315 w 1761362"/>
              <a:gd name="connsiteY0" fmla="*/ 3538 h 1295400"/>
              <a:gd name="connsiteX1" fmla="*/ 0 w 1761362"/>
              <a:gd name="connsiteY1" fmla="*/ 344017 h 1295400"/>
              <a:gd name="connsiteX2" fmla="*/ 54101 w 1761362"/>
              <a:gd name="connsiteY2" fmla="*/ 421087 h 1295400"/>
              <a:gd name="connsiteX3" fmla="*/ 69314 w 1761362"/>
              <a:gd name="connsiteY3" fmla="*/ 538326 h 1295400"/>
              <a:gd name="connsiteX4" fmla="*/ 18287 w 1761362"/>
              <a:gd name="connsiteY4" fmla="*/ 614363 h 1295400"/>
              <a:gd name="connsiteX5" fmla="*/ 13524 w 1761362"/>
              <a:gd name="connsiteY5" fmla="*/ 1295400 h 1295400"/>
              <a:gd name="connsiteX6" fmla="*/ 1761362 w 1761362"/>
              <a:gd name="connsiteY6" fmla="*/ 1295400 h 1295400"/>
              <a:gd name="connsiteX7" fmla="*/ 1761362 w 1761362"/>
              <a:gd name="connsiteY7" fmla="*/ 0 h 1295400"/>
              <a:gd name="connsiteX8" fmla="*/ 462315 w 1761362"/>
              <a:gd name="connsiteY8" fmla="*/ 3538 h 1295400"/>
              <a:gd name="connsiteX0" fmla="*/ 484414 w 1783461"/>
              <a:gd name="connsiteY0" fmla="*/ 3538 h 1295400"/>
              <a:gd name="connsiteX1" fmla="*/ 22099 w 1783461"/>
              <a:gd name="connsiteY1" fmla="*/ 344017 h 1295400"/>
              <a:gd name="connsiteX2" fmla="*/ 0 w 1783461"/>
              <a:gd name="connsiteY2" fmla="*/ 416324 h 1295400"/>
              <a:gd name="connsiteX3" fmla="*/ 91413 w 1783461"/>
              <a:gd name="connsiteY3" fmla="*/ 538326 h 1295400"/>
              <a:gd name="connsiteX4" fmla="*/ 40386 w 1783461"/>
              <a:gd name="connsiteY4" fmla="*/ 614363 h 1295400"/>
              <a:gd name="connsiteX5" fmla="*/ 35623 w 1783461"/>
              <a:gd name="connsiteY5" fmla="*/ 1295400 h 1295400"/>
              <a:gd name="connsiteX6" fmla="*/ 1783461 w 1783461"/>
              <a:gd name="connsiteY6" fmla="*/ 1295400 h 1295400"/>
              <a:gd name="connsiteX7" fmla="*/ 1783461 w 1783461"/>
              <a:gd name="connsiteY7" fmla="*/ 0 h 1295400"/>
              <a:gd name="connsiteX8" fmla="*/ 484414 w 1783461"/>
              <a:gd name="connsiteY8" fmla="*/ 3538 h 1295400"/>
              <a:gd name="connsiteX0" fmla="*/ 484414 w 1783461"/>
              <a:gd name="connsiteY0" fmla="*/ 3538 h 1295400"/>
              <a:gd name="connsiteX1" fmla="*/ 22099 w 1783461"/>
              <a:gd name="connsiteY1" fmla="*/ 344017 h 1295400"/>
              <a:gd name="connsiteX2" fmla="*/ 0 w 1783461"/>
              <a:gd name="connsiteY2" fmla="*/ 416324 h 1295400"/>
              <a:gd name="connsiteX3" fmla="*/ 29500 w 1783461"/>
              <a:gd name="connsiteY3" fmla="*/ 476413 h 1295400"/>
              <a:gd name="connsiteX4" fmla="*/ 40386 w 1783461"/>
              <a:gd name="connsiteY4" fmla="*/ 614363 h 1295400"/>
              <a:gd name="connsiteX5" fmla="*/ 35623 w 1783461"/>
              <a:gd name="connsiteY5" fmla="*/ 1295400 h 1295400"/>
              <a:gd name="connsiteX6" fmla="*/ 1783461 w 1783461"/>
              <a:gd name="connsiteY6" fmla="*/ 1295400 h 1295400"/>
              <a:gd name="connsiteX7" fmla="*/ 1783461 w 1783461"/>
              <a:gd name="connsiteY7" fmla="*/ 0 h 1295400"/>
              <a:gd name="connsiteX8" fmla="*/ 484414 w 1783461"/>
              <a:gd name="connsiteY8" fmla="*/ 3538 h 1295400"/>
              <a:gd name="connsiteX0" fmla="*/ 484414 w 1783461"/>
              <a:gd name="connsiteY0" fmla="*/ 3538 h 1295400"/>
              <a:gd name="connsiteX1" fmla="*/ 22099 w 1783461"/>
              <a:gd name="connsiteY1" fmla="*/ 344017 h 1295400"/>
              <a:gd name="connsiteX2" fmla="*/ 0 w 1783461"/>
              <a:gd name="connsiteY2" fmla="*/ 416324 h 1295400"/>
              <a:gd name="connsiteX3" fmla="*/ 29500 w 1783461"/>
              <a:gd name="connsiteY3" fmla="*/ 476413 h 1295400"/>
              <a:gd name="connsiteX4" fmla="*/ 40386 w 1783461"/>
              <a:gd name="connsiteY4" fmla="*/ 614363 h 1295400"/>
              <a:gd name="connsiteX5" fmla="*/ 35623 w 1783461"/>
              <a:gd name="connsiteY5" fmla="*/ 1295400 h 1295400"/>
              <a:gd name="connsiteX6" fmla="*/ 1783461 w 1783461"/>
              <a:gd name="connsiteY6" fmla="*/ 1295400 h 1295400"/>
              <a:gd name="connsiteX7" fmla="*/ 1783461 w 1783461"/>
              <a:gd name="connsiteY7" fmla="*/ 0 h 1295400"/>
              <a:gd name="connsiteX8" fmla="*/ 484414 w 1783461"/>
              <a:gd name="connsiteY8" fmla="*/ 3538 h 1295400"/>
              <a:gd name="connsiteX0" fmla="*/ 484414 w 1783461"/>
              <a:gd name="connsiteY0" fmla="*/ 3538 h 1295400"/>
              <a:gd name="connsiteX1" fmla="*/ 22099 w 1783461"/>
              <a:gd name="connsiteY1" fmla="*/ 344017 h 1295400"/>
              <a:gd name="connsiteX2" fmla="*/ 0 w 1783461"/>
              <a:gd name="connsiteY2" fmla="*/ 416324 h 1295400"/>
              <a:gd name="connsiteX3" fmla="*/ 31882 w 1783461"/>
              <a:gd name="connsiteY3" fmla="*/ 497844 h 1295400"/>
              <a:gd name="connsiteX4" fmla="*/ 40386 w 1783461"/>
              <a:gd name="connsiteY4" fmla="*/ 614363 h 1295400"/>
              <a:gd name="connsiteX5" fmla="*/ 35623 w 1783461"/>
              <a:gd name="connsiteY5" fmla="*/ 1295400 h 1295400"/>
              <a:gd name="connsiteX6" fmla="*/ 1783461 w 1783461"/>
              <a:gd name="connsiteY6" fmla="*/ 1295400 h 1295400"/>
              <a:gd name="connsiteX7" fmla="*/ 1783461 w 1783461"/>
              <a:gd name="connsiteY7" fmla="*/ 0 h 1295400"/>
              <a:gd name="connsiteX8" fmla="*/ 484414 w 1783461"/>
              <a:gd name="connsiteY8" fmla="*/ 3538 h 1295400"/>
              <a:gd name="connsiteX0" fmla="*/ 484414 w 1804892"/>
              <a:gd name="connsiteY0" fmla="*/ 5919 h 1297781"/>
              <a:gd name="connsiteX1" fmla="*/ 22099 w 1804892"/>
              <a:gd name="connsiteY1" fmla="*/ 346398 h 1297781"/>
              <a:gd name="connsiteX2" fmla="*/ 0 w 1804892"/>
              <a:gd name="connsiteY2" fmla="*/ 418705 h 1297781"/>
              <a:gd name="connsiteX3" fmla="*/ 31882 w 1804892"/>
              <a:gd name="connsiteY3" fmla="*/ 500225 h 1297781"/>
              <a:gd name="connsiteX4" fmla="*/ 40386 w 1804892"/>
              <a:gd name="connsiteY4" fmla="*/ 616744 h 1297781"/>
              <a:gd name="connsiteX5" fmla="*/ 35623 w 1804892"/>
              <a:gd name="connsiteY5" fmla="*/ 1297781 h 1297781"/>
              <a:gd name="connsiteX6" fmla="*/ 1783461 w 1804892"/>
              <a:gd name="connsiteY6" fmla="*/ 1297781 h 1297781"/>
              <a:gd name="connsiteX7" fmla="*/ 1804892 w 1804892"/>
              <a:gd name="connsiteY7" fmla="*/ 0 h 1297781"/>
              <a:gd name="connsiteX8" fmla="*/ 484414 w 1804892"/>
              <a:gd name="connsiteY8" fmla="*/ 5919 h 1297781"/>
              <a:gd name="connsiteX0" fmla="*/ 484414 w 1816798"/>
              <a:gd name="connsiteY0" fmla="*/ 5919 h 1297781"/>
              <a:gd name="connsiteX1" fmla="*/ 22099 w 1816798"/>
              <a:gd name="connsiteY1" fmla="*/ 346398 h 1297781"/>
              <a:gd name="connsiteX2" fmla="*/ 0 w 1816798"/>
              <a:gd name="connsiteY2" fmla="*/ 418705 h 1297781"/>
              <a:gd name="connsiteX3" fmla="*/ 31882 w 1816798"/>
              <a:gd name="connsiteY3" fmla="*/ 500225 h 1297781"/>
              <a:gd name="connsiteX4" fmla="*/ 40386 w 1816798"/>
              <a:gd name="connsiteY4" fmla="*/ 616744 h 1297781"/>
              <a:gd name="connsiteX5" fmla="*/ 35623 w 1816798"/>
              <a:gd name="connsiteY5" fmla="*/ 1297781 h 1297781"/>
              <a:gd name="connsiteX6" fmla="*/ 1816798 w 1816798"/>
              <a:gd name="connsiteY6" fmla="*/ 1295400 h 1297781"/>
              <a:gd name="connsiteX7" fmla="*/ 1804892 w 1816798"/>
              <a:gd name="connsiteY7" fmla="*/ 0 h 1297781"/>
              <a:gd name="connsiteX8" fmla="*/ 484414 w 1816798"/>
              <a:gd name="connsiteY8" fmla="*/ 5919 h 1297781"/>
              <a:gd name="connsiteX0" fmla="*/ 580560 w 1912944"/>
              <a:gd name="connsiteY0" fmla="*/ 5919 h 1297781"/>
              <a:gd name="connsiteX1" fmla="*/ 118245 w 1912944"/>
              <a:gd name="connsiteY1" fmla="*/ 346398 h 1297781"/>
              <a:gd name="connsiteX2" fmla="*/ 96146 w 1912944"/>
              <a:gd name="connsiteY2" fmla="*/ 418705 h 1297781"/>
              <a:gd name="connsiteX3" fmla="*/ 128028 w 1912944"/>
              <a:gd name="connsiteY3" fmla="*/ 500225 h 1297781"/>
              <a:gd name="connsiteX4" fmla="*/ 136532 w 1912944"/>
              <a:gd name="connsiteY4" fmla="*/ 616744 h 1297781"/>
              <a:gd name="connsiteX5" fmla="*/ 132807 w 1912944"/>
              <a:gd name="connsiteY5" fmla="*/ 1029176 h 1297781"/>
              <a:gd name="connsiteX6" fmla="*/ 131769 w 1912944"/>
              <a:gd name="connsiteY6" fmla="*/ 1297781 h 1297781"/>
              <a:gd name="connsiteX7" fmla="*/ 1912944 w 1912944"/>
              <a:gd name="connsiteY7" fmla="*/ 1295400 h 1297781"/>
              <a:gd name="connsiteX8" fmla="*/ 1901038 w 1912944"/>
              <a:gd name="connsiteY8" fmla="*/ 0 h 1297781"/>
              <a:gd name="connsiteX9" fmla="*/ 580560 w 1912944"/>
              <a:gd name="connsiteY9" fmla="*/ 5919 h 1297781"/>
              <a:gd name="connsiteX0" fmla="*/ 611906 w 1944290"/>
              <a:gd name="connsiteY0" fmla="*/ 5919 h 1297781"/>
              <a:gd name="connsiteX1" fmla="*/ 149591 w 1944290"/>
              <a:gd name="connsiteY1" fmla="*/ 346398 h 1297781"/>
              <a:gd name="connsiteX2" fmla="*/ 127492 w 1944290"/>
              <a:gd name="connsiteY2" fmla="*/ 418705 h 1297781"/>
              <a:gd name="connsiteX3" fmla="*/ 159374 w 1944290"/>
              <a:gd name="connsiteY3" fmla="*/ 500225 h 1297781"/>
              <a:gd name="connsiteX4" fmla="*/ 167878 w 1944290"/>
              <a:gd name="connsiteY4" fmla="*/ 616744 h 1297781"/>
              <a:gd name="connsiteX5" fmla="*/ 164153 w 1944290"/>
              <a:gd name="connsiteY5" fmla="*/ 1029176 h 1297781"/>
              <a:gd name="connsiteX6" fmla="*/ 81026 w 1944290"/>
              <a:gd name="connsiteY6" fmla="*/ 1149711 h 1297781"/>
              <a:gd name="connsiteX7" fmla="*/ 163115 w 1944290"/>
              <a:gd name="connsiteY7" fmla="*/ 1297781 h 1297781"/>
              <a:gd name="connsiteX8" fmla="*/ 1944290 w 1944290"/>
              <a:gd name="connsiteY8" fmla="*/ 1295400 h 1297781"/>
              <a:gd name="connsiteX9" fmla="*/ 1932384 w 1944290"/>
              <a:gd name="connsiteY9" fmla="*/ 0 h 1297781"/>
              <a:gd name="connsiteX10" fmla="*/ 611906 w 1944290"/>
              <a:gd name="connsiteY10" fmla="*/ 5919 h 1297781"/>
              <a:gd name="connsiteX0" fmla="*/ 1058738 w 2391122"/>
              <a:gd name="connsiteY0" fmla="*/ 5919 h 1297781"/>
              <a:gd name="connsiteX1" fmla="*/ 596423 w 2391122"/>
              <a:gd name="connsiteY1" fmla="*/ 346398 h 1297781"/>
              <a:gd name="connsiteX2" fmla="*/ 574324 w 2391122"/>
              <a:gd name="connsiteY2" fmla="*/ 418705 h 1297781"/>
              <a:gd name="connsiteX3" fmla="*/ 606206 w 2391122"/>
              <a:gd name="connsiteY3" fmla="*/ 500225 h 1297781"/>
              <a:gd name="connsiteX4" fmla="*/ 614710 w 2391122"/>
              <a:gd name="connsiteY4" fmla="*/ 616744 h 1297781"/>
              <a:gd name="connsiteX5" fmla="*/ 610985 w 2391122"/>
              <a:gd name="connsiteY5" fmla="*/ 1029176 h 1297781"/>
              <a:gd name="connsiteX6" fmla="*/ 0 w 2391122"/>
              <a:gd name="connsiteY6" fmla="*/ 1095678 h 1297781"/>
              <a:gd name="connsiteX7" fmla="*/ 609947 w 2391122"/>
              <a:gd name="connsiteY7" fmla="*/ 1297781 h 1297781"/>
              <a:gd name="connsiteX8" fmla="*/ 2391122 w 2391122"/>
              <a:gd name="connsiteY8" fmla="*/ 1295400 h 1297781"/>
              <a:gd name="connsiteX9" fmla="*/ 2379216 w 2391122"/>
              <a:gd name="connsiteY9" fmla="*/ 0 h 1297781"/>
              <a:gd name="connsiteX10" fmla="*/ 1058738 w 2391122"/>
              <a:gd name="connsiteY10" fmla="*/ 5919 h 1297781"/>
              <a:gd name="connsiteX0" fmla="*/ 1058819 w 2391203"/>
              <a:gd name="connsiteY0" fmla="*/ 5919 h 1297781"/>
              <a:gd name="connsiteX1" fmla="*/ 596504 w 2391203"/>
              <a:gd name="connsiteY1" fmla="*/ 346398 h 1297781"/>
              <a:gd name="connsiteX2" fmla="*/ 574405 w 2391203"/>
              <a:gd name="connsiteY2" fmla="*/ 418705 h 1297781"/>
              <a:gd name="connsiteX3" fmla="*/ 606287 w 2391203"/>
              <a:gd name="connsiteY3" fmla="*/ 500225 h 1297781"/>
              <a:gd name="connsiteX4" fmla="*/ 614791 w 2391203"/>
              <a:gd name="connsiteY4" fmla="*/ 616744 h 1297781"/>
              <a:gd name="connsiteX5" fmla="*/ 611066 w 2391203"/>
              <a:gd name="connsiteY5" fmla="*/ 1029176 h 1297781"/>
              <a:gd name="connsiteX6" fmla="*/ 81 w 2391203"/>
              <a:gd name="connsiteY6" fmla="*/ 1095678 h 1297781"/>
              <a:gd name="connsiteX7" fmla="*/ 610028 w 2391203"/>
              <a:gd name="connsiteY7" fmla="*/ 1297781 h 1297781"/>
              <a:gd name="connsiteX8" fmla="*/ 2391203 w 2391203"/>
              <a:gd name="connsiteY8" fmla="*/ 1295400 h 1297781"/>
              <a:gd name="connsiteX9" fmla="*/ 2379297 w 2391203"/>
              <a:gd name="connsiteY9" fmla="*/ 0 h 1297781"/>
              <a:gd name="connsiteX10" fmla="*/ 1058819 w 2391203"/>
              <a:gd name="connsiteY10" fmla="*/ 5919 h 1297781"/>
              <a:gd name="connsiteX0" fmla="*/ 1058818 w 2391202"/>
              <a:gd name="connsiteY0" fmla="*/ 5919 h 1297781"/>
              <a:gd name="connsiteX1" fmla="*/ 596503 w 2391202"/>
              <a:gd name="connsiteY1" fmla="*/ 346398 h 1297781"/>
              <a:gd name="connsiteX2" fmla="*/ 574404 w 2391202"/>
              <a:gd name="connsiteY2" fmla="*/ 418705 h 1297781"/>
              <a:gd name="connsiteX3" fmla="*/ 606286 w 2391202"/>
              <a:gd name="connsiteY3" fmla="*/ 500225 h 1297781"/>
              <a:gd name="connsiteX4" fmla="*/ 614790 w 2391202"/>
              <a:gd name="connsiteY4" fmla="*/ 616744 h 1297781"/>
              <a:gd name="connsiteX5" fmla="*/ 611065 w 2391202"/>
              <a:gd name="connsiteY5" fmla="*/ 1029176 h 1297781"/>
              <a:gd name="connsiteX6" fmla="*/ 80 w 2391202"/>
              <a:gd name="connsiteY6" fmla="*/ 1095678 h 1297781"/>
              <a:gd name="connsiteX7" fmla="*/ 610027 w 2391202"/>
              <a:gd name="connsiteY7" fmla="*/ 1297781 h 1297781"/>
              <a:gd name="connsiteX8" fmla="*/ 2391202 w 2391202"/>
              <a:gd name="connsiteY8" fmla="*/ 1295400 h 1297781"/>
              <a:gd name="connsiteX9" fmla="*/ 2379296 w 2391202"/>
              <a:gd name="connsiteY9" fmla="*/ 0 h 1297781"/>
              <a:gd name="connsiteX10" fmla="*/ 1058818 w 2391202"/>
              <a:gd name="connsiteY10" fmla="*/ 5919 h 1297781"/>
              <a:gd name="connsiteX0" fmla="*/ 1058818 w 2391202"/>
              <a:gd name="connsiteY0" fmla="*/ 5919 h 1297781"/>
              <a:gd name="connsiteX1" fmla="*/ 596503 w 2391202"/>
              <a:gd name="connsiteY1" fmla="*/ 346398 h 1297781"/>
              <a:gd name="connsiteX2" fmla="*/ 574404 w 2391202"/>
              <a:gd name="connsiteY2" fmla="*/ 418705 h 1297781"/>
              <a:gd name="connsiteX3" fmla="*/ 606286 w 2391202"/>
              <a:gd name="connsiteY3" fmla="*/ 500225 h 1297781"/>
              <a:gd name="connsiteX4" fmla="*/ 614790 w 2391202"/>
              <a:gd name="connsiteY4" fmla="*/ 616744 h 1297781"/>
              <a:gd name="connsiteX5" fmla="*/ 598596 w 2391202"/>
              <a:gd name="connsiteY5" fmla="*/ 1058271 h 1297781"/>
              <a:gd name="connsiteX6" fmla="*/ 80 w 2391202"/>
              <a:gd name="connsiteY6" fmla="*/ 1095678 h 1297781"/>
              <a:gd name="connsiteX7" fmla="*/ 610027 w 2391202"/>
              <a:gd name="connsiteY7" fmla="*/ 1297781 h 1297781"/>
              <a:gd name="connsiteX8" fmla="*/ 2391202 w 2391202"/>
              <a:gd name="connsiteY8" fmla="*/ 1295400 h 1297781"/>
              <a:gd name="connsiteX9" fmla="*/ 2379296 w 2391202"/>
              <a:gd name="connsiteY9" fmla="*/ 0 h 1297781"/>
              <a:gd name="connsiteX10" fmla="*/ 1058818 w 2391202"/>
              <a:gd name="connsiteY10" fmla="*/ 5919 h 1297781"/>
              <a:gd name="connsiteX0" fmla="*/ 1055408 w 2387792"/>
              <a:gd name="connsiteY0" fmla="*/ 5919 h 1297781"/>
              <a:gd name="connsiteX1" fmla="*/ 593093 w 2387792"/>
              <a:gd name="connsiteY1" fmla="*/ 346398 h 1297781"/>
              <a:gd name="connsiteX2" fmla="*/ 570994 w 2387792"/>
              <a:gd name="connsiteY2" fmla="*/ 418705 h 1297781"/>
              <a:gd name="connsiteX3" fmla="*/ 602876 w 2387792"/>
              <a:gd name="connsiteY3" fmla="*/ 500225 h 1297781"/>
              <a:gd name="connsiteX4" fmla="*/ 611380 w 2387792"/>
              <a:gd name="connsiteY4" fmla="*/ 616744 h 1297781"/>
              <a:gd name="connsiteX5" fmla="*/ 595186 w 2387792"/>
              <a:gd name="connsiteY5" fmla="*/ 1058271 h 1297781"/>
              <a:gd name="connsiteX6" fmla="*/ 82 w 2387792"/>
              <a:gd name="connsiteY6" fmla="*/ 1082030 h 1297781"/>
              <a:gd name="connsiteX7" fmla="*/ 606617 w 2387792"/>
              <a:gd name="connsiteY7" fmla="*/ 1297781 h 1297781"/>
              <a:gd name="connsiteX8" fmla="*/ 2387792 w 2387792"/>
              <a:gd name="connsiteY8" fmla="*/ 1295400 h 1297781"/>
              <a:gd name="connsiteX9" fmla="*/ 2375886 w 2387792"/>
              <a:gd name="connsiteY9" fmla="*/ 0 h 1297781"/>
              <a:gd name="connsiteX10" fmla="*/ 1055408 w 2387792"/>
              <a:gd name="connsiteY10" fmla="*/ 5919 h 1297781"/>
              <a:gd name="connsiteX0" fmla="*/ 1188932 w 2521316"/>
              <a:gd name="connsiteY0" fmla="*/ 5919 h 1297781"/>
              <a:gd name="connsiteX1" fmla="*/ 726617 w 2521316"/>
              <a:gd name="connsiteY1" fmla="*/ 346398 h 1297781"/>
              <a:gd name="connsiteX2" fmla="*/ 704518 w 2521316"/>
              <a:gd name="connsiteY2" fmla="*/ 418705 h 1297781"/>
              <a:gd name="connsiteX3" fmla="*/ 736400 w 2521316"/>
              <a:gd name="connsiteY3" fmla="*/ 500225 h 1297781"/>
              <a:gd name="connsiteX4" fmla="*/ 744904 w 2521316"/>
              <a:gd name="connsiteY4" fmla="*/ 616744 h 1297781"/>
              <a:gd name="connsiteX5" fmla="*/ 728710 w 2521316"/>
              <a:gd name="connsiteY5" fmla="*/ 1058271 h 1297781"/>
              <a:gd name="connsiteX6" fmla="*/ 133606 w 2521316"/>
              <a:gd name="connsiteY6" fmla="*/ 1082030 h 1297781"/>
              <a:gd name="connsiteX7" fmla="*/ 139640 w 2521316"/>
              <a:gd name="connsiteY7" fmla="*/ 1297781 h 1297781"/>
              <a:gd name="connsiteX8" fmla="*/ 2521316 w 2521316"/>
              <a:gd name="connsiteY8" fmla="*/ 1295400 h 1297781"/>
              <a:gd name="connsiteX9" fmla="*/ 2509410 w 2521316"/>
              <a:gd name="connsiteY9" fmla="*/ 0 h 1297781"/>
              <a:gd name="connsiteX10" fmla="*/ 1188932 w 2521316"/>
              <a:gd name="connsiteY10" fmla="*/ 5919 h 1297781"/>
              <a:gd name="connsiteX0" fmla="*/ 1055408 w 2387792"/>
              <a:gd name="connsiteY0" fmla="*/ 5919 h 1298461"/>
              <a:gd name="connsiteX1" fmla="*/ 593093 w 2387792"/>
              <a:gd name="connsiteY1" fmla="*/ 346398 h 1298461"/>
              <a:gd name="connsiteX2" fmla="*/ 570994 w 2387792"/>
              <a:gd name="connsiteY2" fmla="*/ 418705 h 1298461"/>
              <a:gd name="connsiteX3" fmla="*/ 602876 w 2387792"/>
              <a:gd name="connsiteY3" fmla="*/ 500225 h 1298461"/>
              <a:gd name="connsiteX4" fmla="*/ 611380 w 2387792"/>
              <a:gd name="connsiteY4" fmla="*/ 616744 h 1298461"/>
              <a:gd name="connsiteX5" fmla="*/ 595186 w 2387792"/>
              <a:gd name="connsiteY5" fmla="*/ 1058271 h 1298461"/>
              <a:gd name="connsiteX6" fmla="*/ 82 w 2387792"/>
              <a:gd name="connsiteY6" fmla="*/ 1082030 h 1298461"/>
              <a:gd name="connsiteX7" fmla="*/ 6116 w 2387792"/>
              <a:gd name="connsiteY7" fmla="*/ 1297781 h 1298461"/>
              <a:gd name="connsiteX8" fmla="*/ 2387792 w 2387792"/>
              <a:gd name="connsiteY8" fmla="*/ 1295400 h 1298461"/>
              <a:gd name="connsiteX9" fmla="*/ 2375886 w 2387792"/>
              <a:gd name="connsiteY9" fmla="*/ 0 h 1298461"/>
              <a:gd name="connsiteX10" fmla="*/ 1055408 w 2387792"/>
              <a:gd name="connsiteY10" fmla="*/ 5919 h 1298461"/>
              <a:gd name="connsiteX0" fmla="*/ 1055408 w 2387792"/>
              <a:gd name="connsiteY0" fmla="*/ 5919 h 1295400"/>
              <a:gd name="connsiteX1" fmla="*/ 593093 w 2387792"/>
              <a:gd name="connsiteY1" fmla="*/ 346398 h 1295400"/>
              <a:gd name="connsiteX2" fmla="*/ 570994 w 2387792"/>
              <a:gd name="connsiteY2" fmla="*/ 418705 h 1295400"/>
              <a:gd name="connsiteX3" fmla="*/ 602876 w 2387792"/>
              <a:gd name="connsiteY3" fmla="*/ 500225 h 1295400"/>
              <a:gd name="connsiteX4" fmla="*/ 611380 w 2387792"/>
              <a:gd name="connsiteY4" fmla="*/ 616744 h 1295400"/>
              <a:gd name="connsiteX5" fmla="*/ 595186 w 2387792"/>
              <a:gd name="connsiteY5" fmla="*/ 1058271 h 1295400"/>
              <a:gd name="connsiteX6" fmla="*/ 82 w 2387792"/>
              <a:gd name="connsiteY6" fmla="*/ 1082030 h 1295400"/>
              <a:gd name="connsiteX7" fmla="*/ 9528 w 2387792"/>
              <a:gd name="connsiteY7" fmla="*/ 1215894 h 1295400"/>
              <a:gd name="connsiteX8" fmla="*/ 2387792 w 2387792"/>
              <a:gd name="connsiteY8" fmla="*/ 1295400 h 1295400"/>
              <a:gd name="connsiteX9" fmla="*/ 2375886 w 2387792"/>
              <a:gd name="connsiteY9" fmla="*/ 0 h 1295400"/>
              <a:gd name="connsiteX10" fmla="*/ 1055408 w 2387792"/>
              <a:gd name="connsiteY10" fmla="*/ 5919 h 1295400"/>
              <a:gd name="connsiteX0" fmla="*/ 1055408 w 2375886"/>
              <a:gd name="connsiteY0" fmla="*/ 5919 h 1217068"/>
              <a:gd name="connsiteX1" fmla="*/ 593093 w 2375886"/>
              <a:gd name="connsiteY1" fmla="*/ 346398 h 1217068"/>
              <a:gd name="connsiteX2" fmla="*/ 570994 w 2375886"/>
              <a:gd name="connsiteY2" fmla="*/ 418705 h 1217068"/>
              <a:gd name="connsiteX3" fmla="*/ 602876 w 2375886"/>
              <a:gd name="connsiteY3" fmla="*/ 500225 h 1217068"/>
              <a:gd name="connsiteX4" fmla="*/ 611380 w 2375886"/>
              <a:gd name="connsiteY4" fmla="*/ 616744 h 1217068"/>
              <a:gd name="connsiteX5" fmla="*/ 595186 w 2375886"/>
              <a:gd name="connsiteY5" fmla="*/ 1058271 h 1217068"/>
              <a:gd name="connsiteX6" fmla="*/ 82 w 2375886"/>
              <a:gd name="connsiteY6" fmla="*/ 1082030 h 1217068"/>
              <a:gd name="connsiteX7" fmla="*/ 9528 w 2375886"/>
              <a:gd name="connsiteY7" fmla="*/ 1215894 h 1217068"/>
              <a:gd name="connsiteX8" fmla="*/ 2370732 w 2375886"/>
              <a:gd name="connsiteY8" fmla="*/ 1216926 h 1217068"/>
              <a:gd name="connsiteX9" fmla="*/ 2375886 w 2375886"/>
              <a:gd name="connsiteY9" fmla="*/ 0 h 1217068"/>
              <a:gd name="connsiteX10" fmla="*/ 1055408 w 2375886"/>
              <a:gd name="connsiteY10" fmla="*/ 5919 h 1217068"/>
              <a:gd name="connsiteX0" fmla="*/ 1055408 w 2375886"/>
              <a:gd name="connsiteY0" fmla="*/ 5919 h 1217068"/>
              <a:gd name="connsiteX1" fmla="*/ 593093 w 2375886"/>
              <a:gd name="connsiteY1" fmla="*/ 346398 h 1217068"/>
              <a:gd name="connsiteX2" fmla="*/ 592805 w 2375886"/>
              <a:gd name="connsiteY2" fmla="*/ 404165 h 1217068"/>
              <a:gd name="connsiteX3" fmla="*/ 602876 w 2375886"/>
              <a:gd name="connsiteY3" fmla="*/ 500225 h 1217068"/>
              <a:gd name="connsiteX4" fmla="*/ 611380 w 2375886"/>
              <a:gd name="connsiteY4" fmla="*/ 616744 h 1217068"/>
              <a:gd name="connsiteX5" fmla="*/ 595186 w 2375886"/>
              <a:gd name="connsiteY5" fmla="*/ 1058271 h 1217068"/>
              <a:gd name="connsiteX6" fmla="*/ 82 w 2375886"/>
              <a:gd name="connsiteY6" fmla="*/ 1082030 h 1217068"/>
              <a:gd name="connsiteX7" fmla="*/ 9528 w 2375886"/>
              <a:gd name="connsiteY7" fmla="*/ 1215894 h 1217068"/>
              <a:gd name="connsiteX8" fmla="*/ 2370732 w 2375886"/>
              <a:gd name="connsiteY8" fmla="*/ 1216926 h 1217068"/>
              <a:gd name="connsiteX9" fmla="*/ 2375886 w 2375886"/>
              <a:gd name="connsiteY9" fmla="*/ 0 h 1217068"/>
              <a:gd name="connsiteX10" fmla="*/ 1055408 w 2375886"/>
              <a:gd name="connsiteY10" fmla="*/ 5919 h 1217068"/>
              <a:gd name="connsiteX0" fmla="*/ 1055408 w 2375886"/>
              <a:gd name="connsiteY0" fmla="*/ 5919 h 1217068"/>
              <a:gd name="connsiteX1" fmla="*/ 593093 w 2375886"/>
              <a:gd name="connsiteY1" fmla="*/ 346398 h 1217068"/>
              <a:gd name="connsiteX2" fmla="*/ 592805 w 2375886"/>
              <a:gd name="connsiteY2" fmla="*/ 404165 h 1217068"/>
              <a:gd name="connsiteX3" fmla="*/ 624687 w 2375886"/>
              <a:gd name="connsiteY3" fmla="*/ 500225 h 1217068"/>
              <a:gd name="connsiteX4" fmla="*/ 611380 w 2375886"/>
              <a:gd name="connsiteY4" fmla="*/ 616744 h 1217068"/>
              <a:gd name="connsiteX5" fmla="*/ 595186 w 2375886"/>
              <a:gd name="connsiteY5" fmla="*/ 1058271 h 1217068"/>
              <a:gd name="connsiteX6" fmla="*/ 82 w 2375886"/>
              <a:gd name="connsiteY6" fmla="*/ 1082030 h 1217068"/>
              <a:gd name="connsiteX7" fmla="*/ 9528 w 2375886"/>
              <a:gd name="connsiteY7" fmla="*/ 1215894 h 1217068"/>
              <a:gd name="connsiteX8" fmla="*/ 2370732 w 2375886"/>
              <a:gd name="connsiteY8" fmla="*/ 1216926 h 1217068"/>
              <a:gd name="connsiteX9" fmla="*/ 2375886 w 2375886"/>
              <a:gd name="connsiteY9" fmla="*/ 0 h 1217068"/>
              <a:gd name="connsiteX10" fmla="*/ 1055408 w 2375886"/>
              <a:gd name="connsiteY10" fmla="*/ 5919 h 1217068"/>
              <a:gd name="connsiteX0" fmla="*/ 1055408 w 2375886"/>
              <a:gd name="connsiteY0" fmla="*/ 5919 h 1217068"/>
              <a:gd name="connsiteX1" fmla="*/ 593093 w 2375886"/>
              <a:gd name="connsiteY1" fmla="*/ 346398 h 1217068"/>
              <a:gd name="connsiteX2" fmla="*/ 592805 w 2375886"/>
              <a:gd name="connsiteY2" fmla="*/ 404165 h 1217068"/>
              <a:gd name="connsiteX3" fmla="*/ 624687 w 2375886"/>
              <a:gd name="connsiteY3" fmla="*/ 500225 h 1217068"/>
              <a:gd name="connsiteX4" fmla="*/ 611380 w 2375886"/>
              <a:gd name="connsiteY4" fmla="*/ 616744 h 1217068"/>
              <a:gd name="connsiteX5" fmla="*/ 595186 w 2375886"/>
              <a:gd name="connsiteY5" fmla="*/ 1058271 h 1217068"/>
              <a:gd name="connsiteX6" fmla="*/ 82 w 2375886"/>
              <a:gd name="connsiteY6" fmla="*/ 1082030 h 1217068"/>
              <a:gd name="connsiteX7" fmla="*/ 9528 w 2375886"/>
              <a:gd name="connsiteY7" fmla="*/ 1215894 h 1217068"/>
              <a:gd name="connsiteX8" fmla="*/ 2370732 w 2375886"/>
              <a:gd name="connsiteY8" fmla="*/ 1216926 h 1217068"/>
              <a:gd name="connsiteX9" fmla="*/ 2375886 w 2375886"/>
              <a:gd name="connsiteY9" fmla="*/ 0 h 1217068"/>
              <a:gd name="connsiteX10" fmla="*/ 1055408 w 2375886"/>
              <a:gd name="connsiteY10" fmla="*/ 5919 h 1217068"/>
              <a:gd name="connsiteX0" fmla="*/ 1046287 w 2366765"/>
              <a:gd name="connsiteY0" fmla="*/ 5919 h 1216926"/>
              <a:gd name="connsiteX1" fmla="*/ 583972 w 2366765"/>
              <a:gd name="connsiteY1" fmla="*/ 346398 h 1216926"/>
              <a:gd name="connsiteX2" fmla="*/ 583684 w 2366765"/>
              <a:gd name="connsiteY2" fmla="*/ 404165 h 1216926"/>
              <a:gd name="connsiteX3" fmla="*/ 615566 w 2366765"/>
              <a:gd name="connsiteY3" fmla="*/ 500225 h 1216926"/>
              <a:gd name="connsiteX4" fmla="*/ 602259 w 2366765"/>
              <a:gd name="connsiteY4" fmla="*/ 616744 h 1216926"/>
              <a:gd name="connsiteX5" fmla="*/ 586065 w 2366765"/>
              <a:gd name="connsiteY5" fmla="*/ 1058271 h 1216926"/>
              <a:gd name="connsiteX6" fmla="*/ 17004 w 2366765"/>
              <a:gd name="connsiteY6" fmla="*/ 1059243 h 1216926"/>
              <a:gd name="connsiteX7" fmla="*/ 407 w 2366765"/>
              <a:gd name="connsiteY7" fmla="*/ 1215894 h 1216926"/>
              <a:gd name="connsiteX8" fmla="*/ 2361611 w 2366765"/>
              <a:gd name="connsiteY8" fmla="*/ 1216926 h 1216926"/>
              <a:gd name="connsiteX9" fmla="*/ 2366765 w 2366765"/>
              <a:gd name="connsiteY9" fmla="*/ 0 h 1216926"/>
              <a:gd name="connsiteX10" fmla="*/ 1046287 w 2366765"/>
              <a:gd name="connsiteY10" fmla="*/ 5919 h 1216926"/>
              <a:gd name="connsiteX0" fmla="*/ 1046287 w 2366765"/>
              <a:gd name="connsiteY0" fmla="*/ 5919 h 1216926"/>
              <a:gd name="connsiteX1" fmla="*/ 583972 w 2366765"/>
              <a:gd name="connsiteY1" fmla="*/ 346398 h 1216926"/>
              <a:gd name="connsiteX2" fmla="*/ 599264 w 2366765"/>
              <a:gd name="connsiteY2" fmla="*/ 401568 h 1216926"/>
              <a:gd name="connsiteX3" fmla="*/ 615566 w 2366765"/>
              <a:gd name="connsiteY3" fmla="*/ 500225 h 1216926"/>
              <a:gd name="connsiteX4" fmla="*/ 602259 w 2366765"/>
              <a:gd name="connsiteY4" fmla="*/ 616744 h 1216926"/>
              <a:gd name="connsiteX5" fmla="*/ 586065 w 2366765"/>
              <a:gd name="connsiteY5" fmla="*/ 1058271 h 1216926"/>
              <a:gd name="connsiteX6" fmla="*/ 17004 w 2366765"/>
              <a:gd name="connsiteY6" fmla="*/ 1059243 h 1216926"/>
              <a:gd name="connsiteX7" fmla="*/ 407 w 2366765"/>
              <a:gd name="connsiteY7" fmla="*/ 1215894 h 1216926"/>
              <a:gd name="connsiteX8" fmla="*/ 2361611 w 2366765"/>
              <a:gd name="connsiteY8" fmla="*/ 1216926 h 1216926"/>
              <a:gd name="connsiteX9" fmla="*/ 2366765 w 2366765"/>
              <a:gd name="connsiteY9" fmla="*/ 0 h 1216926"/>
              <a:gd name="connsiteX10" fmla="*/ 1046287 w 2366765"/>
              <a:gd name="connsiteY10" fmla="*/ 5919 h 1216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66765" h="1216926">
                <a:moveTo>
                  <a:pt x="1046287" y="5919"/>
                </a:moveTo>
                <a:lnTo>
                  <a:pt x="583972" y="346398"/>
                </a:lnTo>
                <a:lnTo>
                  <a:pt x="599264" y="401568"/>
                </a:lnTo>
                <a:cubicBezTo>
                  <a:pt x="609891" y="428741"/>
                  <a:pt x="604939" y="473052"/>
                  <a:pt x="615566" y="500225"/>
                </a:cubicBezTo>
                <a:cubicBezTo>
                  <a:pt x="609996" y="581447"/>
                  <a:pt x="598630" y="570761"/>
                  <a:pt x="602259" y="616744"/>
                </a:cubicBezTo>
                <a:cubicBezTo>
                  <a:pt x="603055" y="704902"/>
                  <a:pt x="586859" y="944765"/>
                  <a:pt x="586065" y="1058271"/>
                </a:cubicBezTo>
                <a:cubicBezTo>
                  <a:pt x="588215" y="1047347"/>
                  <a:pt x="8864" y="1064353"/>
                  <a:pt x="17004" y="1059243"/>
                </a:cubicBezTo>
                <a:cubicBezTo>
                  <a:pt x="16831" y="1104010"/>
                  <a:pt x="-3062" y="1229145"/>
                  <a:pt x="407" y="1215894"/>
                </a:cubicBezTo>
                <a:lnTo>
                  <a:pt x="2361611" y="1216926"/>
                </a:lnTo>
                <a:lnTo>
                  <a:pt x="2366765" y="0"/>
                </a:lnTo>
                <a:lnTo>
                  <a:pt x="1046287" y="5919"/>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6" name="Toggle_button_1">
            <a:extLst>
              <a:ext uri="{FF2B5EF4-FFF2-40B4-BE49-F238E27FC236}">
                <a16:creationId xmlns:a16="http://schemas.microsoft.com/office/drawing/2014/main" id="{4C664E69-D680-390B-C618-18229E3415DA}"/>
              </a:ext>
            </a:extLst>
          </p:cNvPr>
          <p:cNvGrpSpPr/>
          <p:nvPr/>
        </p:nvGrpSpPr>
        <p:grpSpPr>
          <a:xfrm>
            <a:off x="249090" y="3694190"/>
            <a:ext cx="377393" cy="377401"/>
            <a:chOff x="148919" y="4834969"/>
            <a:chExt cx="577260" cy="577273"/>
          </a:xfrm>
        </p:grpSpPr>
        <p:sp>
          <p:nvSpPr>
            <p:cNvPr id="17" name="Freeform: Shape 12">
              <a:extLst>
                <a:ext uri="{FF2B5EF4-FFF2-40B4-BE49-F238E27FC236}">
                  <a16:creationId xmlns:a16="http://schemas.microsoft.com/office/drawing/2014/main" id="{03EBEE9B-8043-7E39-E263-A2B033CBDD5C}"/>
                </a:ext>
              </a:extLst>
            </p:cNvPr>
            <p:cNvSpPr/>
            <p:nvPr/>
          </p:nvSpPr>
          <p:spPr>
            <a:xfrm>
              <a:off x="148919" y="4834969"/>
              <a:ext cx="577260" cy="577273"/>
            </a:xfrm>
            <a:custGeom>
              <a:avLst/>
              <a:gdLst>
                <a:gd name="connsiteX0" fmla="*/ 564693 w 577260"/>
                <a:gd name="connsiteY0" fmla="*/ 62751 h 577273"/>
                <a:gd name="connsiteX1" fmla="*/ 514498 w 577260"/>
                <a:gd name="connsiteY1" fmla="*/ 12555 h 577273"/>
                <a:gd name="connsiteX2" fmla="*/ 288618 w 577260"/>
                <a:gd name="connsiteY2" fmla="*/ 0 h 577273"/>
                <a:gd name="connsiteX3" fmla="*/ 62751 w 577260"/>
                <a:gd name="connsiteY3" fmla="*/ 12568 h 577273"/>
                <a:gd name="connsiteX4" fmla="*/ 12555 w 577260"/>
                <a:gd name="connsiteY4" fmla="*/ 62763 h 577273"/>
                <a:gd name="connsiteX5" fmla="*/ 0 w 577260"/>
                <a:gd name="connsiteY5" fmla="*/ 288643 h 577273"/>
                <a:gd name="connsiteX6" fmla="*/ 12555 w 577260"/>
                <a:gd name="connsiteY6" fmla="*/ 514523 h 577273"/>
                <a:gd name="connsiteX7" fmla="*/ 62751 w 577260"/>
                <a:gd name="connsiteY7" fmla="*/ 564718 h 577273"/>
                <a:gd name="connsiteX8" fmla="*/ 288631 w 577260"/>
                <a:gd name="connsiteY8" fmla="*/ 577274 h 577273"/>
                <a:gd name="connsiteX9" fmla="*/ 514510 w 577260"/>
                <a:gd name="connsiteY9" fmla="*/ 564718 h 577273"/>
                <a:gd name="connsiteX10" fmla="*/ 564706 w 577260"/>
                <a:gd name="connsiteY10" fmla="*/ 514523 h 577273"/>
                <a:gd name="connsiteX11" fmla="*/ 577261 w 577260"/>
                <a:gd name="connsiteY11" fmla="*/ 288643 h 577273"/>
                <a:gd name="connsiteX12" fmla="*/ 564706 w 577260"/>
                <a:gd name="connsiteY12" fmla="*/ 62763 h 577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7260" h="577273">
                  <a:moveTo>
                    <a:pt x="564693" y="62751"/>
                  </a:moveTo>
                  <a:cubicBezTo>
                    <a:pt x="560361" y="36718"/>
                    <a:pt x="540543" y="16900"/>
                    <a:pt x="514498" y="12555"/>
                  </a:cubicBezTo>
                  <a:cubicBezTo>
                    <a:pt x="439204" y="0"/>
                    <a:pt x="313716" y="0"/>
                    <a:pt x="288618" y="0"/>
                  </a:cubicBezTo>
                  <a:cubicBezTo>
                    <a:pt x="263520" y="0"/>
                    <a:pt x="138044" y="13"/>
                    <a:pt x="62751" y="12568"/>
                  </a:cubicBezTo>
                  <a:cubicBezTo>
                    <a:pt x="36706" y="16913"/>
                    <a:pt x="16900" y="36718"/>
                    <a:pt x="12555" y="62763"/>
                  </a:cubicBezTo>
                  <a:cubicBezTo>
                    <a:pt x="0" y="138057"/>
                    <a:pt x="0" y="263545"/>
                    <a:pt x="0" y="288643"/>
                  </a:cubicBezTo>
                  <a:cubicBezTo>
                    <a:pt x="0" y="313741"/>
                    <a:pt x="0" y="439230"/>
                    <a:pt x="12555" y="514523"/>
                  </a:cubicBezTo>
                  <a:cubicBezTo>
                    <a:pt x="16888" y="540568"/>
                    <a:pt x="36706" y="560373"/>
                    <a:pt x="62751" y="564718"/>
                  </a:cubicBezTo>
                  <a:cubicBezTo>
                    <a:pt x="138044" y="577274"/>
                    <a:pt x="263533" y="577274"/>
                    <a:pt x="288631" y="577274"/>
                  </a:cubicBezTo>
                  <a:cubicBezTo>
                    <a:pt x="313728" y="577274"/>
                    <a:pt x="439217" y="577274"/>
                    <a:pt x="514510" y="564718"/>
                  </a:cubicBezTo>
                  <a:cubicBezTo>
                    <a:pt x="540555" y="560373"/>
                    <a:pt x="560361" y="540568"/>
                    <a:pt x="564706" y="514523"/>
                  </a:cubicBezTo>
                  <a:cubicBezTo>
                    <a:pt x="577261" y="439230"/>
                    <a:pt x="577261" y="313741"/>
                    <a:pt x="577261" y="288643"/>
                  </a:cubicBezTo>
                  <a:cubicBezTo>
                    <a:pt x="577261" y="213312"/>
                    <a:pt x="577261" y="138057"/>
                    <a:pt x="564706" y="62763"/>
                  </a:cubicBezTo>
                  <a:close/>
                </a:path>
              </a:pathLst>
            </a:custGeom>
            <a:solidFill>
              <a:schemeClr val="bg2"/>
            </a:solidFill>
            <a:ln w="12631" cap="flat">
              <a:noFill/>
              <a:prstDash val="solid"/>
              <a:miter/>
            </a:ln>
          </p:spPr>
          <p:txBody>
            <a:bodyPr rtlCol="0" anchor="ctr"/>
            <a:lstStyle/>
            <a:p>
              <a:endParaRPr lang="nl-NL" dirty="0"/>
            </a:p>
          </p:txBody>
        </p:sp>
        <p:grpSp>
          <p:nvGrpSpPr>
            <p:cNvPr id="18" name="Graphic 15">
              <a:extLst>
                <a:ext uri="{FF2B5EF4-FFF2-40B4-BE49-F238E27FC236}">
                  <a16:creationId xmlns:a16="http://schemas.microsoft.com/office/drawing/2014/main" id="{DF6AB9B3-A912-6DF9-CF24-7ACBB30E3B35}"/>
                </a:ext>
              </a:extLst>
            </p:cNvPr>
            <p:cNvGrpSpPr/>
            <p:nvPr/>
          </p:nvGrpSpPr>
          <p:grpSpPr>
            <a:xfrm>
              <a:off x="392533" y="4908873"/>
              <a:ext cx="89225" cy="416822"/>
              <a:chOff x="392533" y="4908873"/>
              <a:chExt cx="89225" cy="416822"/>
            </a:xfrm>
            <a:solidFill>
              <a:schemeClr val="tx1"/>
            </a:solidFill>
          </p:grpSpPr>
          <p:sp>
            <p:nvSpPr>
              <p:cNvPr id="19" name="Freeform: Shape 15">
                <a:extLst>
                  <a:ext uri="{FF2B5EF4-FFF2-40B4-BE49-F238E27FC236}">
                    <a16:creationId xmlns:a16="http://schemas.microsoft.com/office/drawing/2014/main" id="{49090D4A-856A-8364-3993-6D5C2B539D17}"/>
                  </a:ext>
                </a:extLst>
              </p:cNvPr>
              <p:cNvSpPr/>
              <p:nvPr/>
            </p:nvSpPr>
            <p:spPr>
              <a:xfrm>
                <a:off x="392533" y="5047813"/>
                <a:ext cx="82909" cy="277881"/>
              </a:xfrm>
              <a:custGeom>
                <a:avLst/>
                <a:gdLst>
                  <a:gd name="connsiteX0" fmla="*/ 82910 w 82909"/>
                  <a:gd name="connsiteY0" fmla="*/ 277882 h 277881"/>
                  <a:gd name="connsiteX1" fmla="*/ 0 w 82909"/>
                  <a:gd name="connsiteY1" fmla="*/ 277882 h 277881"/>
                  <a:gd name="connsiteX2" fmla="*/ 7124 w 82909"/>
                  <a:gd name="connsiteY2" fmla="*/ 101048 h 277881"/>
                  <a:gd name="connsiteX3" fmla="*/ 7124 w 82909"/>
                  <a:gd name="connsiteY3" fmla="*/ 0 h 277881"/>
                  <a:gd name="connsiteX4" fmla="*/ 82910 w 82909"/>
                  <a:gd name="connsiteY4" fmla="*/ 0 h 277881"/>
                  <a:gd name="connsiteX5" fmla="*/ 82910 w 82909"/>
                  <a:gd name="connsiteY5" fmla="*/ 277882 h 27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09" h="277881">
                    <a:moveTo>
                      <a:pt x="82910" y="277882"/>
                    </a:moveTo>
                    <a:lnTo>
                      <a:pt x="0" y="277882"/>
                    </a:lnTo>
                    <a:lnTo>
                      <a:pt x="7124" y="101048"/>
                    </a:lnTo>
                    <a:lnTo>
                      <a:pt x="7124" y="0"/>
                    </a:lnTo>
                    <a:lnTo>
                      <a:pt x="82910" y="0"/>
                    </a:lnTo>
                    <a:lnTo>
                      <a:pt x="82910" y="277882"/>
                    </a:lnTo>
                    <a:close/>
                  </a:path>
                </a:pathLst>
              </a:custGeom>
              <a:grpFill/>
              <a:ln w="12631" cap="flat">
                <a:noFill/>
                <a:prstDash val="solid"/>
                <a:miter/>
              </a:ln>
            </p:spPr>
            <p:txBody>
              <a:bodyPr rtlCol="0" anchor="ctr"/>
              <a:lstStyle/>
              <a:p>
                <a:endParaRPr lang="nl-NL"/>
              </a:p>
            </p:txBody>
          </p:sp>
          <p:sp>
            <p:nvSpPr>
              <p:cNvPr id="20" name="Freeform: Shape 17">
                <a:extLst>
                  <a:ext uri="{FF2B5EF4-FFF2-40B4-BE49-F238E27FC236}">
                    <a16:creationId xmlns:a16="http://schemas.microsoft.com/office/drawing/2014/main" id="{78E5E6F8-439C-F0D7-F1D1-126E6F2174FB}"/>
                  </a:ext>
                </a:extLst>
              </p:cNvPr>
              <p:cNvSpPr/>
              <p:nvPr/>
            </p:nvSpPr>
            <p:spPr>
              <a:xfrm>
                <a:off x="393341" y="4908873"/>
                <a:ext cx="88416" cy="88416"/>
              </a:xfrm>
              <a:custGeom>
                <a:avLst/>
                <a:gdLst>
                  <a:gd name="connsiteX0" fmla="*/ 44499 w 88416"/>
                  <a:gd name="connsiteY0" fmla="*/ 88417 h 88416"/>
                  <a:gd name="connsiteX1" fmla="*/ 0 w 88416"/>
                  <a:gd name="connsiteY1" fmla="*/ 43665 h 88416"/>
                  <a:gd name="connsiteX2" fmla="*/ 43918 w 88416"/>
                  <a:gd name="connsiteY2" fmla="*/ 0 h 88416"/>
                  <a:gd name="connsiteX3" fmla="*/ 88417 w 88416"/>
                  <a:gd name="connsiteY3" fmla="*/ 43665 h 88416"/>
                  <a:gd name="connsiteX4" fmla="*/ 44499 w 88416"/>
                  <a:gd name="connsiteY4" fmla="*/ 88417 h 88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16" h="88416">
                    <a:moveTo>
                      <a:pt x="44499" y="88417"/>
                    </a:moveTo>
                    <a:cubicBezTo>
                      <a:pt x="16180" y="88417"/>
                      <a:pt x="0" y="72590"/>
                      <a:pt x="0" y="43665"/>
                    </a:cubicBezTo>
                    <a:cubicBezTo>
                      <a:pt x="0" y="19098"/>
                      <a:pt x="15031" y="0"/>
                      <a:pt x="43918" y="0"/>
                    </a:cubicBezTo>
                    <a:cubicBezTo>
                      <a:pt x="72237" y="0"/>
                      <a:pt x="88417" y="15283"/>
                      <a:pt x="88417" y="43665"/>
                    </a:cubicBezTo>
                    <a:cubicBezTo>
                      <a:pt x="88417" y="68763"/>
                      <a:pt x="73399" y="88417"/>
                      <a:pt x="44499" y="88417"/>
                    </a:cubicBezTo>
                    <a:close/>
                  </a:path>
                </a:pathLst>
              </a:custGeom>
              <a:grpFill/>
              <a:ln w="12631" cap="flat">
                <a:noFill/>
                <a:prstDash val="solid"/>
                <a:miter/>
              </a:ln>
            </p:spPr>
            <p:txBody>
              <a:bodyPr rtlCol="0" anchor="ctr"/>
              <a:lstStyle/>
              <a:p>
                <a:endParaRPr lang="nl-NL"/>
              </a:p>
            </p:txBody>
          </p:sp>
        </p:grpSp>
      </p:grpSp>
      <p:sp>
        <p:nvSpPr>
          <p:cNvPr id="27" name="Rechthoek 22">
            <a:extLst>
              <a:ext uri="{FF2B5EF4-FFF2-40B4-BE49-F238E27FC236}">
                <a16:creationId xmlns:a16="http://schemas.microsoft.com/office/drawing/2014/main" id="{BC5FA980-026E-7CDB-7B8A-9A46E85F46E9}"/>
              </a:ext>
            </a:extLst>
          </p:cNvPr>
          <p:cNvSpPr/>
          <p:nvPr/>
        </p:nvSpPr>
        <p:spPr>
          <a:xfrm>
            <a:off x="462560" y="3993723"/>
            <a:ext cx="2524530" cy="6485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t" anchorCtr="0"/>
          <a:lstStyle/>
          <a:p>
            <a:pPr>
              <a:spcAft>
                <a:spcPts val="600"/>
              </a:spcAft>
            </a:pPr>
            <a:r>
              <a:rPr lang="nl-NL" sz="1000" b="1" dirty="0">
                <a:solidFill>
                  <a:schemeClr val="tx1"/>
                </a:solidFill>
              </a:rPr>
              <a:t>Referentie naar andere hulpmiddelen: </a:t>
            </a:r>
          </a:p>
          <a:p>
            <a:pPr marL="171450" indent="-171450">
              <a:spcAft>
                <a:spcPts val="600"/>
              </a:spcAft>
              <a:buFont typeface="Arial" panose="020B0604020202020204" pitchFamily="34" charset="0"/>
              <a:buChar char="•"/>
            </a:pPr>
            <a:r>
              <a:rPr lang="nl-NL" sz="1000" b="1" dirty="0">
                <a:solidFill>
                  <a:schemeClr val="tx1"/>
                </a:solidFill>
                <a:hlinkClick r:id="rId8"/>
              </a:rPr>
              <a:t>Steunpunt Economische Expertise (SEE)</a:t>
            </a:r>
            <a:r>
              <a:rPr lang="nl-NL" sz="1000" b="1" dirty="0">
                <a:solidFill>
                  <a:schemeClr val="tx1"/>
                </a:solidFill>
              </a:rPr>
              <a:t>, Rijkswaterstaat</a:t>
            </a:r>
          </a:p>
        </p:txBody>
      </p:sp>
    </p:spTree>
    <p:extLst>
      <p:ext uri="{BB962C8B-B14F-4D97-AF65-F5344CB8AC3E}">
        <p14:creationId xmlns:p14="http://schemas.microsoft.com/office/powerpoint/2010/main" val="20964707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27" grpId="0" animBg="1"/>
      <p:bldP spid="27" grpId="1" animBg="1"/>
    </p:bldLst>
  </p:timing>
</p:sld>
</file>

<file path=ppt/theme/theme1.xml><?xml version="1.0" encoding="utf-8"?>
<a:theme xmlns:a="http://schemas.openxmlformats.org/drawingml/2006/main" name="RWS 16:9 NL">
  <a:themeElements>
    <a:clrScheme name="Custom 3">
      <a:dk1>
        <a:srgbClr val="007BC7"/>
      </a:dk1>
      <a:lt1>
        <a:sysClr val="window" lastClr="FFFFFF"/>
      </a:lt1>
      <a:dk2>
        <a:srgbClr val="000000"/>
      </a:dk2>
      <a:lt2>
        <a:srgbClr val="F9E11E"/>
      </a:lt2>
      <a:accent1>
        <a:srgbClr val="007BC7"/>
      </a:accent1>
      <a:accent2>
        <a:srgbClr val="F9E11E"/>
      </a:accent2>
      <a:accent3>
        <a:srgbClr val="D52B1E"/>
      </a:accent3>
      <a:accent4>
        <a:srgbClr val="8FCAE7"/>
      </a:accent4>
      <a:accent5>
        <a:srgbClr val="39870C"/>
      </a:accent5>
      <a:accent6>
        <a:srgbClr val="FFB612"/>
      </a:accent6>
      <a:hlink>
        <a:srgbClr val="007BC7"/>
      </a:hlink>
      <a:folHlink>
        <a:srgbClr val="A90061"/>
      </a:folHlink>
    </a:clrScheme>
    <a:fontScheme name="Verdana-Calibri">
      <a:majorFont>
        <a:latin typeface="Verdana"/>
        <a:ea typeface=""/>
        <a:cs typeface=""/>
      </a:majorFont>
      <a:minorFont>
        <a:latin typeface="Calibri"/>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WS_Powerpoint_16x9_NL_v7 [Read-Only]" id="{2BCCA983-5322-48DC-BF4C-04F4FB9569A0}" vid="{1C9EABB5-911C-4521-B1B6-2157135CE5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9368</TotalTime>
  <Words>2322</Words>
  <Application>Microsoft Office PowerPoint</Application>
  <PresentationFormat>Breedbeeld</PresentationFormat>
  <Paragraphs>225</Paragraphs>
  <Slides>20</Slides>
  <Notes>16</Notes>
  <HiddenSlides>1</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20</vt:i4>
      </vt:variant>
    </vt:vector>
  </HeadingPairs>
  <TitlesOfParts>
    <vt:vector size="27" baseType="lpstr">
      <vt:lpstr>Arial</vt:lpstr>
      <vt:lpstr>Calibri</vt:lpstr>
      <vt:lpstr>Symbol</vt:lpstr>
      <vt:lpstr>Times New Roman</vt:lpstr>
      <vt:lpstr>Verdana</vt:lpstr>
      <vt:lpstr>Wingdings</vt:lpstr>
      <vt:lpstr>RWS 16:9 NL</vt:lpstr>
      <vt:lpstr>Aan de slag met IUP</vt:lpstr>
      <vt:lpstr>Aanleiding</vt:lpstr>
      <vt:lpstr> </vt:lpstr>
      <vt:lpstr> </vt:lpstr>
      <vt:lpstr> </vt:lpstr>
      <vt:lpstr>PowerPoint-presentatie</vt:lpstr>
      <vt:lpstr>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Gereedschapskist Innovatie-traject</vt:lpstr>
      <vt:lpstr>Bijlage 1: Definities IUP</vt:lpstr>
    </vt:vector>
  </TitlesOfParts>
  <Company>Rijkswaterstaat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IUP-Proces basisopzety</dc:title>
  <dc:creator>Marcel Francois</dc:creator>
  <cp:lastModifiedBy>Nederhoff, Sam (GPO)</cp:lastModifiedBy>
  <cp:revision>146</cp:revision>
  <dcterms:created xsi:type="dcterms:W3CDTF">2022-01-07T12:07:07Z</dcterms:created>
  <dcterms:modified xsi:type="dcterms:W3CDTF">2023-01-10T10:53:21Z</dcterms:modified>
</cp:coreProperties>
</file>